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6.xml" ContentType="application/vnd.openxmlformats-officedocument.presentationml.tags+xml"/>
  <Override PartName="/ppt/notesSlides/notesSlide26.xml" ContentType="application/vnd.openxmlformats-officedocument.presentationml.notesSlide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20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8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6DF26-2E3D-4499-8135-F3E4DEC3B0BC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6C471-0072-4D3B-B49E-5FCF99B16C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76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537CBA-0E44-4282-A4F0-C3BCC1A4C2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384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34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585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302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7852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300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32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507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000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853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6882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EAE63-D6C4-437F-B8DA-DA689F991A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626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4398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0418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702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4177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6543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8244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0662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5169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73061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07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6454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3891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3226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3362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8256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706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731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026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19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200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266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963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F41D1-EB0D-4857-8E93-8C1C831E61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946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3FF2F6-8D8B-45E9-B121-166B7656DE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81F8DFC-021F-4AB8-AE34-05CDEBFFEC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E9E1FC4-77B1-4ECF-869D-6B03A55C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F884C4-DAC4-49EB-A126-7F5028BC6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FED074-3DD5-47F8-B743-94DB17E34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6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A1CBA6-84CB-4CA9-9CC6-6D44186F2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FBF90E-6863-432F-A037-75B44EE7A3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32B910-0377-4608-B329-51FE840A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9F1FD9-FE94-47BA-BDF1-5DAB2A07D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6F5ADA-0993-4EF5-8D96-2A8A59848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66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78CF691-71D6-4B9A-B139-AB782E38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D5765A1-9188-4A3D-B701-781103640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E05E9C0-BEFB-4635-B0B1-3983AECBC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F98704-31D3-45A4-BC9D-753BEB857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D51DD2-3D58-40B8-B7CF-65919CB5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053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5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矩形 28"/>
          <p:cNvSpPr/>
          <p:nvPr userDrawn="1"/>
        </p:nvSpPr>
        <p:spPr>
          <a:xfrm>
            <a:off x="0" y="999067"/>
            <a:ext cx="2184400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矩形 29"/>
          <p:cNvSpPr/>
          <p:nvPr userDrawn="1"/>
        </p:nvSpPr>
        <p:spPr>
          <a:xfrm>
            <a:off x="54187" y="1104900"/>
            <a:ext cx="71120" cy="5737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矩形 30"/>
          <p:cNvSpPr/>
          <p:nvPr userDrawn="1"/>
        </p:nvSpPr>
        <p:spPr>
          <a:xfrm>
            <a:off x="155787" y="1391762"/>
            <a:ext cx="71120" cy="28686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082800" y="999067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18440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9990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3674533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46058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6107" y="119888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176107" y="207264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6107" y="296703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76107" y="387127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76107" y="475519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709463" y="645522"/>
            <a:ext cx="81759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7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734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 15"/>
          <p:cNvSpPr/>
          <p:nvPr userDrawn="1"/>
        </p:nvSpPr>
        <p:spPr>
          <a:xfrm>
            <a:off x="0" y="1879600"/>
            <a:ext cx="218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 userDrawn="1"/>
        </p:nvSpPr>
        <p:spPr>
          <a:xfrm>
            <a:off x="66887" y="2032000"/>
            <a:ext cx="71120" cy="5737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 userDrawn="1"/>
        </p:nvSpPr>
        <p:spPr>
          <a:xfrm>
            <a:off x="168487" y="2318862"/>
            <a:ext cx="71120" cy="28686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082800" y="999067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18440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9990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3674533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46058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6107" y="119888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176107" y="207264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6107" y="296703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76107" y="387127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76107" y="475519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709463" y="645522"/>
            <a:ext cx="81759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7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17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 15"/>
          <p:cNvSpPr/>
          <p:nvPr userDrawn="1"/>
        </p:nvSpPr>
        <p:spPr>
          <a:xfrm>
            <a:off x="0" y="2772992"/>
            <a:ext cx="2184400" cy="901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 userDrawn="1"/>
        </p:nvSpPr>
        <p:spPr>
          <a:xfrm>
            <a:off x="69427" y="2891525"/>
            <a:ext cx="71120" cy="5874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 userDrawn="1"/>
        </p:nvSpPr>
        <p:spPr>
          <a:xfrm>
            <a:off x="171027" y="3178386"/>
            <a:ext cx="71120" cy="2937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082800" y="999067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18440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9990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3674533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46058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6107" y="119888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176107" y="207264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6107" y="296703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76107" y="387127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76107" y="475519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709463" y="645522"/>
            <a:ext cx="81759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7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24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 userDrawn="1"/>
        </p:nvSpPr>
        <p:spPr>
          <a:xfrm>
            <a:off x="0" y="3674534"/>
            <a:ext cx="2184400" cy="931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19"/>
          <p:cNvSpPr/>
          <p:nvPr userDrawn="1"/>
        </p:nvSpPr>
        <p:spPr>
          <a:xfrm>
            <a:off x="59267" y="3820927"/>
            <a:ext cx="71120" cy="6068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矩形 20"/>
          <p:cNvSpPr/>
          <p:nvPr userDrawn="1"/>
        </p:nvSpPr>
        <p:spPr>
          <a:xfrm>
            <a:off x="160867" y="4124339"/>
            <a:ext cx="71120" cy="30341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082800" y="999067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18440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9990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3684693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46058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6107" y="119888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176107" y="207264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6107" y="296703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76107" y="391191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76107" y="475519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709463" y="645522"/>
            <a:ext cx="81759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7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6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184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 userDrawn="1"/>
        </p:nvSpPr>
        <p:spPr>
          <a:xfrm>
            <a:off x="0" y="4605867"/>
            <a:ext cx="2184400" cy="880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59267" y="4704080"/>
            <a:ext cx="71120" cy="5737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 userDrawn="1"/>
        </p:nvSpPr>
        <p:spPr>
          <a:xfrm>
            <a:off x="160867" y="4990942"/>
            <a:ext cx="71120" cy="28686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2082800" y="999067"/>
            <a:ext cx="10109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218440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9990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18796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27940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3674533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0" y="4605867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0" y="5486400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6107" y="124968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176107" y="2072641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6107" y="296703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76107" y="387127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76107" y="4767898"/>
            <a:ext cx="223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709463" y="645522"/>
            <a:ext cx="817596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7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33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1906804" y="2787202"/>
            <a:ext cx="8347401" cy="1514565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635150" y="253862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747384" y="3872255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8" name="TextBox 6"/>
          <p:cNvSpPr txBox="1">
            <a:spLocks noChangeArrowheads="1"/>
          </p:cNvSpPr>
          <p:nvPr userDrawn="1"/>
        </p:nvSpPr>
        <p:spPr bwMode="auto">
          <a:xfrm>
            <a:off x="4877768" y="253481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6960096" y="389084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49800" y="3568169"/>
            <a:ext cx="1397001" cy="1397002"/>
            <a:chOff x="1008115" y="2542722"/>
            <a:chExt cx="1360493" cy="1360493"/>
          </a:xfrm>
        </p:grpSpPr>
        <p:grpSp>
          <p:nvGrpSpPr>
            <p:cNvPr id="11" name="组合 10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81002" y="2797030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331110" y="3529491"/>
            <a:ext cx="1397001" cy="1397001"/>
            <a:chOff x="4770261" y="2542722"/>
            <a:chExt cx="1360493" cy="1360493"/>
          </a:xfrm>
        </p:grpSpPr>
        <p:grpSp>
          <p:nvGrpSpPr>
            <p:cNvPr id="16" name="组合 15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154206" y="2780033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3197827" y="2197593"/>
            <a:ext cx="1397001" cy="1397002"/>
            <a:chOff x="2889188" y="1494971"/>
            <a:chExt cx="1360493" cy="1360493"/>
          </a:xfrm>
        </p:grpSpPr>
        <p:grpSp>
          <p:nvGrpSpPr>
            <p:cNvPr id="21" name="组合 20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72981" y="1759181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7443345" y="2082537"/>
            <a:ext cx="1397001" cy="1397002"/>
            <a:chOff x="6651335" y="1494971"/>
            <a:chExt cx="1360493" cy="1360493"/>
          </a:xfrm>
        </p:grpSpPr>
        <p:grpSp>
          <p:nvGrpSpPr>
            <p:cNvPr id="26" name="组合 25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010437" y="1724166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9493752" y="3514371"/>
            <a:ext cx="1397001" cy="1397002"/>
            <a:chOff x="6651335" y="1494971"/>
            <a:chExt cx="1360493" cy="1360493"/>
          </a:xfrm>
        </p:grpSpPr>
        <p:grpSp>
          <p:nvGrpSpPr>
            <p:cNvPr id="31" name="组合 30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7041410" y="1738356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5</a:t>
              </a:r>
            </a:p>
          </p:txBody>
        </p:sp>
      </p:grpSp>
      <p:sp>
        <p:nvSpPr>
          <p:cNvPr id="35" name="TextBox 34"/>
          <p:cNvSpPr txBox="1">
            <a:spLocks noChangeArrowheads="1"/>
          </p:cNvSpPr>
          <p:nvPr userDrawn="1"/>
        </p:nvSpPr>
        <p:spPr bwMode="auto">
          <a:xfrm>
            <a:off x="8976320" y="251147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0912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35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447988-C35B-4AD0-A7BA-04923E1E0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9FD16A-303E-4DBA-9FC5-28EA279B60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62ECEB-3269-4C7E-97DE-A664CBD0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134A43-FAA7-4CA6-A26B-DC0FC038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98E19C-AAF4-43E1-8D2A-FDEB55AF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24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687010" y="832153"/>
            <a:ext cx="4256863" cy="6983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7248129" y="839135"/>
            <a:ext cx="435287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27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17EEBA-1302-4B7C-8282-A1560325B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49A1BAD-8AEF-4DE5-9A3B-036A72CDC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4FCD9A-4D92-4E65-A2E1-FF2217DD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82C5AD-6173-4F08-A114-37826104C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4F8DD7-FC3A-420D-89F2-E61F71B1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250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593A40-E035-4364-B64B-4884A0917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00CB2C2-47BA-49BE-8194-89AEA89AA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FE7EDB4-ADDA-4682-9717-CECC59B673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B3F822-0671-4CA4-96BD-AAD68A497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834E48-87B7-4347-9F63-4F41E1D22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A5B81A-8222-4E1D-8F68-6DAAC035A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5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59134D-8DE1-4871-A45F-4DF14F3A7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56306F4-BE86-4E79-9A24-132D76631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C82DE9A-C371-4B69-BCBD-D0ED7BCE1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CD8C3C6-874B-4784-AD2D-B7721D005A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21DDC35-4428-42B3-9EF6-62D082E8C4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219943F-319F-4870-BAEF-2DBD4E18A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38BEB3B-415B-4F8A-A53E-AA50227C1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49280DF-AC34-4D67-A2D8-23F06C87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496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D653F1-8855-4A9B-8356-1BE878A95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1049D87-234E-41CE-82CF-0706C97CC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41516D-621F-4107-9533-EA813131D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38C8E0-2A40-425E-B5E4-93A8A29E5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7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42BBB26-4806-4D04-A46A-44BDB3965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E08951-BEEA-4829-9E1A-49A7A25E2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0C16EE4-C37B-426F-843C-A6DD24059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87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31D6C5-1C36-463B-B1CE-B3FC94257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A18C065-65B2-4A8F-913A-EF6333E97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2BDD521-47B6-4CA3-B494-EECFA5CA34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D8D46FC-D7E8-4886-9412-8B95CE54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DD8C4E6-8AC3-4810-83EE-15760F28D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ECA88D2-3445-47AB-9882-E3252E06C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76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065407-81C2-4695-85CA-8A1821585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4148CFC-1C54-4F24-B76E-42FCAEC620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1DF27D-73BA-4E86-A9AC-B71416A5E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F4D93CB-45E8-422B-99B3-60C8BF5E0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F81E9A1-A523-4E5A-9705-BBDD68E6A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4C5176-4AB7-45E9-96B7-0E6AD244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06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2E994AA-782E-4B2B-8C6C-FBDB2B6E9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129D6E-8DBA-40A9-A58E-F2D21AD71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E99C19-5917-4FB2-A4CC-33BB554630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395E-8BA9-454D-B0C7-8B706305205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9B303B3-CC1F-4567-8AF7-8266ECCAF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94D172-9EFF-4892-95CD-AB42CFB20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DE122-BF70-40A3-B997-83FF5F63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163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extLst/>
        </p:spPr>
      </p:pic>
      <p:sp>
        <p:nvSpPr>
          <p:cNvPr id="11" name="椭圆 10"/>
          <p:cNvSpPr/>
          <p:nvPr/>
        </p:nvSpPr>
        <p:spPr>
          <a:xfrm>
            <a:off x="1675444" y="4973051"/>
            <a:ext cx="903568" cy="90356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44045" y="1692908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89315" y="5921263"/>
            <a:ext cx="401413" cy="40141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06854" y="1078937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97461" y="5898135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31365" y="4306803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036965" y="1078937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032320" y="5155624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00413" y="5532209"/>
            <a:ext cx="602921" cy="60292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60333" y="2468708"/>
            <a:ext cx="9080772" cy="1678397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639719" y="5752562"/>
            <a:ext cx="506215" cy="5062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06386" y="4932132"/>
            <a:ext cx="401413" cy="40141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93595" y="332897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48122" y="1110979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2894520" y="76609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71897" y="1692907"/>
            <a:ext cx="970539" cy="97053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13571" y="490550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619252" y="3429001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01972" y="2675387"/>
            <a:ext cx="7778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48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时尚通用工作总结</a:t>
            </a:r>
            <a:r>
              <a:rPr lang="en-US" altLang="zh-CN" sz="48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61759" y="2059276"/>
            <a:ext cx="2493904" cy="249390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pic>
        <p:nvPicPr>
          <p:cNvPr id="10" name="背景音乐 - 轻快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89600" y="7697319"/>
            <a:ext cx="812800" cy="812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3207" y="3520593"/>
            <a:ext cx="6871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汇报人：很成功      部门：宣传部门</a:t>
            </a:r>
          </a:p>
        </p:txBody>
      </p:sp>
    </p:spTree>
    <p:extLst>
      <p:ext uri="{BB962C8B-B14F-4D97-AF65-F5344CB8AC3E}">
        <p14:creationId xmlns:p14="http://schemas.microsoft.com/office/powerpoint/2010/main" val="28681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7.40741E-7 L 0.05121 -0.31451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1574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2.59259E-6 L -0.13889 -0.41882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-2095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1.48148E-6 L -0.0125 -0.41667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83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2.71605E-6 L -0.18993 -0.35895 " pathEditMode="relative" rAng="0" ptsTypes="AA">
                                      <p:cBhvr>
                                        <p:cTn id="52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1796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61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0988E-6 L -0.05121 -0.27871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139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95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104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113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122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124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-3.08642E-6 L -0.04757 0.3855 " pathEditMode="relative" rAng="0" ptsTypes="AA">
                                      <p:cBhvr>
                                        <p:cTn id="133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9259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-0.0875 0.25895 " pathEditMode="relative" rAng="0" ptsTypes="AA">
                                      <p:cBhvr>
                                        <p:cTn id="137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129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2.71605E-6 L -0.18368 0.37439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8704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6.17284E-7 L -0.19879 0.28333 " pathEditMode="relative" rAng="0" ptsTypes="AA">
                                      <p:cBhvr>
                                        <p:cTn id="16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6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9" showWhenStopped="0">
                <p:cTn id="18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38" grpId="0" animBg="1"/>
      <p:bldP spid="38" grpId="1" animBg="1"/>
      <p:bldP spid="38" grpId="2" animBg="1"/>
      <p:bldP spid="48" grpId="0" animBg="1"/>
      <p:bldP spid="48" grpId="1" animBg="1"/>
      <p:bldP spid="48" grpId="2" animBg="1"/>
      <p:bldP spid="55" grpId="0" animBg="1"/>
      <p:bldP spid="55" grpId="1" animBg="1"/>
      <p:bldP spid="55" grpId="2" animBg="1"/>
      <p:bldP spid="56" grpId="0"/>
      <p:bldP spid="59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709113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本年度四个重要工作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86351" y="1320905"/>
            <a:ext cx="27093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9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添加你的标题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29792" y="2463396"/>
            <a:ext cx="27093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9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添加你的标题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65867" y="3664216"/>
            <a:ext cx="19591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9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3</a:t>
            </a:r>
            <a:r>
              <a:rPr lang="zh-CN" altLang="en-US" sz="2133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52839" y="5001791"/>
            <a:ext cx="19591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9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4</a:t>
            </a:r>
            <a:r>
              <a:rPr lang="zh-CN" altLang="en-US" sz="2133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添加标题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52839" y="2172669"/>
            <a:ext cx="209544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867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683737" y="4509860"/>
            <a:ext cx="209544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867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510568" y="5853017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替换你的文字</a:t>
            </a:r>
            <a:endParaRPr lang="en-US" altLang="zh-CN" sz="1867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339475" y="3314807"/>
            <a:ext cx="209544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点击替换你的文字</a:t>
            </a:r>
            <a:endParaRPr lang="en-US" altLang="zh-CN" sz="1867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33150" y="1417666"/>
            <a:ext cx="1248020" cy="124802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650689" y="2622300"/>
            <a:ext cx="1229528" cy="12295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4822902" y="3808443"/>
            <a:ext cx="1248020" cy="124802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055681" y="5013079"/>
            <a:ext cx="1229528" cy="12295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6437807" y="2882761"/>
            <a:ext cx="2550698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b="1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工作完成情况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437807" y="3592776"/>
            <a:ext cx="216597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2133" dirty="0">
              <a:solidFill>
                <a:srgbClr val="1F497D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3908" y="2586996"/>
            <a:ext cx="1734808" cy="1734808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15794" cy="8079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6400" dirty="0">
                  <a:solidFill>
                    <a:prstClr val="white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6400" dirty="0">
                <a:solidFill>
                  <a:prstClr val="white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6096000" y="2586997"/>
            <a:ext cx="0" cy="17348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5970872" y="1765300"/>
            <a:ext cx="4909621" cy="4130813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10115171" y="3111162"/>
            <a:ext cx="285744" cy="2796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0400913" y="3390797"/>
            <a:ext cx="1640864" cy="1010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9351159" y="3779499"/>
            <a:ext cx="154627" cy="24690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9505787" y="4015506"/>
            <a:ext cx="2535991" cy="1090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9917321" y="4648724"/>
            <a:ext cx="421665" cy="27311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0338987" y="4648724"/>
            <a:ext cx="170229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099255" y="5283461"/>
            <a:ext cx="336551" cy="33133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9435806" y="5614796"/>
            <a:ext cx="260547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0673538" y="3047796"/>
            <a:ext cx="1371616" cy="348920"/>
          </a:xfrm>
          <a:prstGeom prst="rect">
            <a:avLst/>
          </a:prstGeom>
        </p:spPr>
        <p:txBody>
          <a:bodyPr wrap="none" lIns="121963" tIns="60981" rIns="121963" bIns="60981">
            <a:spAutoFit/>
          </a:bodyPr>
          <a:lstStyle/>
          <a:p>
            <a:pPr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10673538" y="3668628"/>
            <a:ext cx="1371616" cy="348920"/>
          </a:xfrm>
          <a:prstGeom prst="rect">
            <a:avLst/>
          </a:prstGeom>
        </p:spPr>
        <p:txBody>
          <a:bodyPr wrap="none" lIns="121963" tIns="60981" rIns="121963" bIns="60981">
            <a:spAutoFit/>
          </a:bodyPr>
          <a:lstStyle/>
          <a:p>
            <a:pPr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/>
          <p:nvPr/>
        </p:nvSpPr>
        <p:spPr>
          <a:xfrm>
            <a:off x="10673538" y="4304190"/>
            <a:ext cx="1371616" cy="348920"/>
          </a:xfrm>
          <a:prstGeom prst="rect">
            <a:avLst/>
          </a:prstGeom>
        </p:spPr>
        <p:txBody>
          <a:bodyPr wrap="none" lIns="121963" tIns="60981" rIns="121963" bIns="60981">
            <a:spAutoFit/>
          </a:bodyPr>
          <a:lstStyle/>
          <a:p>
            <a:pPr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10673538" y="5263344"/>
            <a:ext cx="1371616" cy="348920"/>
          </a:xfrm>
          <a:prstGeom prst="rect">
            <a:avLst/>
          </a:prstGeom>
        </p:spPr>
        <p:txBody>
          <a:bodyPr wrap="none" lIns="121963" tIns="60981" rIns="121963" bIns="60981">
            <a:spAutoFit/>
          </a:bodyPr>
          <a:lstStyle/>
          <a:p>
            <a:pPr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35505" y="3189957"/>
            <a:ext cx="2971961" cy="2764454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pPr defTabSz="1219170">
              <a:lnSpc>
                <a:spcPct val="130000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30000"/>
              </a:lnSpc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2496192" y="2344424"/>
            <a:ext cx="3264363" cy="396489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3018020" y="2643422"/>
            <a:ext cx="305525" cy="3055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3460854" y="2808626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536140" y="2711277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2568013" y="2391685"/>
            <a:ext cx="389161" cy="38916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981137" y="2449408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5030430" y="2624645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18274" y="2143120"/>
            <a:ext cx="222965" cy="22296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245076" y="230009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3173232" y="2084853"/>
            <a:ext cx="1808523" cy="576715"/>
            <a:chOff x="814328" y="3219334"/>
            <a:chExt cx="1356392" cy="43253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3" name="TextBox 102"/>
            <p:cNvSpPr txBox="1"/>
            <p:nvPr/>
          </p:nvSpPr>
          <p:spPr>
            <a:xfrm>
              <a:off x="831252" y="3331792"/>
              <a:ext cx="1322544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defTabSz="1219170"/>
              <a:r>
                <a:rPr lang="zh-CN" altLang="en-US" sz="1867" dirty="0">
                  <a:solidFill>
                    <a:srgbClr val="002060"/>
                  </a:solidFill>
                  <a:latin typeface="宋体" panose="02010600030101010101" pitchFamily="2" charset="-122"/>
                </a:rPr>
                <a:t>添加标题内容</a:t>
              </a:r>
            </a:p>
          </p:txBody>
        </p:sp>
      </p:grpSp>
      <p:sp>
        <p:nvSpPr>
          <p:cNvPr id="94" name="椭圆 93"/>
          <p:cNvSpPr/>
          <p:nvPr/>
        </p:nvSpPr>
        <p:spPr>
          <a:xfrm>
            <a:off x="3692458" y="2601572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751850" y="330283"/>
            <a:ext cx="4474599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已完成的工作</a:t>
            </a:r>
          </a:p>
        </p:txBody>
      </p:sp>
      <p:sp>
        <p:nvSpPr>
          <p:cNvPr id="109" name="椭圆 108"/>
          <p:cNvSpPr/>
          <p:nvPr/>
        </p:nvSpPr>
        <p:spPr>
          <a:xfrm>
            <a:off x="2713305" y="218086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860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9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78" grpId="0"/>
          <p:bldP spid="79" grpId="0"/>
          <p:bldP spid="80" grpId="0"/>
          <p:bldP spid="82" grpId="0"/>
          <p:bldP spid="82" grpId="1"/>
          <p:bldP spid="88" grpId="0" animBg="1"/>
          <p:bldP spid="92" grpId="0" animBg="1"/>
          <p:bldP spid="9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94" grpId="0" animBg="1"/>
          <p:bldP spid="1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9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9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6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8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8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9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9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  <p:bldP spid="78" grpId="0"/>
          <p:bldP spid="79" grpId="0"/>
          <p:bldP spid="80" grpId="0"/>
          <p:bldP spid="82" grpId="0"/>
          <p:bldP spid="82" grpId="1"/>
          <p:bldP spid="88" grpId="0" animBg="1"/>
          <p:bldP spid="92" grpId="0" animBg="1"/>
          <p:bldP spid="93" grpId="0" animBg="1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  <p:bldP spid="94" grpId="0" animBg="1"/>
          <p:bldP spid="10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004417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已完成的项目及情况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77610" y="1267551"/>
            <a:ext cx="9396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24488" y="293666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96678" y="4548033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420307" y="2926787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40402" y="4480300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</a:p>
        </p:txBody>
      </p:sp>
      <p:sp>
        <p:nvSpPr>
          <p:cNvPr id="35" name="椭圆 34"/>
          <p:cNvSpPr/>
          <p:nvPr/>
        </p:nvSpPr>
        <p:spPr>
          <a:xfrm rot="16200000">
            <a:off x="5779142" y="2688844"/>
            <a:ext cx="1221732" cy="157121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7700552" y="2654997"/>
            <a:ext cx="1203627" cy="156379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6928956" y="4227568"/>
            <a:ext cx="1221731" cy="1571217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5059333" y="4195957"/>
            <a:ext cx="1203627" cy="156379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768381" y="3426734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60381" y="5061549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13408" y="3377802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021539" y="4981261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4" grpId="0"/>
          <p:bldP spid="25" grpId="0"/>
          <p:bldP spid="28" grpId="0"/>
          <p:bldP spid="29" grpId="0"/>
          <p:bldP spid="3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6068" y="5832945"/>
            <a:ext cx="131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收入来源一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03273" y="5152545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77339" y="5832945"/>
            <a:ext cx="131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收入来源二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58290" y="5832945"/>
            <a:ext cx="131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收入来源三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39242" y="5832945"/>
            <a:ext cx="1315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收入来源四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03273" y="4660491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3273" y="4168436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3273" y="3676381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3273" y="3184327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03273" y="2692272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3273" y="2191893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87316" y="1800496"/>
            <a:ext cx="5952661" cy="3936437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403273" y="1708163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03273" y="5644600"/>
            <a:ext cx="2880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35095" y="2292552"/>
            <a:ext cx="864096" cy="3444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35095" y="2533553"/>
            <a:ext cx="864096" cy="320338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02897" y="3276661"/>
            <a:ext cx="864096" cy="24602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02897" y="3676383"/>
            <a:ext cx="864096" cy="206055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3848" y="4014743"/>
            <a:ext cx="864096" cy="17221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83848" y="4660491"/>
            <a:ext cx="864096" cy="107644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72752" y="4260771"/>
            <a:ext cx="864096" cy="14761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72752" y="4581129"/>
            <a:ext cx="864096" cy="1155807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86925" y="2226073"/>
            <a:ext cx="3101876" cy="1625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>
              <a:lnSpc>
                <a:spcPct val="120000"/>
              </a:lnSpc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886925" y="1631200"/>
            <a:ext cx="2745791" cy="410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56445" y="4157596"/>
            <a:ext cx="303382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en-US" altLang="zh-CN" sz="4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4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86924" y="3841378"/>
            <a:ext cx="1920213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901459" y="5370976"/>
            <a:ext cx="84657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901459" y="5830040"/>
            <a:ext cx="84657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6160495" y="3642793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4668661" y="2929204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7634283" y="3921966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71372" y="5863722"/>
            <a:ext cx="704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3284215" y="2660915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4752015" y="3781726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6232966" y="4752825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7690802" y="4722046"/>
            <a:ext cx="56586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3" name="矩形 52"/>
          <p:cNvSpPr/>
          <p:nvPr/>
        </p:nvSpPr>
        <p:spPr>
          <a:xfrm>
            <a:off x="9748030" y="5405636"/>
            <a:ext cx="511789" cy="2458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748030" y="5850753"/>
            <a:ext cx="511789" cy="24583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475750" y="292183"/>
            <a:ext cx="3798193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3217714" y="1969097"/>
            <a:ext cx="7325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1219170"/>
            <a:r>
              <a:rPr lang="en-US" altLang="zh-CN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2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400915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4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6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9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3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6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5302431" y="275107"/>
            <a:ext cx="377218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项目完成情况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4168864" y="2307003"/>
            <a:ext cx="5883981" cy="2767391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4168864" y="2344225"/>
            <a:ext cx="5883981" cy="2767391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251070" y="2750593"/>
            <a:ext cx="1842767" cy="18427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81872" y="1964864"/>
            <a:ext cx="2294848" cy="1032617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181872" y="4732254"/>
            <a:ext cx="2294848" cy="1032617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059953" y="1942016"/>
            <a:ext cx="2294848" cy="1032617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059953" y="4755102"/>
            <a:ext cx="2294848" cy="1032617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3585567" y="196775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项目一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9495034" y="478896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项目四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621958" y="196061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项目二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573713" y="476612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项目三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194407" y="2302111"/>
            <a:ext cx="236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65828" y="3218773"/>
            <a:ext cx="1636768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667" spc="400" dirty="0">
                <a:solidFill>
                  <a:srgbClr val="1F497D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项目完成情况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99419" y="2275359"/>
            <a:ext cx="236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059954" y="5111615"/>
            <a:ext cx="236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44365" y="5064915"/>
            <a:ext cx="236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20" grpId="0"/>
      <p:bldP spid="122" grpId="0"/>
      <p:bldP spid="123" grpId="0"/>
      <p:bldP spid="124" grpId="0"/>
      <p:bldP spid="126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5148943" y="275107"/>
            <a:ext cx="377218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项目完成情况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245435" y="1966198"/>
            <a:ext cx="3859724" cy="1451151"/>
            <a:chOff x="2652567" y="2086579"/>
            <a:chExt cx="3791776" cy="1425604"/>
          </a:xfrm>
        </p:grpSpPr>
        <p:grpSp>
          <p:nvGrpSpPr>
            <p:cNvPr id="4" name="组合 3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椭圆 62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grpSp>
        <p:nvGrpSpPr>
          <p:cNvPr id="28" name="组合 27"/>
          <p:cNvGrpSpPr/>
          <p:nvPr/>
        </p:nvGrpSpPr>
        <p:grpSpPr>
          <a:xfrm rot="10800000">
            <a:off x="5358053" y="3786183"/>
            <a:ext cx="3859724" cy="1451151"/>
            <a:chOff x="2652567" y="2086579"/>
            <a:chExt cx="3791776" cy="1425604"/>
          </a:xfrm>
        </p:grpSpPr>
        <p:grpSp>
          <p:nvGrpSpPr>
            <p:cNvPr id="29" name="组合 28"/>
            <p:cNvGrpSpPr/>
            <p:nvPr/>
          </p:nvGrpSpPr>
          <p:grpSpPr>
            <a:xfrm>
              <a:off x="3702615" y="2622833"/>
              <a:ext cx="1604974" cy="368530"/>
              <a:chOff x="3838575" y="2712368"/>
              <a:chExt cx="1604974" cy="36853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838575" y="2892218"/>
                <a:ext cx="593181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952634" y="2911353"/>
                <a:ext cx="490915" cy="0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4405565" y="2712368"/>
                <a:ext cx="186017" cy="189461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4807526" y="2899283"/>
                <a:ext cx="171299" cy="17447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4543202" y="2717130"/>
                <a:ext cx="316707" cy="363768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椭圆 29"/>
            <p:cNvSpPr/>
            <p:nvPr/>
          </p:nvSpPr>
          <p:spPr>
            <a:xfrm>
              <a:off x="2652567" y="2088733"/>
              <a:ext cx="1423450" cy="142345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041985" y="2086579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10009135" y="2065504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72094" y="3959112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438676" y="2603102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75127" y="4442781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964756" y="217676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986069" y="4060353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08649" y="2666829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49772" y="4573869"/>
            <a:ext cx="256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您的内容打在这里，或者通过复制您的文本后，在此框中选择粘贴，并选择只保留文字。您的内容打在这里，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24" grpId="0"/>
      <p:bldP spid="39" grpId="0"/>
      <p:bldP spid="40" grpId="0"/>
      <p:bldP spid="41" grpId="0"/>
      <p:bldP spid="45" grpId="0"/>
      <p:bldP spid="46" grpId="0"/>
      <p:bldP spid="47" grpId="0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4195627" y="1950485"/>
            <a:ext cx="494276" cy="3912209"/>
          </a:xfrm>
          <a:prstGeom prst="leftBrace">
            <a:avLst/>
          </a:prstGeom>
          <a:ln w="38100">
            <a:solidFill>
              <a:schemeClr val="tx1"/>
            </a:solidFill>
          </a:ln>
          <a:effectLst>
            <a:outerShdw blurRad="139700" dist="63500" dir="8100000" sx="98000" sy="98000" algn="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991390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未完成的项目及情况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2451851" y="3034995"/>
            <a:ext cx="1781261" cy="1781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zh-CN" altLang="en-US" sz="2400" dirty="0">
                  <a:solidFill>
                    <a:srgbClr val="1F497D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未完成的项目</a:t>
              </a:r>
            </a:p>
          </p:txBody>
        </p:sp>
      </p:grpSp>
      <p:sp>
        <p:nvSpPr>
          <p:cNvPr id="78" name="椭圆 77"/>
          <p:cNvSpPr/>
          <p:nvPr/>
        </p:nvSpPr>
        <p:spPr>
          <a:xfrm>
            <a:off x="5043698" y="1551405"/>
            <a:ext cx="969388" cy="96938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071344" y="3329445"/>
            <a:ext cx="1081867" cy="108186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39" name="椭圆 38"/>
          <p:cNvSpPr/>
          <p:nvPr/>
        </p:nvSpPr>
        <p:spPr>
          <a:xfrm>
            <a:off x="5157125" y="5359451"/>
            <a:ext cx="969388" cy="96938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4177" y="1810196"/>
            <a:ext cx="13716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61095" y="3644676"/>
            <a:ext cx="13716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31855" y="5586191"/>
            <a:ext cx="137160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45778" y="1672746"/>
            <a:ext cx="5394959" cy="11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467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defTabSz="1219170"/>
            <a:endParaRPr lang="zh-CN" altLang="en-US" sz="2400" dirty="0">
              <a:solidFill>
                <a:srgbClr val="1F497D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45778" y="3285603"/>
            <a:ext cx="5394959" cy="11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467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defTabSz="1219170"/>
            <a:endParaRPr lang="zh-CN" altLang="en-US" sz="2400" dirty="0">
              <a:solidFill>
                <a:srgbClr val="1F497D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32695" y="5227118"/>
            <a:ext cx="5394959" cy="11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467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defTabSz="1219170"/>
            <a:endParaRPr lang="zh-CN" altLang="en-US" sz="2400" dirty="0">
              <a:solidFill>
                <a:srgbClr val="1F497D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4" grpId="0"/>
      <p:bldP spid="78" grpId="0" animBg="1"/>
      <p:bldP spid="37" grpId="0"/>
      <p:bldP spid="39" grpId="0" animBg="1"/>
      <p:bldP spid="3" grpId="0"/>
      <p:bldP spid="41" grpId="0"/>
      <p:bldP spid="45" grpId="0"/>
      <p:bldP spid="4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2234581" y="3770230"/>
            <a:ext cx="9957419" cy="57629"/>
          </a:xfrm>
          <a:prstGeom prst="line">
            <a:avLst/>
          </a:prstGeom>
          <a:ln w="3810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304356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52345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83647" y="3595613"/>
            <a:ext cx="445236" cy="445236"/>
            <a:chOff x="612948" y="3577580"/>
            <a:chExt cx="333927" cy="333927"/>
          </a:xfrm>
        </p:grpSpPr>
        <p:sp>
          <p:nvSpPr>
            <p:cNvPr id="7" name="椭圆 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4280872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28861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76851" y="3595613"/>
            <a:ext cx="445236" cy="445236"/>
            <a:chOff x="612948" y="3577580"/>
            <a:chExt cx="333927" cy="333927"/>
          </a:xfrm>
        </p:grpSpPr>
        <p:sp>
          <p:nvSpPr>
            <p:cNvPr id="12" name="椭圆 1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6574076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22065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70055" y="3595613"/>
            <a:ext cx="445236" cy="445236"/>
            <a:chOff x="612948" y="3577580"/>
            <a:chExt cx="333927" cy="333927"/>
          </a:xfrm>
        </p:grpSpPr>
        <p:sp>
          <p:nvSpPr>
            <p:cNvPr id="17" name="椭圆 16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8867280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515269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163259" y="3595613"/>
            <a:ext cx="445236" cy="445236"/>
            <a:chOff x="612948" y="3577580"/>
            <a:chExt cx="333927" cy="333927"/>
          </a:xfrm>
        </p:grpSpPr>
        <p:sp>
          <p:nvSpPr>
            <p:cNvPr id="22" name="椭圆 21"/>
            <p:cNvSpPr/>
            <p:nvPr/>
          </p:nvSpPr>
          <p:spPr>
            <a:xfrm>
              <a:off x="612948" y="3577580"/>
              <a:ext cx="333927" cy="3339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67368" y="3632001"/>
              <a:ext cx="225086" cy="2250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1160484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1808468" y="3770229"/>
            <a:ext cx="96000" cy="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4"/>
          <p:cNvSpPr/>
          <p:nvPr/>
        </p:nvSpPr>
        <p:spPr>
          <a:xfrm>
            <a:off x="5306098" y="4385983"/>
            <a:ext cx="946165" cy="1216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10800000">
            <a:off x="3000691" y="1977862"/>
            <a:ext cx="1012733" cy="131577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0800000">
            <a:off x="7586306" y="2092162"/>
            <a:ext cx="1012733" cy="131577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8" name="椭圆 34"/>
          <p:cNvSpPr/>
          <p:nvPr/>
        </p:nvSpPr>
        <p:spPr>
          <a:xfrm>
            <a:off x="9912794" y="4385983"/>
            <a:ext cx="946165" cy="1216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90260" y="2034727"/>
            <a:ext cx="1946784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2133" dirty="0">
                <a:solidFill>
                  <a:prstClr val="black">
                    <a:lumMod val="65000"/>
                    <a:lumOff val="35000"/>
                  </a:prst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项目一</a:t>
            </a:r>
            <a:endParaRPr lang="en-US" altLang="zh-CN" sz="2133" dirty="0">
              <a:solidFill>
                <a:prstClr val="black">
                  <a:lumMod val="65000"/>
                  <a:lumOff val="35000"/>
                </a:prst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90258" y="2391676"/>
            <a:ext cx="2317148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963280" y="2219376"/>
            <a:ext cx="1946784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2133" dirty="0">
                <a:solidFill>
                  <a:prstClr val="black">
                    <a:lumMod val="65000"/>
                    <a:lumOff val="35000"/>
                  </a:prst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项目二</a:t>
            </a:r>
            <a:endParaRPr lang="en-US" altLang="zh-CN" sz="2133" dirty="0">
              <a:solidFill>
                <a:prstClr val="black">
                  <a:lumMod val="65000"/>
                  <a:lumOff val="35000"/>
                </a:prst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963278" y="2576325"/>
            <a:ext cx="2317148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634921" y="4678191"/>
            <a:ext cx="1946784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2133" dirty="0">
                <a:solidFill>
                  <a:prstClr val="black">
                    <a:lumMod val="65000"/>
                    <a:lumOff val="35000"/>
                  </a:prst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项目三</a:t>
            </a:r>
            <a:endParaRPr lang="en-US" altLang="zh-CN" sz="2133" dirty="0">
              <a:solidFill>
                <a:prstClr val="black">
                  <a:lumMod val="65000"/>
                  <a:lumOff val="35000"/>
                </a:prst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634919" y="5035140"/>
            <a:ext cx="2317148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277699" y="4542989"/>
            <a:ext cx="1946784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2133" dirty="0">
                <a:solidFill>
                  <a:prstClr val="black">
                    <a:lumMod val="65000"/>
                    <a:lumOff val="35000"/>
                  </a:prst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项目四</a:t>
            </a:r>
            <a:endParaRPr lang="en-US" altLang="zh-CN" sz="2133" dirty="0">
              <a:solidFill>
                <a:prstClr val="black">
                  <a:lumMod val="65000"/>
                  <a:lumOff val="35000"/>
                </a:prst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277697" y="4899939"/>
            <a:ext cx="2317148" cy="54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此处添加目标扼要说明，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 defTabSz="1219170" eaLnBrk="1" hangingPunct="1">
              <a:spcBef>
                <a:spcPct val="0"/>
              </a:spcBef>
              <a:buNone/>
              <a:defRPr/>
            </a:pPr>
            <a:r>
              <a:rPr lang="zh-CN" altLang="en-US" sz="1467" dirty="0">
                <a:solidFill>
                  <a:srgbClr val="1F497D"/>
                </a:solidFill>
                <a:latin typeface="方正兰亭黑_GBK" pitchFamily="2" charset="-122"/>
                <a:ea typeface="方正兰亭黑_GBK" pitchFamily="2" charset="-122"/>
              </a:rPr>
              <a:t>添加简短说明文字。</a:t>
            </a:r>
            <a:endParaRPr lang="en-US" altLang="zh-CN" sz="1467" dirty="0">
              <a:solidFill>
                <a:srgbClr val="1F497D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TextBox 93"/>
          <p:cNvSpPr txBox="1"/>
          <p:nvPr/>
        </p:nvSpPr>
        <p:spPr>
          <a:xfrm>
            <a:off x="4302113" y="177760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已完成的项目及情况</a:t>
            </a:r>
          </a:p>
        </p:txBody>
      </p:sp>
    </p:spTree>
    <p:extLst>
      <p:ext uri="{BB962C8B-B14F-4D97-AF65-F5344CB8AC3E}">
        <p14:creationId xmlns:p14="http://schemas.microsoft.com/office/powerpoint/2010/main" val="138595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4" grpId="0" animBg="1"/>
          <p:bldP spid="15" grpId="0" animBg="1"/>
          <p:bldP spid="19" grpId="0" animBg="1"/>
          <p:bldP spid="20" grpId="0" animBg="1"/>
          <p:bldP spid="24" grpId="0" animBg="1"/>
          <p:bldP spid="25" grpId="0" animBg="1"/>
          <p:bldP spid="31" grpId="0" animBg="1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6437807" y="2882761"/>
            <a:ext cx="254108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成功项目展示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437807" y="3592776"/>
            <a:ext cx="188865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2133" dirty="0">
              <a:solidFill>
                <a:srgbClr val="1F497D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3908" y="2586996"/>
            <a:ext cx="1734808" cy="1734808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15794" cy="807914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6400" dirty="0">
                  <a:solidFill>
                    <a:prstClr val="white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6400" dirty="0">
                <a:solidFill>
                  <a:prstClr val="white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6096000" y="2586997"/>
            <a:ext cx="0" cy="17348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35" y="1"/>
            <a:ext cx="12192000" cy="690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595273" y="952502"/>
            <a:ext cx="9314027" cy="4797797"/>
            <a:chOff x="4304042" y="1286668"/>
            <a:chExt cx="3837945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04042" y="1286668"/>
              <a:ext cx="3837945" cy="2729523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170" eaLnBrk="0"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</a:t>
              </a:r>
              <a:endParaRPr lang="en-US" altLang="zh-CN" sz="16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defTabSz="1219170" eaLnBrk="0" hangingPunct="0">
                <a:lnSpc>
                  <a:spcPct val="150000"/>
                </a:lnSpc>
              </a:pPr>
              <a:r>
                <a:rPr lang="en-US" altLang="zh-CN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</a:t>
              </a: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岁月流转，时光飞逝，转眼间</a:t>
              </a:r>
              <a:r>
                <a:rPr lang="en-US" altLang="zh-CN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2015</a:t>
              </a: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年的工作又接近尾声。</a:t>
              </a:r>
            </a:p>
            <a:p>
              <a:pPr defTabSz="1219170" eaLnBrk="0"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  </a:r>
              <a:r>
                <a:rPr lang="en-US" altLang="zh-CN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亿元，标志着公司迈上了一个新台阶，步入了一个新的发展阶段。</a:t>
              </a:r>
            </a:p>
            <a:p>
              <a:pPr defTabSz="1219170" eaLnBrk="0"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       新起点、新希望。站在</a:t>
              </a:r>
              <a:r>
                <a:rPr lang="en-US" altLang="zh-CN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2016</a:t>
              </a:r>
              <a:r>
                <a:rPr lang="zh-CN" altLang="en-US" sz="16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年的起点，我们将继承和发扬过去工作中存在的优点，汲取经验，摒弃不足，满怀信心，以更清醒的头脑、更旺盛的斗志、更奋发的姿态和更充沛的干劲，向我们的既定目标进发！</a:t>
              </a:r>
              <a:endParaRPr lang="zh-CN" altLang="en-US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903899" y="1063096"/>
            <a:ext cx="1618313" cy="943746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21881" tIns="60941" rIns="121881" bIns="60941">
            <a:spAutoFit/>
          </a:bodyPr>
          <a:lstStyle/>
          <a:p>
            <a:pPr algn="ctr" defTabSz="1218864">
              <a:defRPr/>
            </a:pPr>
            <a:r>
              <a:rPr lang="zh-CN" altLang="en-US" sz="5333" b="1" kern="0" dirty="0">
                <a:solidFill>
                  <a:prstClr val="black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sz="2400" b="1" kern="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3429693" y="1428219"/>
            <a:ext cx="2177761" cy="574414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21881" tIns="60941" rIns="121881" bIns="60941">
            <a:spAutoFit/>
          </a:bodyPr>
          <a:lstStyle/>
          <a:p>
            <a:pPr algn="ctr" defTabSz="1219170"/>
            <a:r>
              <a:rPr lang="en-US" altLang="zh-CN" sz="2933" dirty="0">
                <a:solidFill>
                  <a:srgbClr val="002060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Introduction</a:t>
            </a:r>
            <a:endParaRPr lang="zh-CN" altLang="en-US" sz="2933" dirty="0">
              <a:solidFill>
                <a:srgbClr val="002060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1428" y="4768214"/>
            <a:ext cx="1527939" cy="1083685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899158" y="4805497"/>
            <a:ext cx="1658468" cy="105071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pSp>
        <p:nvGrpSpPr>
          <p:cNvPr id="16" name="组合 15"/>
          <p:cNvGrpSpPr/>
          <p:nvPr/>
        </p:nvGrpSpPr>
        <p:grpSpPr>
          <a:xfrm>
            <a:off x="4626190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429548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08251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66090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5169448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48151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05990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6909348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288051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808923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8612281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990984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528809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10332167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710869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36407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1939765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318468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03330" y="64884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0" name="椭圆 69"/>
          <p:cNvSpPr/>
          <p:nvPr/>
        </p:nvSpPr>
        <p:spPr>
          <a:xfrm>
            <a:off x="206688" y="6502776"/>
            <a:ext cx="366176" cy="35522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85391" y="6044136"/>
            <a:ext cx="875147" cy="8489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87" y="2292469"/>
            <a:ext cx="2962660" cy="460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227" y="2235969"/>
            <a:ext cx="3057924" cy="467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66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00"/>
                            </p:stCondLst>
                            <p:childTnLst>
                              <p:par>
                                <p:cTn id="7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00"/>
                            </p:stCondLst>
                            <p:childTnLst>
                              <p:par>
                                <p:cTn id="7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00"/>
                            </p:stCondLst>
                            <p:childTnLst>
                              <p:par>
                                <p:cTn id="8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"/>
                            </p:stCondLst>
                            <p:childTnLst>
                              <p:par>
                                <p:cTn id="8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200"/>
                            </p:stCondLst>
                            <p:childTnLst>
                              <p:par>
                                <p:cTn id="9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400"/>
                            </p:stCondLst>
                            <p:childTnLst>
                              <p:par>
                                <p:cTn id="10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600"/>
                            </p:stCondLst>
                            <p:childTnLst>
                              <p:par>
                                <p:cTn id="10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00"/>
                            </p:stCondLst>
                            <p:childTnLst>
                              <p:par>
                                <p:cTn id="1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1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200"/>
                            </p:stCondLst>
                            <p:childTnLst>
                              <p:par>
                                <p:cTn id="1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400"/>
                            </p:stCondLst>
                            <p:childTnLst>
                              <p:par>
                                <p:cTn id="12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600"/>
                            </p:stCondLst>
                            <p:childTnLst>
                              <p:par>
                                <p:cTn id="1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800"/>
                            </p:stCondLst>
                            <p:childTnLst>
                              <p:par>
                                <p:cTn id="1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00"/>
                            </p:stCondLst>
                            <p:childTnLst>
                              <p:par>
                                <p:cTn id="14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200"/>
                            </p:stCondLst>
                            <p:childTnLst>
                              <p:par>
                                <p:cTn id="1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 animBg="1"/>
      <p:bldP spid="35" grpId="0" animBg="1"/>
      <p:bldP spid="42" grpId="0" animBg="1"/>
      <p:bldP spid="49" grpId="0" animBg="1"/>
      <p:bldP spid="56" grpId="0" animBg="1"/>
      <p:bldP spid="63" grpId="0" animBg="1"/>
      <p:bldP spid="7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783310" y="275107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成功的项目展现一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15767" y="2725456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项目一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3157" y="4042345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项目五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395863" y="4039092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18315" y="2778100"/>
            <a:ext cx="120898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项目六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358990" y="4880164"/>
            <a:ext cx="1208985" cy="50276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项目四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98053" y="4905847"/>
            <a:ext cx="1208985" cy="50276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项目三</a:t>
            </a: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4668005" y="2168217"/>
            <a:ext cx="2621795" cy="76210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5334125" y="2168215"/>
            <a:ext cx="1955676" cy="175696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578600" y="2168215"/>
            <a:ext cx="711200" cy="2406485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7098383" y="2035116"/>
            <a:ext cx="822927" cy="2460363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7289801" y="2168215"/>
            <a:ext cx="1968500" cy="173050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7289801" y="2168215"/>
            <a:ext cx="2628900" cy="762107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780524" y="3689537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076813" y="4309085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579412" y="4256309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025567" y="3645736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715233" y="2559112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054068" y="2574900"/>
            <a:ext cx="793219" cy="79321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54891" y="1536699"/>
            <a:ext cx="1603436" cy="1566420"/>
            <a:chOff x="3851771" y="1163107"/>
            <a:chExt cx="143549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57888" y="1497105"/>
              <a:ext cx="1329381" cy="743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400" spc="400" dirty="0">
                  <a:solidFill>
                    <a:srgbClr val="1F497D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60499" y="3204174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06033" y="4495479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31816" y="5416977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03156" y="4574701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178252" y="3280771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44052" y="5424515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5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4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349500" y="1140551"/>
            <a:ext cx="9673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标的过程。组织管理是管理活动的一部分，也称组织职能。为了有效地实现目标，灵活地运用各种方法，把各种力量合理地组织和有效地协调起来的能力。包括协调关系的能力和善于用人的能力等等。</a:t>
            </a:r>
            <a:endParaRPr lang="en-US" altLang="zh-CN" sz="16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5858568" y="2937934"/>
            <a:ext cx="2887133" cy="2887133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89665" y="3759201"/>
            <a:ext cx="1624939" cy="1624939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002567" y="3097311"/>
              <a:ext cx="1150987" cy="68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2667" spc="400" dirty="0">
                  <a:solidFill>
                    <a:srgbClr val="1F497D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成功项目展现</a:t>
              </a:r>
            </a:p>
          </p:txBody>
        </p:sp>
      </p:grpSp>
      <p:sp>
        <p:nvSpPr>
          <p:cNvPr id="35" name="椭圆 34"/>
          <p:cNvSpPr/>
          <p:nvPr/>
        </p:nvSpPr>
        <p:spPr>
          <a:xfrm>
            <a:off x="5188239" y="3578582"/>
            <a:ext cx="946852" cy="9468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828710" y="2249315"/>
            <a:ext cx="946852" cy="9468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488175" y="3578582"/>
            <a:ext cx="946852" cy="9468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832717" y="5502673"/>
            <a:ext cx="946852" cy="9468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841574" y="5485739"/>
            <a:ext cx="946852" cy="9468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16448" y="258991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项目一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582961" y="378107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项目五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934917" y="56790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项目四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806021" y="38890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项目二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486731" y="578067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项目三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52434" y="275107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422676" y="1662549"/>
            <a:ext cx="429025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20493" y="3186411"/>
            <a:ext cx="2815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</a:t>
            </a:r>
            <a:r>
              <a:rPr lang="en-US" altLang="zh-CN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320493" y="4291265"/>
            <a:ext cx="2815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</a:t>
            </a:r>
            <a:r>
              <a:rPr lang="en-US" altLang="zh-CN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320493" y="5396119"/>
            <a:ext cx="2434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00206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</a:t>
            </a:r>
            <a:r>
              <a:rPr lang="en-US" altLang="zh-CN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.</a:t>
            </a:r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51829" y="4958477"/>
            <a:ext cx="1208985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项目一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69779" y="3548572"/>
            <a:ext cx="1208985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项目二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73377" y="2143667"/>
            <a:ext cx="1208985" cy="5027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dirty="0">
                <a:solidFill>
                  <a:srgbClr val="00206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项目三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810758" y="1838922"/>
            <a:ext cx="1218685" cy="1218685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37647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2667" dirty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667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11340" y="3109298"/>
            <a:ext cx="1218685" cy="1218685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37647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2667" dirty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667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06859" y="4446542"/>
            <a:ext cx="1218685" cy="1218685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37647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2667" dirty="0">
                  <a:solidFill>
                    <a:srgbClr val="002060"/>
                  </a:solidFill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667" dirty="0">
                <a:solidFill>
                  <a:srgbClr val="002060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34" name="TextBox 93"/>
          <p:cNvSpPr txBox="1"/>
          <p:nvPr/>
        </p:nvSpPr>
        <p:spPr>
          <a:xfrm>
            <a:off x="4809383" y="177760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336" y="4247978"/>
            <a:ext cx="3263680" cy="2025732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5270" y="2312459"/>
            <a:ext cx="3871463" cy="2493740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42"/>
          <a:stretch/>
        </p:blipFill>
        <p:spPr bwMode="auto">
          <a:xfrm>
            <a:off x="9831270" y="2787761"/>
            <a:ext cx="1923367" cy="2473084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1" name="TextBox 93"/>
          <p:cNvSpPr txBox="1"/>
          <p:nvPr/>
        </p:nvSpPr>
        <p:spPr>
          <a:xfrm>
            <a:off x="4899013" y="177760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成功的项目展现四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1856" y="1449257"/>
            <a:ext cx="3223413" cy="2031203"/>
          </a:xfrm>
          <a:prstGeom prst="rect">
            <a:avLst/>
          </a:prstGeom>
          <a:solidFill>
            <a:srgbClr val="FFFFFF">
              <a:shade val="85000"/>
            </a:srgbClr>
          </a:solidFill>
          <a:ln w="793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596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6336636" y="2920920"/>
            <a:ext cx="2550698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b="1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工作不足之处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729907" y="3592776"/>
            <a:ext cx="214994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2133" dirty="0">
              <a:solidFill>
                <a:srgbClr val="1F497D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3908" y="2586996"/>
            <a:ext cx="1734808" cy="1734808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15794" cy="807914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6400" dirty="0">
                  <a:solidFill>
                    <a:prstClr val="white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6400" dirty="0">
                <a:solidFill>
                  <a:prstClr val="white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6096000" y="2586997"/>
            <a:ext cx="0" cy="17348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445112" y="3340100"/>
            <a:ext cx="37444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45112" y="5740367"/>
            <a:ext cx="37444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37134" y="3470774"/>
            <a:ext cx="33603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defTabSz="1219170"/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点击输入你的文本内容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61203" y="4610689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61203" y="4972282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61203" y="5356325"/>
            <a:ext cx="2112235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45112" y="5882637"/>
            <a:ext cx="3744416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>
              <a:lnSpc>
                <a:spcPts val="2000"/>
              </a:lnSpc>
            </a:pPr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6322323" y="1266219"/>
            <a:ext cx="1241775" cy="5096271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 dirty="0">
              <a:solidFill>
                <a:prstClr val="black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812518" y="1266219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812518" y="2011163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812518" y="2756107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812518" y="3501051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812518" y="4245995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812518" y="4990939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812518" y="5735879"/>
            <a:ext cx="4224469" cy="6266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80333" y="1476933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80333" y="2221877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80333" y="2966821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0333" y="3711765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80333" y="4456709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280333" y="5201653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0333" y="5946593"/>
            <a:ext cx="3084579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9170"/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440208" y="1453788"/>
            <a:ext cx="1596233" cy="15962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83309" y="1769319"/>
            <a:ext cx="1676475" cy="1025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3333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3333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3333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23432" y="291190"/>
            <a:ext cx="2688299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38308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75339" y="275107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396944" y="1229451"/>
            <a:ext cx="9530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defTabSz="1219170"/>
            <a:endParaRPr lang="zh-CN" altLang="en-US" sz="16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36259" y="5085507"/>
            <a:ext cx="1007007" cy="4205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579511" y="5061668"/>
            <a:ext cx="1007007" cy="4205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287411" y="3173653"/>
            <a:ext cx="1281120" cy="4205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问题儿二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264294" y="3295147"/>
            <a:ext cx="1007007" cy="4205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</a:p>
        </p:txBody>
      </p:sp>
      <p:sp>
        <p:nvSpPr>
          <p:cNvPr id="95" name="椭圆 34"/>
          <p:cNvSpPr/>
          <p:nvPr/>
        </p:nvSpPr>
        <p:spPr>
          <a:xfrm rot="10800000">
            <a:off x="5424281" y="2974236"/>
            <a:ext cx="1436856" cy="184788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5696552" y="4610325"/>
            <a:ext cx="1415563" cy="183914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0" name="椭圆 34"/>
          <p:cNvSpPr/>
          <p:nvPr/>
        </p:nvSpPr>
        <p:spPr>
          <a:xfrm>
            <a:off x="7333460" y="4389800"/>
            <a:ext cx="1436856" cy="184788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7072929" y="2711643"/>
            <a:ext cx="1415563" cy="183914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92343" y="3713839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27432" y="5543526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223164" y="3718706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436073" y="5623706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2382797" y="1267551"/>
            <a:ext cx="9595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600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28479" y="4459687"/>
            <a:ext cx="2294848" cy="731797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87191" y="3758392"/>
            <a:ext cx="2294848" cy="731797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89557" y="3057096"/>
            <a:ext cx="2294848" cy="731797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90023" y="2355800"/>
            <a:ext cx="2294848" cy="731797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874479" y="4635927"/>
            <a:ext cx="1007007" cy="4205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896054" y="3898587"/>
            <a:ext cx="1007007" cy="4205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问题三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53957" y="3231159"/>
            <a:ext cx="1007007" cy="4205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919954" y="2518543"/>
            <a:ext cx="1007007" cy="4205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1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问题一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2662071" y="2193997"/>
            <a:ext cx="580708" cy="5807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0" name="椭圆 79"/>
          <p:cNvSpPr/>
          <p:nvPr/>
        </p:nvSpPr>
        <p:spPr>
          <a:xfrm>
            <a:off x="10570460" y="5912635"/>
            <a:ext cx="667877" cy="6678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11409017" y="4950932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633068" y="2717382"/>
            <a:ext cx="516293" cy="51629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756278" y="6338474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932622" y="545034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9" name="椭圆 108"/>
          <p:cNvSpPr/>
          <p:nvPr/>
        </p:nvSpPr>
        <p:spPr>
          <a:xfrm>
            <a:off x="3866653" y="2285578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2792725" y="314208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1393523" y="5523281"/>
            <a:ext cx="544503" cy="5445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4" name="椭圆 113"/>
          <p:cNvSpPr/>
          <p:nvPr/>
        </p:nvSpPr>
        <p:spPr>
          <a:xfrm>
            <a:off x="9017292" y="6265141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3242780" y="3595306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4860517" y="2829011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11624981" y="663389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33597" y="5475229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741203" y="4724746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315423" y="4184522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065219" y="3194265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prstClr val="black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00401" y="275107"/>
            <a:ext cx="496802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工作中存在的问题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3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3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7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1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  <p:bldP spid="68" grpId="0"/>
          <p:bldP spid="69" grpId="0"/>
          <p:bldP spid="70" grpId="0"/>
          <p:bldP spid="71" grpId="0"/>
          <p:bldP spid="77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856857" y="275107"/>
            <a:ext cx="586194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改进工作不足的方法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228586" y="1102452"/>
            <a:ext cx="9861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833323" y="2729782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79634" y="2729782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25945" y="2729782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272257" y="2729782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224157" y="3106676"/>
            <a:ext cx="1638071" cy="21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8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对策一</a:t>
            </a:r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r>
              <a:rPr lang="zh-CN" altLang="en-US" sz="13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39" name="椭圆 38"/>
          <p:cNvSpPr/>
          <p:nvPr/>
        </p:nvSpPr>
        <p:spPr>
          <a:xfrm>
            <a:off x="7382780" y="4933354"/>
            <a:ext cx="667877" cy="667877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905888" y="5232436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685732" y="5232914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290620" y="5390700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516738" y="5239128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65706" y="5229121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0020418" y="5404330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16491" y="5275268"/>
            <a:ext cx="333939" cy="33393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0252022" y="5230726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818122" y="5241466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095704" y="5306981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150369" y="4987389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043193" y="5404709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291188" y="5035518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557422" y="5157981"/>
            <a:ext cx="429535" cy="42953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050658" y="5228297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891870" y="5232741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511590" y="5407717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979180" y="4988380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536906" y="530349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9540701" y="504511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1589994" y="5220349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395906" y="3093670"/>
            <a:ext cx="1638071" cy="21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8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对策二</a:t>
            </a:r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r>
              <a:rPr lang="zh-CN" altLang="en-US" sz="13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575798" y="3030476"/>
            <a:ext cx="1638071" cy="21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867" dirty="0">
                <a:solidFill>
                  <a:srgbClr val="1F497D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对策三</a:t>
            </a:r>
            <a:endParaRPr lang="en-US" altLang="zh-CN" sz="1867" dirty="0">
              <a:solidFill>
                <a:srgbClr val="1F497D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endParaRPr lang="en-US" altLang="zh-CN" sz="1867" dirty="0">
              <a:solidFill>
                <a:srgbClr val="1F497D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r>
              <a:rPr lang="zh-CN" altLang="en-US" sz="13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您的内容打在这里，或者通过复制您的文本后，在此框中选择粘贴，并选择只保留文字。您的内容打在这里，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753961" y="3116378"/>
            <a:ext cx="1638071" cy="21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       </a:t>
            </a:r>
            <a:r>
              <a:rPr lang="zh-CN" altLang="en-US" sz="18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对策四</a:t>
            </a:r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endParaRPr lang="en-US" altLang="zh-CN" sz="18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defTabSz="1219170"/>
            <a:r>
              <a:rPr lang="zh-CN" altLang="en-US" sz="1333" dirty="0">
                <a:solidFill>
                  <a:srgbClr val="1F497D"/>
                </a:solidFill>
                <a:latin typeface="方正兰亭细黑_GBK" pitchFamily="2" charset="-122"/>
                <a:ea typeface="方正兰亭细黑_GBK" pitchFamily="2" charset="-122"/>
              </a:rPr>
              <a:t>您的内容打在这里，或者通过复制您的文本后，在此框中选择粘贴，并选择只保留文字。您的内容打在这里，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67" grpId="0"/>
          <p:bldP spid="35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  <p:bldP spid="54" grpId="0"/>
          <p:bldP spid="63" grpId="0"/>
          <p:bldP spid="6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4578921" y="3540940"/>
            <a:ext cx="5435555" cy="5435555"/>
          </a:xfrm>
          <a:prstGeom prst="blockArc">
            <a:avLst>
              <a:gd name="adj1" fmla="val 10800000"/>
              <a:gd name="adj2" fmla="val 1"/>
              <a:gd name="adj3" fmla="val 3011"/>
            </a:avLst>
          </a:prstGeom>
          <a:solidFill>
            <a:srgbClr val="EBEBEB"/>
          </a:solidFill>
          <a:ln>
            <a:noFill/>
          </a:ln>
          <a:effectLst>
            <a:innerShdw blurRad="762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椭圆 34"/>
          <p:cNvSpPr/>
          <p:nvPr/>
        </p:nvSpPr>
        <p:spPr>
          <a:xfrm rot="10190714">
            <a:off x="6238585" y="2129064"/>
            <a:ext cx="909868" cy="117014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3303882">
            <a:off x="10028637" y="4310394"/>
            <a:ext cx="973881" cy="126530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1594412">
            <a:off x="7968856" y="2144158"/>
            <a:ext cx="973881" cy="126530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6" name="椭圆 34"/>
          <p:cNvSpPr/>
          <p:nvPr/>
        </p:nvSpPr>
        <p:spPr>
          <a:xfrm rot="13009338">
            <a:off x="9282314" y="2949151"/>
            <a:ext cx="909868" cy="117014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9469324">
            <a:off x="4557654" y="2705318"/>
            <a:ext cx="973881" cy="126530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4" name="椭圆 34"/>
          <p:cNvSpPr/>
          <p:nvPr/>
        </p:nvSpPr>
        <p:spPr>
          <a:xfrm rot="8068240">
            <a:off x="3534747" y="4235023"/>
            <a:ext cx="909868" cy="117014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09260" y="4215313"/>
            <a:ext cx="2067753" cy="2067759"/>
            <a:chOff x="3851771" y="1163107"/>
            <a:chExt cx="1402358" cy="1402358"/>
          </a:xfrm>
        </p:grpSpPr>
        <p:grpSp>
          <p:nvGrpSpPr>
            <p:cNvPr id="26" name="组合 2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08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030123" y="1333410"/>
              <a:ext cx="1186820" cy="1064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4800" spc="400" dirty="0">
                  <a:solidFill>
                    <a:srgbClr val="1F497D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经验总结</a:t>
              </a:r>
            </a:p>
          </p:txBody>
        </p:sp>
      </p:grpSp>
      <p:sp>
        <p:nvSpPr>
          <p:cNvPr id="32" name="TextBox 93"/>
          <p:cNvSpPr txBox="1"/>
          <p:nvPr/>
        </p:nvSpPr>
        <p:spPr>
          <a:xfrm>
            <a:off x="5545199" y="177761"/>
            <a:ext cx="28520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4800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经验总结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59563" y="4645809"/>
            <a:ext cx="61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endParaRPr lang="zh-CN" altLang="en-US" sz="24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93721" y="2835515"/>
            <a:ext cx="57796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42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82898" y="2256311"/>
            <a:ext cx="58618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42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350501" y="4495479"/>
            <a:ext cx="751964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6</a:t>
            </a:r>
            <a:endParaRPr lang="zh-CN" altLang="en-US" sz="4267" dirty="0">
              <a:solidFill>
                <a:prstClr val="black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18162" y="3068193"/>
            <a:ext cx="58412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</a:t>
            </a:r>
            <a:endParaRPr lang="zh-CN" altLang="en-US" sz="4267" dirty="0">
              <a:solidFill>
                <a:prstClr val="whit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84341" y="2243611"/>
            <a:ext cx="58412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4267" dirty="0">
              <a:solidFill>
                <a:prstClr val="whit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0779" y="4350699"/>
            <a:ext cx="55740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4267" dirty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4267" dirty="0">
              <a:solidFill>
                <a:prstClr val="whit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46748" y="3671393"/>
            <a:ext cx="1849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56872" y="2466631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42035" y="1476031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204945" y="1466709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856025" y="2354193"/>
            <a:ext cx="208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477476" y="3563498"/>
            <a:ext cx="16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200" dirty="0">
                <a:solidFill>
                  <a:srgbClr val="1F497D"/>
                </a:solidFill>
                <a:latin typeface="Kozuka Gothic Pro R" pitchFamily="34" charset="-128"/>
                <a:ea typeface="Kozuka Gothic Pro R" pitchFamily="34" charset="-128"/>
              </a:rPr>
              <a:t>您的内容打在这里，或者通过复制您的文本后，在此框中选择粘贴，</a:t>
            </a:r>
          </a:p>
        </p:txBody>
      </p:sp>
    </p:spTree>
    <p:extLst>
      <p:ext uri="{BB962C8B-B14F-4D97-AF65-F5344CB8AC3E}">
        <p14:creationId xmlns:p14="http://schemas.microsoft.com/office/powerpoint/2010/main" val="119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16" grpId="0" animBg="1"/>
          <p:bldP spid="24" grpId="0" animBg="1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7" grpId="0"/>
          <p:bldP spid="4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06804" y="2787202"/>
            <a:ext cx="8347401" cy="1514565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635150" y="253862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47384" y="3872255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877768" y="253481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60096" y="3890843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149800" y="3568169"/>
            <a:ext cx="1397001" cy="1397002"/>
            <a:chOff x="1008115" y="2542722"/>
            <a:chExt cx="1360493" cy="1360493"/>
          </a:xfrm>
        </p:grpSpPr>
        <p:grpSp>
          <p:nvGrpSpPr>
            <p:cNvPr id="17" name="组合 16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381002" y="2797030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31110" y="3529491"/>
            <a:ext cx="1397001" cy="1397001"/>
            <a:chOff x="4770261" y="2542722"/>
            <a:chExt cx="1360493" cy="1360493"/>
          </a:xfrm>
        </p:grpSpPr>
        <p:grpSp>
          <p:nvGrpSpPr>
            <p:cNvPr id="22" name="组合 21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154206" y="2780033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97828" y="2197593"/>
            <a:ext cx="1397001" cy="1397002"/>
            <a:chOff x="2889188" y="1494971"/>
            <a:chExt cx="1360493" cy="1360493"/>
          </a:xfrm>
        </p:grpSpPr>
        <p:grpSp>
          <p:nvGrpSpPr>
            <p:cNvPr id="27" name="组合 26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272981" y="1759181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443345" y="2082537"/>
            <a:ext cx="1397001" cy="1397002"/>
            <a:chOff x="6651335" y="1494971"/>
            <a:chExt cx="1360493" cy="1360493"/>
          </a:xfrm>
        </p:grpSpPr>
        <p:grpSp>
          <p:nvGrpSpPr>
            <p:cNvPr id="32" name="组合 3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7010437" y="1724166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5333" b="1" dirty="0">
                <a:solidFill>
                  <a:srgbClr val="002060"/>
                </a:solidFill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493752" y="3514371"/>
            <a:ext cx="1397001" cy="1397002"/>
            <a:chOff x="6651335" y="1494971"/>
            <a:chExt cx="1360493" cy="1360493"/>
          </a:xfrm>
        </p:grpSpPr>
        <p:grpSp>
          <p:nvGrpSpPr>
            <p:cNvPr id="37" name="组合 36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041410" y="1738356"/>
              <a:ext cx="590412" cy="8891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5333" b="1" dirty="0">
                  <a:solidFill>
                    <a:srgbClr val="002060"/>
                  </a:solidFill>
                  <a:latin typeface="微软雅黑" pitchFamily="34" charset="-122"/>
                  <a:ea typeface="造字工房劲黑（非商用）常规体" pitchFamily="50" charset="-122"/>
                </a:rPr>
                <a:t>5</a:t>
              </a:r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76320" y="2511478"/>
            <a:ext cx="238850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751851" y="634090"/>
            <a:ext cx="2688299" cy="410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26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目 录 页</a:t>
            </a:r>
            <a:endParaRPr lang="zh-CN" altLang="en-US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89610" y="3044958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28318" y="4424323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61600" y="3024120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94927" y="4423794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370061" y="3022070"/>
            <a:ext cx="146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new year Plan</a:t>
            </a:r>
            <a:endParaRPr lang="zh-CN" altLang="en-US" sz="1600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61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41" grpId="0"/>
      <p:bldP spid="45" grpId="0"/>
      <p:bldP spid="46" grpId="0"/>
      <p:bldP spid="47" grpId="0"/>
      <p:bldP spid="48" grpId="0"/>
      <p:bldP spid="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6336636" y="2920920"/>
            <a:ext cx="254108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明年工作计划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729907" y="3592776"/>
            <a:ext cx="189186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002060"/>
                </a:solidFill>
                <a:latin typeface="Kozuka Gothic Pro R" pitchFamily="34" charset="-128"/>
                <a:ea typeface="Kozuka Gothic Pro R" pitchFamily="34" charset="-128"/>
              </a:rPr>
              <a:t>new year Plan</a:t>
            </a:r>
            <a:endParaRPr lang="zh-CN" altLang="en-US" sz="2133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3908" y="2586996"/>
            <a:ext cx="1734808" cy="1734808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15794" cy="807914"/>
            </a:xfrm>
            <a:prstGeom prst="rect">
              <a:avLst/>
            </a:prstGeom>
            <a:solidFill>
              <a:srgbClr val="002060"/>
            </a:solidFill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6400" dirty="0">
                  <a:solidFill>
                    <a:prstClr val="white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6400" dirty="0">
                <a:solidFill>
                  <a:prstClr val="white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6096000" y="2586997"/>
            <a:ext cx="0" cy="17348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226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5375" y="208773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949857" y="4597084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53537" y="4762286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85141" y="4502792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28822" y="4664937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83488" y="4345345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73820" y="4403068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23113" y="4578305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76649" y="1895437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165358" y="2117720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376649" y="2570129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6165358" y="2792412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76649" y="3242204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165358" y="3464487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376649" y="3914278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6165358" y="4136561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376649" y="4586353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165358" y="4808636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376649" y="5258428"/>
            <a:ext cx="4608512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6165358" y="5480711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5883252" y="1934534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1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510956" y="4096780"/>
            <a:ext cx="222965" cy="22296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237758" y="4253752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881790" y="2603985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2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881538" y="3283925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3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80077" y="3953376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4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883312" y="4623053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5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81850" y="5292504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6</a:t>
            </a:r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49857" y="3223814"/>
            <a:ext cx="2073256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1219170">
              <a:lnSpc>
                <a:spcPts val="1733"/>
              </a:lnSpc>
            </a:pPr>
            <a:r>
              <a:rPr lang="zh-CN" altLang="en-US" sz="2667" b="1" dirty="0">
                <a:solidFill>
                  <a:srgbClr val="002060"/>
                </a:solidFill>
                <a:latin typeface="宋体" panose="02010600030101010101" pitchFamily="2" charset="-122"/>
              </a:rPr>
              <a:t>点击添加标题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998876" y="367390"/>
            <a:ext cx="3488024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5074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299055" y="1320800"/>
            <a:ext cx="4109237" cy="5084531"/>
            <a:chOff x="865232" y="1286330"/>
            <a:chExt cx="4013321" cy="496612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 cstate="print">
                <a:extLst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en-US" sz="4267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2303" y="4801272"/>
            <a:ext cx="1124717" cy="34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3" tIns="60959" rIns="121913" bIns="60959">
            <a:spAutoFit/>
          </a:bodyPr>
          <a:lstStyle/>
          <a:p>
            <a:pPr defTabSz="1219170"/>
            <a:r>
              <a:rPr lang="zh-CN" altLang="en-US" sz="1467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67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6813253" y="5217281"/>
            <a:ext cx="2571227" cy="9358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13" tIns="60959" rIns="121913" bIns="60959">
            <a:spAutoFit/>
          </a:bodyPr>
          <a:lstStyle/>
          <a:p>
            <a:pPr defTabSz="1219079">
              <a:lnSpc>
                <a:spcPct val="120000"/>
              </a:lnSpc>
              <a:defRPr/>
            </a:pPr>
            <a:r>
              <a:rPr lang="zh-CN" altLang="en-US" sz="14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561887" y="4801272"/>
            <a:ext cx="1124717" cy="34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3" tIns="60959" rIns="121913" bIns="60959">
            <a:spAutoFit/>
          </a:bodyPr>
          <a:lstStyle/>
          <a:p>
            <a:pPr defTabSz="1219170"/>
            <a:r>
              <a:rPr lang="zh-CN" altLang="en-US" sz="1467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67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542837" y="5217281"/>
            <a:ext cx="2571227" cy="9358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13" tIns="60959" rIns="121913" bIns="60959">
            <a:spAutoFit/>
          </a:bodyPr>
          <a:lstStyle/>
          <a:p>
            <a:pPr defTabSz="1219079">
              <a:lnSpc>
                <a:spcPct val="120000"/>
              </a:lnSpc>
              <a:defRPr/>
            </a:pPr>
            <a:r>
              <a:rPr lang="zh-CN" altLang="en-US" sz="14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72679" y="317583"/>
            <a:ext cx="3360373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814820" y="1501682"/>
            <a:ext cx="3018025" cy="466683"/>
            <a:chOff x="814328" y="3219334"/>
            <a:chExt cx="2797200" cy="432536"/>
          </a:xfrm>
        </p:grpSpPr>
        <p:grpSp>
          <p:nvGrpSpPr>
            <p:cNvPr id="24" name="组合 23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219170"/>
                <a:endParaRPr lang="zh-CN" altLang="en-US" sz="1467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224125" y="3331792"/>
              <a:ext cx="2191136" cy="209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 defTabSz="1219170"/>
              <a:r>
                <a:rPr lang="zh-CN" altLang="en-US" sz="1467" b="0" dirty="0">
                  <a:solidFill>
                    <a:srgbClr val="002060"/>
                  </a:solidFill>
                </a:rPr>
                <a:t>点击输入标题文本小标签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17329" y="2077740"/>
            <a:ext cx="3888000" cy="466683"/>
            <a:chOff x="814327" y="3219334"/>
            <a:chExt cx="3603522" cy="432536"/>
          </a:xfrm>
        </p:grpSpPr>
        <p:grpSp>
          <p:nvGrpSpPr>
            <p:cNvPr id="31" name="组合 30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219170"/>
                <a:endParaRPr lang="zh-CN" altLang="en-US" sz="1467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224125" y="3331792"/>
              <a:ext cx="2989681" cy="209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 defTabSz="1219170"/>
              <a:r>
                <a:rPr lang="zh-CN" altLang="en-US" sz="1467" b="0" dirty="0">
                  <a:solidFill>
                    <a:srgbClr val="002060"/>
                  </a:solidFill>
                </a:rPr>
                <a:t>点击输入标题文本及描述说明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32304" y="2653809"/>
            <a:ext cx="3201600" cy="466683"/>
            <a:chOff x="814328" y="3219334"/>
            <a:chExt cx="2967344" cy="432536"/>
          </a:xfrm>
        </p:grpSpPr>
        <p:grpSp>
          <p:nvGrpSpPr>
            <p:cNvPr id="38" name="组合 37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219170"/>
                <a:endParaRPr lang="zh-CN" altLang="en-US" sz="1467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224125" y="3331792"/>
              <a:ext cx="2371197" cy="209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 defTabSz="1219170"/>
              <a:r>
                <a:rPr lang="zh-CN" altLang="en-US" sz="1467" b="0" dirty="0">
                  <a:solidFill>
                    <a:srgbClr val="002060"/>
                  </a:solidFill>
                </a:rPr>
                <a:t>点击输入标题文本小标签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29010" y="3229868"/>
            <a:ext cx="2629604" cy="466683"/>
            <a:chOff x="814328" y="3219334"/>
            <a:chExt cx="2437200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219170"/>
                <a:endParaRPr lang="zh-CN" altLang="en-US" sz="1467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224126" y="3331792"/>
              <a:ext cx="1911028" cy="209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 defTabSz="1219170"/>
              <a:r>
                <a:rPr lang="zh-CN" altLang="en-US" sz="1467" b="0" dirty="0">
                  <a:solidFill>
                    <a:srgbClr val="002060"/>
                  </a:solidFill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51572" y="3805932"/>
            <a:ext cx="3125619" cy="466683"/>
            <a:chOff x="814328" y="3219334"/>
            <a:chExt cx="2896922" cy="432536"/>
          </a:xfrm>
        </p:grpSpPr>
        <p:grpSp>
          <p:nvGrpSpPr>
            <p:cNvPr id="52" name="组合 51"/>
            <p:cNvGrpSpPr/>
            <p:nvPr/>
          </p:nvGrpSpPr>
          <p:grpSpPr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219170"/>
                  <a:endParaRPr lang="zh-CN" altLang="en-US" sz="1467">
                    <a:solidFill>
                      <a:srgbClr val="002060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5" name="椭圆 5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219170"/>
                <a:endParaRPr lang="zh-CN" altLang="en-US" sz="1467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1224125" y="3331792"/>
              <a:ext cx="2334260" cy="209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 defTabSz="1219170"/>
              <a:r>
                <a:rPr lang="zh-CN" altLang="en-US" sz="1467" b="0" dirty="0">
                  <a:solidFill>
                    <a:srgbClr val="002060"/>
                  </a:solidFill>
                </a:rPr>
                <a:t>点击输入标题描述文本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375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2393039" y="3307333"/>
            <a:ext cx="1089331" cy="1183631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353146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313253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238521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6281685" y="4024197"/>
            <a:ext cx="56642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52084" y="2743637"/>
            <a:ext cx="0" cy="55099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31871" y="2084851"/>
            <a:ext cx="0" cy="121401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5561391" y="4471832"/>
            <a:ext cx="38757" cy="12614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545167" y="4471830"/>
            <a:ext cx="0" cy="49334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/>
          <p:nvPr/>
        </p:nvSpPr>
        <p:spPr>
          <a:xfrm>
            <a:off x="2247901" y="3297444"/>
            <a:ext cx="6769873" cy="1190309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12059" y="305794"/>
            <a:ext cx="3311312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256745" y="1796818"/>
            <a:ext cx="2880320" cy="2861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1219170">
              <a:lnSpc>
                <a:spcPct val="150000"/>
              </a:lnSpc>
            </a:pPr>
            <a:r>
              <a:rPr lang="zh-CN" altLang="en-US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1333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443839" y="1492602"/>
            <a:ext cx="3103855" cy="592249"/>
            <a:chOff x="814328" y="3219334"/>
            <a:chExt cx="2266827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r>
                  <a:rPr lang="en-US" altLang="zh-CN" sz="2400" dirty="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rPr>
                  <a:t>1</a:t>
                </a:r>
                <a:endParaRPr lang="zh-CN" altLang="en-US" sz="2400" dirty="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139540" y="3319207"/>
              <a:ext cx="1926672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defTabSz="1219170"/>
              <a:r>
                <a:rPr lang="zh-CN" altLang="en-US" sz="1733" dirty="0">
                  <a:solidFill>
                    <a:srgbClr val="002060"/>
                  </a:solidFill>
                  <a:latin typeface="宋体" panose="02010600030101010101" pitchFamily="2" charset="-122"/>
                </a:rPr>
                <a:t>点击添加标题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257135" y="4965172"/>
            <a:ext cx="3103855" cy="592249"/>
            <a:chOff x="814325" y="3219334"/>
            <a:chExt cx="2266826" cy="432536"/>
          </a:xfrm>
        </p:grpSpPr>
        <p:grpSp>
          <p:nvGrpSpPr>
            <p:cNvPr id="42" name="组合 41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r>
                  <a:rPr lang="en-US" altLang="zh-CN" sz="2400" dirty="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rPr>
                  <a:t>2</a:t>
                </a:r>
                <a:endParaRPr lang="zh-CN" altLang="en-US" sz="2400" dirty="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1249617" y="3331792"/>
              <a:ext cx="1808518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defTabSz="1219170"/>
              <a:r>
                <a:rPr lang="zh-CN" altLang="en-US" sz="1733" dirty="0">
                  <a:solidFill>
                    <a:srgbClr val="002060"/>
                  </a:solidFill>
                  <a:latin typeface="宋体" panose="02010600030101010101" pitchFamily="2" charset="-122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04709" y="2164677"/>
            <a:ext cx="3103855" cy="592249"/>
            <a:chOff x="814328" y="3219334"/>
            <a:chExt cx="2266829" cy="432536"/>
          </a:xfrm>
        </p:grpSpPr>
        <p:grpSp>
          <p:nvGrpSpPr>
            <p:cNvPr id="49" name="组合 48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r>
                  <a:rPr lang="en-US" altLang="zh-CN" sz="2400" dirty="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rPr>
                  <a:t>3</a:t>
                </a:r>
                <a:endParaRPr lang="zh-CN" altLang="en-US" sz="2400" dirty="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183671" y="3331792"/>
              <a:ext cx="1847692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defTabSz="1219170"/>
              <a:r>
                <a:rPr lang="zh-CN" altLang="en-US" sz="1733" dirty="0">
                  <a:solidFill>
                    <a:srgbClr val="002060"/>
                  </a:solidFill>
                  <a:latin typeface="宋体" panose="02010600030101010101" pitchFamily="2" charset="-122"/>
                </a:rPr>
                <a:t>点击添加标题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73359" y="5733257"/>
            <a:ext cx="3103855" cy="592249"/>
            <a:chOff x="814328" y="3219334"/>
            <a:chExt cx="2266828" cy="432536"/>
          </a:xfrm>
        </p:grpSpPr>
        <p:grpSp>
          <p:nvGrpSpPr>
            <p:cNvPr id="57" name="组合 5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70"/>
                  <a:endParaRPr lang="zh-CN" altLang="en-US" sz="240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0" name="椭圆 5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r>
                  <a:rPr lang="en-US" altLang="zh-CN" sz="2400" dirty="0">
                    <a:solidFill>
                      <a:prstClr val="white"/>
                    </a:solidFill>
                    <a:latin typeface="Calibri"/>
                    <a:ea typeface="宋体" panose="02010600030101010101" pitchFamily="2" charset="-122"/>
                  </a:rPr>
                  <a:t>4</a:t>
                </a:r>
                <a:endParaRPr lang="zh-CN" altLang="en-US" sz="2400" dirty="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085352" y="3345963"/>
              <a:ext cx="1926671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defTabSz="1219170"/>
              <a:r>
                <a:rPr lang="zh-CN" altLang="en-US" sz="1733" dirty="0">
                  <a:solidFill>
                    <a:srgbClr val="002060"/>
                  </a:solidFill>
                  <a:latin typeface="宋体" panose="02010600030101010101" pitchFamily="2" charset="-122"/>
                </a:rPr>
                <a:t>点击添加标题</a:t>
              </a: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6233466" y="2743638"/>
            <a:ext cx="2265201" cy="2161076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331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3319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16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7"/>
          <p:cNvSpPr>
            <a:spLocks/>
          </p:cNvSpPr>
          <p:nvPr/>
        </p:nvSpPr>
        <p:spPr bwMode="auto">
          <a:xfrm>
            <a:off x="5141514" y="1607982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6602735" y="2664099"/>
            <a:ext cx="1473619" cy="754575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6825031" y="4179619"/>
            <a:ext cx="1251323" cy="768260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6097113" y="3816227"/>
            <a:ext cx="1979240" cy="0"/>
          </a:xfrm>
          <a:prstGeom prst="line">
            <a:avLst/>
          </a:prstGeom>
          <a:noFill/>
          <a:ln w="38100" cap="flat">
            <a:solidFill>
              <a:srgbClr val="002060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825394" y="3144153"/>
            <a:ext cx="1410249" cy="141024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41307" y="1290335"/>
            <a:ext cx="1532987" cy="1532987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6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219170">
                <a:defRPr/>
              </a:pPr>
              <a:endParaRPr lang="zh-CN" altLang="en-US" sz="2400" dirty="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66048" y="3048141"/>
            <a:ext cx="1532987" cy="1532987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219170">
                <a:defRPr/>
              </a:pPr>
              <a:endParaRPr lang="zh-CN" altLang="en-US" sz="2400" dirty="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30144" y="4680323"/>
            <a:ext cx="1532987" cy="1532987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8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219170">
                <a:defRPr/>
              </a:pPr>
              <a:endParaRPr lang="zh-CN" altLang="en-US" sz="2400" dirty="0">
                <a:solidFill>
                  <a:srgbClr val="FFFFFF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9260868" y="2201338"/>
            <a:ext cx="2688299" cy="27336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1219170">
              <a:lnSpc>
                <a:spcPct val="130000"/>
              </a:lnSpc>
              <a:defRPr/>
            </a:pPr>
            <a:endParaRPr lang="en-US" altLang="zh-CN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313921" y="1754738"/>
            <a:ext cx="1382489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091990" y="2195288"/>
            <a:ext cx="160442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426375" y="3533885"/>
            <a:ext cx="177509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36250" y="3974435"/>
            <a:ext cx="155534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328852" y="5400540"/>
            <a:ext cx="1555341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867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28852" y="5841090"/>
            <a:ext cx="1555341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847165" y="3418673"/>
            <a:ext cx="1382489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667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19170"/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30763" y="327304"/>
            <a:ext cx="34370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87824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6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4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5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6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7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9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1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0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1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2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3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5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7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6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  <p:bldP spid="39" grpId="0" animBg="1"/>
          <p:bldP spid="40" grpId="0" animBg="1"/>
          <p:bldP spid="65" grpId="0" animBg="1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6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8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9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0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1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2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3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4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5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6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4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5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6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7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8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9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0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1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6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00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1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2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3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4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5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6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7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6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6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7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8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9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0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1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2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3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9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911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32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33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6" tmFilter="0, 0; 0.125,0.2665; 0.25,0.4; 0.375,0.465; 0.5,0.5;  0.625,0.535; 0.75,0.6; 0.875,0.7335; 1,1">
                                              <p:stCondLst>
                                                <p:cond delay="66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82" tmFilter="0, 0; 0.125,0.2665; 0.25,0.4; 0.375,0.465; 0.5,0.5;  0.625,0.535; 0.75,0.6; 0.875,0.7335; 1,1">
                                              <p:stCondLst>
                                                <p:cond delay="82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2" dur="13">
                                              <p:stCondLst>
                                                <p:cond delay="325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3" dur="83" decel="50000">
                                              <p:stCondLst>
                                                <p:cond delay="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4" dur="13">
                                              <p:stCondLst>
                                                <p:cond delay="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5" dur="83" decel="50000">
                                              <p:stCondLst>
                                                <p:cond delay="66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6" dur="13">
                                              <p:stCondLst>
                                                <p:cond delay="821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7" dur="83" decel="50000">
                                              <p:stCondLst>
                                                <p:cond delay="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8" dur="13">
                                              <p:stCondLst>
                                                <p:cond delay="90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9" dur="83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8" grpId="0" animBg="1"/>
          <p:bldP spid="39" grpId="0" animBg="1"/>
          <p:bldP spid="40" grpId="0" animBg="1"/>
          <p:bldP spid="65" grpId="0" animBg="1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2330419" y="1128545"/>
            <a:ext cx="2493904" cy="249390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1361596" y="4388268"/>
            <a:ext cx="903568" cy="90356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531865" y="676908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493914" y="3555823"/>
            <a:ext cx="401413" cy="40141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119617" y="1754637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74586" y="4486485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76293" y="5798678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5" name="椭圆 74"/>
          <p:cNvSpPr/>
          <p:nvPr/>
        </p:nvSpPr>
        <p:spPr>
          <a:xfrm>
            <a:off x="6046381" y="1406424"/>
            <a:ext cx="366369" cy="36636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065732" y="6014569"/>
            <a:ext cx="183185" cy="18318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758535" y="4164626"/>
            <a:ext cx="1099479" cy="109947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489537" y="2170571"/>
            <a:ext cx="2172390" cy="6667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3733" dirty="0">
                <a:solidFill>
                  <a:srgbClr val="1F497D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THANKS</a:t>
            </a:r>
            <a:endParaRPr lang="zh-CN" altLang="en-US" sz="3733" dirty="0">
              <a:solidFill>
                <a:srgbClr val="1F497D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224167" y="3854789"/>
            <a:ext cx="3332964" cy="10361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6133" dirty="0">
                <a:solidFill>
                  <a:prstClr val="black"/>
                </a:solidFill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6133" dirty="0">
              <a:solidFill>
                <a:prstClr val="black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6437807" y="2882761"/>
            <a:ext cx="254108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667" spc="400" dirty="0">
                <a:solidFill>
                  <a:prstClr val="black"/>
                </a:solidFill>
                <a:latin typeface="方正兰亭细黑_GBK" pitchFamily="2" charset="-122"/>
                <a:ea typeface="方正兰亭细黑_GBK" pitchFamily="2" charset="-122"/>
              </a:rPr>
              <a:t>年度工作概述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437808" y="3414976"/>
            <a:ext cx="269054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Annual work summary</a:t>
            </a:r>
            <a:endParaRPr lang="zh-CN" altLang="en-US" sz="2133" dirty="0">
              <a:solidFill>
                <a:srgbClr val="00206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73908" y="2586996"/>
            <a:ext cx="1734808" cy="1734808"/>
            <a:chOff x="2683251" y="1980687"/>
            <a:chExt cx="1301106" cy="1301106"/>
          </a:xfrm>
          <a:solidFill>
            <a:srgbClr val="002060"/>
          </a:solidFill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15794" cy="8079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en-US" altLang="zh-CN" sz="6400" dirty="0">
                  <a:solidFill>
                    <a:prstClr val="white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6400" dirty="0">
                <a:solidFill>
                  <a:prstClr val="white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6096000" y="2586997"/>
            <a:ext cx="0" cy="17348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>
            <a:endCxn id="42" idx="1"/>
          </p:cNvCxnSpPr>
          <p:nvPr/>
        </p:nvCxnSpPr>
        <p:spPr>
          <a:xfrm flipV="1">
            <a:off x="4156090" y="3735357"/>
            <a:ext cx="2052289" cy="1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45" idx="1"/>
          </p:cNvCxnSpPr>
          <p:nvPr/>
        </p:nvCxnSpPr>
        <p:spPr>
          <a:xfrm>
            <a:off x="3807191" y="4001069"/>
            <a:ext cx="2375788" cy="1397987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952890" y="1927860"/>
            <a:ext cx="2350445" cy="1276219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28233" y="2664461"/>
            <a:ext cx="2159522" cy="2211308"/>
            <a:chOff x="6651335" y="1494971"/>
            <a:chExt cx="1360493" cy="1360493"/>
          </a:xfrm>
        </p:grpSpPr>
        <p:grpSp>
          <p:nvGrpSpPr>
            <p:cNvPr id="12" name="组合 1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854606" y="1702647"/>
              <a:ext cx="891933" cy="9657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4800" dirty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工作</a:t>
              </a:r>
              <a:endParaRPr lang="en-US" altLang="zh-CN" sz="4800" dirty="0">
                <a:solidFill>
                  <a:srgbClr val="002060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  <a:p>
              <a:pPr defTabSz="1219170"/>
              <a:r>
                <a:rPr lang="zh-CN" altLang="en-US" sz="4800" dirty="0">
                  <a:solidFill>
                    <a:srgbClr val="002060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概述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4075" y="1383774"/>
            <a:ext cx="5575243" cy="1372071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zh-CN" altLang="en-US" sz="2400" dirty="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rPr>
                <a:t>点击添加你的标题</a:t>
              </a:r>
              <a:endPara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  <a:p>
              <a:pPr algn="ctr" defTabSz="1219170"/>
              <a:r>
                <a:rPr lang="zh-CN" altLang="en-US" sz="1600" dirty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454427" y="275107"/>
            <a:ext cx="377218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7934209" y="384399"/>
            <a:ext cx="0" cy="2781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6138815" y="3049321"/>
            <a:ext cx="5575243" cy="1372071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zh-CN" altLang="en-US" sz="2400" dirty="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rPr>
                <a:t>点击添加你的标题</a:t>
              </a:r>
              <a:endPara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  <a:p>
              <a:pPr algn="ctr" defTabSz="1219170"/>
              <a:r>
                <a:rPr lang="zh-CN" altLang="en-US" sz="1600" dirty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13415" y="4713021"/>
            <a:ext cx="5575243" cy="1372071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圆角矩形 4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351930" y="1373340"/>
              <a:ext cx="3742172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zh-CN" altLang="en-US" sz="2400" dirty="0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rPr>
                <a:t>点击添加你的标题</a:t>
              </a:r>
              <a:endPara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endParaRPr>
            </a:p>
            <a:p>
              <a:pPr algn="ctr" defTabSz="1219170"/>
              <a:r>
                <a:rPr lang="zh-CN" altLang="en-US" sz="1600" dirty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136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44"/>
          <p:cNvSpPr/>
          <p:nvPr/>
        </p:nvSpPr>
        <p:spPr>
          <a:xfrm>
            <a:off x="3176064" y="2107650"/>
            <a:ext cx="1746611" cy="438776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667076" y="2112617"/>
            <a:ext cx="1746611" cy="4387761"/>
          </a:xfrm>
          <a:prstGeom prst="roundRect">
            <a:avLst>
              <a:gd name="adj" fmla="val 9741"/>
            </a:avLst>
          </a:prstGeom>
          <a:gradFill flip="none" rotWithShape="1">
            <a:gsLst>
              <a:gs pos="59000">
                <a:srgbClr val="EFEFEF"/>
              </a:gs>
              <a:gs pos="6000">
                <a:srgbClr val="DFDFDF"/>
              </a:gs>
              <a:gs pos="0">
                <a:schemeClr val="bg1"/>
              </a:gs>
              <a:gs pos="96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458353" y="2064928"/>
            <a:ext cx="1746611" cy="438776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241300" dist="139700" dir="8100000" sx="98000" sy="98000" algn="tr" rotWithShape="0">
              <a:prstClr val="black">
                <a:alpha val="8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784080" y="2047994"/>
            <a:ext cx="1746611" cy="4387761"/>
          </a:xfrm>
          <a:prstGeom prst="roundRect">
            <a:avLst>
              <a:gd name="adj" fmla="val 9741"/>
            </a:avLst>
          </a:prstGeom>
          <a:solidFill>
            <a:srgbClr val="002060"/>
          </a:solidFill>
          <a:ln>
            <a:noFill/>
          </a:ln>
          <a:effectLst>
            <a:outerShdw blurRad="190500" dist="63500" dir="78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80783" y="2292442"/>
            <a:ext cx="1168996" cy="1168997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71335" y="2275508"/>
            <a:ext cx="1168996" cy="1168997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55885" y="2118875"/>
            <a:ext cx="1168996" cy="1168997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098277" y="2258575"/>
            <a:ext cx="1168996" cy="1168997"/>
          </a:xfrm>
          <a:prstGeom prst="ellipse">
            <a:avLst/>
          </a:prstGeom>
          <a:gradFill>
            <a:gsLst>
              <a:gs pos="28000">
                <a:srgbClr val="D8D1D8"/>
              </a:gs>
              <a:gs pos="76000">
                <a:srgbClr val="F2F2F2"/>
              </a:gs>
            </a:gsLst>
            <a:lin ang="7800000" scaled="0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41300" dist="177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470909" y="2543487"/>
            <a:ext cx="132818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3733" dirty="0">
                <a:solidFill>
                  <a:prstClr val="black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40%</a:t>
            </a:r>
            <a:endParaRPr lang="zh-CN" altLang="en-US" sz="3733" dirty="0">
              <a:solidFill>
                <a:prstClr val="black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5679347" y="2458821"/>
            <a:ext cx="139211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4267" dirty="0">
                <a:solidFill>
                  <a:srgbClr val="1F497D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50%</a:t>
            </a:r>
            <a:endParaRPr lang="zh-CN" altLang="en-US" sz="4267" dirty="0">
              <a:solidFill>
                <a:srgbClr val="1F497D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7931018" y="2391087"/>
            <a:ext cx="137322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3733" dirty="0">
                <a:solidFill>
                  <a:prstClr val="black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60%</a:t>
            </a:r>
            <a:endParaRPr lang="zh-CN" altLang="en-US" sz="3733" dirty="0">
              <a:solidFill>
                <a:prstClr val="black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0038934" y="2458821"/>
            <a:ext cx="133078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4267" dirty="0">
                <a:solidFill>
                  <a:srgbClr val="1F497D"/>
                </a:solidFill>
                <a:latin typeface="Stencil" panose="040409050D0802020404" pitchFamily="82" charset="0"/>
                <a:ea typeface="Segoe UI Black" panose="020B0A02040204020203" pitchFamily="34" charset="0"/>
                <a:cs typeface="Segoe UI Black" panose="020B0A02040204020203" pitchFamily="34" charset="0"/>
              </a:rPr>
              <a:t>70%</a:t>
            </a:r>
            <a:endParaRPr lang="zh-CN" altLang="en-US" sz="4267" dirty="0">
              <a:solidFill>
                <a:srgbClr val="1F497D"/>
              </a:solidFill>
              <a:latin typeface="Stencil" panose="040409050D0802020404" pitchFamily="82" charset="0"/>
              <a:ea typeface="Arial Unicode MS" panose="020B0604020202020204" pitchFamily="34" charset="-122"/>
              <a:cs typeface="Segoe UI Black" panose="020B0A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3202277" y="3596917"/>
            <a:ext cx="1516132" cy="6095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05522" y="4264344"/>
            <a:ext cx="1829347" cy="2036171"/>
            <a:chOff x="418404" y="1881001"/>
            <a:chExt cx="2863592" cy="2198605"/>
          </a:xfrm>
        </p:grpSpPr>
        <p:sp>
          <p:nvSpPr>
            <p:cNvPr id="18" name="矩形 17"/>
            <p:cNvSpPr/>
            <p:nvPr/>
          </p:nvSpPr>
          <p:spPr>
            <a:xfrm>
              <a:off x="418404" y="2428690"/>
              <a:ext cx="2498645" cy="1650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867" dirty="0">
                  <a:solidFill>
                    <a:prstClr val="black"/>
                  </a:solidFill>
                  <a:latin typeface="Calibri"/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867" dirty="0">
                <a:solidFill>
                  <a:prstClr val="black"/>
                </a:solidFill>
                <a:latin typeface="Calibri"/>
                <a:ea typeface="Arial Unicode MS" panose="020B0604020202020204" pitchFamily="34" charset="-122"/>
              </a:endParaRPr>
            </a:p>
          </p:txBody>
        </p:sp>
        <p:sp>
          <p:nvSpPr>
            <p:cNvPr id="19" name="文本框 16"/>
            <p:cNvSpPr txBox="1"/>
            <p:nvPr/>
          </p:nvSpPr>
          <p:spPr>
            <a:xfrm>
              <a:off x="418404" y="1881001"/>
              <a:ext cx="2863592" cy="454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2133" dirty="0">
                  <a:solidFill>
                    <a:srgbClr val="1F497D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sp>
        <p:nvSpPr>
          <p:cNvPr id="20" name="Freeform 65"/>
          <p:cNvSpPr>
            <a:spLocks noChangeAspect="1"/>
          </p:cNvSpPr>
          <p:nvPr/>
        </p:nvSpPr>
        <p:spPr bwMode="auto">
          <a:xfrm>
            <a:off x="6032643" y="3784495"/>
            <a:ext cx="458892" cy="366743"/>
          </a:xfrm>
          <a:custGeom>
            <a:avLst/>
            <a:gdLst>
              <a:gd name="T0" fmla="*/ 203 w 206"/>
              <a:gd name="T1" fmla="*/ 3 h 164"/>
              <a:gd name="T2" fmla="*/ 154 w 206"/>
              <a:gd name="T3" fmla="*/ 82 h 164"/>
              <a:gd name="T4" fmla="*/ 147 w 206"/>
              <a:gd name="T5" fmla="*/ 83 h 164"/>
              <a:gd name="T6" fmla="*/ 123 w 206"/>
              <a:gd name="T7" fmla="*/ 61 h 164"/>
              <a:gd name="T8" fmla="*/ 115 w 206"/>
              <a:gd name="T9" fmla="*/ 62 h 164"/>
              <a:gd name="T10" fmla="*/ 82 w 206"/>
              <a:gd name="T11" fmla="*/ 111 h 164"/>
              <a:gd name="T12" fmla="*/ 74 w 206"/>
              <a:gd name="T13" fmla="*/ 112 h 164"/>
              <a:gd name="T14" fmla="*/ 59 w 206"/>
              <a:gd name="T15" fmla="*/ 99 h 164"/>
              <a:gd name="T16" fmla="*/ 50 w 206"/>
              <a:gd name="T17" fmla="*/ 99 h 164"/>
              <a:gd name="T18" fmla="*/ 2 w 206"/>
              <a:gd name="T19" fmla="*/ 159 h 164"/>
              <a:gd name="T20" fmla="*/ 4 w 206"/>
              <a:gd name="T21" fmla="*/ 164 h 164"/>
              <a:gd name="T22" fmla="*/ 206 w 206"/>
              <a:gd name="T23" fmla="*/ 164 h 164"/>
              <a:gd name="T24" fmla="*/ 206 w 206"/>
              <a:gd name="T25" fmla="*/ 4 h 164"/>
              <a:gd name="T26" fmla="*/ 203 w 206"/>
              <a:gd name="T27" fmla="*/ 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164">
                <a:moveTo>
                  <a:pt x="203" y="3"/>
                </a:moveTo>
                <a:cubicBezTo>
                  <a:pt x="154" y="82"/>
                  <a:pt x="154" y="82"/>
                  <a:pt x="154" y="82"/>
                </a:cubicBezTo>
                <a:cubicBezTo>
                  <a:pt x="153" y="85"/>
                  <a:pt x="149" y="85"/>
                  <a:pt x="147" y="83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1" y="59"/>
                  <a:pt x="117" y="59"/>
                  <a:pt x="115" y="62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0" y="114"/>
                  <a:pt x="77" y="115"/>
                  <a:pt x="74" y="112"/>
                </a:cubicBezTo>
                <a:cubicBezTo>
                  <a:pt x="59" y="99"/>
                  <a:pt x="59" y="99"/>
                  <a:pt x="59" y="99"/>
                </a:cubicBezTo>
                <a:cubicBezTo>
                  <a:pt x="56" y="96"/>
                  <a:pt x="52" y="97"/>
                  <a:pt x="50" y="99"/>
                </a:cubicBezTo>
                <a:cubicBezTo>
                  <a:pt x="2" y="159"/>
                  <a:pt x="2" y="159"/>
                  <a:pt x="2" y="159"/>
                </a:cubicBezTo>
                <a:cubicBezTo>
                  <a:pt x="0" y="162"/>
                  <a:pt x="1" y="164"/>
                  <a:pt x="4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206" y="4"/>
                  <a:pt x="206" y="4"/>
                  <a:pt x="206" y="4"/>
                </a:cubicBezTo>
                <a:cubicBezTo>
                  <a:pt x="206" y="0"/>
                  <a:pt x="205" y="0"/>
                  <a:pt x="20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Freeform 187"/>
          <p:cNvSpPr>
            <a:spLocks noChangeAspect="1" noEditPoints="1"/>
          </p:cNvSpPr>
          <p:nvPr/>
        </p:nvSpPr>
        <p:spPr bwMode="auto">
          <a:xfrm>
            <a:off x="8109561" y="3627862"/>
            <a:ext cx="517537" cy="533444"/>
          </a:xfrm>
          <a:custGeom>
            <a:avLst/>
            <a:gdLst>
              <a:gd name="T0" fmla="*/ 45 w 204"/>
              <a:gd name="T1" fmla="*/ 210 h 210"/>
              <a:gd name="T2" fmla="*/ 3 w 204"/>
              <a:gd name="T3" fmla="*/ 210 h 210"/>
              <a:gd name="T4" fmla="*/ 0 w 204"/>
              <a:gd name="T5" fmla="*/ 207 h 210"/>
              <a:gd name="T6" fmla="*/ 0 w 204"/>
              <a:gd name="T7" fmla="*/ 149 h 210"/>
              <a:gd name="T8" fmla="*/ 3 w 204"/>
              <a:gd name="T9" fmla="*/ 146 h 210"/>
              <a:gd name="T10" fmla="*/ 45 w 204"/>
              <a:gd name="T11" fmla="*/ 146 h 210"/>
              <a:gd name="T12" fmla="*/ 48 w 204"/>
              <a:gd name="T13" fmla="*/ 149 h 210"/>
              <a:gd name="T14" fmla="*/ 48 w 204"/>
              <a:gd name="T15" fmla="*/ 207 h 210"/>
              <a:gd name="T16" fmla="*/ 45 w 204"/>
              <a:gd name="T17" fmla="*/ 210 h 210"/>
              <a:gd name="T18" fmla="*/ 122 w 204"/>
              <a:gd name="T19" fmla="*/ 207 h 210"/>
              <a:gd name="T20" fmla="*/ 122 w 204"/>
              <a:gd name="T21" fmla="*/ 104 h 210"/>
              <a:gd name="T22" fmla="*/ 118 w 204"/>
              <a:gd name="T23" fmla="*/ 101 h 210"/>
              <a:gd name="T24" fmla="*/ 77 w 204"/>
              <a:gd name="T25" fmla="*/ 101 h 210"/>
              <a:gd name="T26" fmla="*/ 74 w 204"/>
              <a:gd name="T27" fmla="*/ 104 h 210"/>
              <a:gd name="T28" fmla="*/ 74 w 204"/>
              <a:gd name="T29" fmla="*/ 207 h 210"/>
              <a:gd name="T30" fmla="*/ 77 w 204"/>
              <a:gd name="T31" fmla="*/ 210 h 210"/>
              <a:gd name="T32" fmla="*/ 118 w 204"/>
              <a:gd name="T33" fmla="*/ 210 h 210"/>
              <a:gd name="T34" fmla="*/ 122 w 204"/>
              <a:gd name="T35" fmla="*/ 207 h 210"/>
              <a:gd name="T36" fmla="*/ 203 w 204"/>
              <a:gd name="T37" fmla="*/ 58 h 210"/>
              <a:gd name="T38" fmla="*/ 171 w 204"/>
              <a:gd name="T39" fmla="*/ 3 h 210"/>
              <a:gd name="T40" fmla="*/ 165 w 204"/>
              <a:gd name="T41" fmla="*/ 3 h 210"/>
              <a:gd name="T42" fmla="*/ 133 w 204"/>
              <a:gd name="T43" fmla="*/ 58 h 210"/>
              <a:gd name="T44" fmla="*/ 136 w 204"/>
              <a:gd name="T45" fmla="*/ 63 h 210"/>
              <a:gd name="T46" fmla="*/ 147 w 204"/>
              <a:gd name="T47" fmla="*/ 63 h 210"/>
              <a:gd name="T48" fmla="*/ 147 w 204"/>
              <a:gd name="T49" fmla="*/ 207 h 210"/>
              <a:gd name="T50" fmla="*/ 150 w 204"/>
              <a:gd name="T51" fmla="*/ 210 h 210"/>
              <a:gd name="T52" fmla="*/ 186 w 204"/>
              <a:gd name="T53" fmla="*/ 210 h 210"/>
              <a:gd name="T54" fmla="*/ 189 w 204"/>
              <a:gd name="T55" fmla="*/ 207 h 210"/>
              <a:gd name="T56" fmla="*/ 189 w 204"/>
              <a:gd name="T57" fmla="*/ 63 h 210"/>
              <a:gd name="T58" fmla="*/ 200 w 204"/>
              <a:gd name="T59" fmla="*/ 63 h 210"/>
              <a:gd name="T60" fmla="*/ 203 w 204"/>
              <a:gd name="T61" fmla="*/ 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Freeform 13"/>
          <p:cNvSpPr>
            <a:spLocks noChangeAspect="1" noEditPoints="1"/>
          </p:cNvSpPr>
          <p:nvPr/>
        </p:nvSpPr>
        <p:spPr bwMode="auto">
          <a:xfrm>
            <a:off x="3741346" y="3801429"/>
            <a:ext cx="548269" cy="500103"/>
          </a:xfrm>
          <a:custGeom>
            <a:avLst/>
            <a:gdLst>
              <a:gd name="T0" fmla="*/ 209 w 223"/>
              <a:gd name="T1" fmla="*/ 56 h 204"/>
              <a:gd name="T2" fmla="*/ 196 w 223"/>
              <a:gd name="T3" fmla="*/ 43 h 204"/>
              <a:gd name="T4" fmla="*/ 123 w 223"/>
              <a:gd name="T5" fmla="*/ 118 h 204"/>
              <a:gd name="T6" fmla="*/ 116 w 223"/>
              <a:gd name="T7" fmla="*/ 121 h 204"/>
              <a:gd name="T8" fmla="*/ 116 w 223"/>
              <a:gd name="T9" fmla="*/ 121 h 204"/>
              <a:gd name="T10" fmla="*/ 109 w 223"/>
              <a:gd name="T11" fmla="*/ 118 h 204"/>
              <a:gd name="T12" fmla="*/ 71 w 223"/>
              <a:gd name="T13" fmla="*/ 79 h 204"/>
              <a:gd name="T14" fmla="*/ 18 w 223"/>
              <a:gd name="T15" fmla="*/ 136 h 204"/>
              <a:gd name="T16" fmla="*/ 11 w 223"/>
              <a:gd name="T17" fmla="*/ 139 h 204"/>
              <a:gd name="T18" fmla="*/ 4 w 223"/>
              <a:gd name="T19" fmla="*/ 136 h 204"/>
              <a:gd name="T20" fmla="*/ 4 w 223"/>
              <a:gd name="T21" fmla="*/ 122 h 204"/>
              <a:gd name="T22" fmla="*/ 64 w 223"/>
              <a:gd name="T23" fmla="*/ 58 h 204"/>
              <a:gd name="T24" fmla="*/ 71 w 223"/>
              <a:gd name="T25" fmla="*/ 55 h 204"/>
              <a:gd name="T26" fmla="*/ 71 w 223"/>
              <a:gd name="T27" fmla="*/ 55 h 204"/>
              <a:gd name="T28" fmla="*/ 78 w 223"/>
              <a:gd name="T29" fmla="*/ 58 h 204"/>
              <a:gd name="T30" fmla="*/ 116 w 223"/>
              <a:gd name="T31" fmla="*/ 98 h 204"/>
              <a:gd name="T32" fmla="*/ 182 w 223"/>
              <a:gd name="T33" fmla="*/ 29 h 204"/>
              <a:gd name="T34" fmla="*/ 168 w 223"/>
              <a:gd name="T35" fmla="*/ 16 h 204"/>
              <a:gd name="T36" fmla="*/ 223 w 223"/>
              <a:gd name="T37" fmla="*/ 0 h 204"/>
              <a:gd name="T38" fmla="*/ 209 w 223"/>
              <a:gd name="T39" fmla="*/ 56 h 204"/>
              <a:gd name="T40" fmla="*/ 11 w 223"/>
              <a:gd name="T41" fmla="*/ 151 h 204"/>
              <a:gd name="T42" fmla="*/ 4 w 223"/>
              <a:gd name="T43" fmla="*/ 150 h 204"/>
              <a:gd name="T44" fmla="*/ 4 w 223"/>
              <a:gd name="T45" fmla="*/ 204 h 204"/>
              <a:gd name="T46" fmla="*/ 33 w 223"/>
              <a:gd name="T47" fmla="*/ 204 h 204"/>
              <a:gd name="T48" fmla="*/ 33 w 223"/>
              <a:gd name="T49" fmla="*/ 138 h 204"/>
              <a:gd name="T50" fmla="*/ 27 w 223"/>
              <a:gd name="T51" fmla="*/ 144 h 204"/>
              <a:gd name="T52" fmla="*/ 11 w 223"/>
              <a:gd name="T53" fmla="*/ 151 h 204"/>
              <a:gd name="T54" fmla="*/ 39 w 223"/>
              <a:gd name="T55" fmla="*/ 204 h 204"/>
              <a:gd name="T56" fmla="*/ 68 w 223"/>
              <a:gd name="T57" fmla="*/ 204 h 204"/>
              <a:gd name="T58" fmla="*/ 68 w 223"/>
              <a:gd name="T59" fmla="*/ 101 h 204"/>
              <a:gd name="T60" fmla="*/ 39 w 223"/>
              <a:gd name="T61" fmla="*/ 131 h 204"/>
              <a:gd name="T62" fmla="*/ 39 w 223"/>
              <a:gd name="T63" fmla="*/ 204 h 204"/>
              <a:gd name="T64" fmla="*/ 100 w 223"/>
              <a:gd name="T65" fmla="*/ 127 h 204"/>
              <a:gd name="T66" fmla="*/ 75 w 223"/>
              <a:gd name="T67" fmla="*/ 101 h 204"/>
              <a:gd name="T68" fmla="*/ 75 w 223"/>
              <a:gd name="T69" fmla="*/ 204 h 204"/>
              <a:gd name="T70" fmla="*/ 103 w 223"/>
              <a:gd name="T71" fmla="*/ 204 h 204"/>
              <a:gd name="T72" fmla="*/ 103 w 223"/>
              <a:gd name="T73" fmla="*/ 130 h 204"/>
              <a:gd name="T74" fmla="*/ 100 w 223"/>
              <a:gd name="T75" fmla="*/ 127 h 204"/>
              <a:gd name="T76" fmla="*/ 116 w 223"/>
              <a:gd name="T77" fmla="*/ 134 h 204"/>
              <a:gd name="T78" fmla="*/ 110 w 223"/>
              <a:gd name="T79" fmla="*/ 133 h 204"/>
              <a:gd name="T80" fmla="*/ 110 w 223"/>
              <a:gd name="T81" fmla="*/ 204 h 204"/>
              <a:gd name="T82" fmla="*/ 139 w 223"/>
              <a:gd name="T83" fmla="*/ 204 h 204"/>
              <a:gd name="T84" fmla="*/ 139 w 223"/>
              <a:gd name="T85" fmla="*/ 120 h 204"/>
              <a:gd name="T86" fmla="*/ 132 w 223"/>
              <a:gd name="T87" fmla="*/ 127 h 204"/>
              <a:gd name="T88" fmla="*/ 116 w 223"/>
              <a:gd name="T89" fmla="*/ 134 h 204"/>
              <a:gd name="T90" fmla="*/ 145 w 223"/>
              <a:gd name="T91" fmla="*/ 114 h 204"/>
              <a:gd name="T92" fmla="*/ 145 w 223"/>
              <a:gd name="T93" fmla="*/ 204 h 204"/>
              <a:gd name="T94" fmla="*/ 174 w 223"/>
              <a:gd name="T95" fmla="*/ 204 h 204"/>
              <a:gd name="T96" fmla="*/ 174 w 223"/>
              <a:gd name="T97" fmla="*/ 84 h 204"/>
              <a:gd name="T98" fmla="*/ 145 w 223"/>
              <a:gd name="T99" fmla="*/ 114 h 204"/>
              <a:gd name="T100" fmla="*/ 196 w 223"/>
              <a:gd name="T101" fmla="*/ 61 h 204"/>
              <a:gd name="T102" fmla="*/ 180 w 223"/>
              <a:gd name="T103" fmla="*/ 77 h 204"/>
              <a:gd name="T104" fmla="*/ 180 w 223"/>
              <a:gd name="T105" fmla="*/ 204 h 204"/>
              <a:gd name="T106" fmla="*/ 209 w 223"/>
              <a:gd name="T107" fmla="*/ 204 h 204"/>
              <a:gd name="T108" fmla="*/ 209 w 223"/>
              <a:gd name="T109" fmla="*/ 73 h 204"/>
              <a:gd name="T110" fmla="*/ 196 w 223"/>
              <a:gd name="T111" fmla="*/ 6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" name="Freeform 13"/>
          <p:cNvSpPr>
            <a:spLocks noChangeAspect="1" noEditPoints="1"/>
          </p:cNvSpPr>
          <p:nvPr/>
        </p:nvSpPr>
        <p:spPr bwMode="auto">
          <a:xfrm>
            <a:off x="10345512" y="3820877"/>
            <a:ext cx="566784" cy="566784"/>
          </a:xfrm>
          <a:custGeom>
            <a:avLst/>
            <a:gdLst>
              <a:gd name="T0" fmla="*/ 189 w 219"/>
              <a:gd name="T1" fmla="*/ 219 h 219"/>
              <a:gd name="T2" fmla="*/ 192 w 219"/>
              <a:gd name="T3" fmla="*/ 211 h 219"/>
              <a:gd name="T4" fmla="*/ 8 w 219"/>
              <a:gd name="T5" fmla="*/ 211 h 219"/>
              <a:gd name="T6" fmla="*/ 8 w 219"/>
              <a:gd name="T7" fmla="*/ 27 h 219"/>
              <a:gd name="T8" fmla="*/ 0 w 219"/>
              <a:gd name="T9" fmla="*/ 30 h 219"/>
              <a:gd name="T10" fmla="*/ 13 w 219"/>
              <a:gd name="T11" fmla="*/ 0 h 219"/>
              <a:gd name="T12" fmla="*/ 26 w 219"/>
              <a:gd name="T13" fmla="*/ 30 h 219"/>
              <a:gd name="T14" fmla="*/ 18 w 219"/>
              <a:gd name="T15" fmla="*/ 27 h 219"/>
              <a:gd name="T16" fmla="*/ 18 w 219"/>
              <a:gd name="T17" fmla="*/ 202 h 219"/>
              <a:gd name="T18" fmla="*/ 192 w 219"/>
              <a:gd name="T19" fmla="*/ 202 h 219"/>
              <a:gd name="T20" fmla="*/ 189 w 219"/>
              <a:gd name="T21" fmla="*/ 194 h 219"/>
              <a:gd name="T22" fmla="*/ 219 w 219"/>
              <a:gd name="T23" fmla="*/ 206 h 219"/>
              <a:gd name="T24" fmla="*/ 189 w 219"/>
              <a:gd name="T25" fmla="*/ 219 h 219"/>
              <a:gd name="T26" fmla="*/ 34 w 219"/>
              <a:gd name="T27" fmla="*/ 189 h 219"/>
              <a:gd name="T28" fmla="*/ 66 w 219"/>
              <a:gd name="T29" fmla="*/ 189 h 219"/>
              <a:gd name="T30" fmla="*/ 66 w 219"/>
              <a:gd name="T31" fmla="*/ 150 h 219"/>
              <a:gd name="T32" fmla="*/ 34 w 219"/>
              <a:gd name="T33" fmla="*/ 150 h 219"/>
              <a:gd name="T34" fmla="*/ 34 w 219"/>
              <a:gd name="T35" fmla="*/ 189 h 219"/>
              <a:gd name="T36" fmla="*/ 114 w 219"/>
              <a:gd name="T37" fmla="*/ 189 h 219"/>
              <a:gd name="T38" fmla="*/ 114 w 219"/>
              <a:gd name="T39" fmla="*/ 115 h 219"/>
              <a:gd name="T40" fmla="*/ 82 w 219"/>
              <a:gd name="T41" fmla="*/ 115 h 219"/>
              <a:gd name="T42" fmla="*/ 82 w 219"/>
              <a:gd name="T43" fmla="*/ 189 h 219"/>
              <a:gd name="T44" fmla="*/ 114 w 219"/>
              <a:gd name="T45" fmla="*/ 189 h 219"/>
              <a:gd name="T46" fmla="*/ 136 w 219"/>
              <a:gd name="T47" fmla="*/ 189 h 219"/>
              <a:gd name="T48" fmla="*/ 168 w 219"/>
              <a:gd name="T49" fmla="*/ 189 h 219"/>
              <a:gd name="T50" fmla="*/ 168 w 219"/>
              <a:gd name="T51" fmla="*/ 83 h 219"/>
              <a:gd name="T52" fmla="*/ 136 w 219"/>
              <a:gd name="T53" fmla="*/ 83 h 219"/>
              <a:gd name="T54" fmla="*/ 136 w 219"/>
              <a:gd name="T55" fmla="*/ 189 h 219"/>
              <a:gd name="T56" fmla="*/ 33 w 219"/>
              <a:gd name="T57" fmla="*/ 104 h 219"/>
              <a:gd name="T58" fmla="*/ 35 w 219"/>
              <a:gd name="T59" fmla="*/ 113 h 219"/>
              <a:gd name="T60" fmla="*/ 158 w 219"/>
              <a:gd name="T61" fmla="*/ 43 h 219"/>
              <a:gd name="T62" fmla="*/ 170 w 219"/>
              <a:gd name="T63" fmla="*/ 52 h 219"/>
              <a:gd name="T64" fmla="*/ 174 w 219"/>
              <a:gd name="T65" fmla="*/ 13 h 219"/>
              <a:gd name="T66" fmla="*/ 138 w 219"/>
              <a:gd name="T67" fmla="*/ 28 h 219"/>
              <a:gd name="T68" fmla="*/ 150 w 219"/>
              <a:gd name="T69" fmla="*/ 37 h 219"/>
              <a:gd name="T70" fmla="*/ 33 w 219"/>
              <a:gd name="T71" fmla="*/ 10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19">
                <a:moveTo>
                  <a:pt x="189" y="219"/>
                </a:moveTo>
                <a:cubicBezTo>
                  <a:pt x="192" y="211"/>
                  <a:pt x="192" y="211"/>
                  <a:pt x="192" y="211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27"/>
                  <a:pt x="8" y="27"/>
                  <a:pt x="8" y="27"/>
                </a:cubicBezTo>
                <a:cubicBezTo>
                  <a:pt x="0" y="30"/>
                  <a:pt x="0" y="30"/>
                  <a:pt x="0" y="30"/>
                </a:cubicBezTo>
                <a:cubicBezTo>
                  <a:pt x="13" y="0"/>
                  <a:pt x="13" y="0"/>
                  <a:pt x="13" y="0"/>
                </a:cubicBezTo>
                <a:cubicBezTo>
                  <a:pt x="26" y="30"/>
                  <a:pt x="26" y="30"/>
                  <a:pt x="26" y="30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92" y="202"/>
                  <a:pt x="192" y="202"/>
                  <a:pt x="192" y="202"/>
                </a:cubicBezTo>
                <a:cubicBezTo>
                  <a:pt x="189" y="194"/>
                  <a:pt x="189" y="194"/>
                  <a:pt x="189" y="194"/>
                </a:cubicBezTo>
                <a:cubicBezTo>
                  <a:pt x="219" y="206"/>
                  <a:pt x="219" y="206"/>
                  <a:pt x="219" y="206"/>
                </a:cubicBezTo>
                <a:lnTo>
                  <a:pt x="189" y="219"/>
                </a:lnTo>
                <a:close/>
                <a:moveTo>
                  <a:pt x="34" y="189"/>
                </a:moveTo>
                <a:cubicBezTo>
                  <a:pt x="66" y="189"/>
                  <a:pt x="66" y="189"/>
                  <a:pt x="66" y="189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34" y="150"/>
                  <a:pt x="34" y="150"/>
                  <a:pt x="34" y="150"/>
                </a:cubicBezTo>
                <a:lnTo>
                  <a:pt x="34" y="189"/>
                </a:lnTo>
                <a:close/>
                <a:moveTo>
                  <a:pt x="114" y="189"/>
                </a:moveTo>
                <a:cubicBezTo>
                  <a:pt x="114" y="115"/>
                  <a:pt x="114" y="115"/>
                  <a:pt x="114" y="115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89"/>
                  <a:pt x="82" y="189"/>
                  <a:pt x="82" y="189"/>
                </a:cubicBezTo>
                <a:lnTo>
                  <a:pt x="114" y="189"/>
                </a:lnTo>
                <a:close/>
                <a:moveTo>
                  <a:pt x="136" y="189"/>
                </a:moveTo>
                <a:cubicBezTo>
                  <a:pt x="168" y="189"/>
                  <a:pt x="168" y="189"/>
                  <a:pt x="168" y="189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36" y="83"/>
                  <a:pt x="136" y="83"/>
                  <a:pt x="136" y="83"/>
                </a:cubicBezTo>
                <a:lnTo>
                  <a:pt x="136" y="189"/>
                </a:lnTo>
                <a:close/>
                <a:moveTo>
                  <a:pt x="33" y="104"/>
                </a:moveTo>
                <a:cubicBezTo>
                  <a:pt x="35" y="113"/>
                  <a:pt x="35" y="113"/>
                  <a:pt x="35" y="113"/>
                </a:cubicBezTo>
                <a:cubicBezTo>
                  <a:pt x="69" y="105"/>
                  <a:pt x="122" y="82"/>
                  <a:pt x="158" y="43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16" y="74"/>
                  <a:pt x="66" y="96"/>
                  <a:pt x="33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5627487" y="3596917"/>
            <a:ext cx="1516132" cy="6095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7811229" y="3440283"/>
            <a:ext cx="1516132" cy="6095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9952814" y="3579983"/>
            <a:ext cx="1516132" cy="6095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95974" y="4247411"/>
            <a:ext cx="1829347" cy="1816037"/>
            <a:chOff x="418404" y="1881001"/>
            <a:chExt cx="2863593" cy="1960915"/>
          </a:xfrm>
        </p:grpSpPr>
        <p:sp>
          <p:nvSpPr>
            <p:cNvPr id="28" name="矩形 27"/>
            <p:cNvSpPr/>
            <p:nvPr/>
          </p:nvSpPr>
          <p:spPr>
            <a:xfrm>
              <a:off x="418404" y="2190996"/>
              <a:ext cx="2498645" cy="16509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867" dirty="0">
                  <a:solidFill>
                    <a:prstClr val="white"/>
                  </a:solidFill>
                  <a:latin typeface="Calibri"/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867" dirty="0">
                <a:solidFill>
                  <a:prstClr val="white"/>
                </a:solidFill>
                <a:latin typeface="Calibri"/>
                <a:ea typeface="Arial Unicode MS" panose="020B0604020202020204" pitchFamily="34" charset="-122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418404" y="1881001"/>
              <a:ext cx="2863593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2133" dirty="0">
                  <a:solidFill>
                    <a:prstClr val="white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80424" y="4090777"/>
            <a:ext cx="1829347" cy="2086970"/>
            <a:chOff x="418404" y="1881001"/>
            <a:chExt cx="2863593" cy="2253456"/>
          </a:xfrm>
        </p:grpSpPr>
        <p:sp>
          <p:nvSpPr>
            <p:cNvPr id="31" name="矩形 30"/>
            <p:cNvSpPr/>
            <p:nvPr/>
          </p:nvSpPr>
          <p:spPr>
            <a:xfrm>
              <a:off x="444910" y="2483542"/>
              <a:ext cx="2498645" cy="1650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867" dirty="0">
                  <a:solidFill>
                    <a:prstClr val="black"/>
                  </a:solidFill>
                  <a:latin typeface="Calibri"/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867" dirty="0">
                <a:solidFill>
                  <a:prstClr val="black"/>
                </a:solidFill>
                <a:latin typeface="Calibri"/>
                <a:ea typeface="Arial Unicode MS" panose="020B0604020202020204" pitchFamily="34" charset="-122"/>
              </a:endParaRPr>
            </a:p>
          </p:txBody>
        </p:sp>
        <p:sp>
          <p:nvSpPr>
            <p:cNvPr id="32" name="文本框 39"/>
            <p:cNvSpPr txBox="1"/>
            <p:nvPr/>
          </p:nvSpPr>
          <p:spPr>
            <a:xfrm>
              <a:off x="418404" y="1881001"/>
              <a:ext cx="2863593" cy="454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2133" dirty="0">
                  <a:solidFill>
                    <a:srgbClr val="1F497D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722716" y="4230478"/>
            <a:ext cx="1829347" cy="2019237"/>
            <a:chOff x="418404" y="1881001"/>
            <a:chExt cx="2863593" cy="2180322"/>
          </a:xfrm>
        </p:grpSpPr>
        <p:sp>
          <p:nvSpPr>
            <p:cNvPr id="34" name="矩形 33"/>
            <p:cNvSpPr/>
            <p:nvPr/>
          </p:nvSpPr>
          <p:spPr>
            <a:xfrm>
              <a:off x="444910" y="2410406"/>
              <a:ext cx="2498645" cy="1650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867" dirty="0">
                  <a:solidFill>
                    <a:prstClr val="white"/>
                  </a:solidFill>
                  <a:latin typeface="Calibri"/>
                  <a:ea typeface="Arial Unicode MS" panose="020B0604020202020204" pitchFamily="34" charset="-122"/>
                </a:rPr>
                <a:t>Click here to add you to the center of the narrative thought</a:t>
              </a:r>
              <a:endParaRPr lang="zh-CN" altLang="en-US" sz="1867" dirty="0">
                <a:solidFill>
                  <a:prstClr val="white"/>
                </a:solidFill>
                <a:latin typeface="Calibri"/>
                <a:ea typeface="Arial Unicode MS" panose="020B0604020202020204" pitchFamily="34" charset="-122"/>
              </a:endParaRPr>
            </a:p>
          </p:txBody>
        </p:sp>
        <p:sp>
          <p:nvSpPr>
            <p:cNvPr id="35" name="文本框 42"/>
            <p:cNvSpPr txBox="1"/>
            <p:nvPr/>
          </p:nvSpPr>
          <p:spPr>
            <a:xfrm>
              <a:off x="418404" y="1881001"/>
              <a:ext cx="2863593" cy="454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/>
              <a:r>
                <a:rPr lang="zh-CN" altLang="en-US" sz="2133" dirty="0">
                  <a:solidFill>
                    <a:prstClr val="white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添加你的标题</a:t>
              </a: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738430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年度完成的主要工作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83637" y="14505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第一季度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01157" y="14878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第二季度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01717" y="14066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第三季度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918721" y="14447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srgbClr val="0020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第四季度</a:t>
            </a:r>
          </a:p>
        </p:txBody>
      </p:sp>
    </p:spTree>
    <p:extLst>
      <p:ext uri="{BB962C8B-B14F-4D97-AF65-F5344CB8AC3E}">
        <p14:creationId xmlns:p14="http://schemas.microsoft.com/office/powerpoint/2010/main" val="29326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4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1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6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5"/>
          <p:cNvCxnSpPr/>
          <p:nvPr/>
        </p:nvCxnSpPr>
        <p:spPr bwMode="auto">
          <a:xfrm>
            <a:off x="7504802" y="1792117"/>
            <a:ext cx="2074636" cy="0"/>
          </a:xfrm>
          <a:prstGeom prst="straightConnector1">
            <a:avLst/>
          </a:prstGeom>
          <a:ln w="1905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236354" y="4425592"/>
            <a:ext cx="1343085" cy="904019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6025" y="5446875"/>
              <a:ext cx="396474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9493" cy="60682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52530" y="2906468"/>
            <a:ext cx="1226908" cy="663928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60865" y="3124000"/>
              <a:ext cx="571454" cy="558855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964" cy="2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4518320" y="1853146"/>
            <a:ext cx="1510051" cy="361951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905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/>
            <p:nvPr/>
          </p:nvCxnSpPr>
          <p:spPr>
            <a:xfrm>
              <a:off x="3962110" y="2010025"/>
              <a:ext cx="519016" cy="27116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614517" y="4293094"/>
            <a:ext cx="1067776" cy="1111577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561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6345" y="4210024"/>
              <a:ext cx="387416" cy="83450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614517" y="3629193"/>
            <a:ext cx="2331723" cy="434571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2285" cy="4452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90107" y="3717947"/>
              <a:ext cx="462067" cy="321476"/>
            </a:xfrm>
            <a:prstGeom prst="line">
              <a:avLst/>
            </a:prstGeom>
            <a:ln w="19050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2088387" y="1644693"/>
            <a:ext cx="2381811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2047864" y="2110756"/>
            <a:ext cx="2429933" cy="868113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algn="r"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2088387" y="3410667"/>
            <a:ext cx="2429933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核心产品二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2057031" y="3824639"/>
            <a:ext cx="2429933" cy="868113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algn="r"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2088387" y="5218763"/>
            <a:ext cx="2389411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核心产品三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2088387" y="5654623"/>
            <a:ext cx="2429933" cy="868113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algn="r"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9762066" y="1535914"/>
            <a:ext cx="2132993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附属产品一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9762067" y="2001650"/>
            <a:ext cx="2429933" cy="868113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9762065" y="3428538"/>
            <a:ext cx="2132996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附属产品二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9762067" y="3857756"/>
            <a:ext cx="2429933" cy="868113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9762066" y="5024281"/>
            <a:ext cx="2132993" cy="4308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908" tIns="60955" rIns="121908" bIns="6095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079">
              <a:defRPr/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附属产品三</a:t>
            </a:r>
            <a:endParaRPr lang="en-US" altLang="ko-KR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9762067" y="5475012"/>
            <a:ext cx="2429933" cy="619775"/>
          </a:xfrm>
          <a:prstGeom prst="rect">
            <a:avLst/>
          </a:prstGeom>
          <a:noFill/>
          <a:ln>
            <a:noFill/>
          </a:ln>
          <a:extLst/>
        </p:spPr>
        <p:txBody>
          <a:bodyPr lIns="121908" tIns="60955" rIns="121908" bIns="60955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1467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125876" y="4743640"/>
            <a:ext cx="1983680" cy="2114361"/>
          </a:xfrm>
          <a:custGeom>
            <a:avLst/>
            <a:gdLst>
              <a:gd name="T0" fmla="*/ 1459818 w 957"/>
              <a:gd name="T1" fmla="*/ 614910 h 1020"/>
              <a:gd name="T2" fmla="*/ 1485360 w 957"/>
              <a:gd name="T3" fmla="*/ 840835 h 1020"/>
              <a:gd name="T4" fmla="*/ 1383192 w 957"/>
              <a:gd name="T5" fmla="*/ 1007823 h 1020"/>
              <a:gd name="T6" fmla="*/ 1422488 w 957"/>
              <a:gd name="T7" fmla="*/ 669918 h 1020"/>
              <a:gd name="T8" fmla="*/ 1383192 w 957"/>
              <a:gd name="T9" fmla="*/ 298614 h 1020"/>
              <a:gd name="T10" fmla="*/ 1872418 w 957"/>
              <a:gd name="T11" fmla="*/ 1817225 h 1020"/>
              <a:gd name="T12" fmla="*/ 1383192 w 957"/>
              <a:gd name="T13" fmla="*/ 2003859 h 1020"/>
              <a:gd name="T14" fmla="*/ 939156 w 957"/>
              <a:gd name="T15" fmla="*/ 31433 h 1020"/>
              <a:gd name="T16" fmla="*/ 1383192 w 957"/>
              <a:gd name="T17" fmla="*/ 605087 h 1020"/>
              <a:gd name="T18" fmla="*/ 1334073 w 957"/>
              <a:gd name="T19" fmla="*/ 970496 h 1020"/>
              <a:gd name="T20" fmla="*/ 1383192 w 957"/>
              <a:gd name="T21" fmla="*/ 1007823 h 1020"/>
              <a:gd name="T22" fmla="*/ 1306567 w 957"/>
              <a:gd name="T23" fmla="*/ 1111946 h 1020"/>
              <a:gd name="T24" fmla="*/ 1343897 w 957"/>
              <a:gd name="T25" fmla="*/ 1420383 h 1020"/>
              <a:gd name="T26" fmla="*/ 1383192 w 957"/>
              <a:gd name="T27" fmla="*/ 2003859 h 1020"/>
              <a:gd name="T28" fmla="*/ 939156 w 957"/>
              <a:gd name="T29" fmla="*/ 1933135 h 1020"/>
              <a:gd name="T30" fmla="*/ 968628 w 957"/>
              <a:gd name="T31" fmla="*/ 1903666 h 1020"/>
              <a:gd name="T32" fmla="*/ 939156 w 957"/>
              <a:gd name="T33" fmla="*/ 1876162 h 1020"/>
              <a:gd name="T34" fmla="*/ 943086 w 957"/>
              <a:gd name="T35" fmla="*/ 1856516 h 1020"/>
              <a:gd name="T36" fmla="*/ 943086 w 957"/>
              <a:gd name="T37" fmla="*/ 1799544 h 1020"/>
              <a:gd name="T38" fmla="*/ 939156 w 957"/>
              <a:gd name="T39" fmla="*/ 1770076 h 1020"/>
              <a:gd name="T40" fmla="*/ 1157245 w 957"/>
              <a:gd name="T41" fmla="*/ 1302509 h 1020"/>
              <a:gd name="T42" fmla="*/ 941121 w 957"/>
              <a:gd name="T43" fmla="*/ 1392879 h 1020"/>
              <a:gd name="T44" fmla="*/ 939156 w 957"/>
              <a:gd name="T45" fmla="*/ 1204280 h 1020"/>
              <a:gd name="T46" fmla="*/ 1019712 w 957"/>
              <a:gd name="T47" fmla="*/ 1233749 h 1020"/>
              <a:gd name="T48" fmla="*/ 939156 w 957"/>
              <a:gd name="T49" fmla="*/ 1005859 h 1020"/>
              <a:gd name="T50" fmla="*/ 1153315 w 957"/>
              <a:gd name="T51" fmla="*/ 986213 h 1020"/>
              <a:gd name="T52" fmla="*/ 1304602 w 957"/>
              <a:gd name="T53" fmla="*/ 626697 h 1020"/>
              <a:gd name="T54" fmla="*/ 939156 w 957"/>
              <a:gd name="T55" fmla="*/ 31433 h 1020"/>
              <a:gd name="T56" fmla="*/ 776081 w 957"/>
              <a:gd name="T57" fmla="*/ 68760 h 1020"/>
              <a:gd name="T58" fmla="*/ 939156 w 957"/>
              <a:gd name="T59" fmla="*/ 31433 h 1020"/>
              <a:gd name="T60" fmla="*/ 835024 w 957"/>
              <a:gd name="T61" fmla="*/ 400772 h 1020"/>
              <a:gd name="T62" fmla="*/ 577640 w 957"/>
              <a:gd name="T63" fmla="*/ 557937 h 1020"/>
              <a:gd name="T64" fmla="*/ 711244 w 957"/>
              <a:gd name="T65" fmla="*/ 994071 h 1020"/>
              <a:gd name="T66" fmla="*/ 937191 w 957"/>
              <a:gd name="T67" fmla="*/ 939063 h 1020"/>
              <a:gd name="T68" fmla="*/ 939156 w 957"/>
              <a:gd name="T69" fmla="*/ 1005859 h 1020"/>
              <a:gd name="T70" fmla="*/ 860566 w 957"/>
              <a:gd name="T71" fmla="*/ 1233749 h 1020"/>
              <a:gd name="T72" fmla="*/ 939156 w 957"/>
              <a:gd name="T73" fmla="*/ 1392879 h 1020"/>
              <a:gd name="T74" fmla="*/ 726962 w 957"/>
              <a:gd name="T75" fmla="*/ 1306438 h 1020"/>
              <a:gd name="T76" fmla="*/ 939156 w 957"/>
              <a:gd name="T77" fmla="*/ 1770076 h 1020"/>
              <a:gd name="T78" fmla="*/ 939156 w 957"/>
              <a:gd name="T79" fmla="*/ 1799544 h 1020"/>
              <a:gd name="T80" fmla="*/ 939156 w 957"/>
              <a:gd name="T81" fmla="*/ 1856516 h 1020"/>
              <a:gd name="T82" fmla="*/ 915579 w 957"/>
              <a:gd name="T83" fmla="*/ 1903666 h 1020"/>
              <a:gd name="T84" fmla="*/ 939156 w 957"/>
              <a:gd name="T85" fmla="*/ 2003859 h 1020"/>
              <a:gd name="T86" fmla="*/ 497085 w 957"/>
              <a:gd name="T87" fmla="*/ 1434135 h 1020"/>
              <a:gd name="T88" fmla="*/ 671949 w 957"/>
              <a:gd name="T89" fmla="*/ 1257323 h 1020"/>
              <a:gd name="T90" fmla="*/ 520662 w 957"/>
              <a:gd name="T91" fmla="*/ 1019611 h 1020"/>
              <a:gd name="T92" fmla="*/ 497085 w 957"/>
              <a:gd name="T93" fmla="*/ 937099 h 1020"/>
              <a:gd name="T94" fmla="*/ 542274 w 957"/>
              <a:gd name="T95" fmla="*/ 669918 h 1020"/>
              <a:gd name="T96" fmla="*/ 497085 w 957"/>
              <a:gd name="T97" fmla="*/ 280933 h 1020"/>
              <a:gd name="T98" fmla="*/ 420459 w 957"/>
              <a:gd name="T99" fmla="*/ 614910 h 1020"/>
              <a:gd name="T100" fmla="*/ 497085 w 957"/>
              <a:gd name="T101" fmla="*/ 609016 h 1020"/>
              <a:gd name="T102" fmla="*/ 497085 w 957"/>
              <a:gd name="T103" fmla="*/ 937099 h 1020"/>
              <a:gd name="T104" fmla="*/ 446001 w 957"/>
              <a:gd name="T105" fmla="*/ 962638 h 1020"/>
              <a:gd name="T106" fmla="*/ 390988 w 957"/>
              <a:gd name="T107" fmla="*/ 705280 h 1020"/>
              <a:gd name="T108" fmla="*/ 497085 w 957"/>
              <a:gd name="T109" fmla="*/ 2003859 h 1020"/>
              <a:gd name="T110" fmla="*/ 5894 w 957"/>
              <a:gd name="T111" fmla="*/ 1817225 h 1020"/>
              <a:gd name="T112" fmla="*/ 497085 w 957"/>
              <a:gd name="T113" fmla="*/ 2003859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62560" tIns="81280" rIns="162560" bIns="81280"/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428877" y="3546401"/>
            <a:ext cx="1034727" cy="10347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33315" y="2276872"/>
            <a:ext cx="1206067" cy="120606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61133" y="1934042"/>
            <a:ext cx="1494959" cy="14949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40751" y="1361720"/>
            <a:ext cx="873245" cy="8732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51097" y="3867976"/>
            <a:ext cx="1115241" cy="111524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130928" y="3694980"/>
            <a:ext cx="1089521" cy="108952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3" name="椭圆 82"/>
          <p:cNvSpPr/>
          <p:nvPr/>
        </p:nvSpPr>
        <p:spPr>
          <a:xfrm>
            <a:off x="5329094" y="2948947"/>
            <a:ext cx="599159" cy="599159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445209" y="2342280"/>
            <a:ext cx="183465" cy="18346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604920" y="3570395"/>
            <a:ext cx="410291" cy="410291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312470" y="2985234"/>
            <a:ext cx="358935" cy="35893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869898" y="4869159"/>
            <a:ext cx="460452" cy="4604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292973" y="4130170"/>
            <a:ext cx="281423" cy="281423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495901" y="2048391"/>
            <a:ext cx="327900" cy="327900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4490639" y="1695149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481331" y="3450519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480040" y="5232097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9394007" y="1643685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9406860" y="3456616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9394007" y="5059516"/>
            <a:ext cx="345155" cy="34515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709515" y="3297773"/>
            <a:ext cx="131228" cy="13122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782621" y="305794"/>
            <a:ext cx="3783963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170"/>
            <a:r>
              <a:rPr lang="zh-CN" altLang="en-US" sz="4267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1407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7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2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7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7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2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/>
        </p:nvCxnSpPr>
        <p:spPr>
          <a:xfrm>
            <a:off x="2476500" y="4050943"/>
            <a:ext cx="9575800" cy="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34"/>
          <p:cNvSpPr/>
          <p:nvPr/>
        </p:nvSpPr>
        <p:spPr>
          <a:xfrm>
            <a:off x="3014336" y="3438348"/>
            <a:ext cx="765771" cy="984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018002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年度完成的主要工作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031734" y="3794731"/>
            <a:ext cx="596638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5</a:t>
            </a:r>
            <a:r>
              <a:rPr lang="zh-CN" altLang="en-US" sz="2133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12" name="矩形 11"/>
          <p:cNvSpPr/>
          <p:nvPr/>
        </p:nvSpPr>
        <p:spPr>
          <a:xfrm>
            <a:off x="6244619" y="4741799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65" name="矩形 64"/>
          <p:cNvSpPr/>
          <p:nvPr/>
        </p:nvSpPr>
        <p:spPr>
          <a:xfrm>
            <a:off x="10696931" y="4722747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66" name="矩形 65"/>
          <p:cNvSpPr/>
          <p:nvPr/>
        </p:nvSpPr>
        <p:spPr>
          <a:xfrm>
            <a:off x="8448868" y="4741799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67" name="矩形 66"/>
          <p:cNvSpPr/>
          <p:nvPr/>
        </p:nvSpPr>
        <p:spPr>
          <a:xfrm>
            <a:off x="2784401" y="2036699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68" name="矩形 67"/>
          <p:cNvSpPr/>
          <p:nvPr/>
        </p:nvSpPr>
        <p:spPr>
          <a:xfrm>
            <a:off x="7244139" y="2017647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69" name="矩形 68"/>
          <p:cNvSpPr/>
          <p:nvPr/>
        </p:nvSpPr>
        <p:spPr>
          <a:xfrm>
            <a:off x="5123815" y="2036699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70" name="矩形 69"/>
          <p:cNvSpPr/>
          <p:nvPr/>
        </p:nvSpPr>
        <p:spPr>
          <a:xfrm>
            <a:off x="4022772" y="4743323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71" name="矩形 70"/>
          <p:cNvSpPr/>
          <p:nvPr/>
        </p:nvSpPr>
        <p:spPr>
          <a:xfrm>
            <a:off x="9509872" y="2038220"/>
            <a:ext cx="1211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您的内容打在这里，或者通过复制您的文本后，在此框中选择</a:t>
            </a:r>
          </a:p>
        </p:txBody>
      </p:sp>
      <p:sp>
        <p:nvSpPr>
          <p:cNvPr id="51" name="椭圆 34"/>
          <p:cNvSpPr/>
          <p:nvPr/>
        </p:nvSpPr>
        <p:spPr>
          <a:xfrm>
            <a:off x="5346505" y="3414057"/>
            <a:ext cx="765771" cy="984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2" name="椭圆 34"/>
          <p:cNvSpPr/>
          <p:nvPr/>
        </p:nvSpPr>
        <p:spPr>
          <a:xfrm>
            <a:off x="7466829" y="3491268"/>
            <a:ext cx="765771" cy="984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" name="椭圆 34"/>
          <p:cNvSpPr/>
          <p:nvPr/>
        </p:nvSpPr>
        <p:spPr>
          <a:xfrm>
            <a:off x="9732563" y="3550009"/>
            <a:ext cx="765771" cy="984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 rot="10800000">
            <a:off x="6396928" y="3649341"/>
            <a:ext cx="845261" cy="109819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rot="10800000">
            <a:off x="8597295" y="3680038"/>
            <a:ext cx="845261" cy="109819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10831848" y="3501849"/>
            <a:ext cx="845261" cy="109819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348639" y="3801686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464547" y="3834301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8</a:t>
            </a:r>
            <a:r>
              <a:rPr lang="zh-CN" altLang="en-US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494703" y="3801686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8</a:t>
            </a:r>
            <a:r>
              <a: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615744" y="3821341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9</a:t>
            </a:r>
            <a:r>
              <a:rPr lang="zh-CN" altLang="en-US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760437" y="387818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10</a:t>
            </a:r>
            <a:r>
              <a: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0848668" y="368968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11</a:t>
            </a:r>
            <a:r>
              <a:rPr lang="zh-CN" altLang="en-US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  <p:grpSp>
        <p:nvGrpSpPr>
          <p:cNvPr id="48" name="组合 47"/>
          <p:cNvGrpSpPr/>
          <p:nvPr/>
        </p:nvGrpSpPr>
        <p:grpSpPr>
          <a:xfrm rot="10800000">
            <a:off x="4185194" y="3588110"/>
            <a:ext cx="845261" cy="109819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275001" y="3766156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</a:rPr>
              <a:t>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1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9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94" grpId="0"/>
          <p:bldP spid="24" grpId="0"/>
          <p:bldP spid="22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93"/>
          <p:cNvSpPr txBox="1"/>
          <p:nvPr/>
        </p:nvSpPr>
        <p:spPr>
          <a:xfrm>
            <a:off x="4368621" y="275107"/>
            <a:ext cx="5565947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4267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年度完成的主要工作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7692277" y="1785105"/>
            <a:ext cx="652359" cy="6523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8202891" y="2500904"/>
            <a:ext cx="723883" cy="723883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16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8153988" y="3494593"/>
            <a:ext cx="921787" cy="92178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7217412" y="4266045"/>
            <a:ext cx="1021144" cy="102114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565753" y="3948959"/>
            <a:ext cx="1408263" cy="140826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0" name="椭圆 79"/>
          <p:cNvSpPr/>
          <p:nvPr/>
        </p:nvSpPr>
        <p:spPr>
          <a:xfrm>
            <a:off x="4797917" y="2192657"/>
            <a:ext cx="1659815" cy="165981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9677493" y="1659176"/>
            <a:ext cx="242547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8356621" y="1834605"/>
            <a:ext cx="1268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877259" y="269773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添加标题文字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034388" y="365879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352366" y="4799201"/>
            <a:ext cx="1054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 flipV="1">
            <a:off x="10407729" y="3614138"/>
            <a:ext cx="0" cy="480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10257800" y="2654363"/>
            <a:ext cx="0" cy="480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4082377" y="4630804"/>
            <a:ext cx="0" cy="480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3496963" y="2594069"/>
            <a:ext cx="0" cy="30032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4146653" y="85101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延时符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202378" y="2619376"/>
            <a:ext cx="1989623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372557" y="3584576"/>
            <a:ext cx="1743243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80355" y="4805827"/>
            <a:ext cx="223092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01963" y="2533587"/>
            <a:ext cx="1488595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88135" y="26397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3496420" y="2601328"/>
            <a:ext cx="0" cy="480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4039277" y="4573965"/>
            <a:ext cx="0" cy="30032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082377" y="4513483"/>
            <a:ext cx="1488595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333" dirty="0">
                <a:solidFill>
                  <a:prstClr val="black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您的内容打在这里，或者通过复制您的文本后，在此框</a:t>
            </a:r>
            <a:endParaRPr lang="en-US" altLang="zh-CN" sz="1333" dirty="0">
              <a:solidFill>
                <a:prstClr val="black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05049" y="461964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600" dirty="0">
                <a:solidFill>
                  <a:srgbClr val="1F497D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添加你的标题</a:t>
            </a:r>
            <a:endParaRPr lang="en-US" altLang="zh-CN" sz="1600" dirty="0">
              <a:solidFill>
                <a:srgbClr val="1F497D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4038735" y="4581224"/>
            <a:ext cx="0" cy="480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93" grpId="0" animBg="1"/>
          <p:bldP spid="92" grpId="0" animBg="1"/>
          <p:bldP spid="80" grpId="0" animBg="1"/>
          <p:bldP spid="143" grpId="0"/>
          <p:bldP spid="145" grpId="0"/>
          <p:bldP spid="139" grpId="0"/>
          <p:bldP spid="133" grpId="0"/>
          <p:bldP spid="12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7" grpId="0"/>
          <p:bldP spid="4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3544</Words>
  <Application>Microsoft Office PowerPoint</Application>
  <PresentationFormat>宽屏</PresentationFormat>
  <Paragraphs>406</Paragraphs>
  <Slides>35</Slides>
  <Notes>35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7" baseType="lpstr">
      <vt:lpstr>Arial Unicode MS</vt:lpstr>
      <vt:lpstr>Kozuka Gothic Pro R</vt:lpstr>
      <vt:lpstr>Watford DB</vt:lpstr>
      <vt:lpstr>等线</vt:lpstr>
      <vt:lpstr>等线 Light</vt:lpstr>
      <vt:lpstr>方正大黑简体</vt:lpstr>
      <vt:lpstr>方正兰亭粗黑简体</vt:lpstr>
      <vt:lpstr>方正兰亭黑_GBK</vt:lpstr>
      <vt:lpstr>方正兰亭细黑_GBK</vt:lpstr>
      <vt:lpstr>方正兰亭细黑_GBK_M</vt:lpstr>
      <vt:lpstr>宋体</vt:lpstr>
      <vt:lpstr>微软雅黑</vt:lpstr>
      <vt:lpstr>造字工房劲黑（非商用）常规体</vt:lpstr>
      <vt:lpstr>造字工房悦黑体验版细体</vt:lpstr>
      <vt:lpstr>张海山锐线体简</vt:lpstr>
      <vt:lpstr>Arial</vt:lpstr>
      <vt:lpstr>Calibri</vt:lpstr>
      <vt:lpstr>Impact</vt:lpstr>
      <vt:lpstr>Segoe UI Black</vt:lpstr>
      <vt:lpstr>Stencil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lastModifiedBy>Administrator</cp:lastModifiedBy>
  <cp:revision>4</cp:revision>
  <dcterms:created xsi:type="dcterms:W3CDTF">2017-02-15T16:30:34Z</dcterms:created>
  <dcterms:modified xsi:type="dcterms:W3CDTF">2021-01-26T04:01:53Z</dcterms:modified>
  <cp:category>锐旗设计;https://9ppt.taobao.com</cp:category>
</cp:coreProperties>
</file>