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xml" ContentType="application/vnd.openxmlformats-officedocument.themeOverride+xml"/>
  <Override PartName="/ppt/theme/themeOverride20.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5"/>
  </p:notesMasterIdLst>
  <p:handoutMasterIdLst>
    <p:handoutMasterId r:id="rId29"/>
  </p:handoutMasterIdLst>
  <p:sldIdLst>
    <p:sldId id="256" r:id="rId4"/>
    <p:sldId id="259" r:id="rId6"/>
    <p:sldId id="260" r:id="rId7"/>
    <p:sldId id="265" r:id="rId8"/>
    <p:sldId id="267" r:id="rId9"/>
    <p:sldId id="269" r:id="rId10"/>
    <p:sldId id="285" r:id="rId11"/>
    <p:sldId id="270" r:id="rId12"/>
    <p:sldId id="271" r:id="rId13"/>
    <p:sldId id="272" r:id="rId14"/>
    <p:sldId id="273" r:id="rId15"/>
    <p:sldId id="274" r:id="rId16"/>
    <p:sldId id="275" r:id="rId17"/>
    <p:sldId id="286" r:id="rId18"/>
    <p:sldId id="276" r:id="rId19"/>
    <p:sldId id="278" r:id="rId20"/>
    <p:sldId id="279" r:id="rId21"/>
    <p:sldId id="280" r:id="rId22"/>
    <p:sldId id="287" r:id="rId23"/>
    <p:sldId id="281" r:id="rId24"/>
    <p:sldId id="282" r:id="rId25"/>
    <p:sldId id="283" r:id="rId26"/>
    <p:sldId id="284" r:id="rId27"/>
    <p:sldId id="288" r:id="rId28"/>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6325"/>
    <a:srgbClr val="D9343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2" d="100"/>
          <a:sy n="72"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handoutMaster" Target="handoutMasters/handoutMaster1.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35566BB-1B6A-4A20-9379-D11DAD0DEBFD}" type="doc">
      <dgm:prSet loTypeId="urn:microsoft.com/office/officeart/2008/layout/VerticalCurvedList#1" loCatId="list" qsTypeId="urn:microsoft.com/office/officeart/2005/8/quickstyle/simple1#1" qsCatId="simple" csTypeId="urn:microsoft.com/office/officeart/2005/8/colors/colorful1#1" csCatId="colorful" phldr="1"/>
      <dgm:spPr/>
      <dgm:t>
        <a:bodyPr/>
        <a:lstStyle/>
        <a:p>
          <a:endParaRPr lang="id-ID"/>
        </a:p>
      </dgm:t>
    </dgm:pt>
    <dgm:pt modelId="{FDF27DB0-EAC0-4920-AF7D-20BBB7402A2C}">
      <dgm:prSet phldrT="[Text]" custT="1"/>
      <dgm:spPr>
        <a:solidFill>
          <a:schemeClr val="accent1"/>
        </a:solidFill>
        <a:ln>
          <a:noFill/>
        </a:ln>
      </dgm:spPr>
      <dgm:t>
        <a:bodyPr/>
        <a:lstStyle/>
        <a:p>
          <a:r>
            <a:rPr lang="zh-CN" altLang="en-US" sz="900" b="1" dirty="0">
              <a:solidFill>
                <a:schemeClr val="bg1"/>
              </a:solidFill>
              <a:latin typeface="+mn-lt"/>
              <a:ea typeface="+mn-ea"/>
              <a:cs typeface="+mn-ea"/>
              <a:sym typeface="+mn-lt"/>
            </a:rPr>
            <a:t>点击输入简要文字内容，概括精炼言简意赅的说明分项内容。</a:t>
          </a:r>
          <a:endParaRPr lang="id-ID" sz="600" dirty="0">
            <a:solidFill>
              <a:schemeClr val="bg1"/>
            </a:solidFill>
            <a:latin typeface="+mn-lt"/>
            <a:ea typeface="+mn-ea"/>
            <a:cs typeface="+mn-ea"/>
            <a:sym typeface="+mn-lt"/>
          </a:endParaRPr>
        </a:p>
      </dgm:t>
    </dgm:pt>
    <dgm:pt modelId="{95451BA8-FA3F-4B23-98B5-EFA183983FD5}" cxnId="{8B8800F8-EBE8-4C70-9F9A-8212128C6F24}" type="parTrans">
      <dgm:prSet/>
      <dgm:spPr/>
      <dgm:t>
        <a:bodyPr/>
        <a:lstStyle/>
        <a:p>
          <a:endParaRPr lang="id-ID" sz="1600">
            <a:solidFill>
              <a:schemeClr val="bg1"/>
            </a:solidFill>
          </a:endParaRPr>
        </a:p>
      </dgm:t>
    </dgm:pt>
    <dgm:pt modelId="{DD384F37-CF0A-45FB-9AEA-974EB4CF2B81}" cxnId="{8B8800F8-EBE8-4C70-9F9A-8212128C6F24}" type="sibTrans">
      <dgm:prSet/>
      <dgm:spPr>
        <a:ln w="57150">
          <a:solidFill>
            <a:schemeClr val="accent4"/>
          </a:solidFill>
        </a:ln>
      </dgm:spPr>
      <dgm:t>
        <a:bodyPr/>
        <a:lstStyle/>
        <a:p>
          <a:endParaRPr lang="id-ID" sz="1600">
            <a:solidFill>
              <a:schemeClr val="bg1"/>
            </a:solidFill>
          </a:endParaRPr>
        </a:p>
      </dgm:t>
    </dgm:pt>
    <dgm:pt modelId="{9F78A4BF-1191-4BD9-B69E-2B8C72C488C8}">
      <dgm:prSet phldrT="[Text]" custT="1"/>
      <dgm:spPr>
        <a:solidFill>
          <a:schemeClr val="accent2"/>
        </a:solidFill>
        <a:ln>
          <a:noFill/>
        </a:ln>
      </dgm:spPr>
      <dgm:t>
        <a:bodyPr/>
        <a:lstStyle/>
        <a:p>
          <a:r>
            <a:rPr lang="zh-CN" altLang="en-US" sz="900" dirty="0">
              <a:solidFill>
                <a:schemeClr val="bg1"/>
              </a:solidFill>
              <a:latin typeface="+mn-lt"/>
              <a:ea typeface="+mn-ea"/>
              <a:cs typeface="+mn-ea"/>
              <a:sym typeface="+mn-lt"/>
            </a:rPr>
            <a:t>点击输入简要文字内容，概括精炼言简意赅的说明分项内容。</a:t>
          </a:r>
          <a:endParaRPr lang="id-ID" sz="900" dirty="0">
            <a:solidFill>
              <a:schemeClr val="bg1"/>
            </a:solidFill>
            <a:latin typeface="+mn-lt"/>
            <a:ea typeface="+mn-ea"/>
            <a:cs typeface="+mn-ea"/>
            <a:sym typeface="+mn-lt"/>
          </a:endParaRPr>
        </a:p>
      </dgm:t>
    </dgm:pt>
    <dgm:pt modelId="{C10C32A8-7D6C-49C0-9AF2-450D15A055CB}" cxnId="{F02CA589-ACAE-4C6D-B75E-DC1912404608}" type="parTrans">
      <dgm:prSet/>
      <dgm:spPr/>
      <dgm:t>
        <a:bodyPr/>
        <a:lstStyle/>
        <a:p>
          <a:endParaRPr lang="id-ID" sz="1600">
            <a:solidFill>
              <a:schemeClr val="bg1"/>
            </a:solidFill>
          </a:endParaRPr>
        </a:p>
      </dgm:t>
    </dgm:pt>
    <dgm:pt modelId="{6CB7DAD9-F2B8-44DD-AEE6-0B918AB3F3FD}" cxnId="{F02CA589-ACAE-4C6D-B75E-DC1912404608}" type="sibTrans">
      <dgm:prSet/>
      <dgm:spPr/>
      <dgm:t>
        <a:bodyPr/>
        <a:lstStyle/>
        <a:p>
          <a:endParaRPr lang="id-ID" sz="1600">
            <a:solidFill>
              <a:schemeClr val="bg1"/>
            </a:solidFill>
          </a:endParaRPr>
        </a:p>
      </dgm:t>
    </dgm:pt>
    <dgm:pt modelId="{54DAB0CE-F9D0-4810-B5AB-8F258520D34B}">
      <dgm:prSet phldrT="[Text]" custT="1"/>
      <dgm:spPr>
        <a:solidFill>
          <a:schemeClr val="accent3"/>
        </a:solidFill>
        <a:ln>
          <a:noFill/>
        </a:ln>
      </dgm:spPr>
      <dgm:t>
        <a:bodyPr/>
        <a:lstStyle/>
        <a:p>
          <a:r>
            <a:rPr lang="zh-CN" altLang="en-US" sz="900" dirty="0">
              <a:solidFill>
                <a:schemeClr val="bg1"/>
              </a:solidFill>
              <a:latin typeface="+mn-lt"/>
              <a:ea typeface="+mn-ea"/>
              <a:cs typeface="+mn-ea"/>
              <a:sym typeface="+mn-lt"/>
            </a:rPr>
            <a:t>点击输入简要文字内容，概括精炼言简意赅的说明分项内容。</a:t>
          </a:r>
          <a:endParaRPr lang="id-ID" sz="900" dirty="0">
            <a:solidFill>
              <a:schemeClr val="bg1"/>
            </a:solidFill>
            <a:latin typeface="+mn-lt"/>
            <a:ea typeface="+mn-ea"/>
            <a:cs typeface="+mn-ea"/>
            <a:sym typeface="+mn-lt"/>
          </a:endParaRPr>
        </a:p>
      </dgm:t>
    </dgm:pt>
    <dgm:pt modelId="{7793250F-93B5-420E-A750-1B283EFF4C46}" cxnId="{6014CF63-FFA8-42E1-94A5-E920FF21BB0A}" type="parTrans">
      <dgm:prSet/>
      <dgm:spPr/>
      <dgm:t>
        <a:bodyPr/>
        <a:lstStyle/>
        <a:p>
          <a:endParaRPr lang="id-ID" sz="1600">
            <a:solidFill>
              <a:schemeClr val="bg1"/>
            </a:solidFill>
          </a:endParaRPr>
        </a:p>
      </dgm:t>
    </dgm:pt>
    <dgm:pt modelId="{FC0C46E9-4352-491C-9471-80B8E44BF7F6}" cxnId="{6014CF63-FFA8-42E1-94A5-E920FF21BB0A}" type="sibTrans">
      <dgm:prSet/>
      <dgm:spPr/>
      <dgm:t>
        <a:bodyPr/>
        <a:lstStyle/>
        <a:p>
          <a:endParaRPr lang="id-ID" sz="1600">
            <a:solidFill>
              <a:schemeClr val="bg1"/>
            </a:solidFill>
          </a:endParaRPr>
        </a:p>
      </dgm:t>
    </dgm:pt>
    <dgm:pt modelId="{DE6C1B2F-F0E7-438C-AD16-357C45DB6BE4}" type="pres">
      <dgm:prSet presAssocID="{435566BB-1B6A-4A20-9379-D11DAD0DEBFD}" presName="Name0" presStyleCnt="0">
        <dgm:presLayoutVars>
          <dgm:chMax val="7"/>
          <dgm:chPref val="7"/>
          <dgm:dir/>
        </dgm:presLayoutVars>
      </dgm:prSet>
      <dgm:spPr/>
    </dgm:pt>
    <dgm:pt modelId="{D3161767-ACB3-4553-BE18-DA95982EBD66}" type="pres">
      <dgm:prSet presAssocID="{435566BB-1B6A-4A20-9379-D11DAD0DEBFD}" presName="Name1" presStyleCnt="0"/>
      <dgm:spPr/>
    </dgm:pt>
    <dgm:pt modelId="{5E26D964-A722-44AC-8720-517E54F0D619}" type="pres">
      <dgm:prSet presAssocID="{435566BB-1B6A-4A20-9379-D11DAD0DEBFD}" presName="cycle" presStyleCnt="0"/>
      <dgm:spPr/>
    </dgm:pt>
    <dgm:pt modelId="{61029F5C-B5DF-4634-9F39-DB431C70FC21}" type="pres">
      <dgm:prSet presAssocID="{435566BB-1B6A-4A20-9379-D11DAD0DEBFD}" presName="srcNode" presStyleLbl="node1" presStyleIdx="0" presStyleCnt="3"/>
      <dgm:spPr/>
    </dgm:pt>
    <dgm:pt modelId="{9CA5311C-F3F3-438E-B801-4EA70EB42938}" type="pres">
      <dgm:prSet presAssocID="{435566BB-1B6A-4A20-9379-D11DAD0DEBFD}" presName="conn" presStyleLbl="parChTrans1D2" presStyleIdx="0" presStyleCnt="1"/>
      <dgm:spPr/>
    </dgm:pt>
    <dgm:pt modelId="{E1B8B99D-B787-43A8-AEDE-A477E6A49741}" type="pres">
      <dgm:prSet presAssocID="{435566BB-1B6A-4A20-9379-D11DAD0DEBFD}" presName="extraNode" presStyleLbl="node1" presStyleIdx="0" presStyleCnt="3"/>
      <dgm:spPr/>
    </dgm:pt>
    <dgm:pt modelId="{DCD87759-42B3-4336-8955-73BAA22AED1A}" type="pres">
      <dgm:prSet presAssocID="{435566BB-1B6A-4A20-9379-D11DAD0DEBFD}" presName="dstNode" presStyleLbl="node1" presStyleIdx="0" presStyleCnt="3"/>
      <dgm:spPr/>
    </dgm:pt>
    <dgm:pt modelId="{BCFC0A0D-5C26-4B0E-9B97-027EBA05534F}" type="pres">
      <dgm:prSet presAssocID="{FDF27DB0-EAC0-4920-AF7D-20BBB7402A2C}" presName="text_1" presStyleLbl="node1" presStyleIdx="0" presStyleCnt="3" custScaleX="70233" custLinFactNeighborX="-11129" custLinFactNeighborY="6888">
        <dgm:presLayoutVars>
          <dgm:bulletEnabled val="1"/>
        </dgm:presLayoutVars>
      </dgm:prSet>
      <dgm:spPr>
        <a:prstGeom prst="homePlate">
          <a:avLst/>
        </a:prstGeom>
      </dgm:spPr>
    </dgm:pt>
    <dgm:pt modelId="{6D91DDFE-3398-4E2E-9C0D-90E12A172ACB}" type="pres">
      <dgm:prSet presAssocID="{FDF27DB0-EAC0-4920-AF7D-20BBB7402A2C}" presName="accent_1" presStyleCnt="0"/>
      <dgm:spPr/>
    </dgm:pt>
    <dgm:pt modelId="{3A87B7BC-A8F6-4FA9-9633-16321F2F36FB}" type="pres">
      <dgm:prSet presAssocID="{FDF27DB0-EAC0-4920-AF7D-20BBB7402A2C}" presName="accentRepeatNode" presStyleLbl="solidFgAcc1" presStyleIdx="0" presStyleCnt="3" custLinFactNeighborX="5512" custLinFactNeighborY="5512"/>
      <dgm:spPr>
        <a:solidFill>
          <a:schemeClr val="bg1"/>
        </a:solidFill>
        <a:ln w="57150">
          <a:solidFill>
            <a:schemeClr val="accent1"/>
          </a:solidFill>
        </a:ln>
      </dgm:spPr>
    </dgm:pt>
    <dgm:pt modelId="{3503E521-6B50-4E2C-8EEC-B8CBD7140168}" type="pres">
      <dgm:prSet presAssocID="{9F78A4BF-1191-4BD9-B69E-2B8C72C488C8}" presName="text_2" presStyleLbl="node1" presStyleIdx="1" presStyleCnt="3" custScaleX="70233" custLinFactNeighborX="-12258" custLinFactNeighborY="1722">
        <dgm:presLayoutVars>
          <dgm:bulletEnabled val="1"/>
        </dgm:presLayoutVars>
      </dgm:prSet>
      <dgm:spPr>
        <a:prstGeom prst="homePlate">
          <a:avLst/>
        </a:prstGeom>
      </dgm:spPr>
    </dgm:pt>
    <dgm:pt modelId="{1213BC79-D962-4C02-A2A2-77C3DB5D047B}" type="pres">
      <dgm:prSet presAssocID="{9F78A4BF-1191-4BD9-B69E-2B8C72C488C8}" presName="accent_2" presStyleCnt="0"/>
      <dgm:spPr/>
    </dgm:pt>
    <dgm:pt modelId="{F47FA197-DA62-465B-B9A8-DFA36447A975}" type="pres">
      <dgm:prSet presAssocID="{9F78A4BF-1191-4BD9-B69E-2B8C72C488C8}" presName="accentRepeatNode" presStyleLbl="solidFgAcc1" presStyleIdx="1" presStyleCnt="3"/>
      <dgm:spPr>
        <a:solidFill>
          <a:schemeClr val="bg1"/>
        </a:solidFill>
        <a:ln w="57150">
          <a:solidFill>
            <a:schemeClr val="accent2"/>
          </a:solidFill>
        </a:ln>
      </dgm:spPr>
    </dgm:pt>
    <dgm:pt modelId="{32DB89E7-120B-4858-AA09-49C68F2DABA3}" type="pres">
      <dgm:prSet presAssocID="{54DAB0CE-F9D0-4810-B5AB-8F258520D34B}" presName="text_3" presStyleLbl="node1" presStyleIdx="2" presStyleCnt="3" custScaleX="70233" custLinFactNeighborX="-11129" custLinFactNeighborY="-5166">
        <dgm:presLayoutVars>
          <dgm:bulletEnabled val="1"/>
        </dgm:presLayoutVars>
      </dgm:prSet>
      <dgm:spPr>
        <a:prstGeom prst="homePlate">
          <a:avLst/>
        </a:prstGeom>
      </dgm:spPr>
    </dgm:pt>
    <dgm:pt modelId="{8163A2FB-F053-46DA-8FBA-D94CEB42713B}" type="pres">
      <dgm:prSet presAssocID="{54DAB0CE-F9D0-4810-B5AB-8F258520D34B}" presName="accent_3" presStyleCnt="0"/>
      <dgm:spPr/>
    </dgm:pt>
    <dgm:pt modelId="{2A6C2703-E9D7-4AA8-BCFF-B53EFB25DFCC}" type="pres">
      <dgm:prSet presAssocID="{54DAB0CE-F9D0-4810-B5AB-8F258520D34B}" presName="accentRepeatNode" presStyleLbl="solidFgAcc1" presStyleIdx="2" presStyleCnt="3" custLinFactNeighborX="4134" custLinFactNeighborY="-5512"/>
      <dgm:spPr>
        <a:solidFill>
          <a:schemeClr val="bg1"/>
        </a:solidFill>
        <a:ln w="57150">
          <a:solidFill>
            <a:schemeClr val="accent3"/>
          </a:solidFill>
        </a:ln>
      </dgm:spPr>
    </dgm:pt>
  </dgm:ptLst>
  <dgm:cxnLst>
    <dgm:cxn modelId="{6BB31712-EDFB-4077-9605-E278A164585E}" type="presOf" srcId="{FDF27DB0-EAC0-4920-AF7D-20BBB7402A2C}" destId="{BCFC0A0D-5C26-4B0E-9B97-027EBA05534F}" srcOrd="0" destOrd="0" presId="urn:microsoft.com/office/officeart/2008/layout/VerticalCurvedList#1"/>
    <dgm:cxn modelId="{6014CF63-FFA8-42E1-94A5-E920FF21BB0A}" srcId="{435566BB-1B6A-4A20-9379-D11DAD0DEBFD}" destId="{54DAB0CE-F9D0-4810-B5AB-8F258520D34B}" srcOrd="2" destOrd="0" parTransId="{7793250F-93B5-420E-A750-1B283EFF4C46}" sibTransId="{FC0C46E9-4352-491C-9471-80B8E44BF7F6}"/>
    <dgm:cxn modelId="{3D996D5A-F7F3-4008-9DC5-5B3B4F7EF463}" type="presOf" srcId="{9F78A4BF-1191-4BD9-B69E-2B8C72C488C8}" destId="{3503E521-6B50-4E2C-8EEC-B8CBD7140168}" srcOrd="0" destOrd="0" presId="urn:microsoft.com/office/officeart/2008/layout/VerticalCurvedList#1"/>
    <dgm:cxn modelId="{F02CA589-ACAE-4C6D-B75E-DC1912404608}" srcId="{435566BB-1B6A-4A20-9379-D11DAD0DEBFD}" destId="{9F78A4BF-1191-4BD9-B69E-2B8C72C488C8}" srcOrd="1" destOrd="0" parTransId="{C10C32A8-7D6C-49C0-9AF2-450D15A055CB}" sibTransId="{6CB7DAD9-F2B8-44DD-AEE6-0B918AB3F3FD}"/>
    <dgm:cxn modelId="{A2646890-E8DA-4186-AD6D-CBC93CF76DFF}" type="presOf" srcId="{54DAB0CE-F9D0-4810-B5AB-8F258520D34B}" destId="{32DB89E7-120B-4858-AA09-49C68F2DABA3}" srcOrd="0" destOrd="0" presId="urn:microsoft.com/office/officeart/2008/layout/VerticalCurvedList#1"/>
    <dgm:cxn modelId="{31ADEF94-1E55-465B-B3E0-F87252719F3F}" type="presOf" srcId="{435566BB-1B6A-4A20-9379-D11DAD0DEBFD}" destId="{DE6C1B2F-F0E7-438C-AD16-357C45DB6BE4}" srcOrd="0" destOrd="0" presId="urn:microsoft.com/office/officeart/2008/layout/VerticalCurvedList#1"/>
    <dgm:cxn modelId="{6F90E995-AB03-44F5-8236-88ABD41CE9CF}" type="presOf" srcId="{DD384F37-CF0A-45FB-9AEA-974EB4CF2B81}" destId="{9CA5311C-F3F3-438E-B801-4EA70EB42938}" srcOrd="0" destOrd="0" presId="urn:microsoft.com/office/officeart/2008/layout/VerticalCurvedList#1"/>
    <dgm:cxn modelId="{8B8800F8-EBE8-4C70-9F9A-8212128C6F24}" srcId="{435566BB-1B6A-4A20-9379-D11DAD0DEBFD}" destId="{FDF27DB0-EAC0-4920-AF7D-20BBB7402A2C}" srcOrd="0" destOrd="0" parTransId="{95451BA8-FA3F-4B23-98B5-EFA183983FD5}" sibTransId="{DD384F37-CF0A-45FB-9AEA-974EB4CF2B81}"/>
    <dgm:cxn modelId="{8AEAB927-518D-470E-A4B5-66308D071FCE}" type="presParOf" srcId="{DE6C1B2F-F0E7-438C-AD16-357C45DB6BE4}" destId="{D3161767-ACB3-4553-BE18-DA95982EBD66}" srcOrd="0" destOrd="0" presId="urn:microsoft.com/office/officeart/2008/layout/VerticalCurvedList#1"/>
    <dgm:cxn modelId="{57F34924-1481-419A-80E6-ECE2F0AFDDE8}" type="presParOf" srcId="{D3161767-ACB3-4553-BE18-DA95982EBD66}" destId="{5E26D964-A722-44AC-8720-517E54F0D619}" srcOrd="0" destOrd="0" presId="urn:microsoft.com/office/officeart/2008/layout/VerticalCurvedList#1"/>
    <dgm:cxn modelId="{E9CD2B6F-3C86-4EDE-BC13-B0BCB0B21B0C}" type="presParOf" srcId="{5E26D964-A722-44AC-8720-517E54F0D619}" destId="{61029F5C-B5DF-4634-9F39-DB431C70FC21}" srcOrd="0" destOrd="0" presId="urn:microsoft.com/office/officeart/2008/layout/VerticalCurvedList#1"/>
    <dgm:cxn modelId="{6C830219-C83F-4DF5-9293-6996443529BD}" type="presParOf" srcId="{5E26D964-A722-44AC-8720-517E54F0D619}" destId="{9CA5311C-F3F3-438E-B801-4EA70EB42938}" srcOrd="1" destOrd="0" presId="urn:microsoft.com/office/officeart/2008/layout/VerticalCurvedList#1"/>
    <dgm:cxn modelId="{8AF7EDB0-6875-40A2-9605-59B91E9871E7}" type="presParOf" srcId="{5E26D964-A722-44AC-8720-517E54F0D619}" destId="{E1B8B99D-B787-43A8-AEDE-A477E6A49741}" srcOrd="2" destOrd="0" presId="urn:microsoft.com/office/officeart/2008/layout/VerticalCurvedList#1"/>
    <dgm:cxn modelId="{B6245EE4-B695-42E2-A56C-A06A503D3BE6}" type="presParOf" srcId="{5E26D964-A722-44AC-8720-517E54F0D619}" destId="{DCD87759-42B3-4336-8955-73BAA22AED1A}" srcOrd="3" destOrd="0" presId="urn:microsoft.com/office/officeart/2008/layout/VerticalCurvedList#1"/>
    <dgm:cxn modelId="{E0598E59-7902-4E6B-B88C-E3DC1D7AEF71}" type="presParOf" srcId="{D3161767-ACB3-4553-BE18-DA95982EBD66}" destId="{BCFC0A0D-5C26-4B0E-9B97-027EBA05534F}" srcOrd="1" destOrd="0" presId="urn:microsoft.com/office/officeart/2008/layout/VerticalCurvedList#1"/>
    <dgm:cxn modelId="{45B3D3A8-A9D6-4502-98D3-9BF66DDFBFCA}" type="presParOf" srcId="{D3161767-ACB3-4553-BE18-DA95982EBD66}" destId="{6D91DDFE-3398-4E2E-9C0D-90E12A172ACB}" srcOrd="2" destOrd="0" presId="urn:microsoft.com/office/officeart/2008/layout/VerticalCurvedList#1"/>
    <dgm:cxn modelId="{18114253-ED9E-4A39-BEC1-692858D67B7A}" type="presParOf" srcId="{6D91DDFE-3398-4E2E-9C0D-90E12A172ACB}" destId="{3A87B7BC-A8F6-4FA9-9633-16321F2F36FB}" srcOrd="0" destOrd="0" presId="urn:microsoft.com/office/officeart/2008/layout/VerticalCurvedList#1"/>
    <dgm:cxn modelId="{FE315126-6B4A-4D0E-8AE2-868F704C4B45}" type="presParOf" srcId="{D3161767-ACB3-4553-BE18-DA95982EBD66}" destId="{3503E521-6B50-4E2C-8EEC-B8CBD7140168}" srcOrd="3" destOrd="0" presId="urn:microsoft.com/office/officeart/2008/layout/VerticalCurvedList#1"/>
    <dgm:cxn modelId="{3AC0BD3A-9E2E-459D-BC5B-F71E4ABB2BE2}" type="presParOf" srcId="{D3161767-ACB3-4553-BE18-DA95982EBD66}" destId="{1213BC79-D962-4C02-A2A2-77C3DB5D047B}" srcOrd="4" destOrd="0" presId="urn:microsoft.com/office/officeart/2008/layout/VerticalCurvedList#1"/>
    <dgm:cxn modelId="{BDC793F7-B217-4D15-8F0A-D15CE0EAECE7}" type="presParOf" srcId="{1213BC79-D962-4C02-A2A2-77C3DB5D047B}" destId="{F47FA197-DA62-465B-B9A8-DFA36447A975}" srcOrd="0" destOrd="0" presId="urn:microsoft.com/office/officeart/2008/layout/VerticalCurvedList#1"/>
    <dgm:cxn modelId="{4DEF7A57-6B4A-4B38-B4EA-CCC52BF21C09}" type="presParOf" srcId="{D3161767-ACB3-4553-BE18-DA95982EBD66}" destId="{32DB89E7-120B-4858-AA09-49C68F2DABA3}" srcOrd="5" destOrd="0" presId="urn:microsoft.com/office/officeart/2008/layout/VerticalCurvedList#1"/>
    <dgm:cxn modelId="{AD1FD345-DC85-43AD-9D80-8779BE251453}" type="presParOf" srcId="{D3161767-ACB3-4553-BE18-DA95982EBD66}" destId="{8163A2FB-F053-46DA-8FBA-D94CEB42713B}" srcOrd="6" destOrd="0" presId="urn:microsoft.com/office/officeart/2008/layout/VerticalCurvedList#1"/>
    <dgm:cxn modelId="{2511E430-61F1-4A74-870F-C38610322FF9}" type="presParOf" srcId="{8163A2FB-F053-46DA-8FBA-D94CEB42713B}" destId="{2A6C2703-E9D7-4AA8-BCFF-B53EFB25DFCC}" srcOrd="0" destOrd="0" presId="urn:microsoft.com/office/officeart/2008/layout/VerticalCurved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A5311C-F3F3-438E-B801-4EA70EB42938}">
      <dsp:nvSpPr>
        <dsp:cNvPr id="0" name=""/>
        <dsp:cNvSpPr/>
      </dsp:nvSpPr>
      <dsp:spPr>
        <a:xfrm>
          <a:off x="-4122150" y="-707925"/>
          <a:ext cx="5500302" cy="5500302"/>
        </a:xfrm>
        <a:prstGeom prst="blockArc">
          <a:avLst>
            <a:gd name="adj1" fmla="val 18900000"/>
            <a:gd name="adj2" fmla="val 2700000"/>
            <a:gd name="adj3" fmla="val 393"/>
          </a:avLst>
        </a:prstGeom>
        <a:noFill/>
        <a:ln w="57150" cap="flat" cmpd="sng" algn="ctr">
          <a:solidFill>
            <a:schemeClr val="accent4"/>
          </a:solidFill>
          <a:prstDash val="solid"/>
          <a:miter lim="800000"/>
        </a:ln>
        <a:effectLst/>
      </dsp:spPr>
      <dsp:style>
        <a:lnRef idx="2">
          <a:scrgbClr r="0" g="0" b="0"/>
        </a:lnRef>
        <a:fillRef idx="0">
          <a:scrgbClr r="0" g="0" b="0"/>
        </a:fillRef>
        <a:effectRef idx="0">
          <a:scrgbClr r="0" g="0" b="0"/>
        </a:effectRef>
        <a:fontRef idx="minor"/>
      </dsp:style>
    </dsp:sp>
    <dsp:sp modelId="{BCFC0A0D-5C26-4B0E-9B97-027EBA05534F}">
      <dsp:nvSpPr>
        <dsp:cNvPr id="0" name=""/>
        <dsp:cNvSpPr/>
      </dsp:nvSpPr>
      <dsp:spPr>
        <a:xfrm>
          <a:off x="1324149" y="464712"/>
          <a:ext cx="4883263" cy="816890"/>
        </a:xfrm>
        <a:prstGeom prst="homePlate">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8407" tIns="22860" rIns="22860" bIns="22860" numCol="1" spcCol="1270" anchor="ctr" anchorCtr="0">
          <a:noAutofit/>
        </a:bodyPr>
        <a:lstStyle/>
        <a:p>
          <a:pPr marL="0" lvl="0" indent="0" algn="l" defTabSz="400050">
            <a:lnSpc>
              <a:spcPct val="90000"/>
            </a:lnSpc>
            <a:spcBef>
              <a:spcPct val="0"/>
            </a:spcBef>
            <a:spcAft>
              <a:spcPct val="35000"/>
            </a:spcAft>
            <a:buNone/>
          </a:pPr>
          <a:r>
            <a:rPr lang="zh-CN" altLang="en-US" sz="900" b="1" kern="1200" dirty="0">
              <a:solidFill>
                <a:schemeClr val="bg1"/>
              </a:solidFill>
              <a:latin typeface="+mn-lt"/>
              <a:ea typeface="+mn-ea"/>
              <a:cs typeface="+mn-ea"/>
              <a:sym typeface="+mn-lt"/>
            </a:rPr>
            <a:t>点击输入简要文字内容，概括精炼言简意赅的说明分项内容。</a:t>
          </a:r>
          <a:endParaRPr lang="id-ID" sz="600" kern="1200" dirty="0">
            <a:solidFill>
              <a:schemeClr val="bg1"/>
            </a:solidFill>
            <a:latin typeface="+mn-lt"/>
            <a:ea typeface="+mn-ea"/>
            <a:cs typeface="+mn-ea"/>
            <a:sym typeface="+mn-lt"/>
          </a:endParaRPr>
        </a:p>
      </dsp:txBody>
      <dsp:txXfrm>
        <a:off x="1324149" y="464712"/>
        <a:ext cx="4679041" cy="816890"/>
      </dsp:txXfrm>
    </dsp:sp>
    <dsp:sp modelId="{3A87B7BC-A8F6-4FA9-9633-16321F2F36FB}">
      <dsp:nvSpPr>
        <dsp:cNvPr id="0" name=""/>
        <dsp:cNvSpPr/>
      </dsp:nvSpPr>
      <dsp:spPr>
        <a:xfrm>
          <a:off x="608828" y="362617"/>
          <a:ext cx="1021112" cy="1021112"/>
        </a:xfrm>
        <a:prstGeom prst="ellipse">
          <a:avLst/>
        </a:prstGeom>
        <a:solidFill>
          <a:schemeClr val="bg1"/>
        </a:solidFill>
        <a:ln w="5715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dsp:style>
    </dsp:sp>
    <dsp:sp modelId="{3503E521-6B50-4E2C-8EEC-B8CBD7140168}">
      <dsp:nvSpPr>
        <dsp:cNvPr id="0" name=""/>
        <dsp:cNvSpPr/>
      </dsp:nvSpPr>
      <dsp:spPr>
        <a:xfrm>
          <a:off x="1534794" y="1647847"/>
          <a:ext cx="4674714" cy="816890"/>
        </a:xfrm>
        <a:prstGeom prst="homePlate">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8407" tIns="22860" rIns="22860" bIns="22860" numCol="1" spcCol="1270" anchor="ctr" anchorCtr="0">
          <a:noAutofit/>
        </a:bodyPr>
        <a:lstStyle/>
        <a:p>
          <a:pPr marL="0" lvl="0" indent="0" algn="l" defTabSz="400050">
            <a:lnSpc>
              <a:spcPct val="90000"/>
            </a:lnSpc>
            <a:spcBef>
              <a:spcPct val="0"/>
            </a:spcBef>
            <a:spcAft>
              <a:spcPct val="35000"/>
            </a:spcAft>
            <a:buNone/>
          </a:pPr>
          <a:r>
            <a:rPr lang="zh-CN" altLang="en-US" sz="900" kern="1200" dirty="0">
              <a:solidFill>
                <a:schemeClr val="bg1"/>
              </a:solidFill>
              <a:latin typeface="+mn-lt"/>
              <a:ea typeface="+mn-ea"/>
              <a:cs typeface="+mn-ea"/>
              <a:sym typeface="+mn-lt"/>
            </a:rPr>
            <a:t>点击输入简要文字内容，概括精炼言简意赅的说明分项内容。</a:t>
          </a:r>
          <a:endParaRPr lang="id-ID" sz="900" kern="1200" dirty="0">
            <a:solidFill>
              <a:schemeClr val="bg1"/>
            </a:solidFill>
            <a:latin typeface="+mn-lt"/>
            <a:ea typeface="+mn-ea"/>
            <a:cs typeface="+mn-ea"/>
            <a:sym typeface="+mn-lt"/>
          </a:endParaRPr>
        </a:p>
      </dsp:txBody>
      <dsp:txXfrm>
        <a:off x="1534794" y="1647847"/>
        <a:ext cx="4470492" cy="816890"/>
      </dsp:txXfrm>
    </dsp:sp>
    <dsp:sp modelId="{F47FA197-DA62-465B-B9A8-DFA36447A975}">
      <dsp:nvSpPr>
        <dsp:cNvPr id="0" name=""/>
        <dsp:cNvSpPr/>
      </dsp:nvSpPr>
      <dsp:spPr>
        <a:xfrm>
          <a:off x="849484" y="1531669"/>
          <a:ext cx="1021112" cy="1021112"/>
        </a:xfrm>
        <a:prstGeom prst="ellipse">
          <a:avLst/>
        </a:prstGeom>
        <a:solidFill>
          <a:schemeClr val="bg1"/>
        </a:solidFill>
        <a:ln w="5715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32DB89E7-120B-4858-AA09-49C68F2DABA3}">
      <dsp:nvSpPr>
        <dsp:cNvPr id="0" name=""/>
        <dsp:cNvSpPr/>
      </dsp:nvSpPr>
      <dsp:spPr>
        <a:xfrm>
          <a:off x="1324149" y="2816915"/>
          <a:ext cx="4883263" cy="816890"/>
        </a:xfrm>
        <a:prstGeom prst="homePlate">
          <a:avLst/>
        </a:prstGeom>
        <a:solidFill>
          <a:schemeClr val="accent3"/>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8407" tIns="22860" rIns="22860" bIns="22860" numCol="1" spcCol="1270" anchor="ctr" anchorCtr="0">
          <a:noAutofit/>
        </a:bodyPr>
        <a:lstStyle/>
        <a:p>
          <a:pPr marL="0" lvl="0" indent="0" algn="l" defTabSz="400050">
            <a:lnSpc>
              <a:spcPct val="90000"/>
            </a:lnSpc>
            <a:spcBef>
              <a:spcPct val="0"/>
            </a:spcBef>
            <a:spcAft>
              <a:spcPct val="35000"/>
            </a:spcAft>
            <a:buNone/>
          </a:pPr>
          <a:r>
            <a:rPr lang="zh-CN" altLang="en-US" sz="900" kern="1200" dirty="0">
              <a:solidFill>
                <a:schemeClr val="bg1"/>
              </a:solidFill>
              <a:latin typeface="+mn-lt"/>
              <a:ea typeface="+mn-ea"/>
              <a:cs typeface="+mn-ea"/>
              <a:sym typeface="+mn-lt"/>
            </a:rPr>
            <a:t>点击输入简要文字内容，概括精炼言简意赅的说明分项内容。</a:t>
          </a:r>
          <a:endParaRPr lang="id-ID" sz="900" kern="1200" dirty="0">
            <a:solidFill>
              <a:schemeClr val="bg1"/>
            </a:solidFill>
            <a:latin typeface="+mn-lt"/>
            <a:ea typeface="+mn-ea"/>
            <a:cs typeface="+mn-ea"/>
            <a:sym typeface="+mn-lt"/>
          </a:endParaRPr>
        </a:p>
      </dsp:txBody>
      <dsp:txXfrm>
        <a:off x="1324149" y="2816915"/>
        <a:ext cx="4679041" cy="816890"/>
      </dsp:txXfrm>
    </dsp:sp>
    <dsp:sp modelId="{2A6C2703-E9D7-4AA8-BCFF-B53EFB25DFCC}">
      <dsp:nvSpPr>
        <dsp:cNvPr id="0" name=""/>
        <dsp:cNvSpPr/>
      </dsp:nvSpPr>
      <dsp:spPr>
        <a:xfrm>
          <a:off x="594757" y="2700720"/>
          <a:ext cx="1021112" cy="1021112"/>
        </a:xfrm>
        <a:prstGeom prst="ellipse">
          <a:avLst/>
        </a:prstGeom>
        <a:solidFill>
          <a:schemeClr val="bg1"/>
        </a:solidFill>
        <a:ln w="5715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1">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srcNode" val="srcNode"/>
            <dgm:param type="dstNode" val="dstNode"/>
            <dgm:param type="endSty" val="noArr"/>
            <dgm:param type="connRout" val="curve"/>
            <dgm:param type="begPts" val="ctr"/>
            <dgm:param type="endPts" val="ct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parTxRTLAlign" val="l"/>
                <dgm:param type="shpTxLTRAlignCh" val="l"/>
                <dgm:param type="shpTxRTLAlignCh" val="l"/>
              </dgm:alg>
            </dgm:if>
            <dgm:else name="Name2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parTxRTLAlign" val="l"/>
                <dgm:param type="shpTxLTRAlignCh" val="l"/>
                <dgm:param type="shpTxRTLAlignCh" val="l"/>
              </dgm:alg>
            </dgm:if>
            <dgm:else name="Name3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parTxRTLAlign" val="l"/>
                <dgm:param type="shpTxLTRAlignCh" val="l"/>
                <dgm:param type="shpTxRTLAlignCh" val="l"/>
              </dgm:alg>
            </dgm:if>
            <dgm:else name="Name3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parTxRTLAlign" val="l"/>
                <dgm:param type="shpTxLTRAlignCh" val="l"/>
                <dgm:param type="shpTxRTLAlignCh" val="l"/>
              </dgm:alg>
            </dgm:if>
            <dgm:else name="Name4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parTxRTLAlign" val="l"/>
                <dgm:param type="shpTxLTRAlignCh" val="l"/>
                <dgm:param type="shpTxRTLAlignCh" val="l"/>
              </dgm:alg>
            </dgm:if>
            <dgm:else name="Name4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parTxRTLAlign" val="l"/>
                <dgm:param type="shpTxLTRAlignCh" val="l"/>
                <dgm:param type="shpTxRTLAlignCh" val="l"/>
              </dgm:alg>
            </dgm:if>
            <dgm:else name="Name5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parTxRTLAlign" val="l"/>
                <dgm:param type="shpTxLTRAlignCh" val="l"/>
                <dgm:param type="shpTxRTLAlignCh" val="l"/>
              </dgm:alg>
            </dgm:if>
            <dgm:else name="Name5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47BC949E-8296-47D0-BE87-A5417A7C87D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053960EC-F6A8-4FAF-9C19-5C1D3518D13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3960EC-F6A8-4FAF-9C19-5C1D3518D132}"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3960EC-F6A8-4FAF-9C19-5C1D3518D132}"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3960EC-F6A8-4FAF-9C19-5C1D3518D13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3960EC-F6A8-4FAF-9C19-5C1D3518D132}"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DB87A2-5DC4-4564-8D07-00D4A26EE01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DB87A2-5DC4-4564-8D07-00D4A26EE01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B35DDF-3255-8144-A94F-D75D92313727}" type="slidenum">
              <a:rPr kumimoji="1" lang="zh-CN" altLang="en-US" smtClean="0"/>
            </a:fld>
            <a:endParaRPr kumimoji="1"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3960EC-F6A8-4FAF-9C19-5C1D3518D13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3960EC-F6A8-4FAF-9C19-5C1D3518D13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3960EC-F6A8-4FAF-9C19-5C1D3518D132}"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838200" y="1825625"/>
            <a:ext cx="10515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Main Title+ SubTitle+Number ">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1.png"/><Relationship Id="rId4" Type="http://schemas.openxmlformats.org/officeDocument/2006/relationships/slideLayout" Target="../slideLayouts/slideLayout5.xml"/><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4C6325"/>
        </a:solidFill>
        <a:effectLst/>
      </p:bgPr>
    </p:bg>
    <p:spTree>
      <p:nvGrpSpPr>
        <p:cNvPr id="1" name=""/>
        <p:cNvGrpSpPr/>
        <p:nvPr/>
      </p:nvGrpSpPr>
      <p:grpSpPr>
        <a:xfrm>
          <a:off x="0" y="0"/>
          <a:ext cx="0" cy="0"/>
          <a:chOff x="0" y="0"/>
          <a:chExt cx="0" cy="0"/>
        </a:xfrm>
      </p:grpSpPr>
      <p:pic>
        <p:nvPicPr>
          <p:cNvPr id="14" name="图片 13" descr="资源 534302"/>
          <p:cNvPicPr>
            <a:picLocks noChangeAspect="1"/>
          </p:cNvPicPr>
          <p:nvPr userDrawn="1"/>
        </p:nvPicPr>
        <p:blipFill>
          <a:blip r:embed="rId5"/>
          <a:stretch>
            <a:fillRect/>
          </a:stretch>
        </p:blipFill>
        <p:spPr>
          <a:xfrm>
            <a:off x="5772785" y="1905"/>
            <a:ext cx="6401435" cy="6854825"/>
          </a:xfrm>
          <a:prstGeom prst="rect">
            <a:avLst/>
          </a:prstGeom>
        </p:spPr>
      </p:pic>
      <p:sp>
        <p:nvSpPr>
          <p:cNvPr id="7" name="矩形 6"/>
          <p:cNvSpPr/>
          <p:nvPr userDrawn="1"/>
        </p:nvSpPr>
        <p:spPr>
          <a:xfrm>
            <a:off x="466725" y="523240"/>
            <a:ext cx="11219180" cy="5886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228600" y="314325"/>
            <a:ext cx="11695430" cy="6229350"/>
          </a:xfrm>
          <a:prstGeom prst="rect">
            <a:avLst/>
          </a:prstGeom>
          <a:noFill/>
          <a:ln w="38100">
            <a:solidFill>
              <a:srgbClr val="FFFF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Lst>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themeOverride" Target="../theme/themeOverride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4.xml"/><Relationship Id="rId4" Type="http://schemas.openxmlformats.org/officeDocument/2006/relationships/themeOverride" Target="../theme/themeOverride1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hemeOverride" Target="../theme/themeOverride14.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themeOverride" Target="../theme/themeOverride15.xml"/><Relationship Id="rId1"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xml"/><Relationship Id="rId6" Type="http://schemas.openxmlformats.org/officeDocument/2006/relationships/themeOverride" Target="../theme/themeOverride2.xml"/><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hemeOverride" Target="../theme/themeOverride1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hemeOverride" Target="../theme/themeOverride1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hemeOverride" Target="../theme/themeOverride1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hemeOverride" Target="../theme/themeOverride20.xml"/></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7"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xml"/><Relationship Id="rId6" Type="http://schemas.openxmlformats.org/officeDocument/2006/relationships/themeOverride" Target="../theme/themeOverride3.xml"/><Relationship Id="rId5" Type="http://schemas.openxmlformats.org/officeDocument/2006/relationships/image" Target="../media/image4.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4.xml"/><Relationship Id="rId6" Type="http://schemas.openxmlformats.org/officeDocument/2006/relationships/themeOverride" Target="../theme/themeOverride6.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C6325"/>
        </a:solidFill>
        <a:effectLst/>
      </p:bgPr>
    </p:bg>
    <p:spTree>
      <p:nvGrpSpPr>
        <p:cNvPr id="1" name=""/>
        <p:cNvGrpSpPr/>
        <p:nvPr/>
      </p:nvGrpSpPr>
      <p:grpSpPr>
        <a:xfrm>
          <a:off x="0" y="0"/>
          <a:ext cx="0" cy="0"/>
          <a:chOff x="0" y="0"/>
          <a:chExt cx="0" cy="0"/>
        </a:xfrm>
      </p:grpSpPr>
      <p:pic>
        <p:nvPicPr>
          <p:cNvPr id="14" name="图片 13" descr="资源 534302"/>
          <p:cNvPicPr>
            <a:picLocks noChangeAspect="1"/>
          </p:cNvPicPr>
          <p:nvPr/>
        </p:nvPicPr>
        <p:blipFill>
          <a:blip r:embed="rId1"/>
          <a:stretch>
            <a:fillRect/>
          </a:stretch>
        </p:blipFill>
        <p:spPr>
          <a:xfrm>
            <a:off x="5772785" y="1905"/>
            <a:ext cx="6401435" cy="6854825"/>
          </a:xfrm>
          <a:prstGeom prst="rect">
            <a:avLst/>
          </a:prstGeom>
        </p:spPr>
      </p:pic>
      <p:pic>
        <p:nvPicPr>
          <p:cNvPr id="13" name="图片 12" descr="资源 434302"/>
          <p:cNvPicPr>
            <a:picLocks noChangeAspect="1"/>
          </p:cNvPicPr>
          <p:nvPr/>
        </p:nvPicPr>
        <p:blipFill>
          <a:blip r:embed="rId2"/>
          <a:stretch>
            <a:fillRect/>
          </a:stretch>
        </p:blipFill>
        <p:spPr>
          <a:xfrm>
            <a:off x="6144260" y="404495"/>
            <a:ext cx="5827395" cy="6050280"/>
          </a:xfrm>
          <a:prstGeom prst="rect">
            <a:avLst/>
          </a:prstGeom>
        </p:spPr>
      </p:pic>
      <p:pic>
        <p:nvPicPr>
          <p:cNvPr id="16" name="图片 15" descr="资源 734302"/>
          <p:cNvPicPr>
            <a:picLocks noChangeAspect="1"/>
          </p:cNvPicPr>
          <p:nvPr/>
        </p:nvPicPr>
        <p:blipFill>
          <a:blip r:embed="rId3"/>
          <a:stretch>
            <a:fillRect/>
          </a:stretch>
        </p:blipFill>
        <p:spPr>
          <a:xfrm>
            <a:off x="254635" y="207645"/>
            <a:ext cx="7110095" cy="6442710"/>
          </a:xfrm>
          <a:prstGeom prst="rect">
            <a:avLst/>
          </a:prstGeom>
        </p:spPr>
      </p:pic>
      <p:pic>
        <p:nvPicPr>
          <p:cNvPr id="10" name="图片 9" descr="资源 134302"/>
          <p:cNvPicPr>
            <a:picLocks noChangeAspect="1"/>
          </p:cNvPicPr>
          <p:nvPr/>
        </p:nvPicPr>
        <p:blipFill>
          <a:blip r:embed="rId4"/>
          <a:stretch>
            <a:fillRect/>
          </a:stretch>
        </p:blipFill>
        <p:spPr>
          <a:xfrm>
            <a:off x="9699625" y="2704465"/>
            <a:ext cx="2244725" cy="2295525"/>
          </a:xfrm>
          <a:prstGeom prst="rect">
            <a:avLst/>
          </a:prstGeom>
        </p:spPr>
      </p:pic>
      <p:pic>
        <p:nvPicPr>
          <p:cNvPr id="11" name="图片 10" descr="资源 234302"/>
          <p:cNvPicPr>
            <a:picLocks noChangeAspect="1"/>
          </p:cNvPicPr>
          <p:nvPr/>
        </p:nvPicPr>
        <p:blipFill>
          <a:blip r:embed="rId5"/>
          <a:stretch>
            <a:fillRect/>
          </a:stretch>
        </p:blipFill>
        <p:spPr>
          <a:xfrm>
            <a:off x="8438515" y="344805"/>
            <a:ext cx="1946275" cy="2050415"/>
          </a:xfrm>
          <a:prstGeom prst="rect">
            <a:avLst/>
          </a:prstGeom>
        </p:spPr>
      </p:pic>
      <p:pic>
        <p:nvPicPr>
          <p:cNvPr id="17" name="图片 16" descr="资源 1434302"/>
          <p:cNvPicPr>
            <a:picLocks noChangeAspect="1"/>
          </p:cNvPicPr>
          <p:nvPr/>
        </p:nvPicPr>
        <p:blipFill>
          <a:blip r:embed="rId6"/>
          <a:stretch>
            <a:fillRect/>
          </a:stretch>
        </p:blipFill>
        <p:spPr>
          <a:xfrm>
            <a:off x="6774180" y="4479290"/>
            <a:ext cx="2783840" cy="1615440"/>
          </a:xfrm>
          <a:prstGeom prst="rect">
            <a:avLst/>
          </a:prstGeom>
        </p:spPr>
      </p:pic>
      <p:sp>
        <p:nvSpPr>
          <p:cNvPr id="30" name="TextBox 29"/>
          <p:cNvSpPr txBox="1"/>
          <p:nvPr/>
        </p:nvSpPr>
        <p:spPr>
          <a:xfrm>
            <a:off x="627166" y="2300749"/>
            <a:ext cx="5516880" cy="1938020"/>
          </a:xfrm>
          <a:prstGeom prst="rect">
            <a:avLst/>
          </a:prstGeom>
          <a:noFill/>
        </p:spPr>
        <p:txBody>
          <a:bodyPr wrap="none" rtlCol="0">
            <a:spAutoFit/>
          </a:bodyPr>
          <a:lstStyle/>
          <a:p>
            <a:pPr algn="l"/>
            <a:r>
              <a:rPr lang="zh-CN" altLang="en-US" sz="6000" b="1" dirty="0">
                <a:solidFill>
                  <a:schemeClr val="bg1"/>
                </a:solidFill>
                <a:cs typeface="+mn-ea"/>
                <a:sym typeface="+mn-lt"/>
              </a:rPr>
              <a:t>卡通风格</a:t>
            </a:r>
            <a:endParaRPr lang="zh-CN" altLang="en-US" sz="6000" b="1" dirty="0">
              <a:solidFill>
                <a:schemeClr val="bg1"/>
              </a:solidFill>
              <a:cs typeface="+mn-ea"/>
              <a:sym typeface="+mn-lt"/>
            </a:endParaRPr>
          </a:p>
          <a:p>
            <a:pPr algn="l"/>
            <a:r>
              <a:rPr lang="zh-CN" altLang="en-US" sz="6000" b="1" dirty="0">
                <a:solidFill>
                  <a:schemeClr val="bg1"/>
                </a:solidFill>
                <a:cs typeface="+mn-ea"/>
                <a:sym typeface="+mn-lt"/>
              </a:rPr>
              <a:t>圣诞节活动策划</a:t>
            </a:r>
            <a:endParaRPr lang="zh-CN" altLang="en-US" sz="6000" b="1" dirty="0">
              <a:solidFill>
                <a:schemeClr val="bg1"/>
              </a:solidFill>
              <a:cs typeface="+mn-ea"/>
              <a:sym typeface="+mn-lt"/>
            </a:endParaRPr>
          </a:p>
        </p:txBody>
      </p:sp>
      <p:sp>
        <p:nvSpPr>
          <p:cNvPr id="31" name="TextBox 30"/>
          <p:cNvSpPr txBox="1"/>
          <p:nvPr/>
        </p:nvSpPr>
        <p:spPr>
          <a:xfrm>
            <a:off x="765573" y="4479508"/>
            <a:ext cx="4402648" cy="553085"/>
          </a:xfrm>
          <a:prstGeom prst="rect">
            <a:avLst/>
          </a:prstGeom>
          <a:noFill/>
        </p:spPr>
        <p:txBody>
          <a:bodyPr wrap="square" rtlCol="0">
            <a:spAutoFit/>
          </a:bodyPr>
          <a:lstStyle/>
          <a:p>
            <a:pPr algn="l"/>
            <a:r>
              <a:rPr lang="en-US" altLang="zh-CN" sz="1000" dirty="0">
                <a:solidFill>
                  <a:schemeClr val="bg1"/>
                </a:solidFill>
                <a:cs typeface="+mn-ea"/>
                <a:sym typeface="+mn-lt"/>
              </a:rPr>
              <a:t>Your content to play here, or through your copy, paste in this box, and select only the text. Your content to play here, or through your copy, paste in this box, and select only the text.</a:t>
            </a:r>
            <a:endParaRPr lang="zh-CN" altLang="en-US" sz="1000" dirty="0">
              <a:solidFill>
                <a:schemeClr val="bg1"/>
              </a:solidFill>
              <a:cs typeface="+mn-ea"/>
              <a:sym typeface="+mn-lt"/>
            </a:endParaRPr>
          </a:p>
        </p:txBody>
      </p:sp>
      <p:sp>
        <p:nvSpPr>
          <p:cNvPr id="2" name="文本框 1"/>
          <p:cNvSpPr txBox="1"/>
          <p:nvPr/>
        </p:nvSpPr>
        <p:spPr>
          <a:xfrm>
            <a:off x="627380" y="855345"/>
            <a:ext cx="3192780" cy="1445260"/>
          </a:xfrm>
          <a:prstGeom prst="rect">
            <a:avLst/>
          </a:prstGeom>
          <a:noFill/>
        </p:spPr>
        <p:txBody>
          <a:bodyPr wrap="square" rtlCol="0">
            <a:spAutoFit/>
          </a:bodyPr>
          <a:lstStyle/>
          <a:p>
            <a:pPr algn="l"/>
            <a:r>
              <a:rPr lang="en-US" altLang="zh-CN" sz="8800" b="1" dirty="0">
                <a:solidFill>
                  <a:schemeClr val="bg1"/>
                </a:solidFill>
                <a:cs typeface="+mn-ea"/>
                <a:sym typeface="+mn-lt"/>
              </a:rPr>
              <a:t>201X</a:t>
            </a:r>
            <a:endParaRPr lang="en-US" altLang="zh-CN" sz="880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30000"/>
                                  </p:iterate>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2000"/>
                            </p:stCondLst>
                            <p:childTnLst>
                              <p:par>
                                <p:cTn id="9" presetID="22" presetClass="entr" presetSubtype="8" fill="hold" grpId="0" nodeType="afterEffect">
                                  <p:stCondLst>
                                    <p:cond delay="0"/>
                                  </p:stCondLst>
                                  <p:iterate type="lt">
                                    <p:tmPct val="30000"/>
                                  </p:iterate>
                                  <p:childTnLst>
                                    <p:set>
                                      <p:cBhvr>
                                        <p:cTn id="10" dur="1" fill="hold">
                                          <p:stCondLst>
                                            <p:cond delay="0"/>
                                          </p:stCondLst>
                                        </p:cTn>
                                        <p:tgtEl>
                                          <p:spTgt spid="31"/>
                                        </p:tgtEl>
                                        <p:attrNameLst>
                                          <p:attrName>style.visibility</p:attrName>
                                        </p:attrNameLst>
                                      </p:cBhvr>
                                      <p:to>
                                        <p:strVal val="visible"/>
                                      </p:to>
                                    </p:set>
                                    <p:animEffect transition="in" filter="wipe(left)">
                                      <p:cBhvr>
                                        <p:cTn id="11" dur="20"/>
                                        <p:tgtEl>
                                          <p:spTgt spid="31"/>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a:spLocks noChangeAspect="1"/>
          </p:cNvSpPr>
          <p:nvPr/>
        </p:nvSpPr>
        <p:spPr>
          <a:xfrm rot="10800000">
            <a:off x="1369177" y="2500167"/>
            <a:ext cx="2793353" cy="3021604"/>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cs typeface="+mn-ea"/>
              <a:sym typeface="+mn-lt"/>
            </a:endParaRPr>
          </a:p>
        </p:txBody>
      </p:sp>
      <p:sp>
        <p:nvSpPr>
          <p:cNvPr id="5" name="任意多边形 4"/>
          <p:cNvSpPr>
            <a:spLocks noChangeAspect="1"/>
          </p:cNvSpPr>
          <p:nvPr/>
        </p:nvSpPr>
        <p:spPr>
          <a:xfrm rot="10800000">
            <a:off x="4889324" y="2500167"/>
            <a:ext cx="2795165" cy="3021604"/>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cs typeface="+mn-ea"/>
              <a:sym typeface="+mn-lt"/>
            </a:endParaRPr>
          </a:p>
        </p:txBody>
      </p:sp>
      <p:sp>
        <p:nvSpPr>
          <p:cNvPr id="6" name="任意多边形 5"/>
          <p:cNvSpPr>
            <a:spLocks noChangeAspect="1"/>
          </p:cNvSpPr>
          <p:nvPr/>
        </p:nvSpPr>
        <p:spPr>
          <a:xfrm rot="10800000">
            <a:off x="8411285" y="2500167"/>
            <a:ext cx="2793353" cy="3021604"/>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cs typeface="+mn-ea"/>
              <a:sym typeface="+mn-lt"/>
            </a:endParaRPr>
          </a:p>
        </p:txBody>
      </p:sp>
      <p:sp>
        <p:nvSpPr>
          <p:cNvPr id="7" name="文本框 12"/>
          <p:cNvSpPr txBox="1">
            <a:spLocks noChangeArrowheads="1"/>
          </p:cNvSpPr>
          <p:nvPr/>
        </p:nvSpPr>
        <p:spPr bwMode="auto">
          <a:xfrm>
            <a:off x="3439438" y="3670405"/>
            <a:ext cx="8261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dirty="0">
                <a:solidFill>
                  <a:schemeClr val="bg1"/>
                </a:solidFill>
                <a:cs typeface="+mn-ea"/>
                <a:sym typeface="+mn-lt"/>
              </a:rPr>
              <a:t>01</a:t>
            </a:r>
            <a:endParaRPr lang="zh-CN" altLang="en-US" sz="3200" dirty="0">
              <a:solidFill>
                <a:schemeClr val="bg1"/>
              </a:solidFill>
              <a:cs typeface="+mn-ea"/>
              <a:sym typeface="+mn-lt"/>
            </a:endParaRPr>
          </a:p>
        </p:txBody>
      </p:sp>
      <p:sp>
        <p:nvSpPr>
          <p:cNvPr id="8" name="文本框 13"/>
          <p:cNvSpPr txBox="1">
            <a:spLocks noChangeArrowheads="1"/>
          </p:cNvSpPr>
          <p:nvPr/>
        </p:nvSpPr>
        <p:spPr bwMode="auto">
          <a:xfrm>
            <a:off x="6962569" y="3671189"/>
            <a:ext cx="6974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dirty="0">
                <a:solidFill>
                  <a:schemeClr val="bg1"/>
                </a:solidFill>
                <a:cs typeface="+mn-ea"/>
                <a:sym typeface="+mn-lt"/>
              </a:rPr>
              <a:t>02</a:t>
            </a:r>
            <a:endParaRPr lang="zh-CN" altLang="en-US" sz="3200" dirty="0">
              <a:solidFill>
                <a:schemeClr val="bg1"/>
              </a:solidFill>
              <a:cs typeface="+mn-ea"/>
              <a:sym typeface="+mn-lt"/>
            </a:endParaRPr>
          </a:p>
        </p:txBody>
      </p:sp>
      <p:sp>
        <p:nvSpPr>
          <p:cNvPr id="9" name="文本框 14"/>
          <p:cNvSpPr txBox="1">
            <a:spLocks noChangeArrowheads="1"/>
          </p:cNvSpPr>
          <p:nvPr/>
        </p:nvSpPr>
        <p:spPr bwMode="auto">
          <a:xfrm>
            <a:off x="10469348" y="3687060"/>
            <a:ext cx="7101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dirty="0">
                <a:solidFill>
                  <a:schemeClr val="bg1"/>
                </a:solidFill>
                <a:cs typeface="+mn-ea"/>
                <a:sym typeface="+mn-lt"/>
              </a:rPr>
              <a:t>03</a:t>
            </a:r>
            <a:endParaRPr lang="zh-CN" altLang="en-US" sz="3200" dirty="0">
              <a:solidFill>
                <a:schemeClr val="bg1"/>
              </a:solidFill>
              <a:cs typeface="+mn-ea"/>
              <a:sym typeface="+mn-lt"/>
            </a:endParaRPr>
          </a:p>
        </p:txBody>
      </p:sp>
      <p:sp>
        <p:nvSpPr>
          <p:cNvPr id="10" name="文本框 15"/>
          <p:cNvSpPr txBox="1">
            <a:spLocks noChangeArrowheads="1"/>
          </p:cNvSpPr>
          <p:nvPr/>
        </p:nvSpPr>
        <p:spPr bwMode="auto">
          <a:xfrm>
            <a:off x="880558" y="3419769"/>
            <a:ext cx="2431053" cy="1097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465" b="1" dirty="0">
                <a:solidFill>
                  <a:schemeClr val="bg1">
                    <a:lumMod val="50000"/>
                  </a:schemeClr>
                </a:solidFill>
                <a:cs typeface="+mn-ea"/>
                <a:sym typeface="+mn-lt"/>
              </a:rPr>
              <a:t> </a:t>
            </a:r>
            <a:r>
              <a:rPr lang="zh-CN" altLang="en-US" sz="1465" b="1" dirty="0">
                <a:solidFill>
                  <a:schemeClr val="bg1">
                    <a:lumMod val="50000"/>
                  </a:schemeClr>
                </a:solidFill>
                <a:cs typeface="+mn-ea"/>
                <a:sym typeface="+mn-lt"/>
              </a:rPr>
              <a:t>添加小标题</a:t>
            </a:r>
            <a:endParaRPr lang="en-US" altLang="zh-CN" sz="1465" b="1" dirty="0">
              <a:solidFill>
                <a:schemeClr val="bg1">
                  <a:lumMod val="50000"/>
                </a:schemeClr>
              </a:solidFill>
              <a:cs typeface="+mn-ea"/>
              <a:sym typeface="+mn-lt"/>
            </a:endParaRPr>
          </a:p>
          <a:p>
            <a:r>
              <a:rPr lang="zh-CN" altLang="en-US" sz="1200" dirty="0">
                <a:solidFill>
                  <a:schemeClr val="bg1">
                    <a:lumMod val="50000"/>
                  </a:schemeClr>
                </a:solidFill>
                <a:cs typeface="+mn-ea"/>
                <a:sym typeface="+mn-lt"/>
              </a:rPr>
              <a:t>点击输入简要文字内容，概括精炼言简意赅的说明分项内容。</a:t>
            </a:r>
            <a:endParaRPr lang="en-US" altLang="zh-CN" sz="1200" dirty="0">
              <a:solidFill>
                <a:schemeClr val="bg1">
                  <a:lumMod val="50000"/>
                </a:schemeClr>
              </a:solidFill>
              <a:cs typeface="+mn-ea"/>
              <a:sym typeface="+mn-lt"/>
            </a:endParaRPr>
          </a:p>
          <a:p>
            <a:endParaRPr lang="en-US" altLang="zh-CN" sz="1200" dirty="0">
              <a:solidFill>
                <a:schemeClr val="bg1">
                  <a:lumMod val="50000"/>
                </a:schemeClr>
              </a:solidFill>
              <a:cs typeface="+mn-ea"/>
              <a:sym typeface="+mn-lt"/>
            </a:endParaRPr>
          </a:p>
          <a:p>
            <a:endParaRPr lang="en-US" altLang="zh-CN" sz="1465" dirty="0">
              <a:solidFill>
                <a:schemeClr val="bg1">
                  <a:lumMod val="50000"/>
                </a:schemeClr>
              </a:solidFill>
              <a:cs typeface="+mn-ea"/>
              <a:sym typeface="+mn-lt"/>
            </a:endParaRPr>
          </a:p>
        </p:txBody>
      </p:sp>
      <p:sp>
        <p:nvSpPr>
          <p:cNvPr id="11" name="文本框 10"/>
          <p:cNvSpPr txBox="1">
            <a:spLocks noChangeArrowheads="1"/>
          </p:cNvSpPr>
          <p:nvPr/>
        </p:nvSpPr>
        <p:spPr bwMode="auto">
          <a:xfrm>
            <a:off x="4404105" y="3419768"/>
            <a:ext cx="2429241" cy="1097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465" b="1" dirty="0">
                <a:solidFill>
                  <a:schemeClr val="bg1">
                    <a:lumMod val="50000"/>
                  </a:schemeClr>
                </a:solidFill>
                <a:cs typeface="+mn-ea"/>
                <a:sym typeface="+mn-lt"/>
              </a:rPr>
              <a:t> </a:t>
            </a:r>
            <a:r>
              <a:rPr lang="zh-CN" altLang="en-US" sz="1465" b="1" dirty="0">
                <a:solidFill>
                  <a:schemeClr val="bg1">
                    <a:lumMod val="50000"/>
                  </a:schemeClr>
                </a:solidFill>
                <a:cs typeface="+mn-ea"/>
                <a:sym typeface="+mn-lt"/>
              </a:rPr>
              <a:t>添加小标题</a:t>
            </a:r>
            <a:endParaRPr lang="en-US" altLang="zh-CN" sz="1465" b="1" dirty="0">
              <a:solidFill>
                <a:schemeClr val="bg1">
                  <a:lumMod val="50000"/>
                </a:schemeClr>
              </a:solidFill>
              <a:cs typeface="+mn-ea"/>
              <a:sym typeface="+mn-lt"/>
            </a:endParaRPr>
          </a:p>
          <a:p>
            <a:r>
              <a:rPr lang="zh-CN" altLang="en-US" sz="1200" dirty="0">
                <a:solidFill>
                  <a:schemeClr val="bg1">
                    <a:lumMod val="50000"/>
                  </a:schemeClr>
                </a:solidFill>
                <a:cs typeface="+mn-ea"/>
                <a:sym typeface="+mn-lt"/>
              </a:rPr>
              <a:t>点击输入简要文字内容，概括精炼言简意赅的说明分项内容。</a:t>
            </a:r>
            <a:endParaRPr lang="en-US" altLang="zh-CN" sz="1200" dirty="0">
              <a:solidFill>
                <a:schemeClr val="bg1">
                  <a:lumMod val="50000"/>
                </a:schemeClr>
              </a:solidFill>
              <a:cs typeface="+mn-ea"/>
              <a:sym typeface="+mn-lt"/>
            </a:endParaRPr>
          </a:p>
          <a:p>
            <a:endParaRPr lang="en-US" altLang="zh-CN" sz="1200" dirty="0">
              <a:solidFill>
                <a:schemeClr val="bg1">
                  <a:lumMod val="50000"/>
                </a:schemeClr>
              </a:solidFill>
              <a:cs typeface="+mn-ea"/>
              <a:sym typeface="+mn-lt"/>
            </a:endParaRPr>
          </a:p>
          <a:p>
            <a:endParaRPr lang="en-US" altLang="zh-CN" sz="1465" dirty="0">
              <a:solidFill>
                <a:schemeClr val="bg1">
                  <a:lumMod val="50000"/>
                </a:schemeClr>
              </a:solidFill>
              <a:cs typeface="+mn-ea"/>
              <a:sym typeface="+mn-lt"/>
            </a:endParaRPr>
          </a:p>
        </p:txBody>
      </p:sp>
      <p:sp>
        <p:nvSpPr>
          <p:cNvPr id="12" name="文本框 11"/>
          <p:cNvSpPr txBox="1">
            <a:spLocks noChangeArrowheads="1"/>
          </p:cNvSpPr>
          <p:nvPr/>
        </p:nvSpPr>
        <p:spPr bwMode="auto">
          <a:xfrm>
            <a:off x="7937062" y="3432465"/>
            <a:ext cx="2429241" cy="1097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465" b="1" dirty="0">
                <a:solidFill>
                  <a:schemeClr val="bg1">
                    <a:lumMod val="50000"/>
                  </a:schemeClr>
                </a:solidFill>
                <a:cs typeface="+mn-ea"/>
                <a:sym typeface="+mn-lt"/>
              </a:rPr>
              <a:t> </a:t>
            </a:r>
            <a:r>
              <a:rPr lang="zh-CN" altLang="en-US" sz="1465" b="1" dirty="0">
                <a:solidFill>
                  <a:schemeClr val="bg1">
                    <a:lumMod val="50000"/>
                  </a:schemeClr>
                </a:solidFill>
                <a:cs typeface="+mn-ea"/>
                <a:sym typeface="+mn-lt"/>
              </a:rPr>
              <a:t>添加小标题</a:t>
            </a:r>
            <a:endParaRPr lang="en-US" altLang="zh-CN" sz="1465" b="1" dirty="0">
              <a:solidFill>
                <a:schemeClr val="bg1">
                  <a:lumMod val="50000"/>
                </a:schemeClr>
              </a:solidFill>
              <a:cs typeface="+mn-ea"/>
              <a:sym typeface="+mn-lt"/>
            </a:endParaRPr>
          </a:p>
          <a:p>
            <a:r>
              <a:rPr lang="zh-CN" altLang="en-US" sz="1200" dirty="0">
                <a:solidFill>
                  <a:schemeClr val="bg1">
                    <a:lumMod val="50000"/>
                  </a:schemeClr>
                </a:solidFill>
                <a:cs typeface="+mn-ea"/>
                <a:sym typeface="+mn-lt"/>
              </a:rPr>
              <a:t>点击输入简要文字内容，概括精炼言简意赅的说明分项内容。</a:t>
            </a:r>
            <a:endParaRPr lang="en-US" altLang="zh-CN" sz="1200" dirty="0">
              <a:solidFill>
                <a:schemeClr val="bg1">
                  <a:lumMod val="50000"/>
                </a:schemeClr>
              </a:solidFill>
              <a:cs typeface="+mn-ea"/>
              <a:sym typeface="+mn-lt"/>
            </a:endParaRPr>
          </a:p>
          <a:p>
            <a:endParaRPr lang="en-US" altLang="zh-CN" sz="1200" dirty="0">
              <a:solidFill>
                <a:schemeClr val="bg1">
                  <a:lumMod val="50000"/>
                </a:schemeClr>
              </a:solidFill>
              <a:cs typeface="+mn-ea"/>
              <a:sym typeface="+mn-lt"/>
            </a:endParaRPr>
          </a:p>
          <a:p>
            <a:endParaRPr lang="en-US" altLang="zh-CN" sz="1465" dirty="0">
              <a:solidFill>
                <a:schemeClr val="bg1">
                  <a:lumMod val="50000"/>
                </a:schemeClr>
              </a:solidFill>
              <a:cs typeface="+mn-ea"/>
              <a:sym typeface="+mn-lt"/>
            </a:endParaRPr>
          </a:p>
        </p:txBody>
      </p:sp>
      <p:sp>
        <p:nvSpPr>
          <p:cNvPr id="13" name="矩形 12"/>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1"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50"/>
                                        <p:tgtEl>
                                          <p:spTgt spid="5"/>
                                        </p:tgtEl>
                                      </p:cBhvr>
                                    </p:animEffect>
                                    <p:anim calcmode="lin" valueType="num">
                                      <p:cBhvr>
                                        <p:cTn id="14" dur="250" fill="hold"/>
                                        <p:tgtEl>
                                          <p:spTgt spid="5"/>
                                        </p:tgtEl>
                                        <p:attrNameLst>
                                          <p:attrName>ppt_x</p:attrName>
                                        </p:attrNameLst>
                                      </p:cBhvr>
                                      <p:tavLst>
                                        <p:tav tm="0">
                                          <p:val>
                                            <p:strVal val="#ppt_x"/>
                                          </p:val>
                                        </p:tav>
                                        <p:tav tm="100000">
                                          <p:val>
                                            <p:strVal val="#ppt_x"/>
                                          </p:val>
                                        </p:tav>
                                      </p:tavLst>
                                    </p:anim>
                                    <p:anim calcmode="lin" valueType="num">
                                      <p:cBhvr>
                                        <p:cTn id="15" dur="2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50"/>
                                        <p:tgtEl>
                                          <p:spTgt spid="6"/>
                                        </p:tgtEl>
                                      </p:cBhvr>
                                    </p:animEffect>
                                    <p:anim calcmode="lin" valueType="num">
                                      <p:cBhvr>
                                        <p:cTn id="20" dur="250" fill="hold"/>
                                        <p:tgtEl>
                                          <p:spTgt spid="6"/>
                                        </p:tgtEl>
                                        <p:attrNameLst>
                                          <p:attrName>ppt_x</p:attrName>
                                        </p:attrNameLst>
                                      </p:cBhvr>
                                      <p:tavLst>
                                        <p:tav tm="0">
                                          <p:val>
                                            <p:strVal val="#ppt_x"/>
                                          </p:val>
                                        </p:tav>
                                        <p:tav tm="100000">
                                          <p:val>
                                            <p:strVal val="#ppt_x"/>
                                          </p:val>
                                        </p:tav>
                                      </p:tavLst>
                                    </p:anim>
                                    <p:anim calcmode="lin" valueType="num">
                                      <p:cBhvr>
                                        <p:cTn id="21" dur="25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50"/>
                                        <p:tgtEl>
                                          <p:spTgt spid="7"/>
                                        </p:tgtEl>
                                      </p:cBhvr>
                                    </p:animEffect>
                                    <p:anim calcmode="lin" valueType="num">
                                      <p:cBhvr>
                                        <p:cTn id="26" dur="250" fill="hold"/>
                                        <p:tgtEl>
                                          <p:spTgt spid="7"/>
                                        </p:tgtEl>
                                        <p:attrNameLst>
                                          <p:attrName>ppt_x</p:attrName>
                                        </p:attrNameLst>
                                      </p:cBhvr>
                                      <p:tavLst>
                                        <p:tav tm="0">
                                          <p:val>
                                            <p:strVal val="#ppt_x"/>
                                          </p:val>
                                        </p:tav>
                                        <p:tav tm="100000">
                                          <p:val>
                                            <p:strVal val="#ppt_x"/>
                                          </p:val>
                                        </p:tav>
                                      </p:tavLst>
                                    </p:anim>
                                    <p:anim calcmode="lin" valueType="num">
                                      <p:cBhvr>
                                        <p:cTn id="27" dur="25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50"/>
                                        <p:tgtEl>
                                          <p:spTgt spid="8"/>
                                        </p:tgtEl>
                                      </p:cBhvr>
                                    </p:animEffect>
                                    <p:anim calcmode="lin" valueType="num">
                                      <p:cBhvr>
                                        <p:cTn id="32" dur="250" fill="hold"/>
                                        <p:tgtEl>
                                          <p:spTgt spid="8"/>
                                        </p:tgtEl>
                                        <p:attrNameLst>
                                          <p:attrName>ppt_x</p:attrName>
                                        </p:attrNameLst>
                                      </p:cBhvr>
                                      <p:tavLst>
                                        <p:tav tm="0">
                                          <p:val>
                                            <p:strVal val="#ppt_x"/>
                                          </p:val>
                                        </p:tav>
                                        <p:tav tm="100000">
                                          <p:val>
                                            <p:strVal val="#ppt_x"/>
                                          </p:val>
                                        </p:tav>
                                      </p:tavLst>
                                    </p:anim>
                                    <p:anim calcmode="lin" valueType="num">
                                      <p:cBhvr>
                                        <p:cTn id="33" dur="25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50"/>
                                        <p:tgtEl>
                                          <p:spTgt spid="9"/>
                                        </p:tgtEl>
                                      </p:cBhvr>
                                    </p:animEffect>
                                    <p:anim calcmode="lin" valueType="num">
                                      <p:cBhvr>
                                        <p:cTn id="38" dur="250" fill="hold"/>
                                        <p:tgtEl>
                                          <p:spTgt spid="9"/>
                                        </p:tgtEl>
                                        <p:attrNameLst>
                                          <p:attrName>ppt_x</p:attrName>
                                        </p:attrNameLst>
                                      </p:cBhvr>
                                      <p:tavLst>
                                        <p:tav tm="0">
                                          <p:val>
                                            <p:strVal val="#ppt_x"/>
                                          </p:val>
                                        </p:tav>
                                        <p:tav tm="100000">
                                          <p:val>
                                            <p:strVal val="#ppt_x"/>
                                          </p:val>
                                        </p:tav>
                                      </p:tavLst>
                                    </p:anim>
                                    <p:anim calcmode="lin" valueType="num">
                                      <p:cBhvr>
                                        <p:cTn id="39" dur="25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250"/>
                                        <p:tgtEl>
                                          <p:spTgt spid="10"/>
                                        </p:tgtEl>
                                      </p:cBhvr>
                                    </p:animEffect>
                                    <p:anim calcmode="lin" valueType="num">
                                      <p:cBhvr>
                                        <p:cTn id="44" dur="250" fill="hold"/>
                                        <p:tgtEl>
                                          <p:spTgt spid="10"/>
                                        </p:tgtEl>
                                        <p:attrNameLst>
                                          <p:attrName>ppt_x</p:attrName>
                                        </p:attrNameLst>
                                      </p:cBhvr>
                                      <p:tavLst>
                                        <p:tav tm="0">
                                          <p:val>
                                            <p:strVal val="#ppt_x"/>
                                          </p:val>
                                        </p:tav>
                                        <p:tav tm="100000">
                                          <p:val>
                                            <p:strVal val="#ppt_x"/>
                                          </p:val>
                                        </p:tav>
                                      </p:tavLst>
                                    </p:anim>
                                    <p:anim calcmode="lin" valueType="num">
                                      <p:cBhvr>
                                        <p:cTn id="45" dur="250" fill="hold"/>
                                        <p:tgtEl>
                                          <p:spTgt spid="10"/>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250"/>
                                        <p:tgtEl>
                                          <p:spTgt spid="11"/>
                                        </p:tgtEl>
                                      </p:cBhvr>
                                    </p:animEffect>
                                    <p:anim calcmode="lin" valueType="num">
                                      <p:cBhvr>
                                        <p:cTn id="50" dur="250" fill="hold"/>
                                        <p:tgtEl>
                                          <p:spTgt spid="11"/>
                                        </p:tgtEl>
                                        <p:attrNameLst>
                                          <p:attrName>ppt_x</p:attrName>
                                        </p:attrNameLst>
                                      </p:cBhvr>
                                      <p:tavLst>
                                        <p:tav tm="0">
                                          <p:val>
                                            <p:strVal val="#ppt_x"/>
                                          </p:val>
                                        </p:tav>
                                        <p:tav tm="100000">
                                          <p:val>
                                            <p:strVal val="#ppt_x"/>
                                          </p:val>
                                        </p:tav>
                                      </p:tavLst>
                                    </p:anim>
                                    <p:anim calcmode="lin" valueType="num">
                                      <p:cBhvr>
                                        <p:cTn id="51" dur="25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250"/>
                                        <p:tgtEl>
                                          <p:spTgt spid="12"/>
                                        </p:tgtEl>
                                      </p:cBhvr>
                                    </p:animEffect>
                                    <p:anim calcmode="lin" valueType="num">
                                      <p:cBhvr>
                                        <p:cTn id="56" dur="250" fill="hold"/>
                                        <p:tgtEl>
                                          <p:spTgt spid="12"/>
                                        </p:tgtEl>
                                        <p:attrNameLst>
                                          <p:attrName>ppt_x</p:attrName>
                                        </p:attrNameLst>
                                      </p:cBhvr>
                                      <p:tavLst>
                                        <p:tav tm="0">
                                          <p:val>
                                            <p:strVal val="#ppt_x"/>
                                          </p:val>
                                        </p:tav>
                                        <p:tav tm="100000">
                                          <p:val>
                                            <p:strVal val="#ppt_x"/>
                                          </p:val>
                                        </p:tav>
                                      </p:tavLst>
                                    </p:anim>
                                    <p:anim calcmode="lin" valueType="num">
                                      <p:cBhvr>
                                        <p:cTn id="57" dur="250" fill="hold"/>
                                        <p:tgtEl>
                                          <p:spTgt spid="12"/>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p:bldP spid="10" grpId="0"/>
      <p:bldP spid="11" grpId="0"/>
      <p:bldP spid="12"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7"/>
          <p:cNvGrpSpPr/>
          <p:nvPr/>
        </p:nvGrpSpPr>
        <p:grpSpPr>
          <a:xfrm>
            <a:off x="911369" y="2140162"/>
            <a:ext cx="1766616" cy="2459917"/>
            <a:chOff x="663207" y="1246790"/>
            <a:chExt cx="1324962" cy="1844938"/>
          </a:xfrm>
          <a:solidFill>
            <a:schemeClr val="accent1">
              <a:lumMod val="75000"/>
            </a:schemeClr>
          </a:solidFill>
        </p:grpSpPr>
        <p:sp>
          <p:nvSpPr>
            <p:cNvPr id="5" name="Rounded Rectangle 26"/>
            <p:cNvSpPr/>
            <p:nvPr/>
          </p:nvSpPr>
          <p:spPr>
            <a:xfrm>
              <a:off x="663207" y="1246790"/>
              <a:ext cx="1324962" cy="1612996"/>
            </a:xfrm>
            <a:prstGeom prst="roundRect">
              <a:avLst>
                <a:gd name="adj" fmla="val 711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6" name="Isosceles Triangle 43"/>
            <p:cNvSpPr/>
            <p:nvPr/>
          </p:nvSpPr>
          <p:spPr>
            <a:xfrm rot="10800000">
              <a:off x="1122392" y="2859785"/>
              <a:ext cx="406592" cy="231943"/>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7" name="Text Placeholder 3"/>
            <p:cNvSpPr txBox="1"/>
            <p:nvPr/>
          </p:nvSpPr>
          <p:spPr>
            <a:xfrm>
              <a:off x="811725" y="2428981"/>
              <a:ext cx="1027926" cy="246173"/>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2135" dirty="0">
                  <a:solidFill>
                    <a:schemeClr val="bg1"/>
                  </a:solidFill>
                  <a:cs typeface="+mn-ea"/>
                  <a:sym typeface="+mn-lt"/>
                </a:rPr>
                <a:t>添加小标题</a:t>
              </a:r>
              <a:endParaRPr lang="en-US" sz="2135" dirty="0">
                <a:solidFill>
                  <a:schemeClr val="bg1"/>
                </a:solidFill>
                <a:cs typeface="+mn-ea"/>
                <a:sym typeface="+mn-lt"/>
              </a:endParaRPr>
            </a:p>
          </p:txBody>
        </p:sp>
      </p:grpSp>
      <p:sp>
        <p:nvSpPr>
          <p:cNvPr id="8" name="Round Same Side Corner Rectangle 44"/>
          <p:cNvSpPr/>
          <p:nvPr/>
        </p:nvSpPr>
        <p:spPr>
          <a:xfrm>
            <a:off x="911369" y="2140160"/>
            <a:ext cx="1766616" cy="1459379"/>
          </a:xfrm>
          <a:prstGeom prst="round2SameRect">
            <a:avLst>
              <a:gd name="adj1" fmla="val 873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lumMod val="50000"/>
                </a:schemeClr>
              </a:solidFill>
              <a:cs typeface="+mn-ea"/>
              <a:sym typeface="+mn-lt"/>
            </a:endParaRPr>
          </a:p>
        </p:txBody>
      </p:sp>
      <p:sp>
        <p:nvSpPr>
          <p:cNvPr id="9" name="TextBox 46"/>
          <p:cNvSpPr txBox="1"/>
          <p:nvPr/>
        </p:nvSpPr>
        <p:spPr>
          <a:xfrm>
            <a:off x="719347" y="4828488"/>
            <a:ext cx="2150661" cy="615361"/>
          </a:xfrm>
          <a:prstGeom prst="rect">
            <a:avLst/>
          </a:prstGeom>
          <a:noFill/>
        </p:spPr>
        <p:txBody>
          <a:bodyPr wrap="square" lIns="0" tIns="0" rIns="0" bIns="0" rtlCol="0" anchor="t">
            <a:spAutoFit/>
          </a:bodyPr>
          <a:lstStyle/>
          <a:p>
            <a:pPr algn="ctr" defTabSz="1218565">
              <a:spcBef>
                <a:spcPct val="20000"/>
              </a:spcBef>
              <a:defRPr/>
            </a:pPr>
            <a:r>
              <a:rPr lang="zh-CN" altLang="en-US" sz="1335" dirty="0">
                <a:solidFill>
                  <a:schemeClr val="tx1">
                    <a:lumMod val="50000"/>
                    <a:lumOff val="50000"/>
                  </a:schemeClr>
                </a:solidFill>
                <a:cs typeface="+mn-ea"/>
                <a:sym typeface="+mn-lt"/>
              </a:rPr>
              <a:t>点击输入简要文字内容，概括精炼言简意赅的说明分项内容。</a:t>
            </a:r>
            <a:endParaRPr lang="en-US" sz="1335" dirty="0">
              <a:solidFill>
                <a:schemeClr val="tx1">
                  <a:lumMod val="50000"/>
                  <a:lumOff val="50000"/>
                </a:schemeClr>
              </a:solidFill>
              <a:cs typeface="+mn-ea"/>
              <a:sym typeface="+mn-lt"/>
            </a:endParaRPr>
          </a:p>
        </p:txBody>
      </p:sp>
      <p:grpSp>
        <p:nvGrpSpPr>
          <p:cNvPr id="10" name="Group 48"/>
          <p:cNvGrpSpPr/>
          <p:nvPr/>
        </p:nvGrpSpPr>
        <p:grpSpPr>
          <a:xfrm>
            <a:off x="3062031" y="2140162"/>
            <a:ext cx="1766616" cy="2459917"/>
            <a:chOff x="663207" y="1246790"/>
            <a:chExt cx="1324962" cy="1844938"/>
          </a:xfrm>
          <a:solidFill>
            <a:schemeClr val="accent2">
              <a:lumMod val="75000"/>
            </a:schemeClr>
          </a:solidFill>
        </p:grpSpPr>
        <p:sp>
          <p:nvSpPr>
            <p:cNvPr id="11" name="Rounded Rectangle 49"/>
            <p:cNvSpPr/>
            <p:nvPr/>
          </p:nvSpPr>
          <p:spPr>
            <a:xfrm>
              <a:off x="663207" y="1246790"/>
              <a:ext cx="1324962" cy="1612996"/>
            </a:xfrm>
            <a:prstGeom prst="roundRect">
              <a:avLst>
                <a:gd name="adj" fmla="val 7114"/>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2" name="Isosceles Triangle 50"/>
            <p:cNvSpPr/>
            <p:nvPr/>
          </p:nvSpPr>
          <p:spPr>
            <a:xfrm rot="10800000">
              <a:off x="1122392" y="2859785"/>
              <a:ext cx="406592" cy="231943"/>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3" name="Text Placeholder 3"/>
            <p:cNvSpPr txBox="1"/>
            <p:nvPr/>
          </p:nvSpPr>
          <p:spPr>
            <a:xfrm>
              <a:off x="811726" y="2428981"/>
              <a:ext cx="1027926" cy="246173"/>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2135" dirty="0">
                  <a:solidFill>
                    <a:schemeClr val="bg1"/>
                  </a:solidFill>
                  <a:cs typeface="+mn-ea"/>
                  <a:sym typeface="+mn-lt"/>
                </a:rPr>
                <a:t>添加小标题</a:t>
              </a:r>
              <a:endParaRPr lang="en-US" sz="2135" dirty="0">
                <a:solidFill>
                  <a:schemeClr val="bg1"/>
                </a:solidFill>
                <a:cs typeface="+mn-ea"/>
                <a:sym typeface="+mn-lt"/>
              </a:endParaRPr>
            </a:p>
          </p:txBody>
        </p:sp>
      </p:grpSp>
      <p:sp>
        <p:nvSpPr>
          <p:cNvPr id="14" name="Round Same Side Corner Rectangle 52"/>
          <p:cNvSpPr/>
          <p:nvPr/>
        </p:nvSpPr>
        <p:spPr>
          <a:xfrm>
            <a:off x="3062031" y="2140160"/>
            <a:ext cx="1766616" cy="1459379"/>
          </a:xfrm>
          <a:prstGeom prst="round2SameRect">
            <a:avLst>
              <a:gd name="adj1" fmla="val 873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2">
                  <a:lumMod val="50000"/>
                </a:schemeClr>
              </a:solidFill>
              <a:cs typeface="+mn-ea"/>
              <a:sym typeface="+mn-lt"/>
            </a:endParaRPr>
          </a:p>
        </p:txBody>
      </p:sp>
      <p:sp>
        <p:nvSpPr>
          <p:cNvPr id="15" name="TextBox 53"/>
          <p:cNvSpPr txBox="1"/>
          <p:nvPr/>
        </p:nvSpPr>
        <p:spPr>
          <a:xfrm>
            <a:off x="2870008" y="4828488"/>
            <a:ext cx="2150661" cy="615361"/>
          </a:xfrm>
          <a:prstGeom prst="rect">
            <a:avLst/>
          </a:prstGeom>
          <a:noFill/>
        </p:spPr>
        <p:txBody>
          <a:bodyPr wrap="square" lIns="0" tIns="0" rIns="0" bIns="0" rtlCol="0" anchor="t">
            <a:spAutoFit/>
          </a:bodyPr>
          <a:lstStyle/>
          <a:p>
            <a:pPr algn="ctr" defTabSz="1218565">
              <a:spcBef>
                <a:spcPct val="20000"/>
              </a:spcBef>
              <a:defRPr/>
            </a:pPr>
            <a:r>
              <a:rPr lang="zh-CN" altLang="en-US" sz="1335" dirty="0">
                <a:solidFill>
                  <a:schemeClr val="tx1">
                    <a:lumMod val="50000"/>
                    <a:lumOff val="50000"/>
                  </a:schemeClr>
                </a:solidFill>
                <a:cs typeface="+mn-ea"/>
                <a:sym typeface="+mn-lt"/>
              </a:rPr>
              <a:t>点击输入简要文字内容，概括精炼言简意赅的说明分项内容。</a:t>
            </a:r>
            <a:endParaRPr lang="en-US" sz="1335" dirty="0">
              <a:solidFill>
                <a:schemeClr val="tx1">
                  <a:lumMod val="50000"/>
                  <a:lumOff val="50000"/>
                </a:schemeClr>
              </a:solidFill>
              <a:cs typeface="+mn-ea"/>
              <a:sym typeface="+mn-lt"/>
            </a:endParaRPr>
          </a:p>
        </p:txBody>
      </p:sp>
      <p:grpSp>
        <p:nvGrpSpPr>
          <p:cNvPr id="16" name="Group 54"/>
          <p:cNvGrpSpPr/>
          <p:nvPr/>
        </p:nvGrpSpPr>
        <p:grpSpPr>
          <a:xfrm>
            <a:off x="5212692" y="2140162"/>
            <a:ext cx="1766616" cy="2459917"/>
            <a:chOff x="663207" y="1246790"/>
            <a:chExt cx="1324962" cy="1844938"/>
          </a:xfrm>
          <a:solidFill>
            <a:schemeClr val="accent3">
              <a:lumMod val="75000"/>
            </a:schemeClr>
          </a:solidFill>
        </p:grpSpPr>
        <p:sp>
          <p:nvSpPr>
            <p:cNvPr id="17" name="Rounded Rectangle 55"/>
            <p:cNvSpPr/>
            <p:nvPr/>
          </p:nvSpPr>
          <p:spPr>
            <a:xfrm>
              <a:off x="663207" y="1246790"/>
              <a:ext cx="1324962" cy="1612996"/>
            </a:xfrm>
            <a:prstGeom prst="roundRect">
              <a:avLst>
                <a:gd name="adj" fmla="val 7114"/>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8" name="Isosceles Triangle 56"/>
            <p:cNvSpPr/>
            <p:nvPr/>
          </p:nvSpPr>
          <p:spPr>
            <a:xfrm rot="10800000">
              <a:off x="1122392" y="2859785"/>
              <a:ext cx="406592" cy="231943"/>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9" name="Text Placeholder 3"/>
            <p:cNvSpPr txBox="1"/>
            <p:nvPr/>
          </p:nvSpPr>
          <p:spPr>
            <a:xfrm>
              <a:off x="811725" y="2428981"/>
              <a:ext cx="1027926" cy="246173"/>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2135" dirty="0">
                  <a:solidFill>
                    <a:schemeClr val="bg1"/>
                  </a:solidFill>
                  <a:cs typeface="+mn-ea"/>
                  <a:sym typeface="+mn-lt"/>
                </a:rPr>
                <a:t>添加小标题</a:t>
              </a:r>
              <a:endParaRPr lang="en-US" sz="2135" dirty="0">
                <a:solidFill>
                  <a:schemeClr val="bg1"/>
                </a:solidFill>
                <a:cs typeface="+mn-ea"/>
                <a:sym typeface="+mn-lt"/>
              </a:endParaRPr>
            </a:p>
          </p:txBody>
        </p:sp>
      </p:grpSp>
      <p:sp>
        <p:nvSpPr>
          <p:cNvPr id="20" name="Round Same Side Corner Rectangle 58"/>
          <p:cNvSpPr/>
          <p:nvPr/>
        </p:nvSpPr>
        <p:spPr>
          <a:xfrm>
            <a:off x="5212692" y="2140160"/>
            <a:ext cx="1766616" cy="1459379"/>
          </a:xfrm>
          <a:prstGeom prst="round2SameRect">
            <a:avLst>
              <a:gd name="adj1" fmla="val 873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lumMod val="50000"/>
                </a:schemeClr>
              </a:solidFill>
              <a:cs typeface="+mn-ea"/>
              <a:sym typeface="+mn-lt"/>
            </a:endParaRPr>
          </a:p>
        </p:txBody>
      </p:sp>
      <p:sp>
        <p:nvSpPr>
          <p:cNvPr id="21" name="TextBox 59"/>
          <p:cNvSpPr txBox="1"/>
          <p:nvPr/>
        </p:nvSpPr>
        <p:spPr>
          <a:xfrm>
            <a:off x="5020670" y="4828488"/>
            <a:ext cx="2150661" cy="615361"/>
          </a:xfrm>
          <a:prstGeom prst="rect">
            <a:avLst/>
          </a:prstGeom>
          <a:noFill/>
        </p:spPr>
        <p:txBody>
          <a:bodyPr wrap="square" lIns="0" tIns="0" rIns="0" bIns="0" rtlCol="0" anchor="t">
            <a:spAutoFit/>
          </a:bodyPr>
          <a:lstStyle/>
          <a:p>
            <a:pPr algn="ctr" defTabSz="1218565">
              <a:spcBef>
                <a:spcPct val="20000"/>
              </a:spcBef>
              <a:defRPr/>
            </a:pPr>
            <a:r>
              <a:rPr lang="zh-CN" altLang="en-US" sz="1335" dirty="0">
                <a:solidFill>
                  <a:schemeClr val="tx1">
                    <a:lumMod val="50000"/>
                    <a:lumOff val="50000"/>
                  </a:schemeClr>
                </a:solidFill>
                <a:cs typeface="+mn-ea"/>
                <a:sym typeface="+mn-lt"/>
              </a:rPr>
              <a:t>点击输入简要文字内容，概括精炼言简意赅的说明分项内容。</a:t>
            </a:r>
            <a:endParaRPr lang="en-US" sz="1335" dirty="0">
              <a:solidFill>
                <a:schemeClr val="tx1">
                  <a:lumMod val="50000"/>
                  <a:lumOff val="50000"/>
                </a:schemeClr>
              </a:solidFill>
              <a:cs typeface="+mn-ea"/>
              <a:sym typeface="+mn-lt"/>
            </a:endParaRPr>
          </a:p>
        </p:txBody>
      </p:sp>
      <p:grpSp>
        <p:nvGrpSpPr>
          <p:cNvPr id="22" name="Group 60"/>
          <p:cNvGrpSpPr/>
          <p:nvPr/>
        </p:nvGrpSpPr>
        <p:grpSpPr>
          <a:xfrm>
            <a:off x="7363353" y="2140162"/>
            <a:ext cx="1766616" cy="2459917"/>
            <a:chOff x="663207" y="1246790"/>
            <a:chExt cx="1324962" cy="1844938"/>
          </a:xfrm>
          <a:solidFill>
            <a:schemeClr val="accent4">
              <a:lumMod val="50000"/>
            </a:schemeClr>
          </a:solidFill>
        </p:grpSpPr>
        <p:sp>
          <p:nvSpPr>
            <p:cNvPr id="23" name="Rounded Rectangle 61"/>
            <p:cNvSpPr/>
            <p:nvPr/>
          </p:nvSpPr>
          <p:spPr>
            <a:xfrm>
              <a:off x="663207" y="1246790"/>
              <a:ext cx="1324962" cy="1612996"/>
            </a:xfrm>
            <a:prstGeom prst="roundRect">
              <a:avLst>
                <a:gd name="adj" fmla="val 7114"/>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24" name="Isosceles Triangle 62"/>
            <p:cNvSpPr/>
            <p:nvPr/>
          </p:nvSpPr>
          <p:spPr>
            <a:xfrm rot="10800000">
              <a:off x="1122392" y="2859785"/>
              <a:ext cx="406592" cy="231943"/>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25" name="Text Placeholder 3"/>
            <p:cNvSpPr txBox="1"/>
            <p:nvPr/>
          </p:nvSpPr>
          <p:spPr>
            <a:xfrm>
              <a:off x="811725" y="2428981"/>
              <a:ext cx="1027926" cy="246173"/>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2135" dirty="0">
                  <a:solidFill>
                    <a:schemeClr val="bg1"/>
                  </a:solidFill>
                  <a:cs typeface="+mn-ea"/>
                  <a:sym typeface="+mn-lt"/>
                </a:rPr>
                <a:t>添加小标题</a:t>
              </a:r>
              <a:endParaRPr lang="en-US" sz="2135" dirty="0">
                <a:solidFill>
                  <a:schemeClr val="bg1"/>
                </a:solidFill>
                <a:cs typeface="+mn-ea"/>
                <a:sym typeface="+mn-lt"/>
              </a:endParaRPr>
            </a:p>
          </p:txBody>
        </p:sp>
      </p:grpSp>
      <p:sp>
        <p:nvSpPr>
          <p:cNvPr id="26" name="Round Same Side Corner Rectangle 64"/>
          <p:cNvSpPr/>
          <p:nvPr/>
        </p:nvSpPr>
        <p:spPr>
          <a:xfrm>
            <a:off x="7363353" y="2140160"/>
            <a:ext cx="1766616" cy="1459379"/>
          </a:xfrm>
          <a:prstGeom prst="round2SameRect">
            <a:avLst>
              <a:gd name="adj1" fmla="val 873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4">
                  <a:lumMod val="50000"/>
                </a:schemeClr>
              </a:solidFill>
              <a:cs typeface="+mn-ea"/>
              <a:sym typeface="+mn-lt"/>
            </a:endParaRPr>
          </a:p>
        </p:txBody>
      </p:sp>
      <p:sp>
        <p:nvSpPr>
          <p:cNvPr id="27" name="TextBox 65"/>
          <p:cNvSpPr txBox="1"/>
          <p:nvPr/>
        </p:nvSpPr>
        <p:spPr>
          <a:xfrm>
            <a:off x="7171331" y="4828488"/>
            <a:ext cx="2150661" cy="615361"/>
          </a:xfrm>
          <a:prstGeom prst="rect">
            <a:avLst/>
          </a:prstGeom>
          <a:noFill/>
        </p:spPr>
        <p:txBody>
          <a:bodyPr wrap="square" lIns="0" tIns="0" rIns="0" bIns="0" rtlCol="0" anchor="t">
            <a:spAutoFit/>
          </a:bodyPr>
          <a:lstStyle/>
          <a:p>
            <a:pPr algn="ctr" defTabSz="1218565">
              <a:spcBef>
                <a:spcPct val="20000"/>
              </a:spcBef>
              <a:defRPr/>
            </a:pPr>
            <a:r>
              <a:rPr lang="zh-CN" altLang="en-US" sz="1335" dirty="0">
                <a:solidFill>
                  <a:schemeClr val="tx1">
                    <a:lumMod val="50000"/>
                    <a:lumOff val="50000"/>
                  </a:schemeClr>
                </a:solidFill>
                <a:cs typeface="+mn-ea"/>
                <a:sym typeface="+mn-lt"/>
              </a:rPr>
              <a:t>点击输入简要文字内容，概括精炼言简意赅的说明分项内容。</a:t>
            </a:r>
            <a:endParaRPr lang="en-US" sz="1335" dirty="0">
              <a:solidFill>
                <a:schemeClr val="tx1">
                  <a:lumMod val="50000"/>
                  <a:lumOff val="50000"/>
                </a:schemeClr>
              </a:solidFill>
              <a:cs typeface="+mn-ea"/>
              <a:sym typeface="+mn-lt"/>
            </a:endParaRPr>
          </a:p>
        </p:txBody>
      </p:sp>
      <p:grpSp>
        <p:nvGrpSpPr>
          <p:cNvPr id="28" name="Group 66"/>
          <p:cNvGrpSpPr/>
          <p:nvPr/>
        </p:nvGrpSpPr>
        <p:grpSpPr>
          <a:xfrm>
            <a:off x="9514015" y="2140162"/>
            <a:ext cx="1766616" cy="2459917"/>
            <a:chOff x="663207" y="1246790"/>
            <a:chExt cx="1324962" cy="1844938"/>
          </a:xfrm>
          <a:solidFill>
            <a:schemeClr val="accent5">
              <a:lumMod val="75000"/>
            </a:schemeClr>
          </a:solidFill>
        </p:grpSpPr>
        <p:sp>
          <p:nvSpPr>
            <p:cNvPr id="29" name="Rounded Rectangle 67"/>
            <p:cNvSpPr/>
            <p:nvPr/>
          </p:nvSpPr>
          <p:spPr>
            <a:xfrm>
              <a:off x="663207" y="1246790"/>
              <a:ext cx="1324962" cy="1612996"/>
            </a:xfrm>
            <a:prstGeom prst="roundRect">
              <a:avLst>
                <a:gd name="adj" fmla="val 7114"/>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30" name="Isosceles Triangle 74"/>
            <p:cNvSpPr/>
            <p:nvPr/>
          </p:nvSpPr>
          <p:spPr>
            <a:xfrm rot="10800000">
              <a:off x="1122392" y="2859785"/>
              <a:ext cx="406592" cy="231943"/>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31" name="Text Placeholder 3"/>
            <p:cNvSpPr txBox="1"/>
            <p:nvPr/>
          </p:nvSpPr>
          <p:spPr>
            <a:xfrm>
              <a:off x="811726" y="2428981"/>
              <a:ext cx="1027926" cy="246173"/>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2135" dirty="0">
                  <a:solidFill>
                    <a:schemeClr val="bg1"/>
                  </a:solidFill>
                  <a:cs typeface="+mn-ea"/>
                  <a:sym typeface="+mn-lt"/>
                </a:rPr>
                <a:t>添加小标题</a:t>
              </a:r>
              <a:endParaRPr lang="en-US" sz="2135" dirty="0">
                <a:solidFill>
                  <a:schemeClr val="bg1"/>
                </a:solidFill>
                <a:cs typeface="+mn-ea"/>
                <a:sym typeface="+mn-lt"/>
              </a:endParaRPr>
            </a:p>
          </p:txBody>
        </p:sp>
      </p:grpSp>
      <p:sp>
        <p:nvSpPr>
          <p:cNvPr id="34" name="Round Same Side Corner Rectangle 77"/>
          <p:cNvSpPr/>
          <p:nvPr/>
        </p:nvSpPr>
        <p:spPr>
          <a:xfrm>
            <a:off x="9514015" y="2140160"/>
            <a:ext cx="1766616" cy="1459379"/>
          </a:xfrm>
          <a:prstGeom prst="round2SameRect">
            <a:avLst>
              <a:gd name="adj1" fmla="val 873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5">
                  <a:lumMod val="50000"/>
                </a:schemeClr>
              </a:solidFill>
              <a:cs typeface="+mn-ea"/>
              <a:sym typeface="+mn-lt"/>
            </a:endParaRPr>
          </a:p>
        </p:txBody>
      </p:sp>
      <p:sp>
        <p:nvSpPr>
          <p:cNvPr id="35" name="TextBox 78"/>
          <p:cNvSpPr txBox="1"/>
          <p:nvPr/>
        </p:nvSpPr>
        <p:spPr>
          <a:xfrm>
            <a:off x="9321992" y="4828488"/>
            <a:ext cx="2150661" cy="615361"/>
          </a:xfrm>
          <a:prstGeom prst="rect">
            <a:avLst/>
          </a:prstGeom>
          <a:noFill/>
        </p:spPr>
        <p:txBody>
          <a:bodyPr wrap="square" lIns="0" tIns="0" rIns="0" bIns="0" rtlCol="0" anchor="t">
            <a:spAutoFit/>
          </a:bodyPr>
          <a:lstStyle/>
          <a:p>
            <a:pPr algn="ctr" defTabSz="1218565">
              <a:spcBef>
                <a:spcPct val="20000"/>
              </a:spcBef>
              <a:defRPr/>
            </a:pPr>
            <a:r>
              <a:rPr lang="zh-CN" altLang="en-US" sz="1335" dirty="0">
                <a:solidFill>
                  <a:schemeClr val="tx1">
                    <a:lumMod val="50000"/>
                    <a:lumOff val="50000"/>
                  </a:schemeClr>
                </a:solidFill>
                <a:cs typeface="+mn-ea"/>
                <a:sym typeface="+mn-lt"/>
              </a:rPr>
              <a:t>点击输入简要文字内容，概括精炼言简意赅的说明分项内容。</a:t>
            </a:r>
            <a:endParaRPr lang="en-US" sz="1335" dirty="0">
              <a:solidFill>
                <a:schemeClr val="tx1">
                  <a:lumMod val="50000"/>
                  <a:lumOff val="50000"/>
                </a:schemeClr>
              </a:solidFill>
              <a:cs typeface="+mn-ea"/>
              <a:sym typeface="+mn-lt"/>
            </a:endParaRPr>
          </a:p>
        </p:txBody>
      </p:sp>
      <p:sp>
        <p:nvSpPr>
          <p:cNvPr id="36" name="Arc 79"/>
          <p:cNvSpPr/>
          <p:nvPr/>
        </p:nvSpPr>
        <p:spPr>
          <a:xfrm rot="19051047">
            <a:off x="1776261" y="1658681"/>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cs typeface="+mn-ea"/>
              <a:sym typeface="+mn-lt"/>
            </a:endParaRPr>
          </a:p>
        </p:txBody>
      </p:sp>
      <p:sp>
        <p:nvSpPr>
          <p:cNvPr id="37" name="Arc 80"/>
          <p:cNvSpPr/>
          <p:nvPr/>
        </p:nvSpPr>
        <p:spPr>
          <a:xfrm rot="19051047">
            <a:off x="3826137" y="1658683"/>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cs typeface="+mn-ea"/>
              <a:sym typeface="+mn-lt"/>
            </a:endParaRPr>
          </a:p>
        </p:txBody>
      </p:sp>
      <p:sp>
        <p:nvSpPr>
          <p:cNvPr id="38" name="Arc 81"/>
          <p:cNvSpPr/>
          <p:nvPr/>
        </p:nvSpPr>
        <p:spPr>
          <a:xfrm rot="19051047">
            <a:off x="5885581" y="1658683"/>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cs typeface="+mn-ea"/>
              <a:sym typeface="+mn-lt"/>
            </a:endParaRPr>
          </a:p>
        </p:txBody>
      </p:sp>
      <p:sp>
        <p:nvSpPr>
          <p:cNvPr id="39" name="Arc 82"/>
          <p:cNvSpPr/>
          <p:nvPr/>
        </p:nvSpPr>
        <p:spPr>
          <a:xfrm rot="19051047">
            <a:off x="8153108" y="1658683"/>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cs typeface="+mn-ea"/>
              <a:sym typeface="+mn-lt"/>
            </a:endParaRPr>
          </a:p>
        </p:txBody>
      </p:sp>
      <p:sp>
        <p:nvSpPr>
          <p:cNvPr id="40" name="Freeform 103"/>
          <p:cNvSpPr>
            <a:spLocks noEditPoints="1"/>
          </p:cNvSpPr>
          <p:nvPr/>
        </p:nvSpPr>
        <p:spPr bwMode="auto">
          <a:xfrm>
            <a:off x="1574428" y="2545527"/>
            <a:ext cx="440499" cy="648645"/>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41" name="Freeform 105"/>
          <p:cNvSpPr>
            <a:spLocks noEditPoints="1"/>
          </p:cNvSpPr>
          <p:nvPr/>
        </p:nvSpPr>
        <p:spPr bwMode="auto">
          <a:xfrm>
            <a:off x="3690092" y="2618300"/>
            <a:ext cx="510497" cy="503099"/>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2400" dirty="0">
              <a:solidFill>
                <a:schemeClr val="accent3">
                  <a:lumMod val="50000"/>
                </a:schemeClr>
              </a:solidFill>
              <a:cs typeface="+mn-ea"/>
              <a:sym typeface="+mn-lt"/>
            </a:endParaRPr>
          </a:p>
        </p:txBody>
      </p:sp>
      <p:sp>
        <p:nvSpPr>
          <p:cNvPr id="42" name="Freeform 56"/>
          <p:cNvSpPr>
            <a:spLocks noEditPoints="1"/>
          </p:cNvSpPr>
          <p:nvPr/>
        </p:nvSpPr>
        <p:spPr bwMode="auto">
          <a:xfrm>
            <a:off x="5822260" y="2646692"/>
            <a:ext cx="547480" cy="547480"/>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43" name="Freeform 6"/>
          <p:cNvSpPr>
            <a:spLocks noEditPoints="1"/>
          </p:cNvSpPr>
          <p:nvPr/>
        </p:nvSpPr>
        <p:spPr bwMode="auto">
          <a:xfrm>
            <a:off x="7977681" y="2659345"/>
            <a:ext cx="537960" cy="421012"/>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44" name="Freeform 245"/>
          <p:cNvSpPr/>
          <p:nvPr/>
        </p:nvSpPr>
        <p:spPr bwMode="auto">
          <a:xfrm>
            <a:off x="10090073" y="2562599"/>
            <a:ext cx="614503" cy="61450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45" name="矩形 44"/>
          <p:cNvSpPr/>
          <p:nvPr/>
        </p:nvSpPr>
        <p:spPr>
          <a:xfrm>
            <a:off x="0" y="678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1" accel="50000" decel="5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p:cTn id="16" dur="500" fill="hold"/>
                                        <p:tgtEl>
                                          <p:spTgt spid="40"/>
                                        </p:tgtEl>
                                        <p:attrNameLst>
                                          <p:attrName>ppt_w</p:attrName>
                                        </p:attrNameLst>
                                      </p:cBhvr>
                                      <p:tavLst>
                                        <p:tav tm="0">
                                          <p:val>
                                            <p:fltVal val="0"/>
                                          </p:val>
                                        </p:tav>
                                        <p:tav tm="100000">
                                          <p:val>
                                            <p:strVal val="#ppt_w"/>
                                          </p:val>
                                        </p:tav>
                                      </p:tavLst>
                                    </p:anim>
                                    <p:anim calcmode="lin" valueType="num">
                                      <p:cBhvr>
                                        <p:cTn id="17" dur="500" fill="hold"/>
                                        <p:tgtEl>
                                          <p:spTgt spid="40"/>
                                        </p:tgtEl>
                                        <p:attrNameLst>
                                          <p:attrName>ppt_h</p:attrName>
                                        </p:attrNameLst>
                                      </p:cBhvr>
                                      <p:tavLst>
                                        <p:tav tm="0">
                                          <p:val>
                                            <p:fltVal val="0"/>
                                          </p:val>
                                        </p:tav>
                                        <p:tav tm="100000">
                                          <p:val>
                                            <p:strVal val="#ppt_h"/>
                                          </p:val>
                                        </p:tav>
                                      </p:tavLst>
                                    </p:anim>
                                    <p:animEffect transition="in" filter="fade">
                                      <p:cBhvr>
                                        <p:cTn id="18" dur="500"/>
                                        <p:tgtEl>
                                          <p:spTgt spid="40"/>
                                        </p:tgtEl>
                                      </p:cBhvr>
                                    </p:animEffect>
                                  </p:childTnLst>
                                </p:cTn>
                              </p:par>
                              <p:par>
                                <p:cTn id="19" presetID="2" presetClass="entr" presetSubtype="4" accel="50000" decel="5000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2" presetClass="entr" presetSubtype="4" accel="50000" decel="5000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1" accel="50000" decel="5000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0-#ppt_h/2"/>
                                          </p:val>
                                        </p:tav>
                                        <p:tav tm="100000">
                                          <p:val>
                                            <p:strVal val="#ppt_y"/>
                                          </p:val>
                                        </p:tav>
                                      </p:tavLst>
                                    </p:anim>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p:cTn id="35" dur="500" fill="hold"/>
                                        <p:tgtEl>
                                          <p:spTgt spid="41"/>
                                        </p:tgtEl>
                                        <p:attrNameLst>
                                          <p:attrName>ppt_w</p:attrName>
                                        </p:attrNameLst>
                                      </p:cBhvr>
                                      <p:tavLst>
                                        <p:tav tm="0">
                                          <p:val>
                                            <p:fltVal val="0"/>
                                          </p:val>
                                        </p:tav>
                                        <p:tav tm="100000">
                                          <p:val>
                                            <p:strVal val="#ppt_w"/>
                                          </p:val>
                                        </p:tav>
                                      </p:tavLst>
                                    </p:anim>
                                    <p:anim calcmode="lin" valueType="num">
                                      <p:cBhvr>
                                        <p:cTn id="36" dur="500" fill="hold"/>
                                        <p:tgtEl>
                                          <p:spTgt spid="41"/>
                                        </p:tgtEl>
                                        <p:attrNameLst>
                                          <p:attrName>ppt_h</p:attrName>
                                        </p:attrNameLst>
                                      </p:cBhvr>
                                      <p:tavLst>
                                        <p:tav tm="0">
                                          <p:val>
                                            <p:fltVal val="0"/>
                                          </p:val>
                                        </p:tav>
                                        <p:tav tm="100000">
                                          <p:val>
                                            <p:strVal val="#ppt_h"/>
                                          </p:val>
                                        </p:tav>
                                      </p:tavLst>
                                    </p:anim>
                                    <p:animEffect transition="in" filter="fade">
                                      <p:cBhvr>
                                        <p:cTn id="37" dur="500"/>
                                        <p:tgtEl>
                                          <p:spTgt spid="41"/>
                                        </p:tgtEl>
                                      </p:cBhvr>
                                    </p:animEffect>
                                  </p:childTnLst>
                                </p:cTn>
                              </p:par>
                              <p:par>
                                <p:cTn id="38" presetID="2" presetClass="entr" presetSubtype="4" accel="50000" decel="5000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1+#ppt_h/2"/>
                                          </p:val>
                                        </p:tav>
                                        <p:tav tm="100000">
                                          <p:val>
                                            <p:strVal val="#ppt_y"/>
                                          </p:val>
                                        </p:tav>
                                      </p:tavLst>
                                    </p:anim>
                                  </p:childTnLst>
                                </p:cTn>
                              </p:par>
                            </p:childTnLst>
                          </p:cTn>
                        </p:par>
                        <p:par>
                          <p:cTn id="42" fill="hold">
                            <p:stCondLst>
                              <p:cond delay="2000"/>
                            </p:stCondLst>
                            <p:childTnLst>
                              <p:par>
                                <p:cTn id="43" presetID="2" presetClass="entr" presetSubtype="4" accel="50000" decel="50000"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par>
                                <p:cTn id="47" presetID="2" presetClass="entr" presetSubtype="1" accel="50000" decel="5000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ppt_x"/>
                                          </p:val>
                                        </p:tav>
                                        <p:tav tm="100000">
                                          <p:val>
                                            <p:strVal val="#ppt_x"/>
                                          </p:val>
                                        </p:tav>
                                      </p:tavLst>
                                    </p:anim>
                                    <p:anim calcmode="lin" valueType="num">
                                      <p:cBhvr additive="base">
                                        <p:cTn id="50" dur="500" fill="hold"/>
                                        <p:tgtEl>
                                          <p:spTgt spid="20"/>
                                        </p:tgtEl>
                                        <p:attrNameLst>
                                          <p:attrName>ppt_y</p:attrName>
                                        </p:attrNameLst>
                                      </p:cBhvr>
                                      <p:tavLst>
                                        <p:tav tm="0">
                                          <p:val>
                                            <p:strVal val="0-#ppt_h/2"/>
                                          </p:val>
                                        </p:tav>
                                        <p:tav tm="100000">
                                          <p:val>
                                            <p:strVal val="#ppt_y"/>
                                          </p:val>
                                        </p:tav>
                                      </p:tavLst>
                                    </p:anim>
                                  </p:childTnLst>
                                </p:cTn>
                              </p:par>
                            </p:childTnLst>
                          </p:cTn>
                        </p:par>
                        <p:par>
                          <p:cTn id="51" fill="hold">
                            <p:stCondLst>
                              <p:cond delay="2500"/>
                            </p:stCondLst>
                            <p:childTnLst>
                              <p:par>
                                <p:cTn id="52" presetID="53" presetClass="entr" presetSubtype="16"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p:cTn id="54" dur="500" fill="hold"/>
                                        <p:tgtEl>
                                          <p:spTgt spid="42"/>
                                        </p:tgtEl>
                                        <p:attrNameLst>
                                          <p:attrName>ppt_w</p:attrName>
                                        </p:attrNameLst>
                                      </p:cBhvr>
                                      <p:tavLst>
                                        <p:tav tm="0">
                                          <p:val>
                                            <p:fltVal val="0"/>
                                          </p:val>
                                        </p:tav>
                                        <p:tav tm="100000">
                                          <p:val>
                                            <p:strVal val="#ppt_w"/>
                                          </p:val>
                                        </p:tav>
                                      </p:tavLst>
                                    </p:anim>
                                    <p:anim calcmode="lin" valueType="num">
                                      <p:cBhvr>
                                        <p:cTn id="55" dur="500" fill="hold"/>
                                        <p:tgtEl>
                                          <p:spTgt spid="42"/>
                                        </p:tgtEl>
                                        <p:attrNameLst>
                                          <p:attrName>ppt_h</p:attrName>
                                        </p:attrNameLst>
                                      </p:cBhvr>
                                      <p:tavLst>
                                        <p:tav tm="0">
                                          <p:val>
                                            <p:fltVal val="0"/>
                                          </p:val>
                                        </p:tav>
                                        <p:tav tm="100000">
                                          <p:val>
                                            <p:strVal val="#ppt_h"/>
                                          </p:val>
                                        </p:tav>
                                      </p:tavLst>
                                    </p:anim>
                                    <p:animEffect transition="in" filter="fade">
                                      <p:cBhvr>
                                        <p:cTn id="56" dur="500"/>
                                        <p:tgtEl>
                                          <p:spTgt spid="42"/>
                                        </p:tgtEl>
                                      </p:cBhvr>
                                    </p:animEffect>
                                  </p:childTnLst>
                                </p:cTn>
                              </p:par>
                              <p:par>
                                <p:cTn id="57" presetID="2" presetClass="entr" presetSubtype="4" accel="50000" decel="5000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2" presetClass="entr" presetSubtype="4" accel="50000" decel="50000" fill="hold"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ppt_x"/>
                                          </p:val>
                                        </p:tav>
                                        <p:tav tm="100000">
                                          <p:val>
                                            <p:strVal val="#ppt_x"/>
                                          </p:val>
                                        </p:tav>
                                      </p:tavLst>
                                    </p:anim>
                                    <p:anim calcmode="lin" valueType="num">
                                      <p:cBhvr additive="base">
                                        <p:cTn id="65" dur="500" fill="hold"/>
                                        <p:tgtEl>
                                          <p:spTgt spid="22"/>
                                        </p:tgtEl>
                                        <p:attrNameLst>
                                          <p:attrName>ppt_y</p:attrName>
                                        </p:attrNameLst>
                                      </p:cBhvr>
                                      <p:tavLst>
                                        <p:tav tm="0">
                                          <p:val>
                                            <p:strVal val="1+#ppt_h/2"/>
                                          </p:val>
                                        </p:tav>
                                        <p:tav tm="100000">
                                          <p:val>
                                            <p:strVal val="#ppt_y"/>
                                          </p:val>
                                        </p:tav>
                                      </p:tavLst>
                                    </p:anim>
                                  </p:childTnLst>
                                </p:cTn>
                              </p:par>
                              <p:par>
                                <p:cTn id="66" presetID="2" presetClass="entr" presetSubtype="1" accel="50000" decel="50000"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fill="hold"/>
                                        <p:tgtEl>
                                          <p:spTgt spid="26"/>
                                        </p:tgtEl>
                                        <p:attrNameLst>
                                          <p:attrName>ppt_x</p:attrName>
                                        </p:attrNameLst>
                                      </p:cBhvr>
                                      <p:tavLst>
                                        <p:tav tm="0">
                                          <p:val>
                                            <p:strVal val="#ppt_x"/>
                                          </p:val>
                                        </p:tav>
                                        <p:tav tm="100000">
                                          <p:val>
                                            <p:strVal val="#ppt_x"/>
                                          </p:val>
                                        </p:tav>
                                      </p:tavLst>
                                    </p:anim>
                                    <p:anim calcmode="lin" valueType="num">
                                      <p:cBhvr additive="base">
                                        <p:cTn id="69" dur="500" fill="hold"/>
                                        <p:tgtEl>
                                          <p:spTgt spid="26"/>
                                        </p:tgtEl>
                                        <p:attrNameLst>
                                          <p:attrName>ppt_y</p:attrName>
                                        </p:attrNameLst>
                                      </p:cBhvr>
                                      <p:tavLst>
                                        <p:tav tm="0">
                                          <p:val>
                                            <p:strVal val="0-#ppt_h/2"/>
                                          </p:val>
                                        </p:tav>
                                        <p:tav tm="100000">
                                          <p:val>
                                            <p:strVal val="#ppt_y"/>
                                          </p:val>
                                        </p:tav>
                                      </p:tavLst>
                                    </p:anim>
                                  </p:childTnLst>
                                </p:cTn>
                              </p:par>
                            </p:childTnLst>
                          </p:cTn>
                        </p:par>
                        <p:par>
                          <p:cTn id="70" fill="hold">
                            <p:stCondLst>
                              <p:cond delay="3500"/>
                            </p:stCondLst>
                            <p:childTnLst>
                              <p:par>
                                <p:cTn id="71" presetID="53" presetClass="entr" presetSubtype="16" fill="hold" grpId="0" nodeType="afterEffect">
                                  <p:stCondLst>
                                    <p:cond delay="0"/>
                                  </p:stCondLst>
                                  <p:childTnLst>
                                    <p:set>
                                      <p:cBhvr>
                                        <p:cTn id="72" dur="1" fill="hold">
                                          <p:stCondLst>
                                            <p:cond delay="0"/>
                                          </p:stCondLst>
                                        </p:cTn>
                                        <p:tgtEl>
                                          <p:spTgt spid="43"/>
                                        </p:tgtEl>
                                        <p:attrNameLst>
                                          <p:attrName>style.visibility</p:attrName>
                                        </p:attrNameLst>
                                      </p:cBhvr>
                                      <p:to>
                                        <p:strVal val="visible"/>
                                      </p:to>
                                    </p:set>
                                    <p:anim calcmode="lin" valueType="num">
                                      <p:cBhvr>
                                        <p:cTn id="73" dur="500" fill="hold"/>
                                        <p:tgtEl>
                                          <p:spTgt spid="43"/>
                                        </p:tgtEl>
                                        <p:attrNameLst>
                                          <p:attrName>ppt_w</p:attrName>
                                        </p:attrNameLst>
                                      </p:cBhvr>
                                      <p:tavLst>
                                        <p:tav tm="0">
                                          <p:val>
                                            <p:fltVal val="0"/>
                                          </p:val>
                                        </p:tav>
                                        <p:tav tm="100000">
                                          <p:val>
                                            <p:strVal val="#ppt_w"/>
                                          </p:val>
                                        </p:tav>
                                      </p:tavLst>
                                    </p:anim>
                                    <p:anim calcmode="lin" valueType="num">
                                      <p:cBhvr>
                                        <p:cTn id="74" dur="500" fill="hold"/>
                                        <p:tgtEl>
                                          <p:spTgt spid="43"/>
                                        </p:tgtEl>
                                        <p:attrNameLst>
                                          <p:attrName>ppt_h</p:attrName>
                                        </p:attrNameLst>
                                      </p:cBhvr>
                                      <p:tavLst>
                                        <p:tav tm="0">
                                          <p:val>
                                            <p:fltVal val="0"/>
                                          </p:val>
                                        </p:tav>
                                        <p:tav tm="100000">
                                          <p:val>
                                            <p:strVal val="#ppt_h"/>
                                          </p:val>
                                        </p:tav>
                                      </p:tavLst>
                                    </p:anim>
                                    <p:animEffect transition="in" filter="fade">
                                      <p:cBhvr>
                                        <p:cTn id="75" dur="500"/>
                                        <p:tgtEl>
                                          <p:spTgt spid="43"/>
                                        </p:tgtEl>
                                      </p:cBhvr>
                                    </p:animEffect>
                                  </p:childTnLst>
                                </p:cTn>
                              </p:par>
                              <p:par>
                                <p:cTn id="76" presetID="2" presetClass="entr" presetSubtype="4" accel="50000" decel="50000"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ppt_x"/>
                                          </p:val>
                                        </p:tav>
                                        <p:tav tm="100000">
                                          <p:val>
                                            <p:strVal val="#ppt_x"/>
                                          </p:val>
                                        </p:tav>
                                      </p:tavLst>
                                    </p:anim>
                                    <p:anim calcmode="lin" valueType="num">
                                      <p:cBhvr additive="base">
                                        <p:cTn id="79" dur="500" fill="hold"/>
                                        <p:tgtEl>
                                          <p:spTgt spid="27"/>
                                        </p:tgtEl>
                                        <p:attrNameLst>
                                          <p:attrName>ppt_y</p:attrName>
                                        </p:attrNameLst>
                                      </p:cBhvr>
                                      <p:tavLst>
                                        <p:tav tm="0">
                                          <p:val>
                                            <p:strVal val="1+#ppt_h/2"/>
                                          </p:val>
                                        </p:tav>
                                        <p:tav tm="100000">
                                          <p:val>
                                            <p:strVal val="#ppt_y"/>
                                          </p:val>
                                        </p:tav>
                                      </p:tavLst>
                                    </p:anim>
                                  </p:childTnLst>
                                </p:cTn>
                              </p:par>
                            </p:childTnLst>
                          </p:cTn>
                        </p:par>
                        <p:par>
                          <p:cTn id="80" fill="hold">
                            <p:stCondLst>
                              <p:cond delay="4000"/>
                            </p:stCondLst>
                            <p:childTnLst>
                              <p:par>
                                <p:cTn id="81" presetID="2" presetClass="entr" presetSubtype="4" accel="50000" decel="50000" fill="hold" nodeType="after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500" fill="hold"/>
                                        <p:tgtEl>
                                          <p:spTgt spid="28"/>
                                        </p:tgtEl>
                                        <p:attrNameLst>
                                          <p:attrName>ppt_x</p:attrName>
                                        </p:attrNameLst>
                                      </p:cBhvr>
                                      <p:tavLst>
                                        <p:tav tm="0">
                                          <p:val>
                                            <p:strVal val="#ppt_x"/>
                                          </p:val>
                                        </p:tav>
                                        <p:tav tm="100000">
                                          <p:val>
                                            <p:strVal val="#ppt_x"/>
                                          </p:val>
                                        </p:tav>
                                      </p:tavLst>
                                    </p:anim>
                                    <p:anim calcmode="lin" valueType="num">
                                      <p:cBhvr additive="base">
                                        <p:cTn id="84" dur="500" fill="hold"/>
                                        <p:tgtEl>
                                          <p:spTgt spid="28"/>
                                        </p:tgtEl>
                                        <p:attrNameLst>
                                          <p:attrName>ppt_y</p:attrName>
                                        </p:attrNameLst>
                                      </p:cBhvr>
                                      <p:tavLst>
                                        <p:tav tm="0">
                                          <p:val>
                                            <p:strVal val="1+#ppt_h/2"/>
                                          </p:val>
                                        </p:tav>
                                        <p:tav tm="100000">
                                          <p:val>
                                            <p:strVal val="#ppt_y"/>
                                          </p:val>
                                        </p:tav>
                                      </p:tavLst>
                                    </p:anim>
                                  </p:childTnLst>
                                </p:cTn>
                              </p:par>
                              <p:par>
                                <p:cTn id="85" presetID="2" presetClass="entr" presetSubtype="1" accel="50000" decel="50000" fill="hold" grpId="0" nodeType="with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0-#ppt_h/2"/>
                                          </p:val>
                                        </p:tav>
                                        <p:tav tm="100000">
                                          <p:val>
                                            <p:strVal val="#ppt_y"/>
                                          </p:val>
                                        </p:tav>
                                      </p:tavLst>
                                    </p:anim>
                                  </p:childTnLst>
                                </p:cTn>
                              </p:par>
                            </p:childTnLst>
                          </p:cTn>
                        </p:par>
                        <p:par>
                          <p:cTn id="89" fill="hold">
                            <p:stCondLst>
                              <p:cond delay="4500"/>
                            </p:stCondLst>
                            <p:childTnLst>
                              <p:par>
                                <p:cTn id="90" presetID="53" presetClass="entr" presetSubtype="16" fill="hold" grpId="0" nodeType="afterEffect">
                                  <p:stCondLst>
                                    <p:cond delay="0"/>
                                  </p:stCondLst>
                                  <p:childTnLst>
                                    <p:set>
                                      <p:cBhvr>
                                        <p:cTn id="91" dur="1" fill="hold">
                                          <p:stCondLst>
                                            <p:cond delay="0"/>
                                          </p:stCondLst>
                                        </p:cTn>
                                        <p:tgtEl>
                                          <p:spTgt spid="44"/>
                                        </p:tgtEl>
                                        <p:attrNameLst>
                                          <p:attrName>style.visibility</p:attrName>
                                        </p:attrNameLst>
                                      </p:cBhvr>
                                      <p:to>
                                        <p:strVal val="visible"/>
                                      </p:to>
                                    </p:set>
                                    <p:anim calcmode="lin" valueType="num">
                                      <p:cBhvr>
                                        <p:cTn id="92" dur="500" fill="hold"/>
                                        <p:tgtEl>
                                          <p:spTgt spid="44"/>
                                        </p:tgtEl>
                                        <p:attrNameLst>
                                          <p:attrName>ppt_w</p:attrName>
                                        </p:attrNameLst>
                                      </p:cBhvr>
                                      <p:tavLst>
                                        <p:tav tm="0">
                                          <p:val>
                                            <p:fltVal val="0"/>
                                          </p:val>
                                        </p:tav>
                                        <p:tav tm="100000">
                                          <p:val>
                                            <p:strVal val="#ppt_w"/>
                                          </p:val>
                                        </p:tav>
                                      </p:tavLst>
                                    </p:anim>
                                    <p:anim calcmode="lin" valueType="num">
                                      <p:cBhvr>
                                        <p:cTn id="93" dur="500" fill="hold"/>
                                        <p:tgtEl>
                                          <p:spTgt spid="44"/>
                                        </p:tgtEl>
                                        <p:attrNameLst>
                                          <p:attrName>ppt_h</p:attrName>
                                        </p:attrNameLst>
                                      </p:cBhvr>
                                      <p:tavLst>
                                        <p:tav tm="0">
                                          <p:val>
                                            <p:fltVal val="0"/>
                                          </p:val>
                                        </p:tav>
                                        <p:tav tm="100000">
                                          <p:val>
                                            <p:strVal val="#ppt_h"/>
                                          </p:val>
                                        </p:tav>
                                      </p:tavLst>
                                    </p:anim>
                                    <p:animEffect transition="in" filter="fade">
                                      <p:cBhvr>
                                        <p:cTn id="94" dur="500"/>
                                        <p:tgtEl>
                                          <p:spTgt spid="44"/>
                                        </p:tgtEl>
                                      </p:cBhvr>
                                    </p:animEffect>
                                  </p:childTnLst>
                                </p:cTn>
                              </p:par>
                              <p:par>
                                <p:cTn id="95" presetID="2" presetClass="entr" presetSubtype="4" accel="50000" decel="50000" fill="hold" grpId="0" nodeType="withEffect">
                                  <p:stCondLst>
                                    <p:cond delay="0"/>
                                  </p:stCondLst>
                                  <p:childTnLst>
                                    <p:set>
                                      <p:cBhvr>
                                        <p:cTn id="96" dur="1" fill="hold">
                                          <p:stCondLst>
                                            <p:cond delay="0"/>
                                          </p:stCondLst>
                                        </p:cTn>
                                        <p:tgtEl>
                                          <p:spTgt spid="35"/>
                                        </p:tgtEl>
                                        <p:attrNameLst>
                                          <p:attrName>style.visibility</p:attrName>
                                        </p:attrNameLst>
                                      </p:cBhvr>
                                      <p:to>
                                        <p:strVal val="visible"/>
                                      </p:to>
                                    </p:set>
                                    <p:anim calcmode="lin" valueType="num">
                                      <p:cBhvr additive="base">
                                        <p:cTn id="97" dur="500" fill="hold"/>
                                        <p:tgtEl>
                                          <p:spTgt spid="35"/>
                                        </p:tgtEl>
                                        <p:attrNameLst>
                                          <p:attrName>ppt_x</p:attrName>
                                        </p:attrNameLst>
                                      </p:cBhvr>
                                      <p:tavLst>
                                        <p:tav tm="0">
                                          <p:val>
                                            <p:strVal val="#ppt_x"/>
                                          </p:val>
                                        </p:tav>
                                        <p:tav tm="100000">
                                          <p:val>
                                            <p:strVal val="#ppt_x"/>
                                          </p:val>
                                        </p:tav>
                                      </p:tavLst>
                                    </p:anim>
                                    <p:anim calcmode="lin" valueType="num">
                                      <p:cBhvr additive="base">
                                        <p:cTn id="98" dur="500" fill="hold"/>
                                        <p:tgtEl>
                                          <p:spTgt spid="35"/>
                                        </p:tgtEl>
                                        <p:attrNameLst>
                                          <p:attrName>ppt_y</p:attrName>
                                        </p:attrNameLst>
                                      </p:cBhvr>
                                      <p:tavLst>
                                        <p:tav tm="0">
                                          <p:val>
                                            <p:strVal val="1+#ppt_h/2"/>
                                          </p:val>
                                        </p:tav>
                                        <p:tav tm="100000">
                                          <p:val>
                                            <p:strVal val="#ppt_y"/>
                                          </p:val>
                                        </p:tav>
                                      </p:tavLst>
                                    </p:anim>
                                  </p:childTnLst>
                                </p:cTn>
                              </p:par>
                            </p:childTnLst>
                          </p:cTn>
                        </p:par>
                        <p:par>
                          <p:cTn id="99" fill="hold">
                            <p:stCondLst>
                              <p:cond delay="5000"/>
                            </p:stCondLst>
                            <p:childTnLst>
                              <p:par>
                                <p:cTn id="100" presetID="18" presetClass="entr" presetSubtype="6" fill="hold" grpId="0" nodeType="after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strips(downRight)">
                                      <p:cBhvr>
                                        <p:cTn id="102" dur="500"/>
                                        <p:tgtEl>
                                          <p:spTgt spid="36"/>
                                        </p:tgtEl>
                                      </p:cBhvr>
                                    </p:animEffect>
                                  </p:childTnLst>
                                </p:cTn>
                              </p:par>
                            </p:childTnLst>
                          </p:cTn>
                        </p:par>
                        <p:par>
                          <p:cTn id="103" fill="hold">
                            <p:stCondLst>
                              <p:cond delay="5500"/>
                            </p:stCondLst>
                            <p:childTnLst>
                              <p:par>
                                <p:cTn id="104" presetID="18" presetClass="entr" presetSubtype="6" fill="hold" grpId="0" nodeType="after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strips(downRight)">
                                      <p:cBhvr>
                                        <p:cTn id="106" dur="500"/>
                                        <p:tgtEl>
                                          <p:spTgt spid="37"/>
                                        </p:tgtEl>
                                      </p:cBhvr>
                                    </p:animEffect>
                                  </p:childTnLst>
                                </p:cTn>
                              </p:par>
                            </p:childTnLst>
                          </p:cTn>
                        </p:par>
                        <p:par>
                          <p:cTn id="107" fill="hold">
                            <p:stCondLst>
                              <p:cond delay="6000"/>
                            </p:stCondLst>
                            <p:childTnLst>
                              <p:par>
                                <p:cTn id="108" presetID="18" presetClass="entr" presetSubtype="6" fill="hold" grpId="0" nodeType="afterEffect">
                                  <p:stCondLst>
                                    <p:cond delay="0"/>
                                  </p:stCondLst>
                                  <p:childTnLst>
                                    <p:set>
                                      <p:cBhvr>
                                        <p:cTn id="109" dur="1" fill="hold">
                                          <p:stCondLst>
                                            <p:cond delay="0"/>
                                          </p:stCondLst>
                                        </p:cTn>
                                        <p:tgtEl>
                                          <p:spTgt spid="38"/>
                                        </p:tgtEl>
                                        <p:attrNameLst>
                                          <p:attrName>style.visibility</p:attrName>
                                        </p:attrNameLst>
                                      </p:cBhvr>
                                      <p:to>
                                        <p:strVal val="visible"/>
                                      </p:to>
                                    </p:set>
                                    <p:animEffect transition="in" filter="strips(downRight)">
                                      <p:cBhvr>
                                        <p:cTn id="110" dur="500"/>
                                        <p:tgtEl>
                                          <p:spTgt spid="38"/>
                                        </p:tgtEl>
                                      </p:cBhvr>
                                    </p:animEffect>
                                  </p:childTnLst>
                                </p:cTn>
                              </p:par>
                            </p:childTnLst>
                          </p:cTn>
                        </p:par>
                        <p:par>
                          <p:cTn id="111" fill="hold">
                            <p:stCondLst>
                              <p:cond delay="6500"/>
                            </p:stCondLst>
                            <p:childTnLst>
                              <p:par>
                                <p:cTn id="112" presetID="18" presetClass="entr" presetSubtype="6" fill="hold" grpId="0" nodeType="afterEffect">
                                  <p:stCondLst>
                                    <p:cond delay="0"/>
                                  </p:stCondLst>
                                  <p:childTnLst>
                                    <p:set>
                                      <p:cBhvr>
                                        <p:cTn id="113" dur="1" fill="hold">
                                          <p:stCondLst>
                                            <p:cond delay="0"/>
                                          </p:stCondLst>
                                        </p:cTn>
                                        <p:tgtEl>
                                          <p:spTgt spid="39"/>
                                        </p:tgtEl>
                                        <p:attrNameLst>
                                          <p:attrName>style.visibility</p:attrName>
                                        </p:attrNameLst>
                                      </p:cBhvr>
                                      <p:to>
                                        <p:strVal val="visible"/>
                                      </p:to>
                                    </p:set>
                                    <p:animEffect transition="in" filter="strips(downRight)">
                                      <p:cBhvr>
                                        <p:cTn id="114" dur="500"/>
                                        <p:tgtEl>
                                          <p:spTgt spid="39"/>
                                        </p:tgtEl>
                                      </p:cBhvr>
                                    </p:animEffect>
                                  </p:childTnLst>
                                </p:cTn>
                              </p:par>
                            </p:childTnLst>
                          </p:cTn>
                        </p:par>
                        <p:par>
                          <p:cTn id="115" fill="hold">
                            <p:stCondLst>
                              <p:cond delay="7000"/>
                            </p:stCondLst>
                            <p:childTnLst>
                              <p:par>
                                <p:cTn id="116" presetID="10" presetClass="entr" presetSubtype="0" fill="hold" grpId="0" nodeType="afterEffect">
                                  <p:stCondLst>
                                    <p:cond delay="0"/>
                                  </p:stCondLst>
                                  <p:childTnLst>
                                    <p:set>
                                      <p:cBhvr>
                                        <p:cTn id="117" dur="1" fill="hold">
                                          <p:stCondLst>
                                            <p:cond delay="0"/>
                                          </p:stCondLst>
                                        </p:cTn>
                                        <p:tgtEl>
                                          <p:spTgt spid="2"/>
                                        </p:tgtEl>
                                        <p:attrNameLst>
                                          <p:attrName>style.visibility</p:attrName>
                                        </p:attrNameLst>
                                      </p:cBhvr>
                                      <p:to>
                                        <p:strVal val="visible"/>
                                      </p:to>
                                    </p:set>
                                    <p:animEffect transition="in" filter="fade">
                                      <p:cBhvr>
                                        <p:cTn id="1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4" grpId="0" animBg="1"/>
      <p:bldP spid="15" grpId="0"/>
      <p:bldP spid="20" grpId="0" animBg="1"/>
      <p:bldP spid="21" grpId="0"/>
      <p:bldP spid="26" grpId="0" animBg="1"/>
      <p:bldP spid="27" grpId="0"/>
      <p:bldP spid="34" grpId="0" animBg="1"/>
      <p:bldP spid="35" grpId="0"/>
      <p:bldP spid="36" grpId="0" animBg="1"/>
      <p:bldP spid="37" grpId="0" animBg="1"/>
      <p:bldP spid="38" grpId="0" animBg="1"/>
      <p:bldP spid="39" grpId="0" animBg="1"/>
      <p:bldP spid="40" grpId="0" animBg="1"/>
      <p:bldP spid="41" grpId="0" animBg="1"/>
      <p:bldP spid="42" grpId="0" animBg="1"/>
      <p:bldP spid="43" grpId="0" animBg="1"/>
      <p:bldP spid="44" grpId="0" animBg="1"/>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1"/>
          <p:cNvSpPr/>
          <p:nvPr/>
        </p:nvSpPr>
        <p:spPr>
          <a:xfrm>
            <a:off x="6256401" y="3066875"/>
            <a:ext cx="2766959" cy="404208"/>
          </a:xfrm>
          <a:prstGeom prst="roundRect">
            <a:avLst>
              <a:gd name="adj" fmla="val 18918"/>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anchor="ctr" anchorCtr="0">
            <a:normAutofit/>
          </a:bodyPr>
          <a:lstStyle/>
          <a:p>
            <a:pPr algn="r"/>
            <a:r>
              <a:rPr lang="en-US" sz="2100" spc="-45">
                <a:solidFill>
                  <a:srgbClr val="FFFFFF"/>
                </a:solidFill>
                <a:cs typeface="+mn-ea"/>
                <a:sym typeface="+mn-lt"/>
              </a:rPr>
              <a:t>62%</a:t>
            </a:r>
            <a:endParaRPr lang="en-US" sz="2100" spc="-45">
              <a:solidFill>
                <a:srgbClr val="FFFFFF"/>
              </a:solidFill>
              <a:cs typeface="+mn-ea"/>
              <a:sym typeface="+mn-lt"/>
            </a:endParaRPr>
          </a:p>
        </p:txBody>
      </p:sp>
      <p:sp>
        <p:nvSpPr>
          <p:cNvPr id="5" name="Rectangle: Rounded Corners 32"/>
          <p:cNvSpPr/>
          <p:nvPr/>
        </p:nvSpPr>
        <p:spPr>
          <a:xfrm>
            <a:off x="2991942" y="3066875"/>
            <a:ext cx="3264457" cy="404208"/>
          </a:xfrm>
          <a:prstGeom prst="roundRect">
            <a:avLst>
              <a:gd name="adj" fmla="val 22575"/>
            </a:avLst>
          </a:pr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anchor="ctr" anchorCtr="0">
            <a:normAutofit/>
          </a:bodyPr>
          <a:lstStyle/>
          <a:p>
            <a:r>
              <a:rPr lang="en-US" sz="2100" spc="-45">
                <a:solidFill>
                  <a:srgbClr val="FFFFFF"/>
                </a:solidFill>
                <a:cs typeface="+mn-ea"/>
                <a:sym typeface="+mn-lt"/>
              </a:rPr>
              <a:t>79%</a:t>
            </a:r>
            <a:endParaRPr lang="en-US" sz="2100" spc="-45">
              <a:solidFill>
                <a:srgbClr val="FFFFFF"/>
              </a:solidFill>
              <a:cs typeface="+mn-ea"/>
              <a:sym typeface="+mn-lt"/>
            </a:endParaRPr>
          </a:p>
        </p:txBody>
      </p:sp>
      <p:sp>
        <p:nvSpPr>
          <p:cNvPr id="6" name="Rectangle 33"/>
          <p:cNvSpPr/>
          <p:nvPr/>
        </p:nvSpPr>
        <p:spPr>
          <a:xfrm>
            <a:off x="4907647" y="3130178"/>
            <a:ext cx="992579" cy="253916"/>
          </a:xfrm>
          <a:prstGeom prst="rect">
            <a:avLst/>
          </a:prstGeom>
          <a:effectLst/>
        </p:spPr>
        <p:txBody>
          <a:bodyPr wrap="none" anchor="ctr">
            <a:normAutofit fontScale="90000" lnSpcReduction="10000"/>
          </a:bodyPr>
          <a:lstStyle/>
          <a:p>
            <a:pPr algn="r"/>
            <a:r>
              <a:rPr lang="zh-CN" altLang="en-US" sz="1065" dirty="0">
                <a:solidFill>
                  <a:srgbClr val="FFFFFF"/>
                </a:solidFill>
                <a:cs typeface="+mn-ea"/>
                <a:sym typeface="+mn-lt"/>
              </a:rPr>
              <a:t>添加标题</a:t>
            </a:r>
            <a:endParaRPr lang="zh-CN" altLang="en-US" sz="1065" dirty="0">
              <a:solidFill>
                <a:srgbClr val="FFFFFF"/>
              </a:solidFill>
              <a:cs typeface="+mn-ea"/>
              <a:sym typeface="+mn-lt"/>
            </a:endParaRPr>
          </a:p>
        </p:txBody>
      </p:sp>
      <p:sp>
        <p:nvSpPr>
          <p:cNvPr id="7" name="Rectangle 34"/>
          <p:cNvSpPr/>
          <p:nvPr/>
        </p:nvSpPr>
        <p:spPr>
          <a:xfrm>
            <a:off x="6643568" y="3130178"/>
            <a:ext cx="992579" cy="253916"/>
          </a:xfrm>
          <a:prstGeom prst="rect">
            <a:avLst/>
          </a:prstGeom>
          <a:effectLst/>
        </p:spPr>
        <p:txBody>
          <a:bodyPr wrap="none" anchor="ctr">
            <a:normAutofit fontScale="90000" lnSpcReduction="10000"/>
          </a:bodyPr>
          <a:lstStyle/>
          <a:p>
            <a:r>
              <a:rPr lang="zh-CN" altLang="en-US" sz="1065" dirty="0">
                <a:solidFill>
                  <a:srgbClr val="FFFFFF"/>
                </a:solidFill>
                <a:cs typeface="+mn-ea"/>
                <a:sym typeface="+mn-lt"/>
              </a:rPr>
              <a:t>添加标题</a:t>
            </a:r>
            <a:endParaRPr lang="zh-CN" altLang="en-US" sz="1065" dirty="0">
              <a:solidFill>
                <a:srgbClr val="FFFFFF"/>
              </a:solidFill>
              <a:cs typeface="+mn-ea"/>
              <a:sym typeface="+mn-lt"/>
            </a:endParaRPr>
          </a:p>
        </p:txBody>
      </p:sp>
      <p:sp>
        <p:nvSpPr>
          <p:cNvPr id="8" name="Rectangle: Rounded Corners 35"/>
          <p:cNvSpPr/>
          <p:nvPr/>
        </p:nvSpPr>
        <p:spPr>
          <a:xfrm>
            <a:off x="6256399" y="3935421"/>
            <a:ext cx="2672363" cy="404208"/>
          </a:xfrm>
          <a:prstGeom prst="roundRect">
            <a:avLst>
              <a:gd name="adj" fmla="val 18918"/>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anchor="ctr" anchorCtr="0">
            <a:normAutofit/>
          </a:bodyPr>
          <a:lstStyle/>
          <a:p>
            <a:pPr algn="r"/>
            <a:r>
              <a:rPr lang="en-US" sz="2100" spc="-45">
                <a:solidFill>
                  <a:srgbClr val="FFFFFF"/>
                </a:solidFill>
                <a:cs typeface="+mn-ea"/>
                <a:sym typeface="+mn-lt"/>
              </a:rPr>
              <a:t>60%</a:t>
            </a:r>
            <a:endParaRPr lang="en-US" sz="2100" spc="-45">
              <a:solidFill>
                <a:srgbClr val="FFFFFF"/>
              </a:solidFill>
              <a:cs typeface="+mn-ea"/>
              <a:sym typeface="+mn-lt"/>
            </a:endParaRPr>
          </a:p>
        </p:txBody>
      </p:sp>
      <p:sp>
        <p:nvSpPr>
          <p:cNvPr id="9" name="Rectangle: Rounded Corners 36"/>
          <p:cNvSpPr/>
          <p:nvPr/>
        </p:nvSpPr>
        <p:spPr>
          <a:xfrm>
            <a:off x="3256704" y="3935421"/>
            <a:ext cx="2999697" cy="404208"/>
          </a:xfrm>
          <a:prstGeom prst="roundRect">
            <a:avLst>
              <a:gd name="adj" fmla="val 22575"/>
            </a:avLst>
          </a:prstGeom>
          <a:solidFill>
            <a:schemeClr val="accent3">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anchor="ctr" anchorCtr="0">
            <a:normAutofit/>
          </a:bodyPr>
          <a:lstStyle/>
          <a:p>
            <a:r>
              <a:rPr lang="en-US" sz="2100" spc="-45">
                <a:solidFill>
                  <a:srgbClr val="FFFFFF"/>
                </a:solidFill>
                <a:cs typeface="+mn-ea"/>
                <a:sym typeface="+mn-lt"/>
              </a:rPr>
              <a:t>71%</a:t>
            </a:r>
            <a:endParaRPr lang="en-US" sz="2100" spc="-45">
              <a:solidFill>
                <a:srgbClr val="FFFFFF"/>
              </a:solidFill>
              <a:cs typeface="+mn-ea"/>
              <a:sym typeface="+mn-lt"/>
            </a:endParaRPr>
          </a:p>
        </p:txBody>
      </p:sp>
      <p:sp>
        <p:nvSpPr>
          <p:cNvPr id="10" name="Rectangle 37"/>
          <p:cNvSpPr/>
          <p:nvPr/>
        </p:nvSpPr>
        <p:spPr>
          <a:xfrm>
            <a:off x="4907647" y="3998727"/>
            <a:ext cx="992579" cy="253916"/>
          </a:xfrm>
          <a:prstGeom prst="rect">
            <a:avLst/>
          </a:prstGeom>
          <a:effectLst/>
        </p:spPr>
        <p:txBody>
          <a:bodyPr wrap="none" anchor="ctr">
            <a:normAutofit fontScale="90000" lnSpcReduction="10000"/>
          </a:bodyPr>
          <a:lstStyle/>
          <a:p>
            <a:pPr algn="r"/>
            <a:r>
              <a:rPr lang="zh-CN" altLang="en-US" sz="1065" dirty="0">
                <a:solidFill>
                  <a:srgbClr val="FFFFFF"/>
                </a:solidFill>
                <a:cs typeface="+mn-ea"/>
                <a:sym typeface="+mn-lt"/>
              </a:rPr>
              <a:t>添加标题</a:t>
            </a:r>
            <a:endParaRPr lang="zh-CN" altLang="en-US" sz="1065" dirty="0">
              <a:solidFill>
                <a:srgbClr val="FFFFFF"/>
              </a:solidFill>
              <a:cs typeface="+mn-ea"/>
              <a:sym typeface="+mn-lt"/>
            </a:endParaRPr>
          </a:p>
        </p:txBody>
      </p:sp>
      <p:sp>
        <p:nvSpPr>
          <p:cNvPr id="11" name="Rectangle 48"/>
          <p:cNvSpPr/>
          <p:nvPr/>
        </p:nvSpPr>
        <p:spPr>
          <a:xfrm>
            <a:off x="6643568" y="3998727"/>
            <a:ext cx="992579" cy="253916"/>
          </a:xfrm>
          <a:prstGeom prst="rect">
            <a:avLst/>
          </a:prstGeom>
          <a:effectLst/>
        </p:spPr>
        <p:txBody>
          <a:bodyPr wrap="none" anchor="ctr">
            <a:normAutofit fontScale="90000" lnSpcReduction="10000"/>
          </a:bodyPr>
          <a:lstStyle/>
          <a:p>
            <a:r>
              <a:rPr lang="zh-CN" altLang="en-US" sz="1065" dirty="0">
                <a:solidFill>
                  <a:srgbClr val="FFFFFF"/>
                </a:solidFill>
                <a:cs typeface="+mn-ea"/>
                <a:sym typeface="+mn-lt"/>
              </a:rPr>
              <a:t>添加标题</a:t>
            </a:r>
            <a:endParaRPr lang="zh-CN" altLang="en-US" sz="1065" dirty="0">
              <a:solidFill>
                <a:srgbClr val="FFFFFF"/>
              </a:solidFill>
              <a:cs typeface="+mn-ea"/>
              <a:sym typeface="+mn-lt"/>
            </a:endParaRPr>
          </a:p>
        </p:txBody>
      </p:sp>
      <p:sp>
        <p:nvSpPr>
          <p:cNvPr id="12" name="Rectangle: Rounded Corners 50"/>
          <p:cNvSpPr/>
          <p:nvPr/>
        </p:nvSpPr>
        <p:spPr>
          <a:xfrm>
            <a:off x="6256399" y="2198327"/>
            <a:ext cx="3299067" cy="404208"/>
          </a:xfrm>
          <a:prstGeom prst="roundRect">
            <a:avLst>
              <a:gd name="adj" fmla="val 1709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anchor="ctr" anchorCtr="0">
            <a:normAutofit/>
          </a:bodyPr>
          <a:lstStyle/>
          <a:p>
            <a:pPr algn="r"/>
            <a:r>
              <a:rPr lang="en-US" sz="2100" spc="-45">
                <a:solidFill>
                  <a:srgbClr val="FFFFFF"/>
                </a:solidFill>
                <a:cs typeface="+mn-ea"/>
                <a:sym typeface="+mn-lt"/>
              </a:rPr>
              <a:t>74%</a:t>
            </a:r>
            <a:endParaRPr lang="en-US" sz="2100" spc="-45">
              <a:solidFill>
                <a:srgbClr val="FFFFFF"/>
              </a:solidFill>
              <a:cs typeface="+mn-ea"/>
              <a:sym typeface="+mn-lt"/>
            </a:endParaRPr>
          </a:p>
        </p:txBody>
      </p:sp>
      <p:sp>
        <p:nvSpPr>
          <p:cNvPr id="13" name="Rectangle: Rounded Corners 51"/>
          <p:cNvSpPr/>
          <p:nvPr/>
        </p:nvSpPr>
        <p:spPr>
          <a:xfrm>
            <a:off x="3550882" y="2198327"/>
            <a:ext cx="2705519" cy="404208"/>
          </a:xfrm>
          <a:prstGeom prst="roundRect">
            <a:avLst>
              <a:gd name="adj" fmla="val 22575"/>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anchor="ctr" anchorCtr="0">
            <a:normAutofit/>
          </a:bodyPr>
          <a:lstStyle/>
          <a:p>
            <a:r>
              <a:rPr lang="en-US" sz="2100" spc="-45">
                <a:solidFill>
                  <a:srgbClr val="FFFFFF"/>
                </a:solidFill>
                <a:cs typeface="+mn-ea"/>
                <a:sym typeface="+mn-lt"/>
              </a:rPr>
              <a:t>68%</a:t>
            </a:r>
            <a:endParaRPr lang="en-US" sz="2100" spc="-45">
              <a:solidFill>
                <a:srgbClr val="FFFFFF"/>
              </a:solidFill>
              <a:cs typeface="+mn-ea"/>
              <a:sym typeface="+mn-lt"/>
            </a:endParaRPr>
          </a:p>
        </p:txBody>
      </p:sp>
      <p:sp>
        <p:nvSpPr>
          <p:cNvPr id="14" name="Rectangle 53"/>
          <p:cNvSpPr/>
          <p:nvPr/>
        </p:nvSpPr>
        <p:spPr>
          <a:xfrm>
            <a:off x="4907647" y="2261631"/>
            <a:ext cx="992579" cy="253916"/>
          </a:xfrm>
          <a:prstGeom prst="rect">
            <a:avLst/>
          </a:prstGeom>
          <a:effectLst/>
        </p:spPr>
        <p:txBody>
          <a:bodyPr wrap="none" anchor="ctr">
            <a:normAutofit fontScale="90000" lnSpcReduction="10000"/>
          </a:bodyPr>
          <a:lstStyle/>
          <a:p>
            <a:pPr algn="r"/>
            <a:r>
              <a:rPr lang="zh-CN" altLang="en-US" sz="1065" dirty="0">
                <a:solidFill>
                  <a:srgbClr val="FFFFFF"/>
                </a:solidFill>
                <a:cs typeface="+mn-ea"/>
                <a:sym typeface="+mn-lt"/>
              </a:rPr>
              <a:t>添加标题</a:t>
            </a:r>
            <a:endParaRPr lang="zh-CN" altLang="en-US" sz="1065" dirty="0">
              <a:solidFill>
                <a:srgbClr val="FFFFFF"/>
              </a:solidFill>
              <a:cs typeface="+mn-ea"/>
              <a:sym typeface="+mn-lt"/>
            </a:endParaRPr>
          </a:p>
        </p:txBody>
      </p:sp>
      <p:sp>
        <p:nvSpPr>
          <p:cNvPr id="15" name="Rectangle 56"/>
          <p:cNvSpPr/>
          <p:nvPr/>
        </p:nvSpPr>
        <p:spPr>
          <a:xfrm>
            <a:off x="6643568" y="2261631"/>
            <a:ext cx="992579" cy="253916"/>
          </a:xfrm>
          <a:prstGeom prst="rect">
            <a:avLst/>
          </a:prstGeom>
          <a:effectLst/>
        </p:spPr>
        <p:txBody>
          <a:bodyPr wrap="none" anchor="ctr">
            <a:normAutofit fontScale="90000" lnSpcReduction="10000"/>
          </a:bodyPr>
          <a:lstStyle/>
          <a:p>
            <a:r>
              <a:rPr lang="zh-CN" altLang="en-US" sz="1065" dirty="0">
                <a:solidFill>
                  <a:srgbClr val="FFFFFF"/>
                </a:solidFill>
                <a:cs typeface="+mn-ea"/>
                <a:sym typeface="+mn-lt"/>
              </a:rPr>
              <a:t>添加标题</a:t>
            </a:r>
            <a:endParaRPr lang="zh-CN" altLang="en-US" sz="1065" dirty="0">
              <a:solidFill>
                <a:srgbClr val="FFFFFF"/>
              </a:solidFill>
              <a:cs typeface="+mn-ea"/>
              <a:sym typeface="+mn-lt"/>
            </a:endParaRPr>
          </a:p>
        </p:txBody>
      </p:sp>
      <p:sp>
        <p:nvSpPr>
          <p:cNvPr id="16" name="Rectangle: Rounded Corners 58"/>
          <p:cNvSpPr/>
          <p:nvPr/>
        </p:nvSpPr>
        <p:spPr>
          <a:xfrm>
            <a:off x="6256399" y="4803968"/>
            <a:ext cx="3825263" cy="404208"/>
          </a:xfrm>
          <a:prstGeom prst="roundRect">
            <a:avLst>
              <a:gd name="adj" fmla="val 26231"/>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anchor="ctr" anchorCtr="0">
            <a:normAutofit/>
          </a:bodyPr>
          <a:lstStyle/>
          <a:p>
            <a:pPr algn="r"/>
            <a:r>
              <a:rPr lang="en-US" sz="2100" spc="-45">
                <a:solidFill>
                  <a:srgbClr val="FFFFFF"/>
                </a:solidFill>
                <a:cs typeface="+mn-ea"/>
                <a:sym typeface="+mn-lt"/>
              </a:rPr>
              <a:t>96%</a:t>
            </a:r>
            <a:endParaRPr lang="en-US" sz="2100" spc="-45">
              <a:solidFill>
                <a:srgbClr val="FFFFFF"/>
              </a:solidFill>
              <a:cs typeface="+mn-ea"/>
              <a:sym typeface="+mn-lt"/>
            </a:endParaRPr>
          </a:p>
        </p:txBody>
      </p:sp>
      <p:sp>
        <p:nvSpPr>
          <p:cNvPr id="17" name="Rectangle: Rounded Corners 59"/>
          <p:cNvSpPr/>
          <p:nvPr/>
        </p:nvSpPr>
        <p:spPr>
          <a:xfrm>
            <a:off x="2374165" y="4803968"/>
            <a:ext cx="3882235" cy="404208"/>
          </a:xfrm>
          <a:prstGeom prst="roundRect">
            <a:avLst>
              <a:gd name="adj" fmla="val 22575"/>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anchor="ctr" anchorCtr="0">
            <a:normAutofit/>
          </a:bodyPr>
          <a:lstStyle/>
          <a:p>
            <a:r>
              <a:rPr lang="en-US" sz="2100" spc="-45">
                <a:solidFill>
                  <a:srgbClr val="FFFFFF"/>
                </a:solidFill>
                <a:cs typeface="+mn-ea"/>
                <a:sym typeface="+mn-lt"/>
              </a:rPr>
              <a:t>98%</a:t>
            </a:r>
            <a:endParaRPr lang="en-US" sz="2100" spc="-45">
              <a:solidFill>
                <a:srgbClr val="FFFFFF"/>
              </a:solidFill>
              <a:cs typeface="+mn-ea"/>
              <a:sym typeface="+mn-lt"/>
            </a:endParaRPr>
          </a:p>
        </p:txBody>
      </p:sp>
      <p:sp>
        <p:nvSpPr>
          <p:cNvPr id="18" name="Rectangle 61"/>
          <p:cNvSpPr/>
          <p:nvPr/>
        </p:nvSpPr>
        <p:spPr>
          <a:xfrm>
            <a:off x="4907647" y="4867273"/>
            <a:ext cx="992579" cy="253916"/>
          </a:xfrm>
          <a:prstGeom prst="rect">
            <a:avLst/>
          </a:prstGeom>
          <a:effectLst/>
        </p:spPr>
        <p:txBody>
          <a:bodyPr wrap="none" anchor="ctr">
            <a:normAutofit fontScale="90000" lnSpcReduction="10000"/>
          </a:bodyPr>
          <a:lstStyle/>
          <a:p>
            <a:pPr algn="r"/>
            <a:r>
              <a:rPr lang="zh-CN" altLang="en-US" sz="1065" dirty="0">
                <a:solidFill>
                  <a:srgbClr val="FFFFFF"/>
                </a:solidFill>
                <a:cs typeface="+mn-ea"/>
                <a:sym typeface="+mn-lt"/>
              </a:rPr>
              <a:t>添加标题</a:t>
            </a:r>
            <a:endParaRPr lang="zh-CN" altLang="en-US" sz="1065" dirty="0">
              <a:solidFill>
                <a:srgbClr val="FFFFFF"/>
              </a:solidFill>
              <a:cs typeface="+mn-ea"/>
              <a:sym typeface="+mn-lt"/>
            </a:endParaRPr>
          </a:p>
        </p:txBody>
      </p:sp>
      <p:sp>
        <p:nvSpPr>
          <p:cNvPr id="19" name="Rectangle 72"/>
          <p:cNvSpPr/>
          <p:nvPr/>
        </p:nvSpPr>
        <p:spPr>
          <a:xfrm>
            <a:off x="6643568" y="4867273"/>
            <a:ext cx="992579" cy="253916"/>
          </a:xfrm>
          <a:prstGeom prst="rect">
            <a:avLst/>
          </a:prstGeom>
          <a:effectLst/>
        </p:spPr>
        <p:txBody>
          <a:bodyPr wrap="none" anchor="ctr">
            <a:normAutofit fontScale="90000" lnSpcReduction="10000"/>
          </a:bodyPr>
          <a:lstStyle/>
          <a:p>
            <a:r>
              <a:rPr lang="zh-CN" altLang="en-US" sz="1065" dirty="0">
                <a:solidFill>
                  <a:srgbClr val="FFFFFF"/>
                </a:solidFill>
                <a:cs typeface="+mn-ea"/>
                <a:sym typeface="+mn-lt"/>
              </a:rPr>
              <a:t>添加标题</a:t>
            </a:r>
            <a:endParaRPr lang="zh-CN" altLang="en-US" sz="1065" dirty="0">
              <a:solidFill>
                <a:srgbClr val="FFFFFF"/>
              </a:solidFill>
              <a:cs typeface="+mn-ea"/>
              <a:sym typeface="+mn-lt"/>
            </a:endParaRPr>
          </a:p>
        </p:txBody>
      </p:sp>
      <p:grpSp>
        <p:nvGrpSpPr>
          <p:cNvPr id="22" name="Group 75"/>
          <p:cNvGrpSpPr/>
          <p:nvPr/>
        </p:nvGrpSpPr>
        <p:grpSpPr>
          <a:xfrm>
            <a:off x="5898710" y="2898542"/>
            <a:ext cx="740887" cy="742732"/>
            <a:chOff x="5746699" y="2884815"/>
            <a:chExt cx="712151" cy="713925"/>
          </a:xfrm>
          <a:effectLst/>
        </p:grpSpPr>
        <p:sp>
          <p:nvSpPr>
            <p:cNvPr id="23" name="Freeform: Shape 76"/>
            <p:cNvSpPr/>
            <p:nvPr/>
          </p:nvSpPr>
          <p:spPr bwMode="auto">
            <a:xfrm>
              <a:off x="5746699" y="2884815"/>
              <a:ext cx="712151" cy="713925"/>
            </a:xfrm>
            <a:custGeom>
              <a:avLst/>
              <a:gdLst>
                <a:gd name="T0" fmla="*/ 2594 w 5188"/>
                <a:gd name="T1" fmla="*/ 0 h 5188"/>
                <a:gd name="T2" fmla="*/ 2594 w 5188"/>
                <a:gd name="T3" fmla="*/ 0 h 5188"/>
                <a:gd name="T4" fmla="*/ 0 w 5188"/>
                <a:gd name="T5" fmla="*/ 2593 h 5188"/>
                <a:gd name="T6" fmla="*/ 2594 w 5188"/>
                <a:gd name="T7" fmla="*/ 5188 h 5188"/>
                <a:gd name="T8" fmla="*/ 5188 w 5188"/>
                <a:gd name="T9" fmla="*/ 2593 h 5188"/>
                <a:gd name="T10" fmla="*/ 2594 w 5188"/>
                <a:gd name="T11" fmla="*/ 0 h 5188"/>
              </a:gdLst>
              <a:ahLst/>
              <a:cxnLst>
                <a:cxn ang="0">
                  <a:pos x="T0" y="T1"/>
                </a:cxn>
                <a:cxn ang="0">
                  <a:pos x="T2" y="T3"/>
                </a:cxn>
                <a:cxn ang="0">
                  <a:pos x="T4" y="T5"/>
                </a:cxn>
                <a:cxn ang="0">
                  <a:pos x="T6" y="T7"/>
                </a:cxn>
                <a:cxn ang="0">
                  <a:pos x="T8" y="T9"/>
                </a:cxn>
                <a:cxn ang="0">
                  <a:pos x="T10" y="T11"/>
                </a:cxn>
              </a:cxnLst>
              <a:rect l="0" t="0" r="r" b="b"/>
              <a:pathLst>
                <a:path w="5188" h="5188">
                  <a:moveTo>
                    <a:pt x="2594" y="0"/>
                  </a:moveTo>
                  <a:lnTo>
                    <a:pt x="2594" y="0"/>
                  </a:lnTo>
                  <a:cubicBezTo>
                    <a:pt x="1161" y="0"/>
                    <a:pt x="0" y="1160"/>
                    <a:pt x="0" y="2593"/>
                  </a:cubicBezTo>
                  <a:cubicBezTo>
                    <a:pt x="0" y="4026"/>
                    <a:pt x="1161" y="5188"/>
                    <a:pt x="2594" y="5188"/>
                  </a:cubicBezTo>
                  <a:cubicBezTo>
                    <a:pt x="4027" y="5188"/>
                    <a:pt x="5188" y="4026"/>
                    <a:pt x="5188" y="2593"/>
                  </a:cubicBezTo>
                  <a:cubicBezTo>
                    <a:pt x="5188" y="1160"/>
                    <a:pt x="4027" y="0"/>
                    <a:pt x="2594" y="0"/>
                  </a:cubicBezTo>
                  <a:close/>
                </a:path>
              </a:pathLst>
            </a:custGeom>
            <a:solidFill>
              <a:schemeClr val="accent2"/>
            </a:solidFill>
            <a:ln w="19050">
              <a:noFill/>
              <a:prstDash val="solid"/>
              <a:round/>
            </a:ln>
          </p:spPr>
          <p:txBody>
            <a:bodyPr anchor="ctr"/>
            <a:lstStyle/>
            <a:p>
              <a:pPr algn="ctr"/>
              <a:endParaRPr sz="2135">
                <a:cs typeface="+mn-ea"/>
                <a:sym typeface="+mn-lt"/>
              </a:endParaRPr>
            </a:p>
          </p:txBody>
        </p:sp>
        <p:sp>
          <p:nvSpPr>
            <p:cNvPr id="24" name="Freeform: Shape 77"/>
            <p:cNvSpPr/>
            <p:nvPr/>
          </p:nvSpPr>
          <p:spPr bwMode="auto">
            <a:xfrm>
              <a:off x="5997161" y="3069587"/>
              <a:ext cx="191871" cy="345367"/>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noFill/>
            </a:ln>
          </p:spPr>
          <p:txBody>
            <a:bodyPr anchor="ctr"/>
            <a:lstStyle/>
            <a:p>
              <a:pPr algn="ctr"/>
              <a:endParaRPr sz="2135">
                <a:cs typeface="+mn-ea"/>
                <a:sym typeface="+mn-lt"/>
              </a:endParaRPr>
            </a:p>
          </p:txBody>
        </p:sp>
      </p:grpSp>
      <p:grpSp>
        <p:nvGrpSpPr>
          <p:cNvPr id="25" name="Group 78"/>
          <p:cNvGrpSpPr/>
          <p:nvPr/>
        </p:nvGrpSpPr>
        <p:grpSpPr>
          <a:xfrm>
            <a:off x="5898710" y="2028327"/>
            <a:ext cx="740887" cy="744581"/>
            <a:chOff x="5746699" y="2048352"/>
            <a:chExt cx="712151" cy="715702"/>
          </a:xfrm>
          <a:effectLst/>
        </p:grpSpPr>
        <p:sp>
          <p:nvSpPr>
            <p:cNvPr id="26" name="Freeform: Shape 79"/>
            <p:cNvSpPr/>
            <p:nvPr/>
          </p:nvSpPr>
          <p:spPr bwMode="auto">
            <a:xfrm>
              <a:off x="5746699" y="2048352"/>
              <a:ext cx="712151" cy="715702"/>
            </a:xfrm>
            <a:custGeom>
              <a:avLst/>
              <a:gdLst>
                <a:gd name="T0" fmla="*/ 1285 w 2570"/>
                <a:gd name="T1" fmla="*/ 0 h 2569"/>
                <a:gd name="T2" fmla="*/ 1285 w 2570"/>
                <a:gd name="T3" fmla="*/ 0 h 2569"/>
                <a:gd name="T4" fmla="*/ 0 w 2570"/>
                <a:gd name="T5" fmla="*/ 1284 h 2569"/>
                <a:gd name="T6" fmla="*/ 1285 w 2570"/>
                <a:gd name="T7" fmla="*/ 2569 h 2569"/>
                <a:gd name="T8" fmla="*/ 2570 w 2570"/>
                <a:gd name="T9" fmla="*/ 1284 h 2569"/>
                <a:gd name="T10" fmla="*/ 1285 w 2570"/>
                <a:gd name="T11" fmla="*/ 0 h 2569"/>
              </a:gdLst>
              <a:ahLst/>
              <a:cxnLst>
                <a:cxn ang="0">
                  <a:pos x="T0" y="T1"/>
                </a:cxn>
                <a:cxn ang="0">
                  <a:pos x="T2" y="T3"/>
                </a:cxn>
                <a:cxn ang="0">
                  <a:pos x="T4" y="T5"/>
                </a:cxn>
                <a:cxn ang="0">
                  <a:pos x="T6" y="T7"/>
                </a:cxn>
                <a:cxn ang="0">
                  <a:pos x="T8" y="T9"/>
                </a:cxn>
                <a:cxn ang="0">
                  <a:pos x="T10" y="T11"/>
                </a:cxn>
              </a:cxnLst>
              <a:rect l="0" t="0" r="r" b="b"/>
              <a:pathLst>
                <a:path w="2570" h="2569">
                  <a:moveTo>
                    <a:pt x="1285" y="0"/>
                  </a:moveTo>
                  <a:lnTo>
                    <a:pt x="1285" y="0"/>
                  </a:lnTo>
                  <a:cubicBezTo>
                    <a:pt x="575" y="0"/>
                    <a:pt x="0" y="574"/>
                    <a:pt x="0" y="1284"/>
                  </a:cubicBezTo>
                  <a:cubicBezTo>
                    <a:pt x="0" y="1994"/>
                    <a:pt x="575" y="2569"/>
                    <a:pt x="1285" y="2569"/>
                  </a:cubicBezTo>
                  <a:cubicBezTo>
                    <a:pt x="1995" y="2569"/>
                    <a:pt x="2570" y="1994"/>
                    <a:pt x="2570" y="1284"/>
                  </a:cubicBezTo>
                  <a:cubicBezTo>
                    <a:pt x="2570" y="574"/>
                    <a:pt x="1995" y="0"/>
                    <a:pt x="1285" y="0"/>
                  </a:cubicBezTo>
                  <a:close/>
                </a:path>
              </a:pathLst>
            </a:custGeom>
            <a:solidFill>
              <a:schemeClr val="accent1"/>
            </a:solidFill>
            <a:ln w="19050">
              <a:noFill/>
              <a:prstDash val="solid"/>
              <a:round/>
            </a:ln>
          </p:spPr>
          <p:txBody>
            <a:bodyPr anchor="ctr"/>
            <a:lstStyle/>
            <a:p>
              <a:pPr algn="ctr"/>
              <a:endParaRPr sz="2135">
                <a:cs typeface="+mn-ea"/>
                <a:sym typeface="+mn-lt"/>
              </a:endParaRPr>
            </a:p>
          </p:txBody>
        </p:sp>
        <p:sp>
          <p:nvSpPr>
            <p:cNvPr id="27" name="Freeform: Shape 80"/>
            <p:cNvSpPr/>
            <p:nvPr/>
          </p:nvSpPr>
          <p:spPr bwMode="auto">
            <a:xfrm>
              <a:off x="5941326" y="2262120"/>
              <a:ext cx="350166" cy="287806"/>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noFill/>
            </a:ln>
          </p:spPr>
          <p:txBody>
            <a:bodyPr anchor="ctr"/>
            <a:lstStyle/>
            <a:p>
              <a:pPr algn="ctr"/>
              <a:endParaRPr sz="2135">
                <a:cs typeface="+mn-ea"/>
                <a:sym typeface="+mn-lt"/>
              </a:endParaRPr>
            </a:p>
          </p:txBody>
        </p:sp>
      </p:grpSp>
      <p:grpSp>
        <p:nvGrpSpPr>
          <p:cNvPr id="28" name="Group 81"/>
          <p:cNvGrpSpPr/>
          <p:nvPr/>
        </p:nvGrpSpPr>
        <p:grpSpPr>
          <a:xfrm>
            <a:off x="5898710" y="3765065"/>
            <a:ext cx="740887" cy="742732"/>
            <a:chOff x="5746699" y="3717729"/>
            <a:chExt cx="712151" cy="713925"/>
          </a:xfrm>
          <a:effectLst/>
        </p:grpSpPr>
        <p:sp>
          <p:nvSpPr>
            <p:cNvPr id="29" name="Freeform: Shape 82"/>
            <p:cNvSpPr/>
            <p:nvPr/>
          </p:nvSpPr>
          <p:spPr bwMode="auto">
            <a:xfrm>
              <a:off x="5746699" y="3717729"/>
              <a:ext cx="712151" cy="713925"/>
            </a:xfrm>
            <a:custGeom>
              <a:avLst/>
              <a:gdLst>
                <a:gd name="T0" fmla="*/ 1545 w 3090"/>
                <a:gd name="T1" fmla="*/ 0 h 3090"/>
                <a:gd name="T2" fmla="*/ 1545 w 3090"/>
                <a:gd name="T3" fmla="*/ 0 h 3090"/>
                <a:gd name="T4" fmla="*/ 0 w 3090"/>
                <a:gd name="T5" fmla="*/ 1544 h 3090"/>
                <a:gd name="T6" fmla="*/ 1545 w 3090"/>
                <a:gd name="T7" fmla="*/ 3090 h 3090"/>
                <a:gd name="T8" fmla="*/ 3090 w 3090"/>
                <a:gd name="T9" fmla="*/ 1544 h 3090"/>
                <a:gd name="T10" fmla="*/ 1545 w 3090"/>
                <a:gd name="T11" fmla="*/ 0 h 3090"/>
              </a:gdLst>
              <a:ahLst/>
              <a:cxnLst>
                <a:cxn ang="0">
                  <a:pos x="T0" y="T1"/>
                </a:cxn>
                <a:cxn ang="0">
                  <a:pos x="T2" y="T3"/>
                </a:cxn>
                <a:cxn ang="0">
                  <a:pos x="T4" y="T5"/>
                </a:cxn>
                <a:cxn ang="0">
                  <a:pos x="T6" y="T7"/>
                </a:cxn>
                <a:cxn ang="0">
                  <a:pos x="T8" y="T9"/>
                </a:cxn>
                <a:cxn ang="0">
                  <a:pos x="T10" y="T11"/>
                </a:cxn>
              </a:cxnLst>
              <a:rect l="0" t="0" r="r" b="b"/>
              <a:pathLst>
                <a:path w="3090" h="3090">
                  <a:moveTo>
                    <a:pt x="1545" y="0"/>
                  </a:moveTo>
                  <a:lnTo>
                    <a:pt x="1545" y="0"/>
                  </a:lnTo>
                  <a:cubicBezTo>
                    <a:pt x="691" y="0"/>
                    <a:pt x="0" y="691"/>
                    <a:pt x="0" y="1544"/>
                  </a:cubicBezTo>
                  <a:cubicBezTo>
                    <a:pt x="0" y="2398"/>
                    <a:pt x="691" y="3090"/>
                    <a:pt x="1545" y="3090"/>
                  </a:cubicBezTo>
                  <a:cubicBezTo>
                    <a:pt x="2398" y="3090"/>
                    <a:pt x="3090" y="2398"/>
                    <a:pt x="3090" y="1544"/>
                  </a:cubicBezTo>
                  <a:cubicBezTo>
                    <a:pt x="3090" y="691"/>
                    <a:pt x="2398" y="0"/>
                    <a:pt x="1545" y="0"/>
                  </a:cubicBezTo>
                  <a:close/>
                </a:path>
              </a:pathLst>
            </a:custGeom>
            <a:solidFill>
              <a:schemeClr val="accent3"/>
            </a:solidFill>
            <a:ln w="19050">
              <a:noFill/>
              <a:prstDash val="solid"/>
              <a:round/>
            </a:ln>
          </p:spPr>
          <p:txBody>
            <a:bodyPr anchor="ctr"/>
            <a:lstStyle/>
            <a:p>
              <a:pPr algn="ctr"/>
              <a:endParaRPr sz="2135">
                <a:cs typeface="+mn-ea"/>
                <a:sym typeface="+mn-lt"/>
              </a:endParaRPr>
            </a:p>
          </p:txBody>
        </p:sp>
        <p:sp>
          <p:nvSpPr>
            <p:cNvPr id="30" name="Freeform: Shape 83"/>
            <p:cNvSpPr/>
            <p:nvPr/>
          </p:nvSpPr>
          <p:spPr bwMode="auto">
            <a:xfrm>
              <a:off x="5908454" y="3895579"/>
              <a:ext cx="373312" cy="359736"/>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noFill/>
            </a:ln>
          </p:spPr>
          <p:txBody>
            <a:bodyPr anchor="ctr"/>
            <a:lstStyle/>
            <a:p>
              <a:pPr algn="ctr"/>
              <a:endParaRPr sz="2135">
                <a:cs typeface="+mn-ea"/>
                <a:sym typeface="+mn-lt"/>
              </a:endParaRPr>
            </a:p>
          </p:txBody>
        </p:sp>
      </p:grpSp>
      <p:grpSp>
        <p:nvGrpSpPr>
          <p:cNvPr id="31" name="Group 84"/>
          <p:cNvGrpSpPr/>
          <p:nvPr/>
        </p:nvGrpSpPr>
        <p:grpSpPr>
          <a:xfrm>
            <a:off x="5898705" y="4633436"/>
            <a:ext cx="742735" cy="744581"/>
            <a:chOff x="5746696" y="4552422"/>
            <a:chExt cx="713926" cy="715702"/>
          </a:xfrm>
          <a:effectLst/>
        </p:grpSpPr>
        <p:sp>
          <p:nvSpPr>
            <p:cNvPr id="34" name="Freeform: Shape 85"/>
            <p:cNvSpPr/>
            <p:nvPr/>
          </p:nvSpPr>
          <p:spPr bwMode="auto">
            <a:xfrm>
              <a:off x="5746696" y="4552422"/>
              <a:ext cx="713926" cy="715702"/>
            </a:xfrm>
            <a:custGeom>
              <a:avLst/>
              <a:gdLst>
                <a:gd name="T0" fmla="*/ 1726 w 3453"/>
                <a:gd name="T1" fmla="*/ 0 h 3453"/>
                <a:gd name="T2" fmla="*/ 1726 w 3453"/>
                <a:gd name="T3" fmla="*/ 0 h 3453"/>
                <a:gd name="T4" fmla="*/ 0 w 3453"/>
                <a:gd name="T5" fmla="*/ 1726 h 3453"/>
                <a:gd name="T6" fmla="*/ 1726 w 3453"/>
                <a:gd name="T7" fmla="*/ 3453 h 3453"/>
                <a:gd name="T8" fmla="*/ 3453 w 3453"/>
                <a:gd name="T9" fmla="*/ 1726 h 3453"/>
                <a:gd name="T10" fmla="*/ 1726 w 3453"/>
                <a:gd name="T11" fmla="*/ 0 h 3453"/>
              </a:gdLst>
              <a:ahLst/>
              <a:cxnLst>
                <a:cxn ang="0">
                  <a:pos x="T0" y="T1"/>
                </a:cxn>
                <a:cxn ang="0">
                  <a:pos x="T2" y="T3"/>
                </a:cxn>
                <a:cxn ang="0">
                  <a:pos x="T4" y="T5"/>
                </a:cxn>
                <a:cxn ang="0">
                  <a:pos x="T6" y="T7"/>
                </a:cxn>
                <a:cxn ang="0">
                  <a:pos x="T8" y="T9"/>
                </a:cxn>
                <a:cxn ang="0">
                  <a:pos x="T10" y="T11"/>
                </a:cxn>
              </a:cxnLst>
              <a:rect l="0" t="0" r="r" b="b"/>
              <a:pathLst>
                <a:path w="3453" h="3453">
                  <a:moveTo>
                    <a:pt x="1726" y="0"/>
                  </a:moveTo>
                  <a:lnTo>
                    <a:pt x="1726" y="0"/>
                  </a:lnTo>
                  <a:cubicBezTo>
                    <a:pt x="773" y="0"/>
                    <a:pt x="0" y="772"/>
                    <a:pt x="0" y="1726"/>
                  </a:cubicBezTo>
                  <a:cubicBezTo>
                    <a:pt x="0" y="2679"/>
                    <a:pt x="773" y="3453"/>
                    <a:pt x="1726" y="3453"/>
                  </a:cubicBezTo>
                  <a:cubicBezTo>
                    <a:pt x="2680" y="3453"/>
                    <a:pt x="3453" y="2679"/>
                    <a:pt x="3453" y="1726"/>
                  </a:cubicBezTo>
                  <a:cubicBezTo>
                    <a:pt x="3453" y="772"/>
                    <a:pt x="2680" y="0"/>
                    <a:pt x="1726" y="0"/>
                  </a:cubicBezTo>
                  <a:close/>
                </a:path>
              </a:pathLst>
            </a:custGeom>
            <a:solidFill>
              <a:schemeClr val="accent4"/>
            </a:solidFill>
            <a:ln w="19050">
              <a:noFill/>
              <a:prstDash val="solid"/>
              <a:round/>
            </a:ln>
          </p:spPr>
          <p:txBody>
            <a:bodyPr anchor="ctr"/>
            <a:lstStyle/>
            <a:p>
              <a:pPr algn="ctr"/>
              <a:endParaRPr sz="2135">
                <a:cs typeface="+mn-ea"/>
                <a:sym typeface="+mn-lt"/>
              </a:endParaRPr>
            </a:p>
          </p:txBody>
        </p:sp>
        <p:sp>
          <p:nvSpPr>
            <p:cNvPr id="35" name="Freeform: Shape 86"/>
            <p:cNvSpPr/>
            <p:nvPr/>
          </p:nvSpPr>
          <p:spPr bwMode="auto">
            <a:xfrm>
              <a:off x="5945318" y="4753898"/>
              <a:ext cx="314912" cy="314327"/>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noFill/>
            </a:ln>
          </p:spPr>
          <p:txBody>
            <a:bodyPr anchor="ctr"/>
            <a:lstStyle/>
            <a:p>
              <a:pPr algn="ctr"/>
              <a:endParaRPr sz="2135">
                <a:cs typeface="+mn-ea"/>
                <a:sym typeface="+mn-lt"/>
              </a:endParaRPr>
            </a:p>
          </p:txBody>
        </p:sp>
      </p:grpSp>
      <p:sp>
        <p:nvSpPr>
          <p:cNvPr id="36" name="矩形 35"/>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33" name="图片 32" descr="资源 134302"/>
          <p:cNvPicPr>
            <a:picLocks noChangeAspect="1"/>
          </p:cNvPicPr>
          <p:nvPr/>
        </p:nvPicPr>
        <p:blipFill>
          <a:blip r:embed="rId1"/>
          <a:stretch>
            <a:fillRect/>
          </a:stretch>
        </p:blipFill>
        <p:spPr>
          <a:xfrm>
            <a:off x="10117208" y="4967853"/>
            <a:ext cx="1117600" cy="1143000"/>
          </a:xfrm>
          <a:prstGeom prst="rect">
            <a:avLst/>
          </a:prstGeom>
        </p:spPr>
      </p:pic>
      <p:pic>
        <p:nvPicPr>
          <p:cNvPr id="37" name="图片 36" descr="资源 234302"/>
          <p:cNvPicPr>
            <a:picLocks noChangeAspect="1"/>
          </p:cNvPicPr>
          <p:nvPr/>
        </p:nvPicPr>
        <p:blipFill>
          <a:blip r:embed="rId2"/>
          <a:stretch>
            <a:fillRect/>
          </a:stretch>
        </p:blipFill>
        <p:spPr>
          <a:xfrm>
            <a:off x="1213525" y="3380252"/>
            <a:ext cx="1127125" cy="1187450"/>
          </a:xfrm>
          <a:prstGeom prst="rect">
            <a:avLst/>
          </a:prstGeom>
        </p:spPr>
      </p:pic>
      <p:pic>
        <p:nvPicPr>
          <p:cNvPr id="38" name="图片 37" descr="资源 1434302"/>
          <p:cNvPicPr>
            <a:picLocks noChangeAspect="1"/>
          </p:cNvPicPr>
          <p:nvPr/>
        </p:nvPicPr>
        <p:blipFill>
          <a:blip r:embed="rId3"/>
          <a:stretch>
            <a:fillRect/>
          </a:stretch>
        </p:blipFill>
        <p:spPr>
          <a:xfrm>
            <a:off x="8974208" y="1316023"/>
            <a:ext cx="1701800" cy="987425"/>
          </a:xfrm>
          <a:prstGeom prst="rect">
            <a:avLst/>
          </a:prstGeom>
        </p:spPr>
      </p:pic>
      <p:sp>
        <p:nvSpPr>
          <p:cNvPr id="21"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fill="hold"/>
                                        <p:tgtEl>
                                          <p:spTgt spid="15"/>
                                        </p:tgtEl>
                                        <p:attrNameLst>
                                          <p:attrName>ppt_w</p:attrName>
                                        </p:attrNameLst>
                                      </p:cBhvr>
                                      <p:tavLst>
                                        <p:tav tm="0">
                                          <p:val>
                                            <p:fltVal val="0"/>
                                          </p:val>
                                        </p:tav>
                                        <p:tav tm="100000">
                                          <p:val>
                                            <p:strVal val="#ppt_w"/>
                                          </p:val>
                                        </p:tav>
                                      </p:tavLst>
                                    </p:anim>
                                    <p:anim calcmode="lin" valueType="num">
                                      <p:cBhvr>
                                        <p:cTn id="74" dur="500" fill="hold"/>
                                        <p:tgtEl>
                                          <p:spTgt spid="15"/>
                                        </p:tgtEl>
                                        <p:attrNameLst>
                                          <p:attrName>ppt_h</p:attrName>
                                        </p:attrNameLst>
                                      </p:cBhvr>
                                      <p:tavLst>
                                        <p:tav tm="0">
                                          <p:val>
                                            <p:fltVal val="0"/>
                                          </p:val>
                                        </p:tav>
                                        <p:tav tm="100000">
                                          <p:val>
                                            <p:strVal val="#ppt_h"/>
                                          </p:val>
                                        </p:tav>
                                      </p:tavLst>
                                    </p:anim>
                                    <p:animEffect transition="in" filter="fade">
                                      <p:cBhvr>
                                        <p:cTn id="75" dur="500"/>
                                        <p:tgtEl>
                                          <p:spTgt spid="15"/>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p:cTn id="79" dur="500" fill="hold"/>
                                        <p:tgtEl>
                                          <p:spTgt spid="16"/>
                                        </p:tgtEl>
                                        <p:attrNameLst>
                                          <p:attrName>ppt_w</p:attrName>
                                        </p:attrNameLst>
                                      </p:cBhvr>
                                      <p:tavLst>
                                        <p:tav tm="0">
                                          <p:val>
                                            <p:fltVal val="0"/>
                                          </p:val>
                                        </p:tav>
                                        <p:tav tm="100000">
                                          <p:val>
                                            <p:strVal val="#ppt_w"/>
                                          </p:val>
                                        </p:tav>
                                      </p:tavLst>
                                    </p:anim>
                                    <p:anim calcmode="lin" valueType="num">
                                      <p:cBhvr>
                                        <p:cTn id="80" dur="500" fill="hold"/>
                                        <p:tgtEl>
                                          <p:spTgt spid="16"/>
                                        </p:tgtEl>
                                        <p:attrNameLst>
                                          <p:attrName>ppt_h</p:attrName>
                                        </p:attrNameLst>
                                      </p:cBhvr>
                                      <p:tavLst>
                                        <p:tav tm="0">
                                          <p:val>
                                            <p:fltVal val="0"/>
                                          </p:val>
                                        </p:tav>
                                        <p:tav tm="100000">
                                          <p:val>
                                            <p:strVal val="#ppt_h"/>
                                          </p:val>
                                        </p:tav>
                                      </p:tavLst>
                                    </p:anim>
                                    <p:animEffect transition="in" filter="fade">
                                      <p:cBhvr>
                                        <p:cTn id="81" dur="500"/>
                                        <p:tgtEl>
                                          <p:spTgt spid="16"/>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p:cTn id="85" dur="500" fill="hold"/>
                                        <p:tgtEl>
                                          <p:spTgt spid="17"/>
                                        </p:tgtEl>
                                        <p:attrNameLst>
                                          <p:attrName>ppt_w</p:attrName>
                                        </p:attrNameLst>
                                      </p:cBhvr>
                                      <p:tavLst>
                                        <p:tav tm="0">
                                          <p:val>
                                            <p:fltVal val="0"/>
                                          </p:val>
                                        </p:tav>
                                        <p:tav tm="100000">
                                          <p:val>
                                            <p:strVal val="#ppt_w"/>
                                          </p:val>
                                        </p:tav>
                                      </p:tavLst>
                                    </p:anim>
                                    <p:anim calcmode="lin" valueType="num">
                                      <p:cBhvr>
                                        <p:cTn id="86" dur="500" fill="hold"/>
                                        <p:tgtEl>
                                          <p:spTgt spid="17"/>
                                        </p:tgtEl>
                                        <p:attrNameLst>
                                          <p:attrName>ppt_h</p:attrName>
                                        </p:attrNameLst>
                                      </p:cBhvr>
                                      <p:tavLst>
                                        <p:tav tm="0">
                                          <p:val>
                                            <p:fltVal val="0"/>
                                          </p:val>
                                        </p:tav>
                                        <p:tav tm="100000">
                                          <p:val>
                                            <p:strVal val="#ppt_h"/>
                                          </p:val>
                                        </p:tav>
                                      </p:tavLst>
                                    </p:anim>
                                    <p:animEffect transition="in" filter="fade">
                                      <p:cBhvr>
                                        <p:cTn id="87" dur="500"/>
                                        <p:tgtEl>
                                          <p:spTgt spid="17"/>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p:cTn id="97" dur="500" fill="hold"/>
                                        <p:tgtEl>
                                          <p:spTgt spid="19"/>
                                        </p:tgtEl>
                                        <p:attrNameLst>
                                          <p:attrName>ppt_w</p:attrName>
                                        </p:attrNameLst>
                                      </p:cBhvr>
                                      <p:tavLst>
                                        <p:tav tm="0">
                                          <p:val>
                                            <p:fltVal val="0"/>
                                          </p:val>
                                        </p:tav>
                                        <p:tav tm="100000">
                                          <p:val>
                                            <p:strVal val="#ppt_w"/>
                                          </p:val>
                                        </p:tav>
                                      </p:tavLst>
                                    </p:anim>
                                    <p:anim calcmode="lin" valueType="num">
                                      <p:cBhvr>
                                        <p:cTn id="98" dur="500" fill="hold"/>
                                        <p:tgtEl>
                                          <p:spTgt spid="19"/>
                                        </p:tgtEl>
                                        <p:attrNameLst>
                                          <p:attrName>ppt_h</p:attrName>
                                        </p:attrNameLst>
                                      </p:cBhvr>
                                      <p:tavLst>
                                        <p:tav tm="0">
                                          <p:val>
                                            <p:fltVal val="0"/>
                                          </p:val>
                                        </p:tav>
                                        <p:tav tm="100000">
                                          <p:val>
                                            <p:strVal val="#ppt_h"/>
                                          </p:val>
                                        </p:tav>
                                      </p:tavLst>
                                    </p:anim>
                                    <p:animEffect transition="in" filter="fade">
                                      <p:cBhvr>
                                        <p:cTn id="99" dur="500"/>
                                        <p:tgtEl>
                                          <p:spTgt spid="19"/>
                                        </p:tgtEl>
                                      </p:cBhvr>
                                    </p:animEffect>
                                  </p:childTnLst>
                                </p:cTn>
                              </p:par>
                            </p:childTnLst>
                          </p:cTn>
                        </p:par>
                        <p:par>
                          <p:cTn id="100" fill="hold">
                            <p:stCondLst>
                              <p:cond delay="8000"/>
                            </p:stCondLst>
                            <p:childTnLst>
                              <p:par>
                                <p:cTn id="101" presetID="53" presetClass="entr" presetSubtype="16" fill="hold"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p:cTn id="103" dur="500" fill="hold"/>
                                        <p:tgtEl>
                                          <p:spTgt spid="22"/>
                                        </p:tgtEl>
                                        <p:attrNameLst>
                                          <p:attrName>ppt_w</p:attrName>
                                        </p:attrNameLst>
                                      </p:cBhvr>
                                      <p:tavLst>
                                        <p:tav tm="0">
                                          <p:val>
                                            <p:fltVal val="0"/>
                                          </p:val>
                                        </p:tav>
                                        <p:tav tm="100000">
                                          <p:val>
                                            <p:strVal val="#ppt_w"/>
                                          </p:val>
                                        </p:tav>
                                      </p:tavLst>
                                    </p:anim>
                                    <p:anim calcmode="lin" valueType="num">
                                      <p:cBhvr>
                                        <p:cTn id="104" dur="500" fill="hold"/>
                                        <p:tgtEl>
                                          <p:spTgt spid="22"/>
                                        </p:tgtEl>
                                        <p:attrNameLst>
                                          <p:attrName>ppt_h</p:attrName>
                                        </p:attrNameLst>
                                      </p:cBhvr>
                                      <p:tavLst>
                                        <p:tav tm="0">
                                          <p:val>
                                            <p:fltVal val="0"/>
                                          </p:val>
                                        </p:tav>
                                        <p:tav tm="100000">
                                          <p:val>
                                            <p:strVal val="#ppt_h"/>
                                          </p:val>
                                        </p:tav>
                                      </p:tavLst>
                                    </p:anim>
                                    <p:animEffect transition="in" filter="fade">
                                      <p:cBhvr>
                                        <p:cTn id="105" dur="500"/>
                                        <p:tgtEl>
                                          <p:spTgt spid="22"/>
                                        </p:tgtEl>
                                      </p:cBhvr>
                                    </p:animEffect>
                                  </p:childTnLst>
                                </p:cTn>
                              </p:par>
                            </p:childTnLst>
                          </p:cTn>
                        </p:par>
                        <p:par>
                          <p:cTn id="106" fill="hold">
                            <p:stCondLst>
                              <p:cond delay="8500"/>
                            </p:stCondLst>
                            <p:childTnLst>
                              <p:par>
                                <p:cTn id="107" presetID="53" presetClass="entr" presetSubtype="16" fill="hold" nodeType="after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p:cTn id="109" dur="500" fill="hold"/>
                                        <p:tgtEl>
                                          <p:spTgt spid="25"/>
                                        </p:tgtEl>
                                        <p:attrNameLst>
                                          <p:attrName>ppt_w</p:attrName>
                                        </p:attrNameLst>
                                      </p:cBhvr>
                                      <p:tavLst>
                                        <p:tav tm="0">
                                          <p:val>
                                            <p:fltVal val="0"/>
                                          </p:val>
                                        </p:tav>
                                        <p:tav tm="100000">
                                          <p:val>
                                            <p:strVal val="#ppt_w"/>
                                          </p:val>
                                        </p:tav>
                                      </p:tavLst>
                                    </p:anim>
                                    <p:anim calcmode="lin" valueType="num">
                                      <p:cBhvr>
                                        <p:cTn id="110" dur="500" fill="hold"/>
                                        <p:tgtEl>
                                          <p:spTgt spid="25"/>
                                        </p:tgtEl>
                                        <p:attrNameLst>
                                          <p:attrName>ppt_h</p:attrName>
                                        </p:attrNameLst>
                                      </p:cBhvr>
                                      <p:tavLst>
                                        <p:tav tm="0">
                                          <p:val>
                                            <p:fltVal val="0"/>
                                          </p:val>
                                        </p:tav>
                                        <p:tav tm="100000">
                                          <p:val>
                                            <p:strVal val="#ppt_h"/>
                                          </p:val>
                                        </p:tav>
                                      </p:tavLst>
                                    </p:anim>
                                    <p:animEffect transition="in" filter="fade">
                                      <p:cBhvr>
                                        <p:cTn id="111" dur="500"/>
                                        <p:tgtEl>
                                          <p:spTgt spid="25"/>
                                        </p:tgtEl>
                                      </p:cBhvr>
                                    </p:animEffect>
                                  </p:childTnLst>
                                </p:cTn>
                              </p:par>
                            </p:childTnLst>
                          </p:cTn>
                        </p:par>
                        <p:par>
                          <p:cTn id="112" fill="hold">
                            <p:stCondLst>
                              <p:cond delay="9000"/>
                            </p:stCondLst>
                            <p:childTnLst>
                              <p:par>
                                <p:cTn id="113" presetID="53" presetClass="entr" presetSubtype="16" fill="hold" nodeType="afterEffect">
                                  <p:stCondLst>
                                    <p:cond delay="0"/>
                                  </p:stCondLst>
                                  <p:childTnLst>
                                    <p:set>
                                      <p:cBhvr>
                                        <p:cTn id="114" dur="1" fill="hold">
                                          <p:stCondLst>
                                            <p:cond delay="0"/>
                                          </p:stCondLst>
                                        </p:cTn>
                                        <p:tgtEl>
                                          <p:spTgt spid="28"/>
                                        </p:tgtEl>
                                        <p:attrNameLst>
                                          <p:attrName>style.visibility</p:attrName>
                                        </p:attrNameLst>
                                      </p:cBhvr>
                                      <p:to>
                                        <p:strVal val="visible"/>
                                      </p:to>
                                    </p:set>
                                    <p:anim calcmode="lin" valueType="num">
                                      <p:cBhvr>
                                        <p:cTn id="115" dur="500" fill="hold"/>
                                        <p:tgtEl>
                                          <p:spTgt spid="28"/>
                                        </p:tgtEl>
                                        <p:attrNameLst>
                                          <p:attrName>ppt_w</p:attrName>
                                        </p:attrNameLst>
                                      </p:cBhvr>
                                      <p:tavLst>
                                        <p:tav tm="0">
                                          <p:val>
                                            <p:fltVal val="0"/>
                                          </p:val>
                                        </p:tav>
                                        <p:tav tm="100000">
                                          <p:val>
                                            <p:strVal val="#ppt_w"/>
                                          </p:val>
                                        </p:tav>
                                      </p:tavLst>
                                    </p:anim>
                                    <p:anim calcmode="lin" valueType="num">
                                      <p:cBhvr>
                                        <p:cTn id="116" dur="500" fill="hold"/>
                                        <p:tgtEl>
                                          <p:spTgt spid="28"/>
                                        </p:tgtEl>
                                        <p:attrNameLst>
                                          <p:attrName>ppt_h</p:attrName>
                                        </p:attrNameLst>
                                      </p:cBhvr>
                                      <p:tavLst>
                                        <p:tav tm="0">
                                          <p:val>
                                            <p:fltVal val="0"/>
                                          </p:val>
                                        </p:tav>
                                        <p:tav tm="100000">
                                          <p:val>
                                            <p:strVal val="#ppt_h"/>
                                          </p:val>
                                        </p:tav>
                                      </p:tavLst>
                                    </p:anim>
                                    <p:animEffect transition="in" filter="fade">
                                      <p:cBhvr>
                                        <p:cTn id="117" dur="500"/>
                                        <p:tgtEl>
                                          <p:spTgt spid="28"/>
                                        </p:tgtEl>
                                      </p:cBhvr>
                                    </p:animEffect>
                                  </p:childTnLst>
                                </p:cTn>
                              </p:par>
                            </p:childTnLst>
                          </p:cTn>
                        </p:par>
                        <p:par>
                          <p:cTn id="118" fill="hold">
                            <p:stCondLst>
                              <p:cond delay="9500"/>
                            </p:stCondLst>
                            <p:childTnLst>
                              <p:par>
                                <p:cTn id="119" presetID="53" presetClass="entr" presetSubtype="16" fill="hold" nodeType="afterEffect">
                                  <p:stCondLst>
                                    <p:cond delay="0"/>
                                  </p:stCondLst>
                                  <p:childTnLst>
                                    <p:set>
                                      <p:cBhvr>
                                        <p:cTn id="120" dur="1" fill="hold">
                                          <p:stCondLst>
                                            <p:cond delay="0"/>
                                          </p:stCondLst>
                                        </p:cTn>
                                        <p:tgtEl>
                                          <p:spTgt spid="31"/>
                                        </p:tgtEl>
                                        <p:attrNameLst>
                                          <p:attrName>style.visibility</p:attrName>
                                        </p:attrNameLst>
                                      </p:cBhvr>
                                      <p:to>
                                        <p:strVal val="visible"/>
                                      </p:to>
                                    </p:set>
                                    <p:anim calcmode="lin" valueType="num">
                                      <p:cBhvr>
                                        <p:cTn id="121" dur="500" fill="hold"/>
                                        <p:tgtEl>
                                          <p:spTgt spid="31"/>
                                        </p:tgtEl>
                                        <p:attrNameLst>
                                          <p:attrName>ppt_w</p:attrName>
                                        </p:attrNameLst>
                                      </p:cBhvr>
                                      <p:tavLst>
                                        <p:tav tm="0">
                                          <p:val>
                                            <p:fltVal val="0"/>
                                          </p:val>
                                        </p:tav>
                                        <p:tav tm="100000">
                                          <p:val>
                                            <p:strVal val="#ppt_w"/>
                                          </p:val>
                                        </p:tav>
                                      </p:tavLst>
                                    </p:anim>
                                    <p:anim calcmode="lin" valueType="num">
                                      <p:cBhvr>
                                        <p:cTn id="122" dur="500" fill="hold"/>
                                        <p:tgtEl>
                                          <p:spTgt spid="31"/>
                                        </p:tgtEl>
                                        <p:attrNameLst>
                                          <p:attrName>ppt_h</p:attrName>
                                        </p:attrNameLst>
                                      </p:cBhvr>
                                      <p:tavLst>
                                        <p:tav tm="0">
                                          <p:val>
                                            <p:fltVal val="0"/>
                                          </p:val>
                                        </p:tav>
                                        <p:tav tm="100000">
                                          <p:val>
                                            <p:strVal val="#ppt_h"/>
                                          </p:val>
                                        </p:tav>
                                      </p:tavLst>
                                    </p:anim>
                                    <p:animEffect transition="in" filter="fade">
                                      <p:cBhvr>
                                        <p:cTn id="123" dur="500"/>
                                        <p:tgtEl>
                                          <p:spTgt spid="31"/>
                                        </p:tgtEl>
                                      </p:cBhvr>
                                    </p:animEffect>
                                  </p:childTnLst>
                                </p:cTn>
                              </p:par>
                            </p:childTnLst>
                          </p:cTn>
                        </p:par>
                        <p:par>
                          <p:cTn id="124" fill="hold">
                            <p:stCondLst>
                              <p:cond delay="10000"/>
                            </p:stCondLst>
                            <p:childTnLst>
                              <p:par>
                                <p:cTn id="125" presetID="10" presetClass="entr" presetSubtype="0" fill="hold" grpId="0" nodeType="afterEffect">
                                  <p:stCondLst>
                                    <p:cond delay="0"/>
                                  </p:stCondLst>
                                  <p:childTnLst>
                                    <p:set>
                                      <p:cBhvr>
                                        <p:cTn id="126" dur="1" fill="hold">
                                          <p:stCondLst>
                                            <p:cond delay="0"/>
                                          </p:stCondLst>
                                        </p:cTn>
                                        <p:tgtEl>
                                          <p:spTgt spid="21"/>
                                        </p:tgtEl>
                                        <p:attrNameLst>
                                          <p:attrName>style.visibility</p:attrName>
                                        </p:attrNameLst>
                                      </p:cBhvr>
                                      <p:to>
                                        <p:strVal val="visible"/>
                                      </p:to>
                                    </p:set>
                                    <p:animEffect transition="in" filter="fade">
                                      <p:cBhvr>
                                        <p:cTn id="1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animBg="1"/>
      <p:bldP spid="10" grpId="0"/>
      <p:bldP spid="11" grpId="0"/>
      <p:bldP spid="12" grpId="0" animBg="1"/>
      <p:bldP spid="13" grpId="0" animBg="1"/>
      <p:bldP spid="14" grpId="0"/>
      <p:bldP spid="15" grpId="0"/>
      <p:bldP spid="16" grpId="0" animBg="1"/>
      <p:bldP spid="17" grpId="0" animBg="1"/>
      <p:bldP spid="18" grpId="0"/>
      <p:bldP spid="19"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p:nvPr/>
        </p:nvSpPr>
        <p:spPr>
          <a:xfrm>
            <a:off x="1744775" y="3814949"/>
            <a:ext cx="4230512" cy="1413739"/>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Oval 29"/>
          <p:cNvSpPr/>
          <p:nvPr/>
        </p:nvSpPr>
        <p:spPr>
          <a:xfrm>
            <a:off x="1899492" y="3814949"/>
            <a:ext cx="3795139" cy="1413739"/>
          </a:xfrm>
          <a:prstGeom prst="ellipse">
            <a:avLst/>
          </a:prstGeom>
          <a:solidFill>
            <a:schemeClr val="tx2">
              <a:lumMod val="40000"/>
              <a:lumOff val="6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Freeform: Shape 6"/>
          <p:cNvSpPr/>
          <p:nvPr/>
        </p:nvSpPr>
        <p:spPr bwMode="auto">
          <a:xfrm>
            <a:off x="2027548" y="1644809"/>
            <a:ext cx="1832483" cy="3582831"/>
          </a:xfrm>
          <a:custGeom>
            <a:avLst/>
            <a:gdLst>
              <a:gd name="T0" fmla="*/ 536 w 536"/>
              <a:gd name="T1" fmla="*/ 0 h 1048"/>
              <a:gd name="T2" fmla="*/ 390 w 536"/>
              <a:gd name="T3" fmla="*/ 1048 h 1048"/>
              <a:gd name="T4" fmla="*/ 96 w 536"/>
              <a:gd name="T5" fmla="*/ 716 h 1048"/>
              <a:gd name="T6" fmla="*/ 536 w 536"/>
              <a:gd name="T7" fmla="*/ 0 h 1048"/>
            </a:gdLst>
            <a:ahLst/>
            <a:cxnLst>
              <a:cxn ang="0">
                <a:pos x="T0" y="T1"/>
              </a:cxn>
              <a:cxn ang="0">
                <a:pos x="T2" y="T3"/>
              </a:cxn>
              <a:cxn ang="0">
                <a:pos x="T4" y="T5"/>
              </a:cxn>
              <a:cxn ang="0">
                <a:pos x="T6" y="T7"/>
              </a:cxn>
            </a:cxnLst>
            <a:rect l="0" t="0" r="r" b="b"/>
            <a:pathLst>
              <a:path w="536" h="1048">
                <a:moveTo>
                  <a:pt x="536" y="0"/>
                </a:moveTo>
                <a:cubicBezTo>
                  <a:pt x="390" y="1048"/>
                  <a:pt x="390" y="1048"/>
                  <a:pt x="390" y="1048"/>
                </a:cubicBezTo>
                <a:cubicBezTo>
                  <a:pt x="390" y="1048"/>
                  <a:pt x="0" y="972"/>
                  <a:pt x="96" y="716"/>
                </a:cubicBezTo>
                <a:lnTo>
                  <a:pt x="536" y="0"/>
                </a:lnTo>
                <a:close/>
              </a:path>
            </a:pathLst>
          </a:custGeom>
          <a:solidFill>
            <a:schemeClr val="accent1"/>
          </a:solidFill>
          <a:ln w="38100">
            <a:solidFill>
              <a:schemeClr val="bg1"/>
            </a:solidFill>
          </a:ln>
        </p:spPr>
        <p:txBody>
          <a:bodyPr anchor="ctr"/>
          <a:lstStyle/>
          <a:p>
            <a:pPr algn="ctr"/>
            <a:endParaRPr>
              <a:cs typeface="+mn-ea"/>
              <a:sym typeface="+mn-lt"/>
            </a:endParaRPr>
          </a:p>
        </p:txBody>
      </p:sp>
      <p:sp>
        <p:nvSpPr>
          <p:cNvPr id="7" name="Freeform: Shape 7"/>
          <p:cNvSpPr/>
          <p:nvPr/>
        </p:nvSpPr>
        <p:spPr bwMode="auto">
          <a:xfrm>
            <a:off x="3860031" y="1644810"/>
            <a:ext cx="1620760" cy="3002423"/>
          </a:xfrm>
          <a:custGeom>
            <a:avLst/>
            <a:gdLst>
              <a:gd name="T0" fmla="*/ 0 w 474"/>
              <a:gd name="T1" fmla="*/ 0 h 878"/>
              <a:gd name="T2" fmla="*/ 430 w 474"/>
              <a:gd name="T3" fmla="*/ 878 h 878"/>
              <a:gd name="T4" fmla="*/ 452 w 474"/>
              <a:gd name="T5" fmla="*/ 742 h 878"/>
              <a:gd name="T6" fmla="*/ 0 w 474"/>
              <a:gd name="T7" fmla="*/ 0 h 878"/>
            </a:gdLst>
            <a:ahLst/>
            <a:cxnLst>
              <a:cxn ang="0">
                <a:pos x="T0" y="T1"/>
              </a:cxn>
              <a:cxn ang="0">
                <a:pos x="T2" y="T3"/>
              </a:cxn>
              <a:cxn ang="0">
                <a:pos x="T4" y="T5"/>
              </a:cxn>
              <a:cxn ang="0">
                <a:pos x="T6" y="T7"/>
              </a:cxn>
            </a:cxnLst>
            <a:rect l="0" t="0" r="r" b="b"/>
            <a:pathLst>
              <a:path w="474" h="878">
                <a:moveTo>
                  <a:pt x="0" y="0"/>
                </a:moveTo>
                <a:cubicBezTo>
                  <a:pt x="430" y="878"/>
                  <a:pt x="430" y="878"/>
                  <a:pt x="430" y="878"/>
                </a:cubicBezTo>
                <a:cubicBezTo>
                  <a:pt x="430" y="878"/>
                  <a:pt x="474" y="846"/>
                  <a:pt x="452" y="742"/>
                </a:cubicBezTo>
                <a:lnTo>
                  <a:pt x="0" y="0"/>
                </a:lnTo>
                <a:close/>
              </a:path>
            </a:pathLst>
          </a:custGeom>
          <a:solidFill>
            <a:schemeClr val="accent2"/>
          </a:solidFill>
          <a:ln w="38100">
            <a:solidFill>
              <a:schemeClr val="bg1"/>
            </a:solidFill>
          </a:ln>
        </p:spPr>
        <p:txBody>
          <a:bodyPr anchor="ctr"/>
          <a:lstStyle/>
          <a:p>
            <a:pPr algn="ctr"/>
            <a:endParaRPr>
              <a:cs typeface="+mn-ea"/>
              <a:sym typeface="+mn-lt"/>
            </a:endParaRPr>
          </a:p>
        </p:txBody>
      </p:sp>
      <p:sp>
        <p:nvSpPr>
          <p:cNvPr id="8" name="Freeform: Shape 8"/>
          <p:cNvSpPr/>
          <p:nvPr/>
        </p:nvSpPr>
        <p:spPr bwMode="auto">
          <a:xfrm>
            <a:off x="3860031" y="3676235"/>
            <a:ext cx="1471096" cy="970996"/>
          </a:xfrm>
          <a:custGeom>
            <a:avLst/>
            <a:gdLst>
              <a:gd name="T0" fmla="*/ 806 w 806"/>
              <a:gd name="T1" fmla="*/ 532 h 532"/>
              <a:gd name="T2" fmla="*/ 0 w 806"/>
              <a:gd name="T3" fmla="*/ 382 h 532"/>
              <a:gd name="T4" fmla="*/ 0 w 806"/>
              <a:gd name="T5" fmla="*/ 0 h 532"/>
              <a:gd name="T6" fmla="*/ 601 w 806"/>
              <a:gd name="T7" fmla="*/ 116 h 532"/>
              <a:gd name="T8" fmla="*/ 806 w 806"/>
              <a:gd name="T9" fmla="*/ 532 h 532"/>
            </a:gdLst>
            <a:ahLst/>
            <a:cxnLst>
              <a:cxn ang="0">
                <a:pos x="T0" y="T1"/>
              </a:cxn>
              <a:cxn ang="0">
                <a:pos x="T2" y="T3"/>
              </a:cxn>
              <a:cxn ang="0">
                <a:pos x="T4" y="T5"/>
              </a:cxn>
              <a:cxn ang="0">
                <a:pos x="T6" y="T7"/>
              </a:cxn>
              <a:cxn ang="0">
                <a:pos x="T8" y="T9"/>
              </a:cxn>
            </a:cxnLst>
            <a:rect l="0" t="0" r="r" b="b"/>
            <a:pathLst>
              <a:path w="806" h="532">
                <a:moveTo>
                  <a:pt x="806" y="532"/>
                </a:moveTo>
                <a:lnTo>
                  <a:pt x="0" y="382"/>
                </a:lnTo>
                <a:lnTo>
                  <a:pt x="0" y="0"/>
                </a:lnTo>
                <a:lnTo>
                  <a:pt x="601" y="116"/>
                </a:lnTo>
                <a:lnTo>
                  <a:pt x="806" y="532"/>
                </a:lnTo>
                <a:close/>
              </a:path>
            </a:pathLst>
          </a:custGeom>
          <a:solidFill>
            <a:schemeClr val="accent1"/>
          </a:solidFill>
          <a:ln>
            <a:noFill/>
          </a:ln>
        </p:spPr>
        <p:txBody>
          <a:bodyPr anchor="ctr"/>
          <a:lstStyle/>
          <a:p>
            <a:pPr algn="ctr"/>
            <a:endParaRPr>
              <a:cs typeface="+mn-ea"/>
              <a:sym typeface="+mn-lt"/>
            </a:endParaRPr>
          </a:p>
        </p:txBody>
      </p:sp>
      <p:sp>
        <p:nvSpPr>
          <p:cNvPr id="9" name="Freeform: Shape 9"/>
          <p:cNvSpPr/>
          <p:nvPr/>
        </p:nvSpPr>
        <p:spPr bwMode="auto">
          <a:xfrm>
            <a:off x="3860030" y="3019169"/>
            <a:ext cx="1096935" cy="868787"/>
          </a:xfrm>
          <a:custGeom>
            <a:avLst/>
            <a:gdLst>
              <a:gd name="T0" fmla="*/ 0 w 601"/>
              <a:gd name="T1" fmla="*/ 360 h 476"/>
              <a:gd name="T2" fmla="*/ 0 w 601"/>
              <a:gd name="T3" fmla="*/ 0 h 476"/>
              <a:gd name="T4" fmla="*/ 403 w 601"/>
              <a:gd name="T5" fmla="*/ 69 h 476"/>
              <a:gd name="T6" fmla="*/ 601 w 601"/>
              <a:gd name="T7" fmla="*/ 476 h 476"/>
              <a:gd name="T8" fmla="*/ 0 w 601"/>
              <a:gd name="T9" fmla="*/ 360 h 476"/>
            </a:gdLst>
            <a:ahLst/>
            <a:cxnLst>
              <a:cxn ang="0">
                <a:pos x="T0" y="T1"/>
              </a:cxn>
              <a:cxn ang="0">
                <a:pos x="T2" y="T3"/>
              </a:cxn>
              <a:cxn ang="0">
                <a:pos x="T4" y="T5"/>
              </a:cxn>
              <a:cxn ang="0">
                <a:pos x="T6" y="T7"/>
              </a:cxn>
              <a:cxn ang="0">
                <a:pos x="T8" y="T9"/>
              </a:cxn>
            </a:cxnLst>
            <a:rect l="0" t="0" r="r" b="b"/>
            <a:pathLst>
              <a:path w="601" h="476">
                <a:moveTo>
                  <a:pt x="0" y="360"/>
                </a:moveTo>
                <a:lnTo>
                  <a:pt x="0" y="0"/>
                </a:lnTo>
                <a:lnTo>
                  <a:pt x="403" y="69"/>
                </a:lnTo>
                <a:lnTo>
                  <a:pt x="601" y="476"/>
                </a:lnTo>
                <a:lnTo>
                  <a:pt x="0" y="360"/>
                </a:lnTo>
                <a:close/>
              </a:path>
            </a:pathLst>
          </a:custGeom>
          <a:solidFill>
            <a:schemeClr val="accent2"/>
          </a:solidFill>
          <a:ln>
            <a:noFill/>
          </a:ln>
        </p:spPr>
        <p:txBody>
          <a:bodyPr anchor="ctr"/>
          <a:lstStyle/>
          <a:p>
            <a:pPr algn="ctr"/>
            <a:endParaRPr>
              <a:cs typeface="+mn-ea"/>
              <a:sym typeface="+mn-lt"/>
            </a:endParaRPr>
          </a:p>
        </p:txBody>
      </p:sp>
      <p:sp>
        <p:nvSpPr>
          <p:cNvPr id="10" name="Freeform: Shape 10"/>
          <p:cNvSpPr/>
          <p:nvPr/>
        </p:nvSpPr>
        <p:spPr bwMode="auto">
          <a:xfrm>
            <a:off x="3860031" y="2349329"/>
            <a:ext cx="735548" cy="795779"/>
          </a:xfrm>
          <a:custGeom>
            <a:avLst/>
            <a:gdLst>
              <a:gd name="T0" fmla="*/ 0 w 403"/>
              <a:gd name="T1" fmla="*/ 367 h 436"/>
              <a:gd name="T2" fmla="*/ 0 w 403"/>
              <a:gd name="T3" fmla="*/ 0 h 436"/>
              <a:gd name="T4" fmla="*/ 212 w 403"/>
              <a:gd name="T5" fmla="*/ 45 h 436"/>
              <a:gd name="T6" fmla="*/ 403 w 403"/>
              <a:gd name="T7" fmla="*/ 436 h 436"/>
              <a:gd name="T8" fmla="*/ 0 w 403"/>
              <a:gd name="T9" fmla="*/ 367 h 436"/>
            </a:gdLst>
            <a:ahLst/>
            <a:cxnLst>
              <a:cxn ang="0">
                <a:pos x="T0" y="T1"/>
              </a:cxn>
              <a:cxn ang="0">
                <a:pos x="T2" y="T3"/>
              </a:cxn>
              <a:cxn ang="0">
                <a:pos x="T4" y="T5"/>
              </a:cxn>
              <a:cxn ang="0">
                <a:pos x="T6" y="T7"/>
              </a:cxn>
              <a:cxn ang="0">
                <a:pos x="T8" y="T9"/>
              </a:cxn>
            </a:cxnLst>
            <a:rect l="0" t="0" r="r" b="b"/>
            <a:pathLst>
              <a:path w="403" h="436">
                <a:moveTo>
                  <a:pt x="0" y="367"/>
                </a:moveTo>
                <a:lnTo>
                  <a:pt x="0" y="0"/>
                </a:lnTo>
                <a:lnTo>
                  <a:pt x="212" y="45"/>
                </a:lnTo>
                <a:lnTo>
                  <a:pt x="403" y="436"/>
                </a:lnTo>
                <a:lnTo>
                  <a:pt x="0" y="367"/>
                </a:lnTo>
                <a:close/>
              </a:path>
            </a:pathLst>
          </a:custGeom>
          <a:solidFill>
            <a:schemeClr val="accent3"/>
          </a:solidFill>
          <a:ln>
            <a:noFill/>
          </a:ln>
        </p:spPr>
        <p:txBody>
          <a:bodyPr anchor="ctr"/>
          <a:lstStyle/>
          <a:p>
            <a:pPr algn="ctr"/>
            <a:endParaRPr>
              <a:cs typeface="+mn-ea"/>
              <a:sym typeface="+mn-lt"/>
            </a:endParaRPr>
          </a:p>
        </p:txBody>
      </p:sp>
      <p:sp>
        <p:nvSpPr>
          <p:cNvPr id="11" name="Freeform: Shape 11"/>
          <p:cNvSpPr/>
          <p:nvPr/>
        </p:nvSpPr>
        <p:spPr bwMode="auto">
          <a:xfrm>
            <a:off x="3860031" y="1644809"/>
            <a:ext cx="386939" cy="786655"/>
          </a:xfrm>
          <a:custGeom>
            <a:avLst/>
            <a:gdLst>
              <a:gd name="T0" fmla="*/ 0 w 212"/>
              <a:gd name="T1" fmla="*/ 386 h 431"/>
              <a:gd name="T2" fmla="*/ 0 w 212"/>
              <a:gd name="T3" fmla="*/ 0 h 431"/>
              <a:gd name="T4" fmla="*/ 212 w 212"/>
              <a:gd name="T5" fmla="*/ 431 h 431"/>
              <a:gd name="T6" fmla="*/ 0 w 212"/>
              <a:gd name="T7" fmla="*/ 386 h 431"/>
            </a:gdLst>
            <a:ahLst/>
            <a:cxnLst>
              <a:cxn ang="0">
                <a:pos x="T0" y="T1"/>
              </a:cxn>
              <a:cxn ang="0">
                <a:pos x="T2" y="T3"/>
              </a:cxn>
              <a:cxn ang="0">
                <a:pos x="T4" y="T5"/>
              </a:cxn>
              <a:cxn ang="0">
                <a:pos x="T6" y="T7"/>
              </a:cxn>
            </a:cxnLst>
            <a:rect l="0" t="0" r="r" b="b"/>
            <a:pathLst>
              <a:path w="212" h="431">
                <a:moveTo>
                  <a:pt x="0" y="386"/>
                </a:moveTo>
                <a:lnTo>
                  <a:pt x="0" y="0"/>
                </a:lnTo>
                <a:lnTo>
                  <a:pt x="212" y="431"/>
                </a:lnTo>
                <a:lnTo>
                  <a:pt x="0" y="386"/>
                </a:lnTo>
                <a:close/>
              </a:path>
            </a:pathLst>
          </a:custGeom>
          <a:solidFill>
            <a:schemeClr val="accent4"/>
          </a:solidFill>
          <a:ln>
            <a:noFill/>
          </a:ln>
        </p:spPr>
        <p:txBody>
          <a:bodyPr anchor="ctr"/>
          <a:lstStyle/>
          <a:p>
            <a:pPr algn="ctr"/>
            <a:endParaRPr>
              <a:cs typeface="+mn-ea"/>
              <a:sym typeface="+mn-lt"/>
            </a:endParaRPr>
          </a:p>
        </p:txBody>
      </p:sp>
      <p:sp>
        <p:nvSpPr>
          <p:cNvPr id="12" name="Freeform: Shape 12"/>
          <p:cNvSpPr/>
          <p:nvPr/>
        </p:nvSpPr>
        <p:spPr bwMode="auto">
          <a:xfrm>
            <a:off x="3734092" y="1644808"/>
            <a:ext cx="125939" cy="903464"/>
          </a:xfrm>
          <a:custGeom>
            <a:avLst/>
            <a:gdLst>
              <a:gd name="T0" fmla="*/ 69 w 69"/>
              <a:gd name="T1" fmla="*/ 0 h 495"/>
              <a:gd name="T2" fmla="*/ 69 w 69"/>
              <a:gd name="T3" fmla="*/ 386 h 495"/>
              <a:gd name="T4" fmla="*/ 0 w 69"/>
              <a:gd name="T5" fmla="*/ 495 h 495"/>
              <a:gd name="T6" fmla="*/ 69 w 69"/>
              <a:gd name="T7" fmla="*/ 0 h 495"/>
            </a:gdLst>
            <a:ahLst/>
            <a:cxnLst>
              <a:cxn ang="0">
                <a:pos x="T0" y="T1"/>
              </a:cxn>
              <a:cxn ang="0">
                <a:pos x="T2" y="T3"/>
              </a:cxn>
              <a:cxn ang="0">
                <a:pos x="T4" y="T5"/>
              </a:cxn>
              <a:cxn ang="0">
                <a:pos x="T6" y="T7"/>
              </a:cxn>
            </a:cxnLst>
            <a:rect l="0" t="0" r="r" b="b"/>
            <a:pathLst>
              <a:path w="69" h="495">
                <a:moveTo>
                  <a:pt x="69" y="0"/>
                </a:moveTo>
                <a:lnTo>
                  <a:pt x="69" y="386"/>
                </a:lnTo>
                <a:lnTo>
                  <a:pt x="0" y="495"/>
                </a:lnTo>
                <a:lnTo>
                  <a:pt x="69" y="0"/>
                </a:lnTo>
                <a:close/>
              </a:path>
            </a:pathLst>
          </a:custGeom>
          <a:solidFill>
            <a:schemeClr val="accent4">
              <a:lumMod val="75000"/>
            </a:schemeClr>
          </a:solidFill>
          <a:ln>
            <a:noFill/>
          </a:ln>
        </p:spPr>
        <p:txBody>
          <a:bodyPr anchor="ctr"/>
          <a:lstStyle/>
          <a:p>
            <a:pPr algn="ctr"/>
            <a:endParaRPr>
              <a:cs typeface="+mn-ea"/>
              <a:sym typeface="+mn-lt"/>
            </a:endParaRPr>
          </a:p>
        </p:txBody>
      </p:sp>
      <p:sp>
        <p:nvSpPr>
          <p:cNvPr id="13" name="Freeform: Shape 13"/>
          <p:cNvSpPr/>
          <p:nvPr/>
        </p:nvSpPr>
        <p:spPr bwMode="auto">
          <a:xfrm>
            <a:off x="3611804" y="2349328"/>
            <a:ext cx="248224" cy="1087808"/>
          </a:xfrm>
          <a:custGeom>
            <a:avLst/>
            <a:gdLst>
              <a:gd name="T0" fmla="*/ 136 w 136"/>
              <a:gd name="T1" fmla="*/ 0 h 596"/>
              <a:gd name="T2" fmla="*/ 136 w 136"/>
              <a:gd name="T3" fmla="*/ 367 h 596"/>
              <a:gd name="T4" fmla="*/ 0 w 136"/>
              <a:gd name="T5" fmla="*/ 596 h 596"/>
              <a:gd name="T6" fmla="*/ 67 w 136"/>
              <a:gd name="T7" fmla="*/ 109 h 596"/>
              <a:gd name="T8" fmla="*/ 136 w 136"/>
              <a:gd name="T9" fmla="*/ 0 h 596"/>
            </a:gdLst>
            <a:ahLst/>
            <a:cxnLst>
              <a:cxn ang="0">
                <a:pos x="T0" y="T1"/>
              </a:cxn>
              <a:cxn ang="0">
                <a:pos x="T2" y="T3"/>
              </a:cxn>
              <a:cxn ang="0">
                <a:pos x="T4" y="T5"/>
              </a:cxn>
              <a:cxn ang="0">
                <a:pos x="T6" y="T7"/>
              </a:cxn>
              <a:cxn ang="0">
                <a:pos x="T8" y="T9"/>
              </a:cxn>
            </a:cxnLst>
            <a:rect l="0" t="0" r="r" b="b"/>
            <a:pathLst>
              <a:path w="136" h="596">
                <a:moveTo>
                  <a:pt x="136" y="0"/>
                </a:moveTo>
                <a:lnTo>
                  <a:pt x="136" y="367"/>
                </a:lnTo>
                <a:lnTo>
                  <a:pt x="0" y="596"/>
                </a:lnTo>
                <a:lnTo>
                  <a:pt x="67" y="109"/>
                </a:lnTo>
                <a:lnTo>
                  <a:pt x="136" y="0"/>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14" name="Freeform: Shape 14"/>
          <p:cNvSpPr/>
          <p:nvPr/>
        </p:nvSpPr>
        <p:spPr bwMode="auto">
          <a:xfrm>
            <a:off x="3491342" y="3019170"/>
            <a:ext cx="368687" cy="1281277"/>
          </a:xfrm>
          <a:custGeom>
            <a:avLst/>
            <a:gdLst>
              <a:gd name="T0" fmla="*/ 202 w 202"/>
              <a:gd name="T1" fmla="*/ 0 h 702"/>
              <a:gd name="T2" fmla="*/ 202 w 202"/>
              <a:gd name="T3" fmla="*/ 360 h 702"/>
              <a:gd name="T4" fmla="*/ 0 w 202"/>
              <a:gd name="T5" fmla="*/ 702 h 702"/>
              <a:gd name="T6" fmla="*/ 66 w 202"/>
              <a:gd name="T7" fmla="*/ 229 h 702"/>
              <a:gd name="T8" fmla="*/ 202 w 202"/>
              <a:gd name="T9" fmla="*/ 0 h 702"/>
            </a:gdLst>
            <a:ahLst/>
            <a:cxnLst>
              <a:cxn ang="0">
                <a:pos x="T0" y="T1"/>
              </a:cxn>
              <a:cxn ang="0">
                <a:pos x="T2" y="T3"/>
              </a:cxn>
              <a:cxn ang="0">
                <a:pos x="T4" y="T5"/>
              </a:cxn>
              <a:cxn ang="0">
                <a:pos x="T6" y="T7"/>
              </a:cxn>
              <a:cxn ang="0">
                <a:pos x="T8" y="T9"/>
              </a:cxn>
            </a:cxnLst>
            <a:rect l="0" t="0" r="r" b="b"/>
            <a:pathLst>
              <a:path w="202" h="702">
                <a:moveTo>
                  <a:pt x="202" y="0"/>
                </a:moveTo>
                <a:lnTo>
                  <a:pt x="202" y="360"/>
                </a:lnTo>
                <a:lnTo>
                  <a:pt x="0" y="702"/>
                </a:lnTo>
                <a:lnTo>
                  <a:pt x="66" y="229"/>
                </a:lnTo>
                <a:lnTo>
                  <a:pt x="202" y="0"/>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15" name="Freeform: Shape 15"/>
          <p:cNvSpPr/>
          <p:nvPr/>
        </p:nvSpPr>
        <p:spPr bwMode="auto">
          <a:xfrm>
            <a:off x="3361755" y="3676235"/>
            <a:ext cx="498275" cy="1551404"/>
          </a:xfrm>
          <a:custGeom>
            <a:avLst/>
            <a:gdLst>
              <a:gd name="T0" fmla="*/ 273 w 273"/>
              <a:gd name="T1" fmla="*/ 0 h 850"/>
              <a:gd name="T2" fmla="*/ 273 w 273"/>
              <a:gd name="T3" fmla="*/ 382 h 850"/>
              <a:gd name="T4" fmla="*/ 0 w 273"/>
              <a:gd name="T5" fmla="*/ 850 h 850"/>
              <a:gd name="T6" fmla="*/ 71 w 273"/>
              <a:gd name="T7" fmla="*/ 342 h 850"/>
              <a:gd name="T8" fmla="*/ 273 w 273"/>
              <a:gd name="T9" fmla="*/ 0 h 850"/>
            </a:gdLst>
            <a:ahLst/>
            <a:cxnLst>
              <a:cxn ang="0">
                <a:pos x="T0" y="T1"/>
              </a:cxn>
              <a:cxn ang="0">
                <a:pos x="T2" y="T3"/>
              </a:cxn>
              <a:cxn ang="0">
                <a:pos x="T4" y="T5"/>
              </a:cxn>
              <a:cxn ang="0">
                <a:pos x="T6" y="T7"/>
              </a:cxn>
              <a:cxn ang="0">
                <a:pos x="T8" y="T9"/>
              </a:cxn>
            </a:cxnLst>
            <a:rect l="0" t="0" r="r" b="b"/>
            <a:pathLst>
              <a:path w="273" h="850">
                <a:moveTo>
                  <a:pt x="273" y="0"/>
                </a:moveTo>
                <a:lnTo>
                  <a:pt x="273" y="382"/>
                </a:lnTo>
                <a:lnTo>
                  <a:pt x="0" y="850"/>
                </a:lnTo>
                <a:lnTo>
                  <a:pt x="71" y="342"/>
                </a:lnTo>
                <a:lnTo>
                  <a:pt x="273" y="0"/>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16" name="Oval 31"/>
          <p:cNvSpPr/>
          <p:nvPr/>
        </p:nvSpPr>
        <p:spPr bwMode="auto">
          <a:xfrm flipH="1">
            <a:off x="6806814" y="2060448"/>
            <a:ext cx="312031" cy="312037"/>
          </a:xfrm>
          <a:prstGeom prst="ellipse">
            <a:avLst/>
          </a:prstGeom>
          <a:solidFill>
            <a:schemeClr val="accent4"/>
          </a:solidFill>
          <a:ln w="9525">
            <a:noFill/>
            <a:round/>
          </a:ln>
        </p:spPr>
        <p:txBody>
          <a:bodyPr anchor="ctr"/>
          <a:lstStyle/>
          <a:p>
            <a:pPr algn="ctr"/>
            <a:endParaRPr>
              <a:cs typeface="+mn-ea"/>
              <a:sym typeface="+mn-lt"/>
            </a:endParaRPr>
          </a:p>
        </p:txBody>
      </p:sp>
      <p:sp>
        <p:nvSpPr>
          <p:cNvPr id="17" name="Oval 35"/>
          <p:cNvSpPr/>
          <p:nvPr/>
        </p:nvSpPr>
        <p:spPr bwMode="auto">
          <a:xfrm flipH="1">
            <a:off x="6806814" y="2784254"/>
            <a:ext cx="312031" cy="312037"/>
          </a:xfrm>
          <a:prstGeom prst="ellipse">
            <a:avLst/>
          </a:prstGeom>
          <a:solidFill>
            <a:schemeClr val="accent3"/>
          </a:solidFill>
          <a:ln w="9525">
            <a:noFill/>
            <a:round/>
          </a:ln>
        </p:spPr>
        <p:txBody>
          <a:bodyPr anchor="ctr"/>
          <a:lstStyle/>
          <a:p>
            <a:pPr algn="ctr"/>
            <a:endParaRPr>
              <a:cs typeface="+mn-ea"/>
              <a:sym typeface="+mn-lt"/>
            </a:endParaRPr>
          </a:p>
        </p:txBody>
      </p:sp>
      <p:sp>
        <p:nvSpPr>
          <p:cNvPr id="18" name="Oval 39"/>
          <p:cNvSpPr/>
          <p:nvPr/>
        </p:nvSpPr>
        <p:spPr bwMode="auto">
          <a:xfrm flipH="1">
            <a:off x="6806814" y="3578311"/>
            <a:ext cx="312031" cy="312037"/>
          </a:xfrm>
          <a:prstGeom prst="ellipse">
            <a:avLst/>
          </a:prstGeom>
          <a:solidFill>
            <a:schemeClr val="accent2"/>
          </a:solidFill>
          <a:ln w="9525">
            <a:noFill/>
            <a:round/>
          </a:ln>
        </p:spPr>
        <p:txBody>
          <a:bodyPr anchor="ctr"/>
          <a:lstStyle/>
          <a:p>
            <a:pPr algn="ctr"/>
            <a:endParaRPr>
              <a:cs typeface="+mn-ea"/>
              <a:sym typeface="+mn-lt"/>
            </a:endParaRPr>
          </a:p>
        </p:txBody>
      </p:sp>
      <p:sp>
        <p:nvSpPr>
          <p:cNvPr id="19" name="Oval 43"/>
          <p:cNvSpPr/>
          <p:nvPr/>
        </p:nvSpPr>
        <p:spPr bwMode="auto">
          <a:xfrm flipH="1">
            <a:off x="6806814" y="4343399"/>
            <a:ext cx="312031" cy="312037"/>
          </a:xfrm>
          <a:prstGeom prst="ellipse">
            <a:avLst/>
          </a:prstGeom>
          <a:solidFill>
            <a:schemeClr val="accent1"/>
          </a:solidFill>
          <a:ln w="9525">
            <a:noFill/>
            <a:round/>
          </a:ln>
        </p:spPr>
        <p:txBody>
          <a:bodyPr anchor="ctr"/>
          <a:lstStyle/>
          <a:p>
            <a:pPr algn="ctr"/>
            <a:endParaRPr>
              <a:cs typeface="+mn-ea"/>
              <a:sym typeface="+mn-lt"/>
            </a:endParaRPr>
          </a:p>
        </p:txBody>
      </p:sp>
      <p:grpSp>
        <p:nvGrpSpPr>
          <p:cNvPr id="20" name="Group 2"/>
          <p:cNvGrpSpPr/>
          <p:nvPr/>
        </p:nvGrpSpPr>
        <p:grpSpPr>
          <a:xfrm>
            <a:off x="7118843" y="2044679"/>
            <a:ext cx="3652028" cy="547687"/>
            <a:chOff x="7268508" y="2388710"/>
            <a:chExt cx="3652028" cy="547687"/>
          </a:xfrm>
        </p:grpSpPr>
        <p:sp>
          <p:nvSpPr>
            <p:cNvPr id="21" name="TextBox 50"/>
            <p:cNvSpPr txBox="1"/>
            <p:nvPr/>
          </p:nvSpPr>
          <p:spPr bwMode="auto">
            <a:xfrm>
              <a:off x="7268508" y="2388710"/>
              <a:ext cx="1295327" cy="215444"/>
            </a:xfrm>
            <a:prstGeom prst="rect">
              <a:avLst/>
            </a:prstGeom>
            <a:noFill/>
          </p:spPr>
          <p:txBody>
            <a:bodyPr wrap="none" lIns="216000" tIns="0" rIns="0" bIns="0" anchor="b" anchorCtr="0">
              <a:normAutofit/>
            </a:bodyPr>
            <a:lstStyle/>
            <a:p>
              <a:pPr algn="l" latinLnBrk="0"/>
              <a:r>
                <a:rPr lang="zh-CN" altLang="en-US" sz="1400" b="1" dirty="0">
                  <a:solidFill>
                    <a:schemeClr val="accent4"/>
                  </a:solidFill>
                  <a:cs typeface="+mn-ea"/>
                  <a:sym typeface="+mn-lt"/>
                </a:rPr>
                <a:t>添加标题</a:t>
              </a:r>
              <a:endParaRPr lang="zh-CN" altLang="en-US" sz="1400" b="1" dirty="0">
                <a:solidFill>
                  <a:schemeClr val="accent4"/>
                </a:solidFill>
                <a:cs typeface="+mn-ea"/>
                <a:sym typeface="+mn-lt"/>
              </a:endParaRPr>
            </a:p>
          </p:txBody>
        </p:sp>
        <p:sp>
          <p:nvSpPr>
            <p:cNvPr id="22" name="TextBox 51"/>
            <p:cNvSpPr txBox="1"/>
            <p:nvPr/>
          </p:nvSpPr>
          <p:spPr bwMode="auto">
            <a:xfrm>
              <a:off x="7268510" y="2611051"/>
              <a:ext cx="3652026" cy="325346"/>
            </a:xfrm>
            <a:prstGeom prst="rect">
              <a:avLst/>
            </a:prstGeom>
            <a:noFill/>
          </p:spPr>
          <p:txBody>
            <a:bodyPr wrap="square" lIns="216000" tIns="46800" rIns="90000" bIns="46800">
              <a:normAutofit/>
            </a:bodyPr>
            <a:lstStyle/>
            <a:p>
              <a:pPr algn="l" latinLnBrk="0">
                <a:lnSpc>
                  <a:spcPct val="120000"/>
                </a:lnSpc>
              </a:pPr>
              <a:r>
                <a:rPr lang="zh-CN" altLang="en-US" sz="1000" dirty="0">
                  <a:solidFill>
                    <a:schemeClr val="tx1">
                      <a:lumMod val="85000"/>
                      <a:lumOff val="15000"/>
                    </a:schemeClr>
                  </a:solidFill>
                  <a:cs typeface="+mn-ea"/>
                  <a:sym typeface="+mn-lt"/>
                </a:rPr>
                <a:t>点击输入简要文字内容，概括精炼言简意赅的说明分项内容。</a:t>
              </a:r>
              <a:endParaRPr lang="zh-CN" altLang="en-US" sz="1000" dirty="0">
                <a:solidFill>
                  <a:schemeClr val="tx1">
                    <a:lumMod val="85000"/>
                    <a:lumOff val="15000"/>
                  </a:schemeClr>
                </a:solidFill>
                <a:cs typeface="+mn-ea"/>
                <a:sym typeface="+mn-lt"/>
              </a:endParaRPr>
            </a:p>
          </p:txBody>
        </p:sp>
      </p:grpSp>
      <p:grpSp>
        <p:nvGrpSpPr>
          <p:cNvPr id="23" name="Group 3"/>
          <p:cNvGrpSpPr/>
          <p:nvPr/>
        </p:nvGrpSpPr>
        <p:grpSpPr>
          <a:xfrm>
            <a:off x="7118843" y="2758080"/>
            <a:ext cx="3652028" cy="577915"/>
            <a:chOff x="7268508" y="3203255"/>
            <a:chExt cx="3652028" cy="577914"/>
          </a:xfrm>
        </p:grpSpPr>
        <p:sp>
          <p:nvSpPr>
            <p:cNvPr id="24" name="TextBox 53"/>
            <p:cNvSpPr txBox="1"/>
            <p:nvPr/>
          </p:nvSpPr>
          <p:spPr bwMode="auto">
            <a:xfrm>
              <a:off x="7268508" y="3203255"/>
              <a:ext cx="1295327" cy="215444"/>
            </a:xfrm>
            <a:prstGeom prst="rect">
              <a:avLst/>
            </a:prstGeom>
            <a:noFill/>
          </p:spPr>
          <p:txBody>
            <a:bodyPr wrap="none" lIns="216000" tIns="0" rIns="0" bIns="0" anchor="b" anchorCtr="0">
              <a:normAutofit/>
            </a:bodyPr>
            <a:lstStyle/>
            <a:p>
              <a:pPr algn="l" latinLnBrk="0"/>
              <a:r>
                <a:rPr lang="zh-CN" altLang="en-US" sz="1400" b="1" dirty="0">
                  <a:solidFill>
                    <a:schemeClr val="accent3"/>
                  </a:solidFill>
                  <a:cs typeface="+mn-ea"/>
                  <a:sym typeface="+mn-lt"/>
                </a:rPr>
                <a:t>添加标题</a:t>
              </a:r>
              <a:endParaRPr lang="zh-CN" altLang="en-US" sz="1400" b="1" dirty="0">
                <a:solidFill>
                  <a:schemeClr val="accent3"/>
                </a:solidFill>
                <a:cs typeface="+mn-ea"/>
                <a:sym typeface="+mn-lt"/>
              </a:endParaRPr>
            </a:p>
          </p:txBody>
        </p:sp>
        <p:sp>
          <p:nvSpPr>
            <p:cNvPr id="25" name="TextBox 54"/>
            <p:cNvSpPr txBox="1"/>
            <p:nvPr/>
          </p:nvSpPr>
          <p:spPr bwMode="auto">
            <a:xfrm>
              <a:off x="7268510" y="3425597"/>
              <a:ext cx="3652026" cy="355572"/>
            </a:xfrm>
            <a:prstGeom prst="rect">
              <a:avLst/>
            </a:prstGeom>
            <a:noFill/>
          </p:spPr>
          <p:txBody>
            <a:bodyPr wrap="square" lIns="216000" tIns="46800" rIns="90000" bIns="46800">
              <a:normAutofit/>
            </a:bodyPr>
            <a:lstStyle/>
            <a:p>
              <a:pPr algn="l" latinLnBrk="0">
                <a:lnSpc>
                  <a:spcPct val="120000"/>
                </a:lnSpc>
              </a:pPr>
              <a:r>
                <a:rPr lang="zh-CN" altLang="en-US" sz="1000" dirty="0">
                  <a:solidFill>
                    <a:schemeClr val="tx1">
                      <a:lumMod val="85000"/>
                      <a:lumOff val="15000"/>
                    </a:schemeClr>
                  </a:solidFill>
                  <a:cs typeface="+mn-ea"/>
                  <a:sym typeface="+mn-lt"/>
                </a:rPr>
                <a:t>点击输入简要文字内容，概括精炼言简意赅的说明分项内容。</a:t>
              </a:r>
              <a:endParaRPr lang="zh-CN" altLang="en-US" sz="1000" dirty="0">
                <a:solidFill>
                  <a:schemeClr val="tx1">
                    <a:lumMod val="85000"/>
                    <a:lumOff val="15000"/>
                  </a:schemeClr>
                </a:solidFill>
                <a:cs typeface="+mn-ea"/>
                <a:sym typeface="+mn-lt"/>
              </a:endParaRPr>
            </a:p>
          </p:txBody>
        </p:sp>
      </p:grpSp>
      <p:grpSp>
        <p:nvGrpSpPr>
          <p:cNvPr id="26" name="Group 16"/>
          <p:cNvGrpSpPr/>
          <p:nvPr/>
        </p:nvGrpSpPr>
        <p:grpSpPr>
          <a:xfrm>
            <a:off x="7118843" y="3567667"/>
            <a:ext cx="3652028" cy="577915"/>
            <a:chOff x="7268508" y="4017801"/>
            <a:chExt cx="3652028" cy="577914"/>
          </a:xfrm>
        </p:grpSpPr>
        <p:sp>
          <p:nvSpPr>
            <p:cNvPr id="27" name="TextBox 56"/>
            <p:cNvSpPr txBox="1"/>
            <p:nvPr/>
          </p:nvSpPr>
          <p:spPr bwMode="auto">
            <a:xfrm>
              <a:off x="7268508" y="4017801"/>
              <a:ext cx="1295327" cy="215444"/>
            </a:xfrm>
            <a:prstGeom prst="rect">
              <a:avLst/>
            </a:prstGeom>
            <a:noFill/>
          </p:spPr>
          <p:txBody>
            <a:bodyPr wrap="none" lIns="216000" tIns="0" rIns="0" bIns="0" anchor="b" anchorCtr="0">
              <a:normAutofit/>
            </a:bodyPr>
            <a:lstStyle/>
            <a:p>
              <a:pPr algn="l" latinLnBrk="0"/>
              <a:r>
                <a:rPr lang="zh-CN" altLang="en-US" sz="1400" b="1" dirty="0">
                  <a:solidFill>
                    <a:schemeClr val="accent2"/>
                  </a:solidFill>
                  <a:cs typeface="+mn-ea"/>
                  <a:sym typeface="+mn-lt"/>
                </a:rPr>
                <a:t>添加标题</a:t>
              </a:r>
              <a:endParaRPr lang="zh-CN" altLang="en-US" sz="1400" b="1" dirty="0">
                <a:solidFill>
                  <a:schemeClr val="accent2"/>
                </a:solidFill>
                <a:cs typeface="+mn-ea"/>
                <a:sym typeface="+mn-lt"/>
              </a:endParaRPr>
            </a:p>
          </p:txBody>
        </p:sp>
        <p:sp>
          <p:nvSpPr>
            <p:cNvPr id="28" name="TextBox 57"/>
            <p:cNvSpPr txBox="1"/>
            <p:nvPr/>
          </p:nvSpPr>
          <p:spPr bwMode="auto">
            <a:xfrm>
              <a:off x="7268510" y="4240143"/>
              <a:ext cx="3652026" cy="355572"/>
            </a:xfrm>
            <a:prstGeom prst="rect">
              <a:avLst/>
            </a:prstGeom>
            <a:noFill/>
          </p:spPr>
          <p:txBody>
            <a:bodyPr wrap="square" lIns="216000" tIns="46800" rIns="90000" bIns="46800">
              <a:normAutofit/>
            </a:bodyPr>
            <a:lstStyle/>
            <a:p>
              <a:pPr algn="l" latinLnBrk="0">
                <a:lnSpc>
                  <a:spcPct val="120000"/>
                </a:lnSpc>
              </a:pPr>
              <a:r>
                <a:rPr lang="zh-CN" altLang="en-US" sz="1000" dirty="0">
                  <a:solidFill>
                    <a:schemeClr val="tx1">
                      <a:lumMod val="85000"/>
                      <a:lumOff val="15000"/>
                    </a:schemeClr>
                  </a:solidFill>
                  <a:cs typeface="+mn-ea"/>
                  <a:sym typeface="+mn-lt"/>
                </a:rPr>
                <a:t>点击输入简要文字内容，概括精炼言简意赅的说明分项内容。</a:t>
              </a:r>
              <a:endParaRPr lang="zh-CN" altLang="en-US" sz="1000" dirty="0">
                <a:solidFill>
                  <a:schemeClr val="tx1">
                    <a:lumMod val="85000"/>
                    <a:lumOff val="15000"/>
                  </a:schemeClr>
                </a:solidFill>
                <a:cs typeface="+mn-ea"/>
                <a:sym typeface="+mn-lt"/>
              </a:endParaRPr>
            </a:p>
          </p:txBody>
        </p:sp>
      </p:grpSp>
      <p:grpSp>
        <p:nvGrpSpPr>
          <p:cNvPr id="29" name="Group 17"/>
          <p:cNvGrpSpPr/>
          <p:nvPr/>
        </p:nvGrpSpPr>
        <p:grpSpPr>
          <a:xfrm>
            <a:off x="7118843" y="4310639"/>
            <a:ext cx="3652028" cy="577915"/>
            <a:chOff x="7268508" y="4832346"/>
            <a:chExt cx="3652028" cy="577914"/>
          </a:xfrm>
        </p:grpSpPr>
        <p:sp>
          <p:nvSpPr>
            <p:cNvPr id="30" name="TextBox 59"/>
            <p:cNvSpPr txBox="1"/>
            <p:nvPr/>
          </p:nvSpPr>
          <p:spPr bwMode="auto">
            <a:xfrm>
              <a:off x="7268508" y="4832346"/>
              <a:ext cx="1295327" cy="215444"/>
            </a:xfrm>
            <a:prstGeom prst="rect">
              <a:avLst/>
            </a:prstGeom>
            <a:noFill/>
          </p:spPr>
          <p:txBody>
            <a:bodyPr wrap="none" lIns="216000" tIns="0" rIns="0" bIns="0" anchor="b" anchorCtr="0">
              <a:normAutofit/>
            </a:bodyPr>
            <a:lstStyle/>
            <a:p>
              <a:pPr algn="l" latinLnBrk="0"/>
              <a:r>
                <a:rPr lang="zh-CN" altLang="en-US" sz="1400" b="1" dirty="0">
                  <a:solidFill>
                    <a:schemeClr val="accent1"/>
                  </a:solidFill>
                  <a:cs typeface="+mn-ea"/>
                  <a:sym typeface="+mn-lt"/>
                </a:rPr>
                <a:t>添加标题</a:t>
              </a:r>
              <a:endParaRPr lang="zh-CN" altLang="en-US" sz="1400" b="1" dirty="0">
                <a:solidFill>
                  <a:schemeClr val="accent1"/>
                </a:solidFill>
                <a:cs typeface="+mn-ea"/>
                <a:sym typeface="+mn-lt"/>
              </a:endParaRPr>
            </a:p>
          </p:txBody>
        </p:sp>
        <p:sp>
          <p:nvSpPr>
            <p:cNvPr id="31" name="TextBox 60"/>
            <p:cNvSpPr txBox="1"/>
            <p:nvPr/>
          </p:nvSpPr>
          <p:spPr bwMode="auto">
            <a:xfrm>
              <a:off x="7268510" y="5054688"/>
              <a:ext cx="3652026" cy="355572"/>
            </a:xfrm>
            <a:prstGeom prst="rect">
              <a:avLst/>
            </a:prstGeom>
            <a:noFill/>
          </p:spPr>
          <p:txBody>
            <a:bodyPr wrap="square" lIns="216000" tIns="46800" rIns="90000" bIns="46800">
              <a:normAutofit/>
            </a:bodyPr>
            <a:lstStyle/>
            <a:p>
              <a:pPr algn="l" latinLnBrk="0">
                <a:lnSpc>
                  <a:spcPct val="120000"/>
                </a:lnSpc>
              </a:pPr>
              <a:r>
                <a:rPr lang="zh-CN" altLang="en-US" sz="1000" dirty="0">
                  <a:solidFill>
                    <a:schemeClr val="tx1">
                      <a:lumMod val="85000"/>
                      <a:lumOff val="15000"/>
                    </a:schemeClr>
                  </a:solidFill>
                  <a:cs typeface="+mn-ea"/>
                  <a:sym typeface="+mn-lt"/>
                </a:rPr>
                <a:t>点击输入简要文字内容，概括精炼言简意赅的说明分项内容。</a:t>
              </a:r>
              <a:endParaRPr lang="zh-CN" altLang="en-US" sz="1000" dirty="0">
                <a:solidFill>
                  <a:schemeClr val="tx1">
                    <a:lumMod val="85000"/>
                    <a:lumOff val="15000"/>
                  </a:schemeClr>
                </a:solidFill>
                <a:cs typeface="+mn-ea"/>
                <a:sym typeface="+mn-lt"/>
              </a:endParaRPr>
            </a:p>
          </p:txBody>
        </p:sp>
      </p:grpSp>
      <p:sp>
        <p:nvSpPr>
          <p:cNvPr id="34" name="矩形 33"/>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fltVal val="0"/>
                                          </p:val>
                                        </p:tav>
                                        <p:tav tm="100000">
                                          <p:val>
                                            <p:strVal val="#ppt_h"/>
                                          </p:val>
                                        </p:tav>
                                      </p:tavLst>
                                    </p:anim>
                                    <p:animEffect transition="in" filter="fade">
                                      <p:cBhvr>
                                        <p:cTn id="75" dur="500"/>
                                        <p:tgtEl>
                                          <p:spTgt spid="17"/>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p:cTn id="79" dur="500" fill="hold"/>
                                        <p:tgtEl>
                                          <p:spTgt spid="18"/>
                                        </p:tgtEl>
                                        <p:attrNameLst>
                                          <p:attrName>ppt_w</p:attrName>
                                        </p:attrNameLst>
                                      </p:cBhvr>
                                      <p:tavLst>
                                        <p:tav tm="0">
                                          <p:val>
                                            <p:fltVal val="0"/>
                                          </p:val>
                                        </p:tav>
                                        <p:tav tm="100000">
                                          <p:val>
                                            <p:strVal val="#ppt_w"/>
                                          </p:val>
                                        </p:tav>
                                      </p:tavLst>
                                    </p:anim>
                                    <p:anim calcmode="lin" valueType="num">
                                      <p:cBhvr>
                                        <p:cTn id="80" dur="500" fill="hold"/>
                                        <p:tgtEl>
                                          <p:spTgt spid="18"/>
                                        </p:tgtEl>
                                        <p:attrNameLst>
                                          <p:attrName>ppt_h</p:attrName>
                                        </p:attrNameLst>
                                      </p:cBhvr>
                                      <p:tavLst>
                                        <p:tav tm="0">
                                          <p:val>
                                            <p:fltVal val="0"/>
                                          </p:val>
                                        </p:tav>
                                        <p:tav tm="100000">
                                          <p:val>
                                            <p:strVal val="#ppt_h"/>
                                          </p:val>
                                        </p:tav>
                                      </p:tavLst>
                                    </p:anim>
                                    <p:animEffect transition="in" filter="fade">
                                      <p:cBhvr>
                                        <p:cTn id="81" dur="500"/>
                                        <p:tgtEl>
                                          <p:spTgt spid="18"/>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p:cTn id="85" dur="500" fill="hold"/>
                                        <p:tgtEl>
                                          <p:spTgt spid="19"/>
                                        </p:tgtEl>
                                        <p:attrNameLst>
                                          <p:attrName>ppt_w</p:attrName>
                                        </p:attrNameLst>
                                      </p:cBhvr>
                                      <p:tavLst>
                                        <p:tav tm="0">
                                          <p:val>
                                            <p:fltVal val="0"/>
                                          </p:val>
                                        </p:tav>
                                        <p:tav tm="100000">
                                          <p:val>
                                            <p:strVal val="#ppt_w"/>
                                          </p:val>
                                        </p:tav>
                                      </p:tavLst>
                                    </p:anim>
                                    <p:anim calcmode="lin" valueType="num">
                                      <p:cBhvr>
                                        <p:cTn id="86" dur="500" fill="hold"/>
                                        <p:tgtEl>
                                          <p:spTgt spid="19"/>
                                        </p:tgtEl>
                                        <p:attrNameLst>
                                          <p:attrName>ppt_h</p:attrName>
                                        </p:attrNameLst>
                                      </p:cBhvr>
                                      <p:tavLst>
                                        <p:tav tm="0">
                                          <p:val>
                                            <p:fltVal val="0"/>
                                          </p:val>
                                        </p:tav>
                                        <p:tav tm="100000">
                                          <p:val>
                                            <p:strVal val="#ppt_h"/>
                                          </p:val>
                                        </p:tav>
                                      </p:tavLst>
                                    </p:anim>
                                    <p:animEffect transition="in" filter="fade">
                                      <p:cBhvr>
                                        <p:cTn id="87" dur="500"/>
                                        <p:tgtEl>
                                          <p:spTgt spid="19"/>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p:cTn id="91" dur="500" fill="hold"/>
                                        <p:tgtEl>
                                          <p:spTgt spid="20"/>
                                        </p:tgtEl>
                                        <p:attrNameLst>
                                          <p:attrName>ppt_w</p:attrName>
                                        </p:attrNameLst>
                                      </p:cBhvr>
                                      <p:tavLst>
                                        <p:tav tm="0">
                                          <p:val>
                                            <p:fltVal val="0"/>
                                          </p:val>
                                        </p:tav>
                                        <p:tav tm="100000">
                                          <p:val>
                                            <p:strVal val="#ppt_w"/>
                                          </p:val>
                                        </p:tav>
                                      </p:tavLst>
                                    </p:anim>
                                    <p:anim calcmode="lin" valueType="num">
                                      <p:cBhvr>
                                        <p:cTn id="92" dur="500" fill="hold"/>
                                        <p:tgtEl>
                                          <p:spTgt spid="20"/>
                                        </p:tgtEl>
                                        <p:attrNameLst>
                                          <p:attrName>ppt_h</p:attrName>
                                        </p:attrNameLst>
                                      </p:cBhvr>
                                      <p:tavLst>
                                        <p:tav tm="0">
                                          <p:val>
                                            <p:fltVal val="0"/>
                                          </p:val>
                                        </p:tav>
                                        <p:tav tm="100000">
                                          <p:val>
                                            <p:strVal val="#ppt_h"/>
                                          </p:val>
                                        </p:tav>
                                      </p:tavLst>
                                    </p:anim>
                                    <p:animEffect transition="in" filter="fade">
                                      <p:cBhvr>
                                        <p:cTn id="93" dur="500"/>
                                        <p:tgtEl>
                                          <p:spTgt spid="20"/>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p:cTn id="97" dur="500" fill="hold"/>
                                        <p:tgtEl>
                                          <p:spTgt spid="23"/>
                                        </p:tgtEl>
                                        <p:attrNameLst>
                                          <p:attrName>ppt_w</p:attrName>
                                        </p:attrNameLst>
                                      </p:cBhvr>
                                      <p:tavLst>
                                        <p:tav tm="0">
                                          <p:val>
                                            <p:fltVal val="0"/>
                                          </p:val>
                                        </p:tav>
                                        <p:tav tm="100000">
                                          <p:val>
                                            <p:strVal val="#ppt_w"/>
                                          </p:val>
                                        </p:tav>
                                      </p:tavLst>
                                    </p:anim>
                                    <p:anim calcmode="lin" valueType="num">
                                      <p:cBhvr>
                                        <p:cTn id="98" dur="500" fill="hold"/>
                                        <p:tgtEl>
                                          <p:spTgt spid="23"/>
                                        </p:tgtEl>
                                        <p:attrNameLst>
                                          <p:attrName>ppt_h</p:attrName>
                                        </p:attrNameLst>
                                      </p:cBhvr>
                                      <p:tavLst>
                                        <p:tav tm="0">
                                          <p:val>
                                            <p:fltVal val="0"/>
                                          </p:val>
                                        </p:tav>
                                        <p:tav tm="100000">
                                          <p:val>
                                            <p:strVal val="#ppt_h"/>
                                          </p:val>
                                        </p:tav>
                                      </p:tavLst>
                                    </p:anim>
                                    <p:animEffect transition="in" filter="fade">
                                      <p:cBhvr>
                                        <p:cTn id="99" dur="500"/>
                                        <p:tgtEl>
                                          <p:spTgt spid="23"/>
                                        </p:tgtEl>
                                      </p:cBhvr>
                                    </p:animEffect>
                                  </p:childTnLst>
                                </p:cTn>
                              </p:par>
                            </p:childTnLst>
                          </p:cTn>
                        </p:par>
                        <p:par>
                          <p:cTn id="100" fill="hold">
                            <p:stCondLst>
                              <p:cond delay="8000"/>
                            </p:stCondLst>
                            <p:childTnLst>
                              <p:par>
                                <p:cTn id="101" presetID="53" presetClass="entr" presetSubtype="16" fill="hold" nodeType="afterEffect">
                                  <p:stCondLst>
                                    <p:cond delay="0"/>
                                  </p:stCondLst>
                                  <p:childTnLst>
                                    <p:set>
                                      <p:cBhvr>
                                        <p:cTn id="102" dur="1" fill="hold">
                                          <p:stCondLst>
                                            <p:cond delay="0"/>
                                          </p:stCondLst>
                                        </p:cTn>
                                        <p:tgtEl>
                                          <p:spTgt spid="26"/>
                                        </p:tgtEl>
                                        <p:attrNameLst>
                                          <p:attrName>style.visibility</p:attrName>
                                        </p:attrNameLst>
                                      </p:cBhvr>
                                      <p:to>
                                        <p:strVal val="visible"/>
                                      </p:to>
                                    </p:set>
                                    <p:anim calcmode="lin" valueType="num">
                                      <p:cBhvr>
                                        <p:cTn id="103" dur="500" fill="hold"/>
                                        <p:tgtEl>
                                          <p:spTgt spid="26"/>
                                        </p:tgtEl>
                                        <p:attrNameLst>
                                          <p:attrName>ppt_w</p:attrName>
                                        </p:attrNameLst>
                                      </p:cBhvr>
                                      <p:tavLst>
                                        <p:tav tm="0">
                                          <p:val>
                                            <p:fltVal val="0"/>
                                          </p:val>
                                        </p:tav>
                                        <p:tav tm="100000">
                                          <p:val>
                                            <p:strVal val="#ppt_w"/>
                                          </p:val>
                                        </p:tav>
                                      </p:tavLst>
                                    </p:anim>
                                    <p:anim calcmode="lin" valueType="num">
                                      <p:cBhvr>
                                        <p:cTn id="104" dur="500" fill="hold"/>
                                        <p:tgtEl>
                                          <p:spTgt spid="26"/>
                                        </p:tgtEl>
                                        <p:attrNameLst>
                                          <p:attrName>ppt_h</p:attrName>
                                        </p:attrNameLst>
                                      </p:cBhvr>
                                      <p:tavLst>
                                        <p:tav tm="0">
                                          <p:val>
                                            <p:fltVal val="0"/>
                                          </p:val>
                                        </p:tav>
                                        <p:tav tm="100000">
                                          <p:val>
                                            <p:strVal val="#ppt_h"/>
                                          </p:val>
                                        </p:tav>
                                      </p:tavLst>
                                    </p:anim>
                                    <p:animEffect transition="in" filter="fade">
                                      <p:cBhvr>
                                        <p:cTn id="105" dur="500"/>
                                        <p:tgtEl>
                                          <p:spTgt spid="26"/>
                                        </p:tgtEl>
                                      </p:cBhvr>
                                    </p:animEffect>
                                  </p:childTnLst>
                                </p:cTn>
                              </p:par>
                            </p:childTnLst>
                          </p:cTn>
                        </p:par>
                        <p:par>
                          <p:cTn id="106" fill="hold">
                            <p:stCondLst>
                              <p:cond delay="8500"/>
                            </p:stCondLst>
                            <p:childTnLst>
                              <p:par>
                                <p:cTn id="107" presetID="53" presetClass="entr" presetSubtype="16" fill="hold" nodeType="afterEffect">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cBhvr>
                                        <p:cTn id="109" dur="500" fill="hold"/>
                                        <p:tgtEl>
                                          <p:spTgt spid="29"/>
                                        </p:tgtEl>
                                        <p:attrNameLst>
                                          <p:attrName>ppt_w</p:attrName>
                                        </p:attrNameLst>
                                      </p:cBhvr>
                                      <p:tavLst>
                                        <p:tav tm="0">
                                          <p:val>
                                            <p:fltVal val="0"/>
                                          </p:val>
                                        </p:tav>
                                        <p:tav tm="100000">
                                          <p:val>
                                            <p:strVal val="#ppt_w"/>
                                          </p:val>
                                        </p:tav>
                                      </p:tavLst>
                                    </p:anim>
                                    <p:anim calcmode="lin" valueType="num">
                                      <p:cBhvr>
                                        <p:cTn id="110" dur="500" fill="hold"/>
                                        <p:tgtEl>
                                          <p:spTgt spid="29"/>
                                        </p:tgtEl>
                                        <p:attrNameLst>
                                          <p:attrName>ppt_h</p:attrName>
                                        </p:attrNameLst>
                                      </p:cBhvr>
                                      <p:tavLst>
                                        <p:tav tm="0">
                                          <p:val>
                                            <p:fltVal val="0"/>
                                          </p:val>
                                        </p:tav>
                                        <p:tav tm="100000">
                                          <p:val>
                                            <p:strVal val="#ppt_h"/>
                                          </p:val>
                                        </p:tav>
                                      </p:tavLst>
                                    </p:anim>
                                    <p:animEffect transition="in" filter="fade">
                                      <p:cBhvr>
                                        <p:cTn id="111" dur="500"/>
                                        <p:tgtEl>
                                          <p:spTgt spid="29"/>
                                        </p:tgtEl>
                                      </p:cBhvr>
                                    </p:animEffect>
                                  </p:childTnLst>
                                </p:cTn>
                              </p:par>
                            </p:childTnLst>
                          </p:cTn>
                        </p:par>
                        <p:par>
                          <p:cTn id="112" fill="hold">
                            <p:stCondLst>
                              <p:cond delay="9000"/>
                            </p:stCondLst>
                            <p:childTnLst>
                              <p:par>
                                <p:cTn id="113" presetID="10" presetClass="entr" presetSubtype="0" fill="hold" grpId="0" nodeType="afterEffect">
                                  <p:stCondLst>
                                    <p:cond delay="0"/>
                                  </p:stCondLst>
                                  <p:childTnLst>
                                    <p:set>
                                      <p:cBhvr>
                                        <p:cTn id="114" dur="1" fill="hold">
                                          <p:stCondLst>
                                            <p:cond delay="0"/>
                                          </p:stCondLst>
                                        </p:cTn>
                                        <p:tgtEl>
                                          <p:spTgt spid="2"/>
                                        </p:tgtEl>
                                        <p:attrNameLst>
                                          <p:attrName>style.visibility</p:attrName>
                                        </p:attrNameLst>
                                      </p:cBhvr>
                                      <p:to>
                                        <p:strVal val="visible"/>
                                      </p:to>
                                    </p:set>
                                    <p:animEffect transition="in" filter="fade">
                                      <p:cBhvr>
                                        <p:cTn id="1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93431"/>
        </a:solidFill>
        <a:effectLst/>
      </p:bgPr>
    </p:bg>
    <p:spTree>
      <p:nvGrpSpPr>
        <p:cNvPr id="1" name=""/>
        <p:cNvGrpSpPr/>
        <p:nvPr/>
      </p:nvGrpSpPr>
      <p:grpSpPr>
        <a:xfrm>
          <a:off x="0" y="0"/>
          <a:ext cx="0" cy="0"/>
          <a:chOff x="0" y="0"/>
          <a:chExt cx="0" cy="0"/>
        </a:xfrm>
      </p:grpSpPr>
      <p:pic>
        <p:nvPicPr>
          <p:cNvPr id="6" name="图片 5" descr="资源 1734302"/>
          <p:cNvPicPr>
            <a:picLocks noChangeAspect="1"/>
          </p:cNvPicPr>
          <p:nvPr/>
        </p:nvPicPr>
        <p:blipFill>
          <a:blip r:embed="rId1"/>
          <a:stretch>
            <a:fillRect/>
          </a:stretch>
        </p:blipFill>
        <p:spPr>
          <a:xfrm>
            <a:off x="38735" y="212725"/>
            <a:ext cx="12041505" cy="6215380"/>
          </a:xfrm>
          <a:prstGeom prst="rect">
            <a:avLst/>
          </a:prstGeom>
        </p:spPr>
      </p:pic>
      <p:pic>
        <p:nvPicPr>
          <p:cNvPr id="5" name="图片 4" descr="资源 1634302"/>
          <p:cNvPicPr>
            <a:picLocks noChangeAspect="1"/>
          </p:cNvPicPr>
          <p:nvPr/>
        </p:nvPicPr>
        <p:blipFill>
          <a:blip r:embed="rId2"/>
          <a:stretch>
            <a:fillRect/>
          </a:stretch>
        </p:blipFill>
        <p:spPr>
          <a:xfrm>
            <a:off x="1108075" y="510540"/>
            <a:ext cx="9901555" cy="5619750"/>
          </a:xfrm>
          <a:prstGeom prst="rect">
            <a:avLst/>
          </a:prstGeom>
        </p:spPr>
      </p:pic>
      <p:pic>
        <p:nvPicPr>
          <p:cNvPr id="7" name="图片 6" descr="资源 1134302"/>
          <p:cNvPicPr>
            <a:picLocks noChangeAspect="1"/>
          </p:cNvPicPr>
          <p:nvPr/>
        </p:nvPicPr>
        <p:blipFill>
          <a:blip r:embed="rId3"/>
          <a:stretch>
            <a:fillRect/>
          </a:stretch>
        </p:blipFill>
        <p:spPr>
          <a:xfrm>
            <a:off x="2002155" y="1671320"/>
            <a:ext cx="8114030" cy="3515995"/>
          </a:xfrm>
          <a:prstGeom prst="rect">
            <a:avLst/>
          </a:prstGeom>
        </p:spPr>
      </p:pic>
      <p:pic>
        <p:nvPicPr>
          <p:cNvPr id="2" name="图片 1" descr="资源 1034302"/>
          <p:cNvPicPr>
            <a:picLocks noChangeAspect="1"/>
          </p:cNvPicPr>
          <p:nvPr/>
        </p:nvPicPr>
        <p:blipFill>
          <a:blip r:embed="rId4"/>
          <a:stretch>
            <a:fillRect/>
          </a:stretch>
        </p:blipFill>
        <p:spPr>
          <a:xfrm>
            <a:off x="2816860" y="2123440"/>
            <a:ext cx="6483350" cy="2610485"/>
          </a:xfrm>
          <a:prstGeom prst="rect">
            <a:avLst/>
          </a:prstGeom>
        </p:spPr>
      </p:pic>
      <p:pic>
        <p:nvPicPr>
          <p:cNvPr id="10" name="图片 9" descr="资源 134302"/>
          <p:cNvPicPr>
            <a:picLocks noChangeAspect="1"/>
          </p:cNvPicPr>
          <p:nvPr/>
        </p:nvPicPr>
        <p:blipFill>
          <a:blip r:embed="rId5"/>
          <a:stretch>
            <a:fillRect/>
          </a:stretch>
        </p:blipFill>
        <p:spPr>
          <a:xfrm>
            <a:off x="7927975" y="2323465"/>
            <a:ext cx="2952115" cy="3019425"/>
          </a:xfrm>
          <a:prstGeom prst="rect">
            <a:avLst/>
          </a:prstGeom>
        </p:spPr>
      </p:pic>
      <p:sp>
        <p:nvSpPr>
          <p:cNvPr id="8" name="文本框 7"/>
          <p:cNvSpPr txBox="1"/>
          <p:nvPr/>
        </p:nvSpPr>
        <p:spPr>
          <a:xfrm>
            <a:off x="2999740" y="2768432"/>
            <a:ext cx="1574800" cy="1322070"/>
          </a:xfrm>
          <a:prstGeom prst="rect">
            <a:avLst/>
          </a:prstGeom>
          <a:noFill/>
        </p:spPr>
        <p:txBody>
          <a:bodyPr wrap="square" rtlCol="0">
            <a:spAutoFit/>
          </a:bodyPr>
          <a:lstStyle/>
          <a:p>
            <a:pPr algn="r"/>
            <a:r>
              <a:rPr lang="en-US" altLang="zh-CN" sz="8000" b="1" dirty="0">
                <a:cs typeface="+mn-ea"/>
                <a:sym typeface="+mn-lt"/>
              </a:rPr>
              <a:t>03</a:t>
            </a:r>
            <a:endParaRPr lang="en-US" altLang="zh-CN" sz="8000" b="1" dirty="0">
              <a:cs typeface="+mn-ea"/>
              <a:sym typeface="+mn-lt"/>
            </a:endParaRPr>
          </a:p>
        </p:txBody>
      </p:sp>
      <p:sp>
        <p:nvSpPr>
          <p:cNvPr id="9" name="文本框 8"/>
          <p:cNvSpPr txBox="1"/>
          <p:nvPr/>
        </p:nvSpPr>
        <p:spPr>
          <a:xfrm>
            <a:off x="4679315" y="2768432"/>
            <a:ext cx="4620895" cy="521970"/>
          </a:xfrm>
          <a:prstGeom prst="rect">
            <a:avLst/>
          </a:prstGeom>
          <a:noFill/>
        </p:spPr>
        <p:txBody>
          <a:bodyPr wrap="square" rtlCol="0">
            <a:spAutoFit/>
          </a:bodyPr>
          <a:lstStyle/>
          <a:p>
            <a:pPr algn="l" fontAlgn="auto">
              <a:lnSpc>
                <a:spcPct val="100000"/>
              </a:lnSpc>
            </a:pPr>
            <a:r>
              <a:rPr lang="zh-CN" altLang="en-US" sz="2800" b="1">
                <a:cs typeface="+mn-ea"/>
                <a:sym typeface="+mn-lt"/>
              </a:rPr>
              <a:t>单击此处输入标题文本</a:t>
            </a:r>
            <a:endParaRPr lang="zh-CN" altLang="en-US" sz="2800" b="1">
              <a:cs typeface="+mn-ea"/>
              <a:sym typeface="+mn-lt"/>
            </a:endParaRPr>
          </a:p>
        </p:txBody>
      </p:sp>
      <p:sp>
        <p:nvSpPr>
          <p:cNvPr id="3" name="文本框 2"/>
          <p:cNvSpPr txBox="1"/>
          <p:nvPr/>
        </p:nvSpPr>
        <p:spPr>
          <a:xfrm>
            <a:off x="4679315" y="3290570"/>
            <a:ext cx="3932555" cy="1043042"/>
          </a:xfrm>
          <a:prstGeom prst="rect">
            <a:avLst/>
          </a:prstGeom>
          <a:noFill/>
        </p:spPr>
        <p:txBody>
          <a:bodyPr wrap="square" rtlCol="0">
            <a:spAutoFit/>
          </a:bodyPr>
          <a:lstStyle/>
          <a:p>
            <a:pPr algn="l" fontAlgn="auto">
              <a:lnSpc>
                <a:spcPct val="180000"/>
              </a:lnSpc>
            </a:pPr>
            <a:r>
              <a:rPr lang="zh-CN" altLang="en-US" sz="1200">
                <a:cs typeface="+mn-ea"/>
                <a:sym typeface="+mn-lt"/>
              </a:rPr>
              <a:t>For our ever-lasting friendship, send sincere blessings and warm greetings to my friends whom I miss so much.</a:t>
            </a:r>
            <a:endParaRPr lang="zh-CN" altLang="en-US" sz="1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92946" y="1694206"/>
            <a:ext cx="1618071" cy="3139868"/>
            <a:chOff x="1419709" y="1270654"/>
            <a:chExt cx="1213553" cy="2354901"/>
          </a:xfrm>
        </p:grpSpPr>
        <p:sp>
          <p:nvSpPr>
            <p:cNvPr id="4" name="圆角矩形 3"/>
            <p:cNvSpPr/>
            <p:nvPr/>
          </p:nvSpPr>
          <p:spPr bwMode="auto">
            <a:xfrm rot="5400000">
              <a:off x="849035" y="1841328"/>
              <a:ext cx="2354901" cy="1213553"/>
            </a:xfrm>
            <a:prstGeom prst="roundRect">
              <a:avLst>
                <a:gd name="adj" fmla="val 50000"/>
              </a:avLst>
            </a:prstGeom>
            <a:solidFill>
              <a:schemeClr val="accent4">
                <a:lumMod val="40000"/>
                <a:lumOff val="60000"/>
              </a:schemeClr>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a:cs typeface="+mn-ea"/>
                <a:sym typeface="+mn-lt"/>
              </a:endParaRPr>
            </a:p>
          </p:txBody>
        </p:sp>
        <p:sp>
          <p:nvSpPr>
            <p:cNvPr id="5" name="椭圆 4"/>
            <p:cNvSpPr/>
            <p:nvPr/>
          </p:nvSpPr>
          <p:spPr bwMode="auto">
            <a:xfrm>
              <a:off x="1552084" y="1411263"/>
              <a:ext cx="948800"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cs typeface="+mn-ea"/>
                <a:sym typeface="+mn-lt"/>
              </a:endParaRPr>
            </a:p>
          </p:txBody>
        </p:sp>
        <p:sp>
          <p:nvSpPr>
            <p:cNvPr id="6" name="Text Box 39"/>
            <p:cNvSpPr txBox="1">
              <a:spLocks noChangeArrowheads="1"/>
            </p:cNvSpPr>
            <p:nvPr/>
          </p:nvSpPr>
          <p:spPr bwMode="auto">
            <a:xfrm>
              <a:off x="1505018" y="1355957"/>
              <a:ext cx="1042932" cy="647485"/>
            </a:xfrm>
            <a:prstGeom prst="rect">
              <a:avLst/>
            </a:prstGeom>
            <a:noFill/>
            <a:ln w="9525">
              <a:noFill/>
              <a:miter lim="800000"/>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5" b="1" spc="67" dirty="0">
                  <a:ln w="11430"/>
                  <a:solidFill>
                    <a:schemeClr val="tx1">
                      <a:lumMod val="65000"/>
                      <a:lumOff val="35000"/>
                    </a:schemeClr>
                  </a:solidFill>
                  <a:cs typeface="+mn-ea"/>
                  <a:sym typeface="+mn-lt"/>
                </a:rPr>
                <a:t>1</a:t>
              </a:r>
              <a:endParaRPr lang="en-US" altLang="zh-CN" sz="4265" b="1" spc="67" dirty="0">
                <a:ln w="11430"/>
                <a:solidFill>
                  <a:schemeClr val="tx1">
                    <a:lumMod val="65000"/>
                    <a:lumOff val="35000"/>
                  </a:schemeClr>
                </a:solidFill>
                <a:cs typeface="+mn-ea"/>
                <a:sym typeface="+mn-lt"/>
              </a:endParaRPr>
            </a:p>
          </p:txBody>
        </p:sp>
        <p:sp>
          <p:nvSpPr>
            <p:cNvPr id="7" name="矩形 261"/>
            <p:cNvSpPr>
              <a:spLocks noChangeArrowheads="1"/>
            </p:cNvSpPr>
            <p:nvPr/>
          </p:nvSpPr>
          <p:spPr bwMode="auto">
            <a:xfrm>
              <a:off x="1626377"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1">
                      <a:lumMod val="65000"/>
                      <a:lumOff val="35000"/>
                    </a:schemeClr>
                  </a:solidFill>
                  <a:cs typeface="+mn-ea"/>
                  <a:sym typeface="+mn-lt"/>
                </a:rPr>
                <a:t>添加文本</a:t>
              </a:r>
              <a:endParaRPr lang="zh-CN" altLang="en-US" sz="1600" dirty="0">
                <a:solidFill>
                  <a:schemeClr val="tx1">
                    <a:lumMod val="65000"/>
                    <a:lumOff val="35000"/>
                  </a:schemeClr>
                </a:solidFill>
                <a:cs typeface="+mn-ea"/>
                <a:sym typeface="+mn-lt"/>
              </a:endParaRPr>
            </a:p>
          </p:txBody>
        </p:sp>
        <p:sp>
          <p:nvSpPr>
            <p:cNvPr id="8" name="Text Box 39"/>
            <p:cNvSpPr txBox="1">
              <a:spLocks noChangeArrowheads="1"/>
            </p:cNvSpPr>
            <p:nvPr/>
          </p:nvSpPr>
          <p:spPr bwMode="auto">
            <a:xfrm>
              <a:off x="1499515"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1465" dirty="0">
                  <a:solidFill>
                    <a:schemeClr val="bg1"/>
                  </a:solidFill>
                  <a:latin typeface="+mn-lt"/>
                  <a:ea typeface="+mn-ea"/>
                  <a:cs typeface="+mn-ea"/>
                  <a:sym typeface="+mn-lt"/>
                </a:rPr>
                <a:t>点击此处添加</a:t>
              </a:r>
              <a:endParaRPr lang="en-US" altLang="zh-CN" sz="1465" dirty="0">
                <a:solidFill>
                  <a:schemeClr val="bg1"/>
                </a:solidFill>
                <a:latin typeface="+mn-lt"/>
                <a:ea typeface="+mn-ea"/>
                <a:cs typeface="+mn-ea"/>
                <a:sym typeface="+mn-lt"/>
              </a:endParaRPr>
            </a:p>
            <a:p>
              <a:pPr algn="ctr">
                <a:spcBef>
                  <a:spcPct val="0"/>
                </a:spcBef>
                <a:defRPr/>
              </a:pPr>
              <a:r>
                <a:rPr lang="zh-CN" altLang="en-US" sz="1465" dirty="0">
                  <a:solidFill>
                    <a:schemeClr val="bg1"/>
                  </a:solidFill>
                  <a:latin typeface="+mn-lt"/>
                  <a:ea typeface="+mn-ea"/>
                  <a:cs typeface="+mn-ea"/>
                  <a:sym typeface="+mn-lt"/>
                </a:rPr>
                <a:t>简要说明</a:t>
              </a:r>
              <a:endParaRPr lang="en-US" altLang="zh-CN" sz="1465" dirty="0">
                <a:solidFill>
                  <a:schemeClr val="bg1"/>
                </a:solidFill>
                <a:latin typeface="+mn-lt"/>
                <a:ea typeface="+mn-ea"/>
                <a:cs typeface="+mn-ea"/>
                <a:sym typeface="+mn-lt"/>
              </a:endParaRPr>
            </a:p>
          </p:txBody>
        </p:sp>
      </p:grpSp>
      <p:grpSp>
        <p:nvGrpSpPr>
          <p:cNvPr id="30" name="组合 29"/>
          <p:cNvGrpSpPr/>
          <p:nvPr/>
        </p:nvGrpSpPr>
        <p:grpSpPr>
          <a:xfrm>
            <a:off x="2491907" y="5377102"/>
            <a:ext cx="7848768" cy="502573"/>
            <a:chOff x="1868930" y="4032828"/>
            <a:chExt cx="5886576" cy="376930"/>
          </a:xfrm>
        </p:grpSpPr>
        <p:grpSp>
          <p:nvGrpSpPr>
            <p:cNvPr id="29" name="组合 28"/>
            <p:cNvGrpSpPr/>
            <p:nvPr/>
          </p:nvGrpSpPr>
          <p:grpSpPr>
            <a:xfrm>
              <a:off x="1868930" y="4098093"/>
              <a:ext cx="417263" cy="228018"/>
              <a:chOff x="1868930" y="4098093"/>
              <a:chExt cx="417263" cy="228018"/>
            </a:xfrm>
          </p:grpSpPr>
          <p:sp>
            <p:nvSpPr>
              <p:cNvPr id="31" name="燕尾形 30"/>
              <p:cNvSpPr/>
              <p:nvPr/>
            </p:nvSpPr>
            <p:spPr>
              <a:xfrm>
                <a:off x="1868930" y="4098093"/>
                <a:ext cx="228018" cy="228018"/>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sym typeface="+mn-lt"/>
                </a:endParaRPr>
              </a:p>
            </p:txBody>
          </p:sp>
          <p:sp>
            <p:nvSpPr>
              <p:cNvPr id="32" name="燕尾形 31"/>
              <p:cNvSpPr/>
              <p:nvPr/>
            </p:nvSpPr>
            <p:spPr>
              <a:xfrm>
                <a:off x="2058175" y="4098093"/>
                <a:ext cx="228018" cy="228018"/>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sym typeface="+mn-lt"/>
                </a:endParaRPr>
              </a:p>
            </p:txBody>
          </p:sp>
        </p:grpSp>
        <p:sp>
          <p:nvSpPr>
            <p:cNvPr id="37" name="TextBox 36"/>
            <p:cNvSpPr txBox="1"/>
            <p:nvPr/>
          </p:nvSpPr>
          <p:spPr>
            <a:xfrm>
              <a:off x="2566596" y="4032828"/>
              <a:ext cx="5188910" cy="376930"/>
            </a:xfrm>
            <a:prstGeom prst="rect">
              <a:avLst/>
            </a:prstGeom>
            <a:noFill/>
          </p:spPr>
          <p:txBody>
            <a:bodyPr wrap="square" rtlCol="0">
              <a:spAutoFit/>
            </a:bodyPr>
            <a:lstStyle/>
            <a:p>
              <a:pPr algn="just">
                <a:defRPr/>
              </a:pPr>
              <a:r>
                <a:rPr lang="zh-CN" altLang="en-US" sz="1335" dirty="0">
                  <a:solidFill>
                    <a:schemeClr val="tx1">
                      <a:lumMod val="65000"/>
                      <a:lumOff val="35000"/>
                    </a:schemeClr>
                  </a:solidFill>
                  <a:cs typeface="+mn-ea"/>
                  <a:sym typeface="+mn-lt"/>
                </a:rPr>
                <a:t>单击此处添加文字阐述，添加简短问题说明文字，具体说明文字在此处添加此处。</a:t>
              </a:r>
              <a:endParaRPr lang="en-US" altLang="zh-CN" sz="1335" dirty="0">
                <a:solidFill>
                  <a:schemeClr val="tx1">
                    <a:lumMod val="65000"/>
                    <a:lumOff val="35000"/>
                  </a:schemeClr>
                </a:solidFill>
                <a:cs typeface="+mn-ea"/>
                <a:sym typeface="+mn-lt"/>
              </a:endParaRPr>
            </a:p>
            <a:p>
              <a:pPr algn="just">
                <a:defRPr/>
              </a:pPr>
              <a:r>
                <a:rPr lang="zh-CN" altLang="en-US" sz="1335" dirty="0">
                  <a:solidFill>
                    <a:schemeClr val="tx1">
                      <a:lumMod val="65000"/>
                      <a:lumOff val="35000"/>
                    </a:schemeClr>
                  </a:solidFill>
                  <a:cs typeface="+mn-ea"/>
                  <a:sym typeface="+mn-lt"/>
                </a:rPr>
                <a:t>单击此处添加文字阐述，添加简短问题说明文字，具体说明文字在此处添加此处。</a:t>
              </a:r>
              <a:endParaRPr lang="en-US" altLang="zh-CN" sz="1335" dirty="0">
                <a:solidFill>
                  <a:schemeClr val="tx1">
                    <a:lumMod val="65000"/>
                    <a:lumOff val="35000"/>
                  </a:schemeClr>
                </a:solidFill>
                <a:cs typeface="+mn-ea"/>
                <a:sym typeface="+mn-lt"/>
              </a:endParaRPr>
            </a:p>
          </p:txBody>
        </p:sp>
      </p:grpSp>
      <p:grpSp>
        <p:nvGrpSpPr>
          <p:cNvPr id="3" name="组合 2"/>
          <p:cNvGrpSpPr/>
          <p:nvPr/>
        </p:nvGrpSpPr>
        <p:grpSpPr>
          <a:xfrm>
            <a:off x="4208577" y="1694206"/>
            <a:ext cx="1618071" cy="3139868"/>
            <a:chOff x="3156432" y="1270654"/>
            <a:chExt cx="1213553" cy="2354901"/>
          </a:xfrm>
        </p:grpSpPr>
        <p:sp>
          <p:nvSpPr>
            <p:cNvPr id="9" name="圆角矩形 8"/>
            <p:cNvSpPr/>
            <p:nvPr/>
          </p:nvSpPr>
          <p:spPr bwMode="auto">
            <a:xfrm rot="5400000">
              <a:off x="2585758" y="1841328"/>
              <a:ext cx="2354901" cy="1213553"/>
            </a:xfrm>
            <a:prstGeom prst="roundRect">
              <a:avLst>
                <a:gd name="adj" fmla="val 50000"/>
              </a:avLst>
            </a:prstGeom>
            <a:solidFill>
              <a:schemeClr val="accent2"/>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a:cs typeface="+mn-ea"/>
                <a:sym typeface="+mn-lt"/>
              </a:endParaRPr>
            </a:p>
          </p:txBody>
        </p:sp>
        <p:sp>
          <p:nvSpPr>
            <p:cNvPr id="10" name="椭圆 9"/>
            <p:cNvSpPr/>
            <p:nvPr/>
          </p:nvSpPr>
          <p:spPr bwMode="auto">
            <a:xfrm>
              <a:off x="3288808" y="1411263"/>
              <a:ext cx="948801"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cs typeface="+mn-ea"/>
                <a:sym typeface="+mn-lt"/>
              </a:endParaRPr>
            </a:p>
          </p:txBody>
        </p:sp>
        <p:sp>
          <p:nvSpPr>
            <p:cNvPr id="11" name="Text Box 39"/>
            <p:cNvSpPr txBox="1">
              <a:spLocks noChangeArrowheads="1"/>
            </p:cNvSpPr>
            <p:nvPr/>
          </p:nvSpPr>
          <p:spPr bwMode="auto">
            <a:xfrm>
              <a:off x="3241741" y="1355957"/>
              <a:ext cx="1042932" cy="647485"/>
            </a:xfrm>
            <a:prstGeom prst="rect">
              <a:avLst/>
            </a:prstGeom>
            <a:noFill/>
            <a:ln w="9525">
              <a:noFill/>
              <a:miter lim="800000"/>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5" b="1" spc="67" dirty="0">
                  <a:ln w="11430"/>
                  <a:solidFill>
                    <a:schemeClr val="tx1">
                      <a:lumMod val="65000"/>
                      <a:lumOff val="35000"/>
                    </a:schemeClr>
                  </a:solidFill>
                  <a:cs typeface="+mn-ea"/>
                  <a:sym typeface="+mn-lt"/>
                </a:rPr>
                <a:t>2</a:t>
              </a:r>
              <a:endParaRPr lang="en-US" altLang="zh-CN" sz="4265" b="1" spc="67" dirty="0">
                <a:ln w="11430"/>
                <a:solidFill>
                  <a:schemeClr val="tx1">
                    <a:lumMod val="65000"/>
                    <a:lumOff val="35000"/>
                  </a:schemeClr>
                </a:solidFill>
                <a:cs typeface="+mn-ea"/>
                <a:sym typeface="+mn-lt"/>
              </a:endParaRPr>
            </a:p>
          </p:txBody>
        </p:sp>
        <p:sp>
          <p:nvSpPr>
            <p:cNvPr id="38" name="矩形 261"/>
            <p:cNvSpPr>
              <a:spLocks noChangeArrowheads="1"/>
            </p:cNvSpPr>
            <p:nvPr/>
          </p:nvSpPr>
          <p:spPr bwMode="auto">
            <a:xfrm>
              <a:off x="3363099"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1">
                      <a:lumMod val="65000"/>
                      <a:lumOff val="35000"/>
                    </a:schemeClr>
                  </a:solidFill>
                  <a:cs typeface="+mn-ea"/>
                  <a:sym typeface="+mn-lt"/>
                </a:rPr>
                <a:t>添加文本</a:t>
              </a:r>
              <a:endParaRPr lang="zh-CN" altLang="en-US" sz="1600" dirty="0">
                <a:solidFill>
                  <a:schemeClr val="tx1">
                    <a:lumMod val="65000"/>
                    <a:lumOff val="35000"/>
                  </a:schemeClr>
                </a:solidFill>
                <a:cs typeface="+mn-ea"/>
                <a:sym typeface="+mn-lt"/>
              </a:endParaRPr>
            </a:p>
          </p:txBody>
        </p:sp>
        <p:sp>
          <p:nvSpPr>
            <p:cNvPr id="41" name="Text Box 39"/>
            <p:cNvSpPr txBox="1">
              <a:spLocks noChangeArrowheads="1"/>
            </p:cNvSpPr>
            <p:nvPr/>
          </p:nvSpPr>
          <p:spPr bwMode="auto">
            <a:xfrm>
              <a:off x="3220112"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1465" dirty="0">
                  <a:solidFill>
                    <a:schemeClr val="bg1"/>
                  </a:solidFill>
                  <a:latin typeface="+mn-lt"/>
                  <a:ea typeface="+mn-ea"/>
                  <a:cs typeface="+mn-ea"/>
                  <a:sym typeface="+mn-lt"/>
                </a:rPr>
                <a:t>点击此处添加</a:t>
              </a:r>
              <a:endParaRPr lang="en-US" altLang="zh-CN" sz="1465" dirty="0">
                <a:solidFill>
                  <a:schemeClr val="bg1"/>
                </a:solidFill>
                <a:latin typeface="+mn-lt"/>
                <a:ea typeface="+mn-ea"/>
                <a:cs typeface="+mn-ea"/>
                <a:sym typeface="+mn-lt"/>
              </a:endParaRPr>
            </a:p>
            <a:p>
              <a:pPr algn="ctr">
                <a:spcBef>
                  <a:spcPct val="0"/>
                </a:spcBef>
                <a:defRPr/>
              </a:pPr>
              <a:r>
                <a:rPr lang="zh-CN" altLang="en-US" sz="1465" dirty="0">
                  <a:solidFill>
                    <a:schemeClr val="bg1"/>
                  </a:solidFill>
                  <a:latin typeface="+mn-lt"/>
                  <a:ea typeface="+mn-ea"/>
                  <a:cs typeface="+mn-ea"/>
                  <a:sym typeface="+mn-lt"/>
                </a:rPr>
                <a:t>简要说明</a:t>
              </a:r>
              <a:endParaRPr lang="en-US" altLang="zh-CN" sz="1465" dirty="0">
                <a:solidFill>
                  <a:schemeClr val="bg1"/>
                </a:solidFill>
                <a:latin typeface="+mn-lt"/>
                <a:ea typeface="+mn-ea"/>
                <a:cs typeface="+mn-ea"/>
                <a:sym typeface="+mn-lt"/>
              </a:endParaRPr>
            </a:p>
          </p:txBody>
        </p:sp>
      </p:grpSp>
      <p:grpSp>
        <p:nvGrpSpPr>
          <p:cNvPr id="12" name="组合 11"/>
          <p:cNvGrpSpPr/>
          <p:nvPr/>
        </p:nvGrpSpPr>
        <p:grpSpPr>
          <a:xfrm>
            <a:off x="6529275" y="1694206"/>
            <a:ext cx="1618071" cy="3139868"/>
            <a:chOff x="4896956" y="1270654"/>
            <a:chExt cx="1213553" cy="2354901"/>
          </a:xfrm>
        </p:grpSpPr>
        <p:sp>
          <p:nvSpPr>
            <p:cNvPr id="15" name="圆角矩形 14"/>
            <p:cNvSpPr/>
            <p:nvPr/>
          </p:nvSpPr>
          <p:spPr bwMode="auto">
            <a:xfrm rot="5400000">
              <a:off x="4326282" y="1841328"/>
              <a:ext cx="2354901" cy="1213553"/>
            </a:xfrm>
            <a:prstGeom prst="roundRect">
              <a:avLst>
                <a:gd name="adj" fmla="val 50000"/>
              </a:avLst>
            </a:prstGeom>
            <a:solidFill>
              <a:schemeClr val="accent3">
                <a:lumMod val="40000"/>
                <a:lumOff val="60000"/>
              </a:schemeClr>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a:cs typeface="+mn-ea"/>
                <a:sym typeface="+mn-lt"/>
              </a:endParaRPr>
            </a:p>
          </p:txBody>
        </p:sp>
        <p:sp>
          <p:nvSpPr>
            <p:cNvPr id="16" name="椭圆 15"/>
            <p:cNvSpPr/>
            <p:nvPr/>
          </p:nvSpPr>
          <p:spPr bwMode="auto">
            <a:xfrm>
              <a:off x="5029333" y="1411263"/>
              <a:ext cx="948801"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cs typeface="+mn-ea"/>
                <a:sym typeface="+mn-lt"/>
              </a:endParaRPr>
            </a:p>
          </p:txBody>
        </p:sp>
        <p:sp>
          <p:nvSpPr>
            <p:cNvPr id="17" name="Text Box 39"/>
            <p:cNvSpPr txBox="1">
              <a:spLocks noChangeArrowheads="1"/>
            </p:cNvSpPr>
            <p:nvPr/>
          </p:nvSpPr>
          <p:spPr bwMode="auto">
            <a:xfrm>
              <a:off x="4982265" y="1355957"/>
              <a:ext cx="1042932" cy="647485"/>
            </a:xfrm>
            <a:prstGeom prst="rect">
              <a:avLst/>
            </a:prstGeom>
            <a:noFill/>
            <a:ln w="9525">
              <a:noFill/>
              <a:miter lim="800000"/>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5" b="1" spc="67" dirty="0">
                  <a:ln w="11430"/>
                  <a:solidFill>
                    <a:schemeClr val="tx1">
                      <a:lumMod val="65000"/>
                      <a:lumOff val="35000"/>
                    </a:schemeClr>
                  </a:solidFill>
                  <a:cs typeface="+mn-ea"/>
                  <a:sym typeface="+mn-lt"/>
                </a:rPr>
                <a:t>3</a:t>
              </a:r>
              <a:endParaRPr lang="en-US" altLang="zh-CN" sz="4265" b="1" spc="67" dirty="0">
                <a:ln w="11430"/>
                <a:solidFill>
                  <a:schemeClr val="tx1">
                    <a:lumMod val="65000"/>
                    <a:lumOff val="35000"/>
                  </a:schemeClr>
                </a:solidFill>
                <a:cs typeface="+mn-ea"/>
                <a:sym typeface="+mn-lt"/>
              </a:endParaRPr>
            </a:p>
          </p:txBody>
        </p:sp>
        <p:sp>
          <p:nvSpPr>
            <p:cNvPr id="39" name="矩形 261"/>
            <p:cNvSpPr>
              <a:spLocks noChangeArrowheads="1"/>
            </p:cNvSpPr>
            <p:nvPr/>
          </p:nvSpPr>
          <p:spPr bwMode="auto">
            <a:xfrm>
              <a:off x="5103624"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1">
                      <a:lumMod val="65000"/>
                      <a:lumOff val="35000"/>
                    </a:schemeClr>
                  </a:solidFill>
                  <a:cs typeface="+mn-ea"/>
                  <a:sym typeface="+mn-lt"/>
                </a:rPr>
                <a:t>添加文本</a:t>
              </a:r>
              <a:endParaRPr lang="zh-CN" altLang="en-US" sz="1600" dirty="0">
                <a:solidFill>
                  <a:schemeClr val="tx1">
                    <a:lumMod val="65000"/>
                    <a:lumOff val="35000"/>
                  </a:schemeClr>
                </a:solidFill>
                <a:cs typeface="+mn-ea"/>
                <a:sym typeface="+mn-lt"/>
              </a:endParaRPr>
            </a:p>
          </p:txBody>
        </p:sp>
        <p:sp>
          <p:nvSpPr>
            <p:cNvPr id="42" name="Text Box 39"/>
            <p:cNvSpPr txBox="1">
              <a:spLocks noChangeArrowheads="1"/>
            </p:cNvSpPr>
            <p:nvPr/>
          </p:nvSpPr>
          <p:spPr bwMode="auto">
            <a:xfrm>
              <a:off x="4965616"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1465" dirty="0">
                  <a:solidFill>
                    <a:schemeClr val="bg1"/>
                  </a:solidFill>
                  <a:latin typeface="+mn-lt"/>
                  <a:ea typeface="+mn-ea"/>
                  <a:cs typeface="+mn-ea"/>
                  <a:sym typeface="+mn-lt"/>
                </a:rPr>
                <a:t>点击此处添加</a:t>
              </a:r>
              <a:endParaRPr lang="en-US" altLang="zh-CN" sz="1465" dirty="0">
                <a:solidFill>
                  <a:schemeClr val="bg1"/>
                </a:solidFill>
                <a:latin typeface="+mn-lt"/>
                <a:ea typeface="+mn-ea"/>
                <a:cs typeface="+mn-ea"/>
                <a:sym typeface="+mn-lt"/>
              </a:endParaRPr>
            </a:p>
            <a:p>
              <a:pPr algn="ctr">
                <a:spcBef>
                  <a:spcPct val="0"/>
                </a:spcBef>
                <a:defRPr/>
              </a:pPr>
              <a:r>
                <a:rPr lang="zh-CN" altLang="en-US" sz="1465" dirty="0">
                  <a:solidFill>
                    <a:schemeClr val="bg1"/>
                  </a:solidFill>
                  <a:latin typeface="+mn-lt"/>
                  <a:ea typeface="+mn-ea"/>
                  <a:cs typeface="+mn-ea"/>
                  <a:sym typeface="+mn-lt"/>
                </a:rPr>
                <a:t>简要说明</a:t>
              </a:r>
              <a:endParaRPr lang="en-US" altLang="zh-CN" sz="1465" dirty="0">
                <a:solidFill>
                  <a:schemeClr val="bg1"/>
                </a:solidFill>
                <a:latin typeface="+mn-lt"/>
                <a:ea typeface="+mn-ea"/>
                <a:cs typeface="+mn-ea"/>
                <a:sym typeface="+mn-lt"/>
              </a:endParaRPr>
            </a:p>
          </p:txBody>
        </p:sp>
      </p:grpSp>
      <p:grpSp>
        <p:nvGrpSpPr>
          <p:cNvPr id="18" name="组合 17"/>
          <p:cNvGrpSpPr/>
          <p:nvPr/>
        </p:nvGrpSpPr>
        <p:grpSpPr>
          <a:xfrm>
            <a:off x="8787481" y="1694206"/>
            <a:ext cx="1618071" cy="3139868"/>
            <a:chOff x="6590610" y="1270654"/>
            <a:chExt cx="1213553" cy="2354901"/>
          </a:xfrm>
        </p:grpSpPr>
        <p:sp>
          <p:nvSpPr>
            <p:cNvPr id="19" name="圆角矩形 18"/>
            <p:cNvSpPr/>
            <p:nvPr/>
          </p:nvSpPr>
          <p:spPr bwMode="auto">
            <a:xfrm rot="5400000">
              <a:off x="6019936" y="1841328"/>
              <a:ext cx="2354901" cy="1213553"/>
            </a:xfrm>
            <a:prstGeom prst="roundRect">
              <a:avLst>
                <a:gd name="adj" fmla="val 50000"/>
              </a:avLst>
            </a:prstGeom>
            <a:solidFill>
              <a:schemeClr val="accent6">
                <a:lumMod val="90000"/>
              </a:schemeClr>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a:cs typeface="+mn-ea"/>
                <a:sym typeface="+mn-lt"/>
              </a:endParaRPr>
            </a:p>
          </p:txBody>
        </p:sp>
        <p:sp>
          <p:nvSpPr>
            <p:cNvPr id="20" name="椭圆 19"/>
            <p:cNvSpPr/>
            <p:nvPr/>
          </p:nvSpPr>
          <p:spPr bwMode="auto">
            <a:xfrm>
              <a:off x="6722985" y="1411263"/>
              <a:ext cx="948800"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cs typeface="+mn-ea"/>
                <a:sym typeface="+mn-lt"/>
              </a:endParaRPr>
            </a:p>
          </p:txBody>
        </p:sp>
        <p:sp>
          <p:nvSpPr>
            <p:cNvPr id="21" name="Text Box 39"/>
            <p:cNvSpPr txBox="1">
              <a:spLocks noChangeArrowheads="1"/>
            </p:cNvSpPr>
            <p:nvPr/>
          </p:nvSpPr>
          <p:spPr bwMode="auto">
            <a:xfrm>
              <a:off x="6675919" y="1355957"/>
              <a:ext cx="1042932" cy="647485"/>
            </a:xfrm>
            <a:prstGeom prst="rect">
              <a:avLst/>
            </a:prstGeom>
            <a:noFill/>
            <a:ln w="9525">
              <a:noFill/>
              <a:miter lim="800000"/>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5" b="1" spc="67" dirty="0">
                  <a:ln w="11430"/>
                  <a:solidFill>
                    <a:schemeClr val="tx1">
                      <a:lumMod val="65000"/>
                      <a:lumOff val="35000"/>
                    </a:schemeClr>
                  </a:solidFill>
                  <a:cs typeface="+mn-ea"/>
                  <a:sym typeface="+mn-lt"/>
                </a:rPr>
                <a:t>4</a:t>
              </a:r>
              <a:endParaRPr lang="en-US" altLang="zh-CN" sz="4265" b="1" spc="67" dirty="0">
                <a:ln w="11430"/>
                <a:solidFill>
                  <a:schemeClr val="tx1">
                    <a:lumMod val="65000"/>
                    <a:lumOff val="35000"/>
                  </a:schemeClr>
                </a:solidFill>
                <a:cs typeface="+mn-ea"/>
                <a:sym typeface="+mn-lt"/>
              </a:endParaRPr>
            </a:p>
          </p:txBody>
        </p:sp>
        <p:sp>
          <p:nvSpPr>
            <p:cNvPr id="40" name="矩形 261"/>
            <p:cNvSpPr>
              <a:spLocks noChangeArrowheads="1"/>
            </p:cNvSpPr>
            <p:nvPr/>
          </p:nvSpPr>
          <p:spPr bwMode="auto">
            <a:xfrm>
              <a:off x="6797278"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1">
                      <a:lumMod val="65000"/>
                      <a:lumOff val="35000"/>
                    </a:schemeClr>
                  </a:solidFill>
                  <a:cs typeface="+mn-ea"/>
                  <a:sym typeface="+mn-lt"/>
                </a:rPr>
                <a:t>添加文本</a:t>
              </a:r>
              <a:endParaRPr lang="zh-CN" altLang="en-US" sz="1600" dirty="0">
                <a:solidFill>
                  <a:schemeClr val="tx1">
                    <a:lumMod val="65000"/>
                    <a:lumOff val="35000"/>
                  </a:schemeClr>
                </a:solidFill>
                <a:cs typeface="+mn-ea"/>
                <a:sym typeface="+mn-lt"/>
              </a:endParaRPr>
            </a:p>
          </p:txBody>
        </p:sp>
        <p:sp>
          <p:nvSpPr>
            <p:cNvPr id="43" name="Text Box 39"/>
            <p:cNvSpPr txBox="1">
              <a:spLocks noChangeArrowheads="1"/>
            </p:cNvSpPr>
            <p:nvPr/>
          </p:nvSpPr>
          <p:spPr bwMode="auto">
            <a:xfrm>
              <a:off x="6654290"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1465" dirty="0">
                  <a:solidFill>
                    <a:schemeClr val="bg1"/>
                  </a:solidFill>
                  <a:latin typeface="+mn-lt"/>
                  <a:ea typeface="+mn-ea"/>
                  <a:cs typeface="+mn-ea"/>
                  <a:sym typeface="+mn-lt"/>
                </a:rPr>
                <a:t>点击此处添加</a:t>
              </a:r>
              <a:endParaRPr lang="en-US" altLang="zh-CN" sz="1465" dirty="0">
                <a:solidFill>
                  <a:schemeClr val="bg1"/>
                </a:solidFill>
                <a:latin typeface="+mn-lt"/>
                <a:ea typeface="+mn-ea"/>
                <a:cs typeface="+mn-ea"/>
                <a:sym typeface="+mn-lt"/>
              </a:endParaRPr>
            </a:p>
            <a:p>
              <a:pPr algn="ctr">
                <a:spcBef>
                  <a:spcPct val="0"/>
                </a:spcBef>
                <a:defRPr/>
              </a:pPr>
              <a:r>
                <a:rPr lang="zh-CN" altLang="en-US" sz="1465" dirty="0">
                  <a:solidFill>
                    <a:schemeClr val="bg1"/>
                  </a:solidFill>
                  <a:latin typeface="+mn-lt"/>
                  <a:ea typeface="+mn-ea"/>
                  <a:cs typeface="+mn-ea"/>
                  <a:sym typeface="+mn-lt"/>
                </a:rPr>
                <a:t>简要说明</a:t>
              </a:r>
              <a:endParaRPr lang="en-US" altLang="zh-CN" sz="1465" dirty="0">
                <a:solidFill>
                  <a:schemeClr val="bg1"/>
                </a:solidFill>
                <a:latin typeface="+mn-lt"/>
                <a:ea typeface="+mn-ea"/>
                <a:cs typeface="+mn-ea"/>
                <a:sym typeface="+mn-lt"/>
              </a:endParaRPr>
            </a:p>
          </p:txBody>
        </p:sp>
      </p:grpSp>
      <p:grpSp>
        <p:nvGrpSpPr>
          <p:cNvPr id="22" name="组合 21"/>
          <p:cNvGrpSpPr/>
          <p:nvPr/>
        </p:nvGrpSpPr>
        <p:grpSpPr>
          <a:xfrm>
            <a:off x="3565046" y="3007676"/>
            <a:ext cx="556351" cy="304024"/>
            <a:chOff x="2673784" y="2255757"/>
            <a:chExt cx="417263" cy="228018"/>
          </a:xfrm>
        </p:grpSpPr>
        <p:sp>
          <p:nvSpPr>
            <p:cNvPr id="13" name="燕尾形 12"/>
            <p:cNvSpPr/>
            <p:nvPr/>
          </p:nvSpPr>
          <p:spPr>
            <a:xfrm>
              <a:off x="2673784"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sym typeface="+mn-lt"/>
              </a:endParaRPr>
            </a:p>
          </p:txBody>
        </p:sp>
        <p:sp>
          <p:nvSpPr>
            <p:cNvPr id="14" name="燕尾形 13"/>
            <p:cNvSpPr/>
            <p:nvPr/>
          </p:nvSpPr>
          <p:spPr>
            <a:xfrm>
              <a:off x="2863029"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sym typeface="+mn-lt"/>
              </a:endParaRPr>
            </a:p>
          </p:txBody>
        </p:sp>
      </p:grpSp>
      <p:grpSp>
        <p:nvGrpSpPr>
          <p:cNvPr id="28" name="组合 27"/>
          <p:cNvGrpSpPr/>
          <p:nvPr/>
        </p:nvGrpSpPr>
        <p:grpSpPr>
          <a:xfrm>
            <a:off x="8201407" y="3007676"/>
            <a:ext cx="556351" cy="304024"/>
            <a:chOff x="6151055" y="2255757"/>
            <a:chExt cx="417263" cy="228018"/>
          </a:xfrm>
        </p:grpSpPr>
        <p:sp>
          <p:nvSpPr>
            <p:cNvPr id="23" name="燕尾形 22"/>
            <p:cNvSpPr/>
            <p:nvPr/>
          </p:nvSpPr>
          <p:spPr>
            <a:xfrm>
              <a:off x="6151055"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sym typeface="+mn-lt"/>
              </a:endParaRPr>
            </a:p>
          </p:txBody>
        </p:sp>
        <p:sp>
          <p:nvSpPr>
            <p:cNvPr id="24" name="燕尾形 23"/>
            <p:cNvSpPr/>
            <p:nvPr/>
          </p:nvSpPr>
          <p:spPr>
            <a:xfrm>
              <a:off x="6340300"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sym typeface="+mn-lt"/>
              </a:endParaRPr>
            </a:p>
          </p:txBody>
        </p:sp>
      </p:grpSp>
      <p:grpSp>
        <p:nvGrpSpPr>
          <p:cNvPr id="27" name="组合 26"/>
          <p:cNvGrpSpPr/>
          <p:nvPr/>
        </p:nvGrpSpPr>
        <p:grpSpPr>
          <a:xfrm>
            <a:off x="5921230" y="3007676"/>
            <a:ext cx="556351" cy="304024"/>
            <a:chOff x="4440922" y="2255757"/>
            <a:chExt cx="417263" cy="228018"/>
          </a:xfrm>
        </p:grpSpPr>
        <p:sp>
          <p:nvSpPr>
            <p:cNvPr id="25" name="燕尾形 24"/>
            <p:cNvSpPr/>
            <p:nvPr/>
          </p:nvSpPr>
          <p:spPr>
            <a:xfrm>
              <a:off x="4440922"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sym typeface="+mn-lt"/>
              </a:endParaRPr>
            </a:p>
          </p:txBody>
        </p:sp>
        <p:sp>
          <p:nvSpPr>
            <p:cNvPr id="26" name="燕尾形 25"/>
            <p:cNvSpPr/>
            <p:nvPr/>
          </p:nvSpPr>
          <p:spPr>
            <a:xfrm>
              <a:off x="4630167"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cs typeface="+mn-ea"/>
                <a:sym typeface="+mn-lt"/>
              </a:endParaRPr>
            </a:p>
          </p:txBody>
        </p:sp>
      </p:grpSp>
      <p:sp>
        <p:nvSpPr>
          <p:cNvPr id="33"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p:tgtEl>
                                          <p:spTgt spid="22"/>
                                        </p:tgtEl>
                                        <p:attrNameLst>
                                          <p:attrName>ppt_x</p:attrName>
                                        </p:attrNameLst>
                                      </p:cBhvr>
                                      <p:tavLst>
                                        <p:tav tm="0">
                                          <p:val>
                                            <p:strVal val="#ppt_x-#ppt_w*1.125000"/>
                                          </p:val>
                                        </p:tav>
                                        <p:tav tm="100000">
                                          <p:val>
                                            <p:strVal val="#ppt_x"/>
                                          </p:val>
                                        </p:tav>
                                      </p:tavLst>
                                    </p:anim>
                                    <p:animEffect transition="in" filter="wipe(right)">
                                      <p:cBhvr>
                                        <p:cTn id="13" dur="500"/>
                                        <p:tgtEl>
                                          <p:spTgt spid="22"/>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p:tgtEl>
                                          <p:spTgt spid="27"/>
                                        </p:tgtEl>
                                        <p:attrNameLst>
                                          <p:attrName>ppt_x</p:attrName>
                                        </p:attrNameLst>
                                      </p:cBhvr>
                                      <p:tavLst>
                                        <p:tav tm="0">
                                          <p:val>
                                            <p:strVal val="#ppt_x-#ppt_w*1.125000"/>
                                          </p:val>
                                        </p:tav>
                                        <p:tav tm="100000">
                                          <p:val>
                                            <p:strVal val="#ppt_x"/>
                                          </p:val>
                                        </p:tav>
                                      </p:tavLst>
                                    </p:anim>
                                    <p:animEffect transition="in" filter="wipe(right)">
                                      <p:cBhvr>
                                        <p:cTn id="23" dur="500"/>
                                        <p:tgtEl>
                                          <p:spTgt spid="27"/>
                                        </p:tgtEl>
                                      </p:cBhvr>
                                    </p:animEffect>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p:tgtEl>
                                          <p:spTgt spid="28"/>
                                        </p:tgtEl>
                                        <p:attrNameLst>
                                          <p:attrName>ppt_x</p:attrName>
                                        </p:attrNameLst>
                                      </p:cBhvr>
                                      <p:tavLst>
                                        <p:tav tm="0">
                                          <p:val>
                                            <p:strVal val="#ppt_x-#ppt_w*1.125000"/>
                                          </p:val>
                                        </p:tav>
                                        <p:tav tm="100000">
                                          <p:val>
                                            <p:strVal val="#ppt_x"/>
                                          </p:val>
                                        </p:tav>
                                      </p:tavLst>
                                    </p:anim>
                                    <p:animEffect transition="in" filter="wipe(right)">
                                      <p:cBhvr>
                                        <p:cTn id="33" dur="500"/>
                                        <p:tgtEl>
                                          <p:spTgt spid="28"/>
                                        </p:tgtEl>
                                      </p:cBhvr>
                                    </p:animEffect>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42" presetClass="entr" presetSubtype="0"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p:cNvGrpSpPr/>
          <p:nvPr/>
        </p:nvGrpSpPr>
        <p:grpSpPr>
          <a:xfrm>
            <a:off x="5362575" y="1717933"/>
            <a:ext cx="1466851" cy="2867000"/>
            <a:chOff x="5362575" y="1589918"/>
            <a:chExt cx="1466851" cy="2867000"/>
          </a:xfrm>
        </p:grpSpPr>
        <p:sp>
          <p:nvSpPr>
            <p:cNvPr id="21" name="Flowchart: Magnetic Disk 5"/>
            <p:cNvSpPr/>
            <p:nvPr/>
          </p:nvSpPr>
          <p:spPr>
            <a:xfrm>
              <a:off x="5362575" y="2821960"/>
              <a:ext cx="1466851" cy="1634958"/>
            </a:xfrm>
            <a:prstGeom prst="flowChartMagneticDisk">
              <a:avLst/>
            </a:prstGeom>
            <a:solidFill>
              <a:schemeClr val="accent6"/>
            </a:solidFill>
            <a:ln w="76200">
              <a:solidFill>
                <a:schemeClr val="bg1"/>
              </a:solidFill>
            </a:ln>
            <a:effectLst>
              <a:outerShdw dist="381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22" name="Flowchart: Magnetic Disk 4"/>
            <p:cNvSpPr/>
            <p:nvPr/>
          </p:nvSpPr>
          <p:spPr>
            <a:xfrm>
              <a:off x="5362575" y="2411279"/>
              <a:ext cx="1466851" cy="607040"/>
            </a:xfrm>
            <a:prstGeom prst="flowChartMagneticDisk">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23" name="Flowchart: Magnetic Disk 3"/>
            <p:cNvSpPr/>
            <p:nvPr/>
          </p:nvSpPr>
          <p:spPr>
            <a:xfrm>
              <a:off x="5362575" y="2000599"/>
              <a:ext cx="1466851" cy="607040"/>
            </a:xfrm>
            <a:prstGeom prst="flowChartMagneticDisk">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24" name="Flowchart: Magnetic Disk 2"/>
            <p:cNvSpPr/>
            <p:nvPr/>
          </p:nvSpPr>
          <p:spPr>
            <a:xfrm>
              <a:off x="5362575" y="1589918"/>
              <a:ext cx="1466851" cy="607040"/>
            </a:xfrm>
            <a:prstGeom prst="flowChartMagneticDisk">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grpSp>
      <p:grpSp>
        <p:nvGrpSpPr>
          <p:cNvPr id="28" name="组合 27"/>
          <p:cNvGrpSpPr/>
          <p:nvPr/>
        </p:nvGrpSpPr>
        <p:grpSpPr>
          <a:xfrm>
            <a:off x="8359837" y="1423416"/>
            <a:ext cx="2457329" cy="2521016"/>
            <a:chOff x="6269876" y="1067562"/>
            <a:chExt cx="1842997" cy="1890762"/>
          </a:xfrm>
        </p:grpSpPr>
        <p:sp>
          <p:nvSpPr>
            <p:cNvPr id="6" name="Oval 10"/>
            <p:cNvSpPr/>
            <p:nvPr/>
          </p:nvSpPr>
          <p:spPr>
            <a:xfrm>
              <a:off x="6795920" y="1067562"/>
              <a:ext cx="801795" cy="801795"/>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11" name="TextBox 15"/>
            <p:cNvSpPr txBox="1"/>
            <p:nvPr/>
          </p:nvSpPr>
          <p:spPr>
            <a:xfrm>
              <a:off x="6269876" y="2516157"/>
              <a:ext cx="1842997" cy="442167"/>
            </a:xfrm>
            <a:prstGeom prst="rect">
              <a:avLst/>
            </a:prstGeom>
            <a:noFill/>
          </p:spPr>
          <p:txBody>
            <a:bodyPr wrap="square" lIns="96000" tIns="0" rIns="96000" bIns="0" anchor="ctr" anchorCtr="0">
              <a:noAutofit/>
            </a:bodyPr>
            <a:lstStyle/>
            <a:p>
              <a:pPr algn="ctr" defTabSz="1624330">
                <a:lnSpc>
                  <a:spcPct val="120000"/>
                </a:lnSpc>
                <a:defRPr/>
              </a:pPr>
              <a:r>
                <a:rPr lang="zh-CN" altLang="en-US" sz="1200" dirty="0">
                  <a:cs typeface="+mn-ea"/>
                  <a:sym typeface="+mn-lt"/>
                </a:rPr>
                <a:t>标题数字等都可以通过点击和重新输入进行更改，顶部“开始”面板中可以对字体</a:t>
              </a:r>
              <a:br>
                <a:rPr lang="zh-CN" altLang="en-US" sz="1200" dirty="0">
                  <a:cs typeface="+mn-ea"/>
                  <a:sym typeface="+mn-lt"/>
                </a:rPr>
              </a:br>
              <a:r>
                <a:rPr lang="zh-CN" altLang="en-US" sz="1200" dirty="0">
                  <a:cs typeface="+mn-ea"/>
                  <a:sym typeface="+mn-lt"/>
                </a:rPr>
                <a:t>（建议使用主题字体）</a:t>
              </a:r>
              <a:endParaRPr lang="zh-CN" altLang="en-US" sz="1200" dirty="0">
                <a:cs typeface="+mn-ea"/>
                <a:sym typeface="+mn-lt"/>
              </a:endParaRPr>
            </a:p>
          </p:txBody>
        </p:sp>
        <p:sp>
          <p:nvSpPr>
            <p:cNvPr id="12" name="Rectangle 16"/>
            <p:cNvSpPr/>
            <p:nvPr/>
          </p:nvSpPr>
          <p:spPr>
            <a:xfrm>
              <a:off x="6269876" y="2144789"/>
              <a:ext cx="1842997" cy="184666"/>
            </a:xfrm>
            <a:prstGeom prst="rect">
              <a:avLst/>
            </a:prstGeom>
          </p:spPr>
          <p:txBody>
            <a:bodyPr wrap="none" lIns="96000" tIns="0" rIns="96000" bIns="0">
              <a:normAutofit fontScale="85000" lnSpcReduction="20000"/>
            </a:bodyPr>
            <a:lstStyle/>
            <a:p>
              <a:pPr algn="ctr" defTabSz="1624330">
                <a:defRPr/>
              </a:pPr>
              <a:r>
                <a:rPr lang="zh-CN" altLang="en-US" sz="2400" b="1">
                  <a:solidFill>
                    <a:schemeClr val="accent2"/>
                  </a:solidFill>
                  <a:cs typeface="+mn-ea"/>
                  <a:sym typeface="+mn-lt"/>
                </a:rPr>
                <a:t>标题文本预设</a:t>
              </a:r>
              <a:endParaRPr lang="zh-CN" altLang="en-US" sz="2400" b="1">
                <a:solidFill>
                  <a:schemeClr val="accent2"/>
                </a:solidFill>
                <a:cs typeface="+mn-ea"/>
                <a:sym typeface="+mn-lt"/>
              </a:endParaRPr>
            </a:p>
          </p:txBody>
        </p:sp>
        <p:sp>
          <p:nvSpPr>
            <p:cNvPr id="17" name="Freeform: Shape 21"/>
            <p:cNvSpPr/>
            <p:nvPr/>
          </p:nvSpPr>
          <p:spPr bwMode="auto">
            <a:xfrm>
              <a:off x="7034964" y="1306906"/>
              <a:ext cx="323708" cy="323107"/>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sz="2400">
                <a:cs typeface="+mn-ea"/>
                <a:sym typeface="+mn-lt"/>
              </a:endParaRPr>
            </a:p>
          </p:txBody>
        </p:sp>
      </p:grpSp>
      <p:grpSp>
        <p:nvGrpSpPr>
          <p:cNvPr id="2" name="组合 1"/>
          <p:cNvGrpSpPr/>
          <p:nvPr/>
        </p:nvGrpSpPr>
        <p:grpSpPr>
          <a:xfrm>
            <a:off x="1367580" y="1423416"/>
            <a:ext cx="2467761" cy="2572440"/>
            <a:chOff x="1025683" y="1067562"/>
            <a:chExt cx="1850821" cy="1929330"/>
          </a:xfrm>
        </p:grpSpPr>
        <p:sp>
          <p:nvSpPr>
            <p:cNvPr id="5" name="Oval 9"/>
            <p:cNvSpPr/>
            <p:nvPr/>
          </p:nvSpPr>
          <p:spPr>
            <a:xfrm>
              <a:off x="1546285" y="1067562"/>
              <a:ext cx="801795" cy="801795"/>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9" name="TextBox 12"/>
            <p:cNvSpPr txBox="1"/>
            <p:nvPr/>
          </p:nvSpPr>
          <p:spPr>
            <a:xfrm>
              <a:off x="1025683" y="2554725"/>
              <a:ext cx="1842997" cy="442167"/>
            </a:xfrm>
            <a:prstGeom prst="rect">
              <a:avLst/>
            </a:prstGeom>
            <a:noFill/>
          </p:spPr>
          <p:txBody>
            <a:bodyPr wrap="square" lIns="96000" tIns="0" rIns="96000" bIns="0" anchor="ctr" anchorCtr="0">
              <a:noAutofit/>
            </a:bodyPr>
            <a:lstStyle/>
            <a:p>
              <a:pPr algn="ctr" defTabSz="1624330">
                <a:lnSpc>
                  <a:spcPct val="120000"/>
                </a:lnSpc>
                <a:defRPr/>
              </a:pPr>
              <a:r>
                <a:rPr lang="zh-CN" altLang="en-US" sz="1200" dirty="0">
                  <a:cs typeface="+mn-ea"/>
                  <a:sym typeface="+mn-lt"/>
                </a:rPr>
                <a:t>标题数字等都可以通过点击和重新输入进行更改，顶部“开始”面板中可以对字体</a:t>
              </a:r>
              <a:br>
                <a:rPr lang="zh-CN" altLang="en-US" sz="1200" dirty="0">
                  <a:cs typeface="+mn-ea"/>
                  <a:sym typeface="+mn-lt"/>
                </a:rPr>
              </a:br>
              <a:r>
                <a:rPr lang="zh-CN" altLang="en-US" sz="1200" dirty="0">
                  <a:cs typeface="+mn-ea"/>
                  <a:sym typeface="+mn-lt"/>
                </a:rPr>
                <a:t>（建议使用主题字体）</a:t>
              </a:r>
              <a:endParaRPr lang="zh-CN" altLang="en-US" sz="1200" dirty="0">
                <a:cs typeface="+mn-ea"/>
                <a:sym typeface="+mn-lt"/>
              </a:endParaRPr>
            </a:p>
          </p:txBody>
        </p:sp>
        <p:sp>
          <p:nvSpPr>
            <p:cNvPr id="10" name="Rectangle 14"/>
            <p:cNvSpPr/>
            <p:nvPr/>
          </p:nvSpPr>
          <p:spPr>
            <a:xfrm>
              <a:off x="1033507" y="2144789"/>
              <a:ext cx="1842997" cy="184666"/>
            </a:xfrm>
            <a:prstGeom prst="rect">
              <a:avLst/>
            </a:prstGeom>
          </p:spPr>
          <p:txBody>
            <a:bodyPr wrap="none" lIns="96000" tIns="0" rIns="96000" bIns="0">
              <a:normAutofit fontScale="85000" lnSpcReduction="20000"/>
            </a:bodyPr>
            <a:lstStyle/>
            <a:p>
              <a:pPr algn="ctr" defTabSz="1624330">
                <a:defRPr/>
              </a:pPr>
              <a:r>
                <a:rPr lang="zh-CN" altLang="en-US" sz="2400" b="1">
                  <a:solidFill>
                    <a:schemeClr val="accent1"/>
                  </a:solidFill>
                  <a:cs typeface="+mn-ea"/>
                  <a:sym typeface="+mn-lt"/>
                </a:rPr>
                <a:t>标题文本预设</a:t>
              </a:r>
              <a:endParaRPr lang="zh-CN" altLang="en-US" sz="2400" b="1">
                <a:solidFill>
                  <a:schemeClr val="accent1"/>
                </a:solidFill>
                <a:cs typeface="+mn-ea"/>
                <a:sym typeface="+mn-lt"/>
              </a:endParaRPr>
            </a:p>
          </p:txBody>
        </p:sp>
        <p:sp>
          <p:nvSpPr>
            <p:cNvPr id="18" name="Freeform: Shape 22"/>
            <p:cNvSpPr/>
            <p:nvPr/>
          </p:nvSpPr>
          <p:spPr bwMode="auto">
            <a:xfrm>
              <a:off x="1791600" y="1334155"/>
              <a:ext cx="326810" cy="268610"/>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sz="2400">
                <a:cs typeface="+mn-ea"/>
                <a:sym typeface="+mn-lt"/>
              </a:endParaRPr>
            </a:p>
          </p:txBody>
        </p:sp>
      </p:grpSp>
      <p:grpSp>
        <p:nvGrpSpPr>
          <p:cNvPr id="26" name="组合 25"/>
          <p:cNvGrpSpPr/>
          <p:nvPr/>
        </p:nvGrpSpPr>
        <p:grpSpPr>
          <a:xfrm>
            <a:off x="3378262" y="3557015"/>
            <a:ext cx="2457329" cy="2473948"/>
            <a:chOff x="2533695" y="2667761"/>
            <a:chExt cx="1842997" cy="1855461"/>
          </a:xfrm>
        </p:grpSpPr>
        <p:sp>
          <p:nvSpPr>
            <p:cNvPr id="7" name="Oval 11"/>
            <p:cNvSpPr/>
            <p:nvPr/>
          </p:nvSpPr>
          <p:spPr>
            <a:xfrm>
              <a:off x="3052682" y="2667761"/>
              <a:ext cx="801795" cy="801795"/>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15" name="TextBox 19"/>
            <p:cNvSpPr txBox="1"/>
            <p:nvPr/>
          </p:nvSpPr>
          <p:spPr>
            <a:xfrm>
              <a:off x="2533695" y="4081055"/>
              <a:ext cx="1842997" cy="442167"/>
            </a:xfrm>
            <a:prstGeom prst="rect">
              <a:avLst/>
            </a:prstGeom>
            <a:noFill/>
          </p:spPr>
          <p:txBody>
            <a:bodyPr wrap="square" lIns="96000" tIns="0" rIns="96000" bIns="0" anchor="ctr" anchorCtr="0">
              <a:noAutofit/>
            </a:bodyPr>
            <a:lstStyle/>
            <a:p>
              <a:pPr algn="ctr" defTabSz="1624330">
                <a:lnSpc>
                  <a:spcPct val="120000"/>
                </a:lnSpc>
                <a:defRPr/>
              </a:pPr>
              <a:r>
                <a:rPr lang="zh-CN" altLang="en-US" sz="1200" dirty="0">
                  <a:cs typeface="+mn-ea"/>
                  <a:sym typeface="+mn-lt"/>
                </a:rPr>
                <a:t>标题数字等都可以通过点击和重新输入进行更改，顶部“开始”面板中可以对字体</a:t>
              </a:r>
              <a:br>
                <a:rPr lang="zh-CN" altLang="en-US" sz="1200" dirty="0">
                  <a:cs typeface="+mn-ea"/>
                  <a:sym typeface="+mn-lt"/>
                </a:rPr>
              </a:br>
              <a:r>
                <a:rPr lang="zh-CN" altLang="en-US" sz="1200" dirty="0">
                  <a:cs typeface="+mn-ea"/>
                  <a:sym typeface="+mn-lt"/>
                </a:rPr>
                <a:t>（建议使用主题字体）</a:t>
              </a:r>
              <a:endParaRPr lang="zh-CN" altLang="en-US" sz="1200" dirty="0">
                <a:cs typeface="+mn-ea"/>
                <a:sym typeface="+mn-lt"/>
              </a:endParaRPr>
            </a:p>
          </p:txBody>
        </p:sp>
        <p:sp>
          <p:nvSpPr>
            <p:cNvPr id="16" name="Rectangle 20"/>
            <p:cNvSpPr/>
            <p:nvPr/>
          </p:nvSpPr>
          <p:spPr>
            <a:xfrm>
              <a:off x="2533695" y="3716414"/>
              <a:ext cx="1842997" cy="184666"/>
            </a:xfrm>
            <a:prstGeom prst="rect">
              <a:avLst/>
            </a:prstGeom>
          </p:spPr>
          <p:txBody>
            <a:bodyPr wrap="none" lIns="96000" tIns="0" rIns="96000" bIns="0">
              <a:normAutofit fontScale="85000" lnSpcReduction="20000"/>
            </a:bodyPr>
            <a:lstStyle/>
            <a:p>
              <a:pPr algn="ctr" defTabSz="1624330">
                <a:defRPr/>
              </a:pPr>
              <a:r>
                <a:rPr lang="zh-CN" altLang="en-US" sz="2400" b="1" dirty="0">
                  <a:solidFill>
                    <a:schemeClr val="accent4"/>
                  </a:solidFill>
                  <a:cs typeface="+mn-ea"/>
                  <a:sym typeface="+mn-lt"/>
                </a:rPr>
                <a:t>标题文本预设</a:t>
              </a:r>
              <a:endParaRPr lang="zh-CN" altLang="en-US" sz="2400" b="1" dirty="0">
                <a:solidFill>
                  <a:schemeClr val="accent4"/>
                </a:solidFill>
                <a:cs typeface="+mn-ea"/>
                <a:sym typeface="+mn-lt"/>
              </a:endParaRPr>
            </a:p>
          </p:txBody>
        </p:sp>
        <p:sp>
          <p:nvSpPr>
            <p:cNvPr id="19" name="Freeform: Shape 23"/>
            <p:cNvSpPr/>
            <p:nvPr/>
          </p:nvSpPr>
          <p:spPr bwMode="auto">
            <a:xfrm>
              <a:off x="3279372" y="2886206"/>
              <a:ext cx="348415" cy="335744"/>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sz="2400">
                <a:cs typeface="+mn-ea"/>
                <a:sym typeface="+mn-lt"/>
              </a:endParaRPr>
            </a:p>
          </p:txBody>
        </p:sp>
      </p:grpSp>
      <p:grpSp>
        <p:nvGrpSpPr>
          <p:cNvPr id="27" name="组合 26"/>
          <p:cNvGrpSpPr/>
          <p:nvPr/>
        </p:nvGrpSpPr>
        <p:grpSpPr>
          <a:xfrm>
            <a:off x="6378637" y="3557015"/>
            <a:ext cx="2457329" cy="2514343"/>
            <a:chOff x="4783976" y="2667761"/>
            <a:chExt cx="1842997" cy="1885757"/>
          </a:xfrm>
        </p:grpSpPr>
        <p:sp>
          <p:nvSpPr>
            <p:cNvPr id="8" name="Oval 13"/>
            <p:cNvSpPr/>
            <p:nvPr/>
          </p:nvSpPr>
          <p:spPr>
            <a:xfrm>
              <a:off x="5289523" y="2667761"/>
              <a:ext cx="801795" cy="801795"/>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13" name="TextBox 17"/>
            <p:cNvSpPr txBox="1"/>
            <p:nvPr/>
          </p:nvSpPr>
          <p:spPr>
            <a:xfrm>
              <a:off x="4783976" y="4111351"/>
              <a:ext cx="1842997" cy="442167"/>
            </a:xfrm>
            <a:prstGeom prst="rect">
              <a:avLst/>
            </a:prstGeom>
            <a:noFill/>
          </p:spPr>
          <p:txBody>
            <a:bodyPr wrap="square" lIns="96000" tIns="0" rIns="96000" bIns="0" anchor="ctr" anchorCtr="0">
              <a:noAutofit/>
            </a:bodyPr>
            <a:lstStyle/>
            <a:p>
              <a:pPr algn="ctr" defTabSz="1624330">
                <a:lnSpc>
                  <a:spcPct val="120000"/>
                </a:lnSpc>
                <a:defRPr/>
              </a:pPr>
              <a:r>
                <a:rPr lang="zh-CN" altLang="en-US" sz="1200" dirty="0">
                  <a:cs typeface="+mn-ea"/>
                  <a:sym typeface="+mn-lt"/>
                </a:rPr>
                <a:t>标题数字等都可以通过点击和重新输入进行更改，顶部“开始”面板中可以对字体</a:t>
              </a:r>
              <a:br>
                <a:rPr lang="zh-CN" altLang="en-US" sz="1200" dirty="0">
                  <a:cs typeface="+mn-ea"/>
                  <a:sym typeface="+mn-lt"/>
                </a:rPr>
              </a:br>
              <a:r>
                <a:rPr lang="zh-CN" altLang="en-US" sz="1200" dirty="0">
                  <a:cs typeface="+mn-ea"/>
                  <a:sym typeface="+mn-lt"/>
                </a:rPr>
                <a:t>（建议使用主题字体）</a:t>
              </a:r>
              <a:endParaRPr lang="zh-CN" altLang="en-US" sz="1200" dirty="0">
                <a:cs typeface="+mn-ea"/>
                <a:sym typeface="+mn-lt"/>
              </a:endParaRPr>
            </a:p>
          </p:txBody>
        </p:sp>
        <p:sp>
          <p:nvSpPr>
            <p:cNvPr id="14" name="Rectangle 18"/>
            <p:cNvSpPr/>
            <p:nvPr/>
          </p:nvSpPr>
          <p:spPr>
            <a:xfrm>
              <a:off x="4783976" y="3716414"/>
              <a:ext cx="1842997" cy="184666"/>
            </a:xfrm>
            <a:prstGeom prst="rect">
              <a:avLst/>
            </a:prstGeom>
          </p:spPr>
          <p:txBody>
            <a:bodyPr wrap="none" lIns="96000" tIns="0" rIns="96000" bIns="0">
              <a:normAutofit fontScale="85000" lnSpcReduction="20000"/>
            </a:bodyPr>
            <a:lstStyle/>
            <a:p>
              <a:pPr algn="ctr" defTabSz="1624330">
                <a:defRPr/>
              </a:pPr>
              <a:r>
                <a:rPr lang="zh-CN" altLang="en-US" sz="2400" b="1">
                  <a:solidFill>
                    <a:schemeClr val="accent6"/>
                  </a:solidFill>
                  <a:cs typeface="+mn-ea"/>
                  <a:sym typeface="+mn-lt"/>
                </a:rPr>
                <a:t>标题文本预设</a:t>
              </a:r>
              <a:endParaRPr lang="zh-CN" altLang="en-US" sz="2400" b="1">
                <a:solidFill>
                  <a:schemeClr val="accent6"/>
                </a:solidFill>
                <a:cs typeface="+mn-ea"/>
                <a:sym typeface="+mn-lt"/>
              </a:endParaRPr>
            </a:p>
          </p:txBody>
        </p:sp>
        <p:sp>
          <p:nvSpPr>
            <p:cNvPr id="20" name="Freeform: Shape 24"/>
            <p:cNvSpPr>
              <a:spLocks noChangeAspect="1"/>
            </p:cNvSpPr>
            <p:nvPr/>
          </p:nvSpPr>
          <p:spPr bwMode="auto">
            <a:xfrm>
              <a:off x="5532151" y="2895519"/>
              <a:ext cx="346646" cy="346280"/>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sz="2400">
                <a:cs typeface="+mn-ea"/>
                <a:sym typeface="+mn-lt"/>
              </a:endParaRPr>
            </a:p>
          </p:txBody>
        </p:sp>
      </p:grpSp>
      <p:sp>
        <p:nvSpPr>
          <p:cNvPr id="3"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4841881" y="2743365"/>
            <a:ext cx="2109224" cy="1826007"/>
          </a:xfrm>
          <a:prstGeom prst="triangle">
            <a:avLst>
              <a:gd name="adj" fmla="val 50000"/>
            </a:avLst>
          </a:prstGeom>
          <a:solidFill>
            <a:schemeClr val="accent2"/>
          </a:solidFill>
          <a:ln w="3175" cap="flat" cmpd="sng" algn="ctr">
            <a:noFill/>
            <a:prstDash val="solid"/>
          </a:ln>
          <a:effectLst/>
        </p:spPr>
        <p:txBody>
          <a:bodyPr lIns="0" rIns="0" anchor="ctr"/>
          <a:lstStyle/>
          <a:p>
            <a:pPr algn="ctr" defTabSz="1218565" fontAlgn="base">
              <a:lnSpc>
                <a:spcPct val="120000"/>
              </a:lnSpc>
              <a:spcBef>
                <a:spcPts val="800"/>
              </a:spcBef>
              <a:spcAft>
                <a:spcPts val="800"/>
              </a:spcAft>
              <a:defRPr/>
            </a:pPr>
            <a:r>
              <a:rPr lang="zh-CN" altLang="en-US" sz="2135" kern="0" dirty="0">
                <a:solidFill>
                  <a:sysClr val="window" lastClr="FFFFFF"/>
                </a:solidFill>
                <a:cs typeface="+mn-ea"/>
                <a:sym typeface="+mn-lt"/>
              </a:rPr>
              <a:t>点击添加文本</a:t>
            </a:r>
            <a:endParaRPr lang="en-US" sz="2135" kern="0" dirty="0">
              <a:solidFill>
                <a:sysClr val="window" lastClr="FFFFFF"/>
              </a:solidFill>
              <a:cs typeface="+mn-ea"/>
              <a:sym typeface="+mn-lt"/>
            </a:endParaRPr>
          </a:p>
        </p:txBody>
      </p:sp>
      <p:grpSp>
        <p:nvGrpSpPr>
          <p:cNvPr id="13" name="组合 12"/>
          <p:cNvGrpSpPr/>
          <p:nvPr/>
        </p:nvGrpSpPr>
        <p:grpSpPr>
          <a:xfrm>
            <a:off x="4100300" y="4528379"/>
            <a:ext cx="4257577" cy="1866096"/>
            <a:chOff x="3075224" y="3396284"/>
            <a:chExt cx="3193183" cy="1399572"/>
          </a:xfrm>
        </p:grpSpPr>
        <p:grpSp>
          <p:nvGrpSpPr>
            <p:cNvPr id="3" name="组合 4"/>
            <p:cNvGrpSpPr/>
            <p:nvPr/>
          </p:nvGrpSpPr>
          <p:grpSpPr>
            <a:xfrm>
              <a:off x="3075224" y="3396284"/>
              <a:ext cx="3193183" cy="921393"/>
              <a:chOff x="2976562" y="4737820"/>
              <a:chExt cx="3627438" cy="1046697"/>
            </a:xfrm>
          </p:grpSpPr>
          <p:sp>
            <p:nvSpPr>
              <p:cNvPr id="4" name="Freeform 5"/>
              <p:cNvSpPr/>
              <p:nvPr/>
            </p:nvSpPr>
            <p:spPr bwMode="auto">
              <a:xfrm>
                <a:off x="2976562" y="4737820"/>
                <a:ext cx="3627438" cy="630237"/>
              </a:xfrm>
              <a:custGeom>
                <a:avLst/>
                <a:gdLst>
                  <a:gd name="T0" fmla="*/ 1623 w 1623"/>
                  <a:gd name="T1" fmla="*/ 281 h 281"/>
                  <a:gd name="T2" fmla="*/ 0 w 1623"/>
                  <a:gd name="T3" fmla="*/ 277 h 281"/>
                  <a:gd name="T4" fmla="*/ 174 w 1623"/>
                  <a:gd name="T5" fmla="*/ 0 h 281"/>
                </a:gdLst>
                <a:ahLst/>
                <a:cxnLst>
                  <a:cxn ang="0">
                    <a:pos x="T0" y="T1"/>
                  </a:cxn>
                  <a:cxn ang="0">
                    <a:pos x="T2" y="T3"/>
                  </a:cxn>
                  <a:cxn ang="0">
                    <a:pos x="T4" y="T5"/>
                  </a:cxn>
                </a:cxnLst>
                <a:rect l="0" t="0" r="r" b="b"/>
                <a:pathLst>
                  <a:path w="1623" h="281">
                    <a:moveTo>
                      <a:pt x="1623" y="281"/>
                    </a:moveTo>
                    <a:lnTo>
                      <a:pt x="0" y="277"/>
                    </a:lnTo>
                    <a:lnTo>
                      <a:pt x="174" y="0"/>
                    </a:lnTo>
                  </a:path>
                </a:pathLst>
              </a:custGeom>
              <a:noFill/>
              <a:ln w="22225" cap="flat" cmpd="sng">
                <a:solidFill>
                  <a:schemeClr val="accent3"/>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defTabSz="1218565">
                  <a:defRPr/>
                </a:pPr>
                <a:endParaRPr lang="en-US" sz="1865" kern="0" dirty="0">
                  <a:solidFill>
                    <a:sysClr val="windowText" lastClr="000000"/>
                  </a:solidFill>
                  <a:cs typeface="+mn-ea"/>
                  <a:sym typeface="+mn-lt"/>
                </a:endParaRPr>
              </a:p>
            </p:txBody>
          </p:sp>
          <p:sp>
            <p:nvSpPr>
              <p:cNvPr id="5" name="TextBox 53"/>
              <p:cNvSpPr txBox="1">
                <a:spLocks noChangeArrowheads="1"/>
              </p:cNvSpPr>
              <p:nvPr/>
            </p:nvSpPr>
            <p:spPr bwMode="auto">
              <a:xfrm>
                <a:off x="2976562" y="5434830"/>
                <a:ext cx="3236514" cy="34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algn="ctr" defTabSz="1218565" fontAlgn="base">
                  <a:spcBef>
                    <a:spcPct val="0"/>
                  </a:spcBef>
                  <a:spcAft>
                    <a:spcPct val="0"/>
                  </a:spcAft>
                  <a:defRPr/>
                </a:pPr>
                <a:r>
                  <a:rPr lang="zh-CN" altLang="en-US" sz="1865" kern="0" dirty="0">
                    <a:solidFill>
                      <a:sysClr val="windowText" lastClr="000000">
                        <a:lumMod val="50000"/>
                        <a:lumOff val="50000"/>
                      </a:sysClr>
                    </a:solidFill>
                    <a:cs typeface="+mn-ea"/>
                    <a:sym typeface="+mn-lt"/>
                  </a:rPr>
                  <a:t>单击</a:t>
                </a:r>
                <a:r>
                  <a:rPr lang="zh-CN" altLang="en-US" sz="1865" kern="0" dirty="0">
                    <a:solidFill>
                      <a:srgbClr val="7D7D7D"/>
                    </a:solidFill>
                    <a:cs typeface="+mn-ea"/>
                    <a:sym typeface="+mn-lt"/>
                  </a:rPr>
                  <a:t>此处</a:t>
                </a:r>
                <a:r>
                  <a:rPr lang="zh-CN" altLang="en-US" sz="1865" kern="0" dirty="0">
                    <a:solidFill>
                      <a:sysClr val="windowText" lastClr="000000">
                        <a:lumMod val="50000"/>
                        <a:lumOff val="50000"/>
                      </a:sysClr>
                    </a:solidFill>
                    <a:cs typeface="+mn-ea"/>
                    <a:sym typeface="+mn-lt"/>
                  </a:rPr>
                  <a:t>添加标题</a:t>
                </a:r>
                <a:endParaRPr lang="zh-CN" altLang="en-US" sz="1865" kern="0" dirty="0">
                  <a:solidFill>
                    <a:sysClr val="windowText" lastClr="000000">
                      <a:lumMod val="50000"/>
                      <a:lumOff val="50000"/>
                    </a:sysClr>
                  </a:solidFill>
                  <a:cs typeface="+mn-ea"/>
                  <a:sym typeface="+mn-lt"/>
                </a:endParaRPr>
              </a:p>
            </p:txBody>
          </p:sp>
        </p:grpSp>
        <p:sp>
          <p:nvSpPr>
            <p:cNvPr id="14" name="TextBox 13"/>
            <p:cNvSpPr txBox="1"/>
            <p:nvPr/>
          </p:nvSpPr>
          <p:spPr>
            <a:xfrm>
              <a:off x="3475672" y="4403441"/>
              <a:ext cx="2357170" cy="392415"/>
            </a:xfrm>
            <a:prstGeom prst="rect">
              <a:avLst/>
            </a:prstGeom>
            <a:noFill/>
          </p:spPr>
          <p:txBody>
            <a:bodyPr wrap="square" rtlCol="0">
              <a:spAutoFit/>
            </a:bodyPr>
            <a:lstStyle/>
            <a:p>
              <a:pPr algn="just">
                <a:defRPr/>
              </a:pPr>
              <a:r>
                <a:rPr lang="zh-CN" altLang="en-US" sz="1400" dirty="0">
                  <a:solidFill>
                    <a:schemeClr val="tx1">
                      <a:lumMod val="65000"/>
                      <a:lumOff val="35000"/>
                    </a:schemeClr>
                  </a:solidFill>
                  <a:cs typeface="+mn-ea"/>
                  <a:sym typeface="+mn-lt"/>
                </a:rPr>
                <a:t>具体说明文字在此处单击添加。</a:t>
              </a:r>
              <a:endParaRPr lang="en-US" altLang="zh-CN" sz="1400" dirty="0">
                <a:solidFill>
                  <a:schemeClr val="tx1">
                    <a:lumMod val="65000"/>
                    <a:lumOff val="35000"/>
                  </a:schemeClr>
                </a:solidFill>
                <a:cs typeface="+mn-ea"/>
                <a:sym typeface="+mn-lt"/>
              </a:endParaRPr>
            </a:p>
            <a:p>
              <a:pPr algn="just">
                <a:defRPr/>
              </a:pPr>
              <a:r>
                <a:rPr lang="zh-CN" altLang="en-US" sz="1400" dirty="0">
                  <a:solidFill>
                    <a:schemeClr val="tx1">
                      <a:lumMod val="65000"/>
                      <a:lumOff val="35000"/>
                    </a:schemeClr>
                  </a:solidFill>
                  <a:cs typeface="+mn-ea"/>
                  <a:sym typeface="+mn-lt"/>
                </a:rPr>
                <a:t>具体说明文字在此处单击添加。</a:t>
              </a:r>
              <a:endParaRPr lang="en-US" altLang="zh-CN" sz="1400" dirty="0">
                <a:solidFill>
                  <a:schemeClr val="tx1">
                    <a:lumMod val="65000"/>
                    <a:lumOff val="35000"/>
                  </a:schemeClr>
                </a:solidFill>
                <a:cs typeface="+mn-ea"/>
                <a:sym typeface="+mn-lt"/>
              </a:endParaRPr>
            </a:p>
          </p:txBody>
        </p:sp>
      </p:grpSp>
      <p:grpSp>
        <p:nvGrpSpPr>
          <p:cNvPr id="12" name="组合 11"/>
          <p:cNvGrpSpPr/>
          <p:nvPr/>
        </p:nvGrpSpPr>
        <p:grpSpPr>
          <a:xfrm>
            <a:off x="5779109" y="1217345"/>
            <a:ext cx="2449811" cy="3740753"/>
            <a:chOff x="4334331" y="913008"/>
            <a:chExt cx="1837358" cy="2805565"/>
          </a:xfrm>
        </p:grpSpPr>
        <p:grpSp>
          <p:nvGrpSpPr>
            <p:cNvPr id="6" name="组合 7"/>
            <p:cNvGrpSpPr/>
            <p:nvPr/>
          </p:nvGrpSpPr>
          <p:grpSpPr>
            <a:xfrm>
              <a:off x="4334331" y="913008"/>
              <a:ext cx="1590303" cy="2805565"/>
              <a:chOff x="4406900" y="1916832"/>
              <a:chExt cx="1806575" cy="3187106"/>
            </a:xfrm>
          </p:grpSpPr>
          <p:sp>
            <p:nvSpPr>
              <p:cNvPr id="7" name="Freeform 6"/>
              <p:cNvSpPr/>
              <p:nvPr/>
            </p:nvSpPr>
            <p:spPr bwMode="auto">
              <a:xfrm>
                <a:off x="4406900" y="1916832"/>
                <a:ext cx="1806575" cy="3148013"/>
              </a:xfrm>
              <a:custGeom>
                <a:avLst/>
                <a:gdLst>
                  <a:gd name="T0" fmla="*/ 0 w 808"/>
                  <a:gd name="T1" fmla="*/ 0 h 1408"/>
                  <a:gd name="T2" fmla="*/ 808 w 808"/>
                  <a:gd name="T3" fmla="*/ 1408 h 1408"/>
                  <a:gd name="T4" fmla="*/ 430 w 808"/>
                  <a:gd name="T5" fmla="*/ 1407 h 1408"/>
                </a:gdLst>
                <a:ahLst/>
                <a:cxnLst>
                  <a:cxn ang="0">
                    <a:pos x="T0" y="T1"/>
                  </a:cxn>
                  <a:cxn ang="0">
                    <a:pos x="T2" y="T3"/>
                  </a:cxn>
                  <a:cxn ang="0">
                    <a:pos x="T4" y="T5"/>
                  </a:cxn>
                </a:cxnLst>
                <a:rect l="0" t="0" r="r" b="b"/>
                <a:pathLst>
                  <a:path w="808" h="1408">
                    <a:moveTo>
                      <a:pt x="0" y="0"/>
                    </a:moveTo>
                    <a:lnTo>
                      <a:pt x="808" y="1408"/>
                    </a:lnTo>
                    <a:lnTo>
                      <a:pt x="430" y="1407"/>
                    </a:lnTo>
                  </a:path>
                </a:pathLst>
              </a:custGeom>
              <a:noFill/>
              <a:ln w="22225" cap="flat" cmpd="sng">
                <a:solidFill>
                  <a:schemeClr val="accent3"/>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defTabSz="1218565">
                  <a:defRPr/>
                </a:pPr>
                <a:endParaRPr lang="en-US" sz="1865" kern="0" dirty="0">
                  <a:solidFill>
                    <a:sysClr val="windowText" lastClr="000000"/>
                  </a:solidFill>
                  <a:cs typeface="+mn-ea"/>
                  <a:sym typeface="+mn-lt"/>
                </a:endParaRPr>
              </a:p>
            </p:txBody>
          </p:sp>
          <p:sp>
            <p:nvSpPr>
              <p:cNvPr id="8" name="TextBox 53"/>
              <p:cNvSpPr txBox="1">
                <a:spLocks noChangeArrowheads="1"/>
              </p:cNvSpPr>
              <p:nvPr/>
            </p:nvSpPr>
            <p:spPr bwMode="auto">
              <a:xfrm rot="3623550">
                <a:off x="4236063" y="3495354"/>
                <a:ext cx="2867480" cy="34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defPPr>
                  <a:defRPr lang="zh-CN"/>
                </a:defPPr>
                <a:lvl1pPr marR="0" lvl="0" indent="0" algn="ctr" fontAlgn="base">
                  <a:lnSpc>
                    <a:spcPct val="100000"/>
                  </a:lnSpc>
                  <a:spcBef>
                    <a:spcPct val="0"/>
                  </a:spcBef>
                  <a:spcAft>
                    <a:spcPct val="0"/>
                  </a:spcAft>
                  <a:buClrTx/>
                  <a:buSzTx/>
                  <a:buFontTx/>
                  <a:buNone/>
                  <a:defRPr kumimoji="0" sz="1200" b="1" i="0" u="none" strike="noStrike" kern="0" cap="none" spc="0" normalizeH="0" baseline="0">
                    <a:ln>
                      <a:noFill/>
                    </a:ln>
                    <a:solidFill>
                      <a:srgbClr val="7D7D7D"/>
                    </a:solidFill>
                    <a:effectLst/>
                    <a:uLnTx/>
                    <a:uFillTx/>
                    <a:latin typeface="方正兰亭中黑_GBK" panose="02000000000000000000" pitchFamily="2" charset="-122"/>
                    <a:ea typeface="方正兰亭中黑_GBK" panose="02000000000000000000" pitchFamily="2" charset="-122"/>
                    <a:cs typeface="宋体" panose="02010600030101010101" pitchFamily="2" charset="-122"/>
                  </a:defRPr>
                </a:lvl1pPr>
              </a:lstStyle>
              <a:p>
                <a:r>
                  <a:rPr lang="zh-CN" altLang="en-US" sz="1865" b="0" dirty="0">
                    <a:latin typeface="+mn-lt"/>
                    <a:ea typeface="+mn-ea"/>
                    <a:cs typeface="+mn-ea"/>
                    <a:sym typeface="+mn-lt"/>
                  </a:rPr>
                  <a:t>单击此处添加标题</a:t>
                </a:r>
                <a:endParaRPr lang="zh-CN" altLang="en-US" sz="1865" b="0" dirty="0">
                  <a:latin typeface="+mn-lt"/>
                  <a:ea typeface="+mn-ea"/>
                  <a:cs typeface="+mn-ea"/>
                  <a:sym typeface="+mn-lt"/>
                </a:endParaRPr>
              </a:p>
            </p:txBody>
          </p:sp>
        </p:grpSp>
        <p:sp>
          <p:nvSpPr>
            <p:cNvPr id="15" name="TextBox 14"/>
            <p:cNvSpPr txBox="1"/>
            <p:nvPr/>
          </p:nvSpPr>
          <p:spPr>
            <a:xfrm rot="3597472">
              <a:off x="4796897" y="2190781"/>
              <a:ext cx="2357170" cy="392415"/>
            </a:xfrm>
            <a:prstGeom prst="rect">
              <a:avLst/>
            </a:prstGeom>
            <a:noFill/>
          </p:spPr>
          <p:txBody>
            <a:bodyPr wrap="square" rtlCol="0">
              <a:spAutoFit/>
            </a:bodyPr>
            <a:lstStyle/>
            <a:p>
              <a:pPr algn="just">
                <a:defRPr/>
              </a:pPr>
              <a:r>
                <a:rPr lang="zh-CN" altLang="en-US" sz="1400" dirty="0">
                  <a:solidFill>
                    <a:schemeClr val="tx1">
                      <a:lumMod val="65000"/>
                      <a:lumOff val="35000"/>
                    </a:schemeClr>
                  </a:solidFill>
                  <a:cs typeface="+mn-ea"/>
                  <a:sym typeface="+mn-lt"/>
                </a:rPr>
                <a:t>具体说明文字在此处单击添加。</a:t>
              </a:r>
              <a:endParaRPr lang="en-US" altLang="zh-CN" sz="1400" dirty="0">
                <a:solidFill>
                  <a:schemeClr val="tx1">
                    <a:lumMod val="65000"/>
                    <a:lumOff val="35000"/>
                  </a:schemeClr>
                </a:solidFill>
                <a:cs typeface="+mn-ea"/>
                <a:sym typeface="+mn-lt"/>
              </a:endParaRPr>
            </a:p>
            <a:p>
              <a:pPr algn="just">
                <a:defRPr/>
              </a:pPr>
              <a:r>
                <a:rPr lang="zh-CN" altLang="en-US" sz="1400" dirty="0">
                  <a:solidFill>
                    <a:schemeClr val="tx1">
                      <a:lumMod val="65000"/>
                      <a:lumOff val="35000"/>
                    </a:schemeClr>
                  </a:solidFill>
                  <a:cs typeface="+mn-ea"/>
                  <a:sym typeface="+mn-lt"/>
                </a:rPr>
                <a:t>具体说明文字在此处单击添加。</a:t>
              </a:r>
              <a:endParaRPr lang="en-US" altLang="zh-CN" sz="1400" dirty="0">
                <a:solidFill>
                  <a:schemeClr val="tx1">
                    <a:lumMod val="65000"/>
                    <a:lumOff val="35000"/>
                  </a:schemeClr>
                </a:solidFill>
                <a:cs typeface="+mn-ea"/>
                <a:sym typeface="+mn-lt"/>
              </a:endParaRPr>
            </a:p>
          </p:txBody>
        </p:sp>
      </p:grpSp>
      <p:grpSp>
        <p:nvGrpSpPr>
          <p:cNvPr id="17" name="组合 16"/>
          <p:cNvGrpSpPr/>
          <p:nvPr/>
        </p:nvGrpSpPr>
        <p:grpSpPr>
          <a:xfrm>
            <a:off x="3587899" y="1431636"/>
            <a:ext cx="2586221" cy="4035833"/>
            <a:chOff x="2690925" y="1073726"/>
            <a:chExt cx="1939666" cy="3026875"/>
          </a:xfrm>
        </p:grpSpPr>
        <p:grpSp>
          <p:nvGrpSpPr>
            <p:cNvPr id="9" name="组合 10"/>
            <p:cNvGrpSpPr/>
            <p:nvPr/>
          </p:nvGrpSpPr>
          <p:grpSpPr>
            <a:xfrm>
              <a:off x="2690925" y="1337834"/>
              <a:ext cx="1939666" cy="2762767"/>
              <a:chOff x="2540000" y="2399432"/>
              <a:chExt cx="2203450" cy="3138488"/>
            </a:xfrm>
          </p:grpSpPr>
          <p:sp>
            <p:nvSpPr>
              <p:cNvPr id="10" name="Freeform 4"/>
              <p:cNvSpPr/>
              <p:nvPr/>
            </p:nvSpPr>
            <p:spPr bwMode="auto">
              <a:xfrm>
                <a:off x="2540000" y="2399432"/>
                <a:ext cx="2203450" cy="3138488"/>
              </a:xfrm>
              <a:custGeom>
                <a:avLst/>
                <a:gdLst>
                  <a:gd name="T0" fmla="*/ 0 w 986"/>
                  <a:gd name="T1" fmla="*/ 1404 h 1404"/>
                  <a:gd name="T2" fmla="*/ 814 w 986"/>
                  <a:gd name="T3" fmla="*/ 0 h 1404"/>
                  <a:gd name="T4" fmla="*/ 986 w 986"/>
                  <a:gd name="T5" fmla="*/ 329 h 1404"/>
                </a:gdLst>
                <a:ahLst/>
                <a:cxnLst>
                  <a:cxn ang="0">
                    <a:pos x="T0" y="T1"/>
                  </a:cxn>
                  <a:cxn ang="0">
                    <a:pos x="T2" y="T3"/>
                  </a:cxn>
                  <a:cxn ang="0">
                    <a:pos x="T4" y="T5"/>
                  </a:cxn>
                </a:cxnLst>
                <a:rect l="0" t="0" r="r" b="b"/>
                <a:pathLst>
                  <a:path w="986" h="1404">
                    <a:moveTo>
                      <a:pt x="0" y="1404"/>
                    </a:moveTo>
                    <a:lnTo>
                      <a:pt x="814" y="0"/>
                    </a:lnTo>
                    <a:lnTo>
                      <a:pt x="986" y="329"/>
                    </a:lnTo>
                  </a:path>
                </a:pathLst>
              </a:custGeom>
              <a:noFill/>
              <a:ln w="22225" cap="flat" cmpd="sng">
                <a:solidFill>
                  <a:schemeClr val="accent3"/>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defTabSz="1218565">
                  <a:defRPr/>
                </a:pPr>
                <a:endParaRPr lang="en-US" sz="1865" kern="0" dirty="0">
                  <a:solidFill>
                    <a:sysClr val="windowText" lastClr="000000"/>
                  </a:solidFill>
                  <a:cs typeface="+mn-ea"/>
                  <a:sym typeface="+mn-lt"/>
                </a:endParaRPr>
              </a:p>
            </p:txBody>
          </p:sp>
          <p:sp>
            <p:nvSpPr>
              <p:cNvPr id="11" name="TextBox 53"/>
              <p:cNvSpPr txBox="1">
                <a:spLocks noChangeArrowheads="1"/>
              </p:cNvSpPr>
              <p:nvPr/>
            </p:nvSpPr>
            <p:spPr bwMode="auto">
              <a:xfrm rot="18011491">
                <a:off x="1883983" y="3698541"/>
                <a:ext cx="2744671" cy="34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algn="ctr" defTabSz="1218565" fontAlgn="base">
                  <a:spcBef>
                    <a:spcPct val="0"/>
                  </a:spcBef>
                  <a:spcAft>
                    <a:spcPct val="0"/>
                  </a:spcAft>
                  <a:defRPr/>
                </a:pPr>
                <a:r>
                  <a:rPr lang="zh-CN" altLang="en-US" sz="1865" kern="0" dirty="0">
                    <a:solidFill>
                      <a:srgbClr val="7D7D7D"/>
                    </a:solidFill>
                    <a:cs typeface="+mn-ea"/>
                    <a:sym typeface="+mn-lt"/>
                  </a:rPr>
                  <a:t>单击此处添加标题</a:t>
                </a:r>
                <a:endParaRPr lang="zh-CN" altLang="en-US" sz="1865" kern="0" dirty="0">
                  <a:solidFill>
                    <a:srgbClr val="7D7D7D"/>
                  </a:solidFill>
                  <a:cs typeface="+mn-ea"/>
                  <a:sym typeface="+mn-lt"/>
                </a:endParaRPr>
              </a:p>
            </p:txBody>
          </p:sp>
        </p:grpSp>
        <p:sp>
          <p:nvSpPr>
            <p:cNvPr id="16" name="TextBox 15"/>
            <p:cNvSpPr txBox="1"/>
            <p:nvPr/>
          </p:nvSpPr>
          <p:spPr>
            <a:xfrm rot="17983957">
              <a:off x="1786784" y="2056103"/>
              <a:ext cx="2357170" cy="392415"/>
            </a:xfrm>
            <a:prstGeom prst="rect">
              <a:avLst/>
            </a:prstGeom>
            <a:noFill/>
          </p:spPr>
          <p:txBody>
            <a:bodyPr wrap="square" rtlCol="0">
              <a:spAutoFit/>
            </a:bodyPr>
            <a:lstStyle/>
            <a:p>
              <a:pPr algn="just">
                <a:defRPr/>
              </a:pPr>
              <a:r>
                <a:rPr lang="zh-CN" altLang="en-US" sz="1400" dirty="0">
                  <a:solidFill>
                    <a:schemeClr val="tx1">
                      <a:lumMod val="65000"/>
                      <a:lumOff val="35000"/>
                    </a:schemeClr>
                  </a:solidFill>
                  <a:cs typeface="+mn-ea"/>
                  <a:sym typeface="+mn-lt"/>
                </a:rPr>
                <a:t>具体说明文字在此处单击添加。</a:t>
              </a:r>
              <a:endParaRPr lang="en-US" altLang="zh-CN" sz="1400" dirty="0">
                <a:solidFill>
                  <a:schemeClr val="tx1">
                    <a:lumMod val="65000"/>
                    <a:lumOff val="35000"/>
                  </a:schemeClr>
                </a:solidFill>
                <a:cs typeface="+mn-ea"/>
                <a:sym typeface="+mn-lt"/>
              </a:endParaRPr>
            </a:p>
            <a:p>
              <a:pPr algn="just">
                <a:defRPr/>
              </a:pPr>
              <a:r>
                <a:rPr lang="zh-CN" altLang="en-US" sz="1400" dirty="0">
                  <a:solidFill>
                    <a:schemeClr val="tx1">
                      <a:lumMod val="65000"/>
                      <a:lumOff val="35000"/>
                    </a:schemeClr>
                  </a:solidFill>
                  <a:cs typeface="+mn-ea"/>
                  <a:sym typeface="+mn-lt"/>
                </a:rPr>
                <a:t>具体说明文字在此处单击添加。</a:t>
              </a:r>
              <a:endParaRPr lang="en-US" altLang="zh-CN" sz="1400" dirty="0">
                <a:solidFill>
                  <a:schemeClr val="tx1">
                    <a:lumMod val="65000"/>
                    <a:lumOff val="35000"/>
                  </a:schemeClr>
                </a:solidFill>
                <a:cs typeface="+mn-ea"/>
                <a:sym typeface="+mn-lt"/>
              </a:endParaRPr>
            </a:p>
          </p:txBody>
        </p:sp>
      </p:grpSp>
      <p:pic>
        <p:nvPicPr>
          <p:cNvPr id="18" name="图片 17" descr="资源 834302"/>
          <p:cNvPicPr>
            <a:picLocks noChangeAspect="1"/>
          </p:cNvPicPr>
          <p:nvPr/>
        </p:nvPicPr>
        <p:blipFill>
          <a:blip r:embed="rId1"/>
          <a:stretch>
            <a:fillRect/>
          </a:stretch>
        </p:blipFill>
        <p:spPr>
          <a:xfrm>
            <a:off x="693958" y="4075095"/>
            <a:ext cx="2266950" cy="2200275"/>
          </a:xfrm>
          <a:prstGeom prst="rect">
            <a:avLst/>
          </a:prstGeom>
        </p:spPr>
      </p:pic>
      <p:sp>
        <p:nvSpPr>
          <p:cNvPr id="21"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up)">
                                      <p:cBhvr>
                                        <p:cTn id="14" dur="500"/>
                                        <p:tgtEl>
                                          <p:spTgt spid="12"/>
                                        </p:tgtEl>
                                      </p:cBhvr>
                                    </p:animEffect>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right)">
                                      <p:cBhvr>
                                        <p:cTn id="18" dur="500"/>
                                        <p:tgtEl>
                                          <p:spTgt spid="13"/>
                                        </p:tgtEl>
                                      </p:cBhvr>
                                    </p:animEffect>
                                  </p:childTnLst>
                                </p:cTn>
                              </p:par>
                            </p:childTnLst>
                          </p:cTn>
                        </p:par>
                        <p:par>
                          <p:cTn id="19" fill="hold">
                            <p:stCondLst>
                              <p:cond delay="2000"/>
                            </p:stCondLst>
                            <p:childTnLst>
                              <p:par>
                                <p:cTn id="20" presetID="2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500"/>
                                        <p:tgtEl>
                                          <p:spTgt spid="17"/>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14267" y="1256272"/>
            <a:ext cx="4909391" cy="4870848"/>
            <a:chOff x="2635700" y="942204"/>
            <a:chExt cx="3682043" cy="3653136"/>
          </a:xfrm>
        </p:grpSpPr>
        <p:grpSp>
          <p:nvGrpSpPr>
            <p:cNvPr id="3" name="组合 4"/>
            <p:cNvGrpSpPr/>
            <p:nvPr/>
          </p:nvGrpSpPr>
          <p:grpSpPr>
            <a:xfrm>
              <a:off x="4275359" y="942204"/>
              <a:ext cx="2042384" cy="2739429"/>
              <a:chOff x="4325816" y="1628800"/>
              <a:chExt cx="2497009" cy="3349212"/>
            </a:xfrm>
            <a:solidFill>
              <a:schemeClr val="accent3"/>
            </a:solidFill>
          </p:grpSpPr>
          <p:sp>
            <p:nvSpPr>
              <p:cNvPr id="4" name="未知"/>
              <p:cNvSpPr/>
              <p:nvPr/>
            </p:nvSpPr>
            <p:spPr bwMode="auto">
              <a:xfrm>
                <a:off x="4580276" y="1628800"/>
                <a:ext cx="2242549" cy="3349212"/>
              </a:xfrm>
              <a:custGeom>
                <a:avLst/>
                <a:gdLst>
                  <a:gd name="T0" fmla="*/ 150 w 174"/>
                  <a:gd name="T1" fmla="*/ 260 h 260"/>
                  <a:gd name="T2" fmla="*/ 174 w 174"/>
                  <a:gd name="T3" fmla="*/ 174 h 260"/>
                  <a:gd name="T4" fmla="*/ 0 w 174"/>
                  <a:gd name="T5" fmla="*/ 0 h 260"/>
                  <a:gd name="T6" fmla="*/ 0 w 174"/>
                  <a:gd name="T7" fmla="*/ 174 h 260"/>
                  <a:gd name="T8" fmla="*/ 150 w 174"/>
                  <a:gd name="T9" fmla="*/ 260 h 260"/>
                </a:gdLst>
                <a:ahLst/>
                <a:cxnLst>
                  <a:cxn ang="0">
                    <a:pos x="T0" y="T1"/>
                  </a:cxn>
                  <a:cxn ang="0">
                    <a:pos x="T2" y="T3"/>
                  </a:cxn>
                  <a:cxn ang="0">
                    <a:pos x="T4" y="T5"/>
                  </a:cxn>
                  <a:cxn ang="0">
                    <a:pos x="T6" y="T7"/>
                  </a:cxn>
                  <a:cxn ang="0">
                    <a:pos x="T8" y="T9"/>
                  </a:cxn>
                </a:cxnLst>
                <a:rect l="0" t="0" r="r" b="b"/>
                <a:pathLst>
                  <a:path w="174" h="260">
                    <a:moveTo>
                      <a:pt x="150" y="260"/>
                    </a:moveTo>
                    <a:cubicBezTo>
                      <a:pt x="165" y="234"/>
                      <a:pt x="174" y="204"/>
                      <a:pt x="174" y="174"/>
                    </a:cubicBezTo>
                    <a:cubicBezTo>
                      <a:pt x="174" y="77"/>
                      <a:pt x="96" y="0"/>
                      <a:pt x="0" y="0"/>
                    </a:cubicBezTo>
                    <a:lnTo>
                      <a:pt x="0" y="174"/>
                    </a:lnTo>
                    <a:lnTo>
                      <a:pt x="150" y="260"/>
                    </a:lnTo>
                    <a:close/>
                  </a:path>
                </a:pathLst>
              </a:custGeom>
              <a:solidFill>
                <a:schemeClr val="accent3">
                  <a:lumMod val="60000"/>
                  <a:lumOff val="40000"/>
                </a:schemeClr>
              </a:solidFill>
              <a:ln w="19050" cap="flat" cmpd="sng">
                <a:solidFill>
                  <a:srgbClr val="FFFFFF"/>
                </a:solidFill>
                <a:round/>
              </a:ln>
              <a:effectLst/>
            </p:spPr>
            <p:txBody>
              <a:bodyPr/>
              <a:lstStyle/>
              <a:p>
                <a:pPr defTabSz="1218565">
                  <a:defRPr/>
                </a:pPr>
                <a:endParaRPr lang="zh-CN" altLang="en-US" sz="2400" kern="0" dirty="0">
                  <a:solidFill>
                    <a:sysClr val="windowText" lastClr="000000"/>
                  </a:solidFill>
                  <a:cs typeface="+mn-ea"/>
                  <a:sym typeface="+mn-lt"/>
                </a:endParaRPr>
              </a:p>
            </p:txBody>
          </p:sp>
          <p:sp>
            <p:nvSpPr>
              <p:cNvPr id="5" name="AutoShape 8"/>
              <p:cNvSpPr>
                <a:spLocks noChangeArrowheads="1"/>
              </p:cNvSpPr>
              <p:nvPr/>
            </p:nvSpPr>
            <p:spPr bwMode="auto">
              <a:xfrm rot="13500000">
                <a:off x="4327895" y="1752910"/>
                <a:ext cx="506830" cy="510987"/>
              </a:xfrm>
              <a:prstGeom prst="rtTriangle">
                <a:avLst/>
              </a:prstGeom>
              <a:solidFill>
                <a:schemeClr val="accent5"/>
              </a:solidFill>
              <a:ln>
                <a:noFill/>
              </a:ln>
              <a:effectLst/>
            </p:spPr>
            <p:txBody>
              <a:bodyPr wrap="none" anchor="ctr"/>
              <a:lstStyle/>
              <a:p>
                <a:pPr defTabSz="1218565">
                  <a:defRPr/>
                </a:pPr>
                <a:endParaRPr lang="zh-CN" altLang="en-US" sz="2400" kern="0" dirty="0">
                  <a:solidFill>
                    <a:sysClr val="windowText" lastClr="000000"/>
                  </a:solidFill>
                  <a:cs typeface="+mn-ea"/>
                  <a:sym typeface="+mn-lt"/>
                </a:endParaRPr>
              </a:p>
            </p:txBody>
          </p:sp>
          <p:sp>
            <p:nvSpPr>
              <p:cNvPr id="6" name="WordArt 13"/>
              <p:cNvSpPr>
                <a:spLocks noChangeArrowheads="1" noChangeShapeType="1"/>
              </p:cNvSpPr>
              <p:nvPr/>
            </p:nvSpPr>
            <p:spPr bwMode="auto">
              <a:xfrm rot="3536091">
                <a:off x="5569104" y="2942127"/>
                <a:ext cx="1137781" cy="190328"/>
              </a:xfrm>
              <a:prstGeom prst="rect">
                <a:avLst/>
              </a:prstGeom>
              <a:noFill/>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spcFirstLastPara="1" wrap="none" fromWordArt="1">
                <a:prstTxWarp prst="textArchUp">
                  <a:avLst>
                    <a:gd name="adj" fmla="val 10800000"/>
                  </a:avLst>
                </a:prstTxWarp>
              </a:bodyPr>
              <a:lstStyle/>
              <a:p>
                <a:pPr algn="ctr" defTabSz="1218565">
                  <a:defRPr/>
                </a:pPr>
                <a:r>
                  <a:rPr lang="zh-CN" altLang="en-US" sz="1865" kern="10" dirty="0">
                    <a:solidFill>
                      <a:schemeClr val="bg1"/>
                    </a:solidFill>
                    <a:cs typeface="+mn-ea"/>
                    <a:sym typeface="+mn-lt"/>
                  </a:rPr>
                  <a:t>此处添加内容</a:t>
                </a:r>
                <a:endParaRPr lang="zh-CN" altLang="en-US" sz="1865" kern="10" dirty="0">
                  <a:solidFill>
                    <a:schemeClr val="bg1"/>
                  </a:solidFill>
                  <a:cs typeface="+mn-ea"/>
                  <a:sym typeface="+mn-lt"/>
                </a:endParaRPr>
              </a:p>
            </p:txBody>
          </p:sp>
        </p:grpSp>
        <p:grpSp>
          <p:nvGrpSpPr>
            <p:cNvPr id="7" name="组合 8"/>
            <p:cNvGrpSpPr/>
            <p:nvPr/>
          </p:nvGrpSpPr>
          <p:grpSpPr>
            <a:xfrm>
              <a:off x="2635700" y="943895"/>
              <a:ext cx="1844406" cy="2785115"/>
              <a:chOff x="2321176" y="1630868"/>
              <a:chExt cx="2254962" cy="3405068"/>
            </a:xfrm>
            <a:solidFill>
              <a:schemeClr val="accent3"/>
            </a:solidFill>
          </p:grpSpPr>
          <p:sp>
            <p:nvSpPr>
              <p:cNvPr id="8" name="未知"/>
              <p:cNvSpPr/>
              <p:nvPr/>
            </p:nvSpPr>
            <p:spPr bwMode="auto">
              <a:xfrm>
                <a:off x="2321176" y="1630868"/>
                <a:ext cx="2254962" cy="3349214"/>
              </a:xfrm>
              <a:custGeom>
                <a:avLst/>
                <a:gdLst>
                  <a:gd name="T0" fmla="*/ 174 w 175"/>
                  <a:gd name="T1" fmla="*/ 0 h 260"/>
                  <a:gd name="T2" fmla="*/ 1 w 175"/>
                  <a:gd name="T3" fmla="*/ 173 h 260"/>
                  <a:gd name="T4" fmla="*/ 24 w 175"/>
                  <a:gd name="T5" fmla="*/ 260 h 260"/>
                  <a:gd name="T6" fmla="*/ 175 w 175"/>
                  <a:gd name="T7" fmla="*/ 174 h 260"/>
                  <a:gd name="T8" fmla="*/ 174 w 175"/>
                  <a:gd name="T9" fmla="*/ 0 h 260"/>
                </a:gdLst>
                <a:ahLst/>
                <a:cxnLst>
                  <a:cxn ang="0">
                    <a:pos x="T0" y="T1"/>
                  </a:cxn>
                  <a:cxn ang="0">
                    <a:pos x="T2" y="T3"/>
                  </a:cxn>
                  <a:cxn ang="0">
                    <a:pos x="T4" y="T5"/>
                  </a:cxn>
                  <a:cxn ang="0">
                    <a:pos x="T6" y="T7"/>
                  </a:cxn>
                  <a:cxn ang="0">
                    <a:pos x="T8" y="T9"/>
                  </a:cxn>
                </a:cxnLst>
                <a:rect l="0" t="0" r="r" b="b"/>
                <a:pathLst>
                  <a:path w="175" h="260">
                    <a:moveTo>
                      <a:pt x="174" y="0"/>
                    </a:moveTo>
                    <a:cubicBezTo>
                      <a:pt x="78" y="0"/>
                      <a:pt x="1" y="77"/>
                      <a:pt x="1" y="173"/>
                    </a:cubicBezTo>
                    <a:cubicBezTo>
                      <a:pt x="0" y="204"/>
                      <a:pt x="9" y="234"/>
                      <a:pt x="24" y="260"/>
                    </a:cubicBezTo>
                    <a:lnTo>
                      <a:pt x="175" y="174"/>
                    </a:lnTo>
                    <a:lnTo>
                      <a:pt x="174" y="0"/>
                    </a:lnTo>
                    <a:close/>
                  </a:path>
                </a:pathLst>
              </a:custGeom>
              <a:solidFill>
                <a:schemeClr val="accent5">
                  <a:lumMod val="60000"/>
                  <a:lumOff val="40000"/>
                </a:schemeClr>
              </a:solidFill>
              <a:ln w="19050" cap="flat" cmpd="sng">
                <a:solidFill>
                  <a:srgbClr val="FFFFFF"/>
                </a:solidFill>
                <a:round/>
              </a:ln>
              <a:effectLst/>
            </p:spPr>
            <p:txBody>
              <a:bodyPr/>
              <a:lstStyle/>
              <a:p>
                <a:pPr defTabSz="1218565">
                  <a:defRPr/>
                </a:pPr>
                <a:endParaRPr lang="zh-CN" altLang="en-US" sz="2400" kern="0" dirty="0">
                  <a:solidFill>
                    <a:sysClr val="windowText" lastClr="000000"/>
                  </a:solidFill>
                  <a:cs typeface="+mn-ea"/>
                  <a:sym typeface="+mn-lt"/>
                </a:endParaRPr>
              </a:p>
            </p:txBody>
          </p:sp>
          <p:sp>
            <p:nvSpPr>
              <p:cNvPr id="9" name="AutoShape 7"/>
              <p:cNvSpPr>
                <a:spLocks noChangeArrowheads="1"/>
              </p:cNvSpPr>
              <p:nvPr/>
            </p:nvSpPr>
            <p:spPr bwMode="auto">
              <a:xfrm rot="6300000">
                <a:off x="2703908" y="4527029"/>
                <a:ext cx="506829" cy="510986"/>
              </a:xfrm>
              <a:prstGeom prst="rtTriangle">
                <a:avLst/>
              </a:prstGeom>
              <a:solidFill>
                <a:schemeClr val="accent4"/>
              </a:solidFill>
              <a:ln>
                <a:noFill/>
              </a:ln>
              <a:effectLst/>
            </p:spPr>
            <p:txBody>
              <a:bodyPr wrap="none" anchor="ctr"/>
              <a:lstStyle/>
              <a:p>
                <a:pPr defTabSz="1218565">
                  <a:defRPr/>
                </a:pPr>
                <a:endParaRPr lang="zh-CN" altLang="en-US" sz="2400" kern="0" dirty="0">
                  <a:solidFill>
                    <a:sysClr val="windowText" lastClr="000000"/>
                  </a:solidFill>
                  <a:cs typeface="+mn-ea"/>
                  <a:sym typeface="+mn-lt"/>
                </a:endParaRPr>
              </a:p>
            </p:txBody>
          </p:sp>
          <p:sp>
            <p:nvSpPr>
              <p:cNvPr id="10" name="WordArt 14"/>
              <p:cNvSpPr>
                <a:spLocks noChangeArrowheads="1" noChangeShapeType="1"/>
              </p:cNvSpPr>
              <p:nvPr/>
            </p:nvSpPr>
            <p:spPr bwMode="auto">
              <a:xfrm rot="18000000">
                <a:off x="2503249" y="2938279"/>
                <a:ext cx="1137781" cy="190327"/>
              </a:xfrm>
              <a:prstGeom prst="rect">
                <a:avLst/>
              </a:prstGeom>
              <a:noFill/>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spcFirstLastPara="1" wrap="none" fromWordArt="1">
                <a:prstTxWarp prst="textArchUp">
                  <a:avLst>
                    <a:gd name="adj" fmla="val 10800000"/>
                  </a:avLst>
                </a:prstTxWarp>
              </a:bodyPr>
              <a:lstStyle/>
              <a:p>
                <a:pPr algn="ctr" defTabSz="1218565">
                  <a:defRPr/>
                </a:pPr>
                <a:r>
                  <a:rPr lang="zh-CN" altLang="en-US" sz="1865" kern="10" dirty="0">
                    <a:solidFill>
                      <a:schemeClr val="bg1"/>
                    </a:solidFill>
                    <a:cs typeface="+mn-ea"/>
                    <a:sym typeface="+mn-lt"/>
                  </a:rPr>
                  <a:t>此处添加内容</a:t>
                </a:r>
                <a:endParaRPr lang="zh-CN" altLang="en-US" sz="1865" kern="10" dirty="0">
                  <a:solidFill>
                    <a:schemeClr val="bg1"/>
                  </a:solidFill>
                  <a:cs typeface="+mn-ea"/>
                  <a:sym typeface="+mn-lt"/>
                </a:endParaRPr>
              </a:p>
            </p:txBody>
          </p:sp>
        </p:grpSp>
        <p:grpSp>
          <p:nvGrpSpPr>
            <p:cNvPr id="11" name="组合 12"/>
            <p:cNvGrpSpPr/>
            <p:nvPr/>
          </p:nvGrpSpPr>
          <p:grpSpPr>
            <a:xfrm>
              <a:off x="2886133" y="2774694"/>
              <a:ext cx="3177793" cy="1820646"/>
              <a:chOff x="2627355" y="3869193"/>
              <a:chExt cx="3885155" cy="2225913"/>
            </a:xfrm>
            <a:solidFill>
              <a:schemeClr val="accent3"/>
            </a:solidFill>
          </p:grpSpPr>
          <p:sp>
            <p:nvSpPr>
              <p:cNvPr id="12" name="未知"/>
              <p:cNvSpPr/>
              <p:nvPr/>
            </p:nvSpPr>
            <p:spPr bwMode="auto">
              <a:xfrm>
                <a:off x="2627355" y="3869193"/>
                <a:ext cx="3885155" cy="2225913"/>
              </a:xfrm>
              <a:custGeom>
                <a:avLst/>
                <a:gdLst>
                  <a:gd name="T0" fmla="*/ 0 w 301"/>
                  <a:gd name="T1" fmla="*/ 86 h 173"/>
                  <a:gd name="T2" fmla="*/ 151 w 301"/>
                  <a:gd name="T3" fmla="*/ 173 h 173"/>
                  <a:gd name="T4" fmla="*/ 301 w 301"/>
                  <a:gd name="T5" fmla="*/ 86 h 173"/>
                  <a:gd name="T6" fmla="*/ 151 w 301"/>
                  <a:gd name="T7" fmla="*/ 0 h 173"/>
                  <a:gd name="T8" fmla="*/ 0 w 301"/>
                  <a:gd name="T9" fmla="*/ 86 h 173"/>
                </a:gdLst>
                <a:ahLst/>
                <a:cxnLst>
                  <a:cxn ang="0">
                    <a:pos x="T0" y="T1"/>
                  </a:cxn>
                  <a:cxn ang="0">
                    <a:pos x="T2" y="T3"/>
                  </a:cxn>
                  <a:cxn ang="0">
                    <a:pos x="T4" y="T5"/>
                  </a:cxn>
                  <a:cxn ang="0">
                    <a:pos x="T6" y="T7"/>
                  </a:cxn>
                  <a:cxn ang="0">
                    <a:pos x="T8" y="T9"/>
                  </a:cxn>
                </a:cxnLst>
                <a:rect l="0" t="0" r="r" b="b"/>
                <a:pathLst>
                  <a:path w="301" h="173">
                    <a:moveTo>
                      <a:pt x="0" y="86"/>
                    </a:moveTo>
                    <a:cubicBezTo>
                      <a:pt x="31" y="140"/>
                      <a:pt x="88" y="173"/>
                      <a:pt x="151" y="173"/>
                    </a:cubicBezTo>
                    <a:cubicBezTo>
                      <a:pt x="213" y="173"/>
                      <a:pt x="270" y="140"/>
                      <a:pt x="301" y="86"/>
                    </a:cubicBezTo>
                    <a:lnTo>
                      <a:pt x="151" y="0"/>
                    </a:lnTo>
                    <a:lnTo>
                      <a:pt x="0" y="86"/>
                    </a:lnTo>
                    <a:close/>
                  </a:path>
                </a:pathLst>
              </a:custGeom>
              <a:solidFill>
                <a:schemeClr val="accent4">
                  <a:lumMod val="60000"/>
                  <a:lumOff val="40000"/>
                </a:schemeClr>
              </a:solidFill>
              <a:ln w="19050" cap="flat" cmpd="sng">
                <a:solidFill>
                  <a:srgbClr val="FFFFFF"/>
                </a:solidFill>
                <a:round/>
              </a:ln>
              <a:effectLst/>
            </p:spPr>
            <p:txBody>
              <a:bodyPr/>
              <a:lstStyle/>
              <a:p>
                <a:pPr defTabSz="1218565">
                  <a:defRPr/>
                </a:pPr>
                <a:endParaRPr lang="zh-CN" altLang="en-US" sz="2400" kern="0" dirty="0">
                  <a:solidFill>
                    <a:sysClr val="windowText" lastClr="000000"/>
                  </a:solidFill>
                  <a:cs typeface="+mn-ea"/>
                  <a:sym typeface="+mn-lt"/>
                </a:endParaRPr>
              </a:p>
            </p:txBody>
          </p:sp>
          <p:sp>
            <p:nvSpPr>
              <p:cNvPr id="13" name="AutoShape 9"/>
              <p:cNvSpPr>
                <a:spLocks noChangeArrowheads="1"/>
              </p:cNvSpPr>
              <p:nvPr/>
            </p:nvSpPr>
            <p:spPr bwMode="auto">
              <a:xfrm rot="20700000">
                <a:off x="5943596" y="4539450"/>
                <a:ext cx="506850" cy="510968"/>
              </a:xfrm>
              <a:prstGeom prst="rtTriangle">
                <a:avLst/>
              </a:prstGeom>
              <a:solidFill>
                <a:schemeClr val="accent3"/>
              </a:solidFill>
              <a:ln>
                <a:noFill/>
              </a:ln>
              <a:effectLst/>
            </p:spPr>
            <p:txBody>
              <a:bodyPr wrap="none" anchor="ctr"/>
              <a:lstStyle/>
              <a:p>
                <a:pPr defTabSz="1218565">
                  <a:defRPr/>
                </a:pPr>
                <a:endParaRPr lang="zh-CN" altLang="en-US" sz="2400" kern="0" dirty="0">
                  <a:solidFill>
                    <a:sysClr val="windowText" lastClr="000000"/>
                  </a:solidFill>
                  <a:cs typeface="+mn-ea"/>
                  <a:sym typeface="+mn-lt"/>
                </a:endParaRPr>
              </a:p>
            </p:txBody>
          </p:sp>
          <p:sp>
            <p:nvSpPr>
              <p:cNvPr id="14" name="WordArt 15"/>
              <p:cNvSpPr>
                <a:spLocks noChangeArrowheads="1" noChangeShapeType="1"/>
              </p:cNvSpPr>
              <p:nvPr/>
            </p:nvSpPr>
            <p:spPr bwMode="auto">
              <a:xfrm>
                <a:off x="3998950" y="5544834"/>
                <a:ext cx="1137825" cy="190320"/>
              </a:xfrm>
              <a:prstGeom prst="rect">
                <a:avLst/>
              </a:prstGeom>
              <a:noFill/>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spcFirstLastPara="1" wrap="none" fromWordArt="1">
                <a:prstTxWarp prst="textArchDown">
                  <a:avLst>
                    <a:gd name="adj" fmla="val 0"/>
                  </a:avLst>
                </a:prstTxWarp>
              </a:bodyPr>
              <a:lstStyle/>
              <a:p>
                <a:pPr algn="ctr" defTabSz="1218565">
                  <a:defRPr/>
                </a:pPr>
                <a:r>
                  <a:rPr lang="zh-CN" altLang="en-US" sz="1865" kern="10" dirty="0">
                    <a:solidFill>
                      <a:schemeClr val="bg1"/>
                    </a:solidFill>
                    <a:cs typeface="+mn-ea"/>
                    <a:sym typeface="+mn-lt"/>
                  </a:rPr>
                  <a:t>此处添加内容</a:t>
                </a:r>
                <a:endParaRPr lang="zh-CN" altLang="en-US" sz="1865" kern="10" dirty="0">
                  <a:solidFill>
                    <a:schemeClr val="bg1"/>
                  </a:solidFill>
                  <a:cs typeface="+mn-ea"/>
                  <a:sym typeface="+mn-lt"/>
                </a:endParaRPr>
              </a:p>
            </p:txBody>
          </p:sp>
        </p:grpSp>
        <p:grpSp>
          <p:nvGrpSpPr>
            <p:cNvPr id="15" name="组合 16"/>
            <p:cNvGrpSpPr/>
            <p:nvPr/>
          </p:nvGrpSpPr>
          <p:grpSpPr>
            <a:xfrm>
              <a:off x="3248246" y="1531038"/>
              <a:ext cx="2490794" cy="2483930"/>
              <a:chOff x="3070072" y="2348705"/>
              <a:chExt cx="3045233" cy="3036841"/>
            </a:xfrm>
          </p:grpSpPr>
          <p:grpSp>
            <p:nvGrpSpPr>
              <p:cNvPr id="18" name="Group 10"/>
              <p:cNvGrpSpPr/>
              <p:nvPr/>
            </p:nvGrpSpPr>
            <p:grpSpPr bwMode="auto">
              <a:xfrm rot="650306">
                <a:off x="3070072" y="2348705"/>
                <a:ext cx="3045233" cy="3036841"/>
                <a:chOff x="0" y="0"/>
                <a:chExt cx="1136" cy="1134"/>
              </a:xfrm>
            </p:grpSpPr>
            <p:sp>
              <p:nvSpPr>
                <p:cNvPr id="20" name="Oval 11"/>
                <p:cNvSpPr>
                  <a:spLocks noChangeArrowheads="1"/>
                </p:cNvSpPr>
                <p:nvPr/>
              </p:nvSpPr>
              <p:spPr bwMode="auto">
                <a:xfrm>
                  <a:off x="0" y="0"/>
                  <a:ext cx="1136" cy="1134"/>
                </a:xfrm>
                <a:prstGeom prst="ellipse">
                  <a:avLst/>
                </a:prstGeom>
                <a:solidFill>
                  <a:schemeClr val="bg1"/>
                </a:solidFill>
                <a:ln w="9525" cmpd="sng">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8565">
                    <a:defRPr/>
                  </a:pPr>
                  <a:endParaRPr lang="zh-CN" altLang="en-US" sz="2400" kern="0" dirty="0">
                    <a:solidFill>
                      <a:sysClr val="windowText" lastClr="000000"/>
                    </a:solidFill>
                    <a:cs typeface="+mn-ea"/>
                    <a:sym typeface="+mn-lt"/>
                  </a:endParaRPr>
                </a:p>
              </p:txBody>
            </p:sp>
            <p:sp>
              <p:nvSpPr>
                <p:cNvPr id="21" name="Oval 12"/>
                <p:cNvSpPr>
                  <a:spLocks noChangeArrowheads="1"/>
                </p:cNvSpPr>
                <p:nvPr/>
              </p:nvSpPr>
              <p:spPr bwMode="auto">
                <a:xfrm>
                  <a:off x="64" y="62"/>
                  <a:ext cx="1008" cy="1010"/>
                </a:xfrm>
                <a:prstGeom prst="ellipse">
                  <a:avLst/>
                </a:prstGeom>
                <a:solidFill>
                  <a:schemeClr val="accent2"/>
                </a:solidFill>
                <a:ln w="9525" cmpd="sng">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8565">
                    <a:defRPr/>
                  </a:pPr>
                  <a:endParaRPr lang="zh-CN" altLang="en-US" sz="2400" kern="0" dirty="0">
                    <a:solidFill>
                      <a:sysClr val="windowText" lastClr="000000"/>
                    </a:solidFill>
                    <a:cs typeface="+mn-ea"/>
                    <a:sym typeface="+mn-lt"/>
                  </a:endParaRPr>
                </a:p>
              </p:txBody>
            </p:sp>
          </p:grpSp>
          <p:sp>
            <p:nvSpPr>
              <p:cNvPr id="17" name="WordArt 17"/>
              <p:cNvSpPr>
                <a:spLocks noChangeArrowheads="1" noChangeShapeType="1"/>
              </p:cNvSpPr>
              <p:nvPr/>
            </p:nvSpPr>
            <p:spPr bwMode="auto">
              <a:xfrm>
                <a:off x="3982399" y="3583714"/>
                <a:ext cx="1249539" cy="6206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defTabSz="1218565">
                  <a:defRPr/>
                </a:pPr>
                <a:r>
                  <a:rPr lang="zh-CN" altLang="en-US" sz="3200" kern="0" dirty="0">
                    <a:ln w="9525" cmpd="sng">
                      <a:noFill/>
                      <a:round/>
                    </a:ln>
                    <a:solidFill>
                      <a:srgbClr val="FFFFFF"/>
                    </a:solidFill>
                    <a:cs typeface="+mn-ea"/>
                    <a:sym typeface="+mn-lt"/>
                  </a:rPr>
                  <a:t>点击添加</a:t>
                </a:r>
                <a:endParaRPr lang="zh-CN" altLang="en-US" sz="3200" kern="0" dirty="0">
                  <a:ln w="9525" cmpd="sng">
                    <a:noFill/>
                    <a:round/>
                  </a:ln>
                  <a:solidFill>
                    <a:srgbClr val="FFFFFF"/>
                  </a:solidFill>
                  <a:cs typeface="+mn-ea"/>
                  <a:sym typeface="+mn-lt"/>
                </a:endParaRPr>
              </a:p>
              <a:p>
                <a:pPr algn="ctr" defTabSz="1218565">
                  <a:defRPr/>
                </a:pPr>
                <a:r>
                  <a:rPr lang="zh-CN" altLang="en-US" sz="3200" kern="0" dirty="0">
                    <a:ln w="9525" cmpd="sng">
                      <a:noFill/>
                      <a:round/>
                    </a:ln>
                    <a:solidFill>
                      <a:srgbClr val="FFFFFF"/>
                    </a:solidFill>
                    <a:cs typeface="+mn-ea"/>
                    <a:sym typeface="+mn-lt"/>
                  </a:rPr>
                  <a:t>标题文字</a:t>
                </a:r>
                <a:endParaRPr lang="zh-CN" altLang="en-US" sz="3200" kern="0" dirty="0">
                  <a:ln w="9525" cmpd="sng">
                    <a:noFill/>
                    <a:round/>
                  </a:ln>
                  <a:solidFill>
                    <a:srgbClr val="FFFFFF"/>
                  </a:solidFill>
                  <a:cs typeface="+mn-ea"/>
                  <a:sym typeface="+mn-lt"/>
                </a:endParaRPr>
              </a:p>
            </p:txBody>
          </p:sp>
        </p:grpSp>
      </p:grpSp>
      <p:sp>
        <p:nvSpPr>
          <p:cNvPr id="22" name="TextBox 21"/>
          <p:cNvSpPr txBox="1"/>
          <p:nvPr/>
        </p:nvSpPr>
        <p:spPr>
          <a:xfrm>
            <a:off x="8592278" y="1344954"/>
            <a:ext cx="2687724" cy="707694"/>
          </a:xfrm>
          <a:prstGeom prst="rect">
            <a:avLst/>
          </a:prstGeom>
          <a:noFill/>
        </p:spPr>
        <p:txBody>
          <a:bodyPr wrap="square" rtlCol="0">
            <a:spAutoFit/>
          </a:bodyPr>
          <a:lstStyle/>
          <a:p>
            <a:pPr algn="just">
              <a:defRPr/>
            </a:pPr>
            <a:r>
              <a:rPr lang="zh-CN" altLang="en-US" sz="1335" dirty="0">
                <a:solidFill>
                  <a:schemeClr val="tx1">
                    <a:lumMod val="65000"/>
                    <a:lumOff val="35000"/>
                  </a:schemeClr>
                </a:solidFill>
                <a:cs typeface="+mn-ea"/>
                <a:sym typeface="+mn-lt"/>
              </a:rPr>
              <a:t>单击此处添加文字阐述，添加简短问题说明文字，具体说明文字在此处添加此处。</a:t>
            </a:r>
            <a:endParaRPr lang="en-US" altLang="zh-CN" sz="1335" dirty="0">
              <a:solidFill>
                <a:schemeClr val="tx1">
                  <a:lumMod val="65000"/>
                  <a:lumOff val="35000"/>
                </a:schemeClr>
              </a:solidFill>
              <a:cs typeface="+mn-ea"/>
              <a:sym typeface="+mn-lt"/>
            </a:endParaRPr>
          </a:p>
        </p:txBody>
      </p:sp>
      <p:sp>
        <p:nvSpPr>
          <p:cNvPr id="23" name="TextBox 22"/>
          <p:cNvSpPr txBox="1"/>
          <p:nvPr/>
        </p:nvSpPr>
        <p:spPr>
          <a:xfrm>
            <a:off x="1049892" y="3769418"/>
            <a:ext cx="2410821" cy="707694"/>
          </a:xfrm>
          <a:prstGeom prst="rect">
            <a:avLst/>
          </a:prstGeom>
          <a:noFill/>
        </p:spPr>
        <p:txBody>
          <a:bodyPr wrap="square" rtlCol="0">
            <a:spAutoFit/>
          </a:bodyPr>
          <a:lstStyle/>
          <a:p>
            <a:pPr algn="just">
              <a:defRPr/>
            </a:pPr>
            <a:r>
              <a:rPr lang="zh-CN" altLang="en-US" sz="1335" dirty="0">
                <a:solidFill>
                  <a:schemeClr val="tx1">
                    <a:lumMod val="65000"/>
                    <a:lumOff val="35000"/>
                  </a:schemeClr>
                </a:solidFill>
                <a:cs typeface="+mn-ea"/>
                <a:sym typeface="+mn-lt"/>
              </a:rPr>
              <a:t>单击此处添加文字阐述，添加简短问题说明文字，具体说明文字在此处添加此处。</a:t>
            </a:r>
            <a:endParaRPr lang="en-US" altLang="zh-CN" sz="1335" dirty="0">
              <a:solidFill>
                <a:schemeClr val="tx1">
                  <a:lumMod val="65000"/>
                  <a:lumOff val="35000"/>
                </a:schemeClr>
              </a:solidFill>
              <a:cs typeface="+mn-ea"/>
              <a:sym typeface="+mn-lt"/>
            </a:endParaRPr>
          </a:p>
        </p:txBody>
      </p:sp>
      <p:sp>
        <p:nvSpPr>
          <p:cNvPr id="24" name="TextBox 23"/>
          <p:cNvSpPr txBox="1"/>
          <p:nvPr/>
        </p:nvSpPr>
        <p:spPr>
          <a:xfrm>
            <a:off x="8080246" y="5467235"/>
            <a:ext cx="2687724" cy="707694"/>
          </a:xfrm>
          <a:prstGeom prst="rect">
            <a:avLst/>
          </a:prstGeom>
          <a:noFill/>
        </p:spPr>
        <p:txBody>
          <a:bodyPr wrap="square" rtlCol="0">
            <a:spAutoFit/>
          </a:bodyPr>
          <a:lstStyle/>
          <a:p>
            <a:pPr algn="just">
              <a:defRPr/>
            </a:pPr>
            <a:r>
              <a:rPr lang="zh-CN" altLang="en-US" sz="1335" dirty="0">
                <a:solidFill>
                  <a:schemeClr val="tx1">
                    <a:lumMod val="65000"/>
                    <a:lumOff val="35000"/>
                  </a:schemeClr>
                </a:solidFill>
                <a:cs typeface="+mn-ea"/>
                <a:sym typeface="+mn-lt"/>
              </a:rPr>
              <a:t>单击此处添加文字阐述，添加简短问题说明文字，具体说明文字在此处添加此处。</a:t>
            </a:r>
            <a:endParaRPr lang="en-US" altLang="zh-CN" sz="1335" dirty="0">
              <a:solidFill>
                <a:schemeClr val="tx1">
                  <a:lumMod val="65000"/>
                  <a:lumOff val="35000"/>
                </a:schemeClr>
              </a:solidFill>
              <a:cs typeface="+mn-ea"/>
              <a:sym typeface="+mn-lt"/>
            </a:endParaRPr>
          </a:p>
        </p:txBody>
      </p:sp>
      <p:sp>
        <p:nvSpPr>
          <p:cNvPr id="29" name="矩形 28"/>
          <p:cNvSpPr/>
          <p:nvPr/>
        </p:nvSpPr>
        <p:spPr>
          <a:xfrm>
            <a:off x="8295087" y="1413117"/>
            <a:ext cx="257141" cy="514283"/>
          </a:xfrm>
          <a:custGeom>
            <a:avLst/>
            <a:gdLst/>
            <a:ahLst/>
            <a:cxnLst/>
            <a:rect l="l" t="t" r="r" b="b"/>
            <a:pathLst>
              <a:path w="192856" h="385712">
                <a:moveTo>
                  <a:pt x="0" y="192856"/>
                </a:moveTo>
                <a:lnTo>
                  <a:pt x="96428" y="289284"/>
                </a:lnTo>
                <a:lnTo>
                  <a:pt x="0" y="385712"/>
                </a:lnTo>
                <a:close/>
                <a:moveTo>
                  <a:pt x="0" y="0"/>
                </a:moveTo>
                <a:lnTo>
                  <a:pt x="96429" y="96429"/>
                </a:lnTo>
                <a:lnTo>
                  <a:pt x="192856" y="192856"/>
                </a:lnTo>
                <a:lnTo>
                  <a:pt x="96428" y="289284"/>
                </a:lnTo>
                <a:lnTo>
                  <a:pt x="96428" y="96429"/>
                </a:lnTo>
                <a:lnTo>
                  <a:pt x="0" y="19285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1" name="矩形 28"/>
          <p:cNvSpPr/>
          <p:nvPr/>
        </p:nvSpPr>
        <p:spPr>
          <a:xfrm>
            <a:off x="7689127" y="5579425"/>
            <a:ext cx="257141" cy="514283"/>
          </a:xfrm>
          <a:custGeom>
            <a:avLst/>
            <a:gdLst/>
            <a:ahLst/>
            <a:cxnLst/>
            <a:rect l="l" t="t" r="r" b="b"/>
            <a:pathLst>
              <a:path w="192856" h="385712">
                <a:moveTo>
                  <a:pt x="0" y="192856"/>
                </a:moveTo>
                <a:lnTo>
                  <a:pt x="96428" y="289284"/>
                </a:lnTo>
                <a:lnTo>
                  <a:pt x="0" y="385712"/>
                </a:lnTo>
                <a:close/>
                <a:moveTo>
                  <a:pt x="0" y="0"/>
                </a:moveTo>
                <a:lnTo>
                  <a:pt x="96429" y="96429"/>
                </a:lnTo>
                <a:lnTo>
                  <a:pt x="192856" y="192856"/>
                </a:lnTo>
                <a:lnTo>
                  <a:pt x="96428" y="289284"/>
                </a:lnTo>
                <a:lnTo>
                  <a:pt x="96428" y="96429"/>
                </a:lnTo>
                <a:lnTo>
                  <a:pt x="0" y="19285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2" name="矩形 28"/>
          <p:cNvSpPr/>
          <p:nvPr/>
        </p:nvSpPr>
        <p:spPr>
          <a:xfrm>
            <a:off x="751963" y="3807935"/>
            <a:ext cx="257141" cy="514283"/>
          </a:xfrm>
          <a:custGeom>
            <a:avLst/>
            <a:gdLst/>
            <a:ahLst/>
            <a:cxnLst/>
            <a:rect l="l" t="t" r="r" b="b"/>
            <a:pathLst>
              <a:path w="192856" h="385712">
                <a:moveTo>
                  <a:pt x="0" y="192856"/>
                </a:moveTo>
                <a:lnTo>
                  <a:pt x="96428" y="289284"/>
                </a:lnTo>
                <a:lnTo>
                  <a:pt x="0" y="385712"/>
                </a:lnTo>
                <a:close/>
                <a:moveTo>
                  <a:pt x="0" y="0"/>
                </a:moveTo>
                <a:lnTo>
                  <a:pt x="96429" y="96429"/>
                </a:lnTo>
                <a:lnTo>
                  <a:pt x="192856" y="192856"/>
                </a:lnTo>
                <a:lnTo>
                  <a:pt x="96428" y="289284"/>
                </a:lnTo>
                <a:lnTo>
                  <a:pt x="96428" y="96429"/>
                </a:lnTo>
                <a:lnTo>
                  <a:pt x="0" y="19285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1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ppt_x</p:attrName>
                                        </p:attrNameLst>
                                      </p:cBhvr>
                                      <p:tavLst>
                                        <p:tav tm="0">
                                          <p:val>
                                            <p:strVal val="#ppt_x-#ppt_w*1.125000"/>
                                          </p:val>
                                        </p:tav>
                                        <p:tav tm="100000">
                                          <p:val>
                                            <p:strVal val="#ppt_x"/>
                                          </p:val>
                                        </p:tav>
                                      </p:tavLst>
                                    </p:anim>
                                    <p:animEffect transition="in" filter="wipe(right)">
                                      <p:cBhvr>
                                        <p:cTn id="12" dur="500"/>
                                        <p:tgtEl>
                                          <p:spTgt spid="22"/>
                                        </p:tgtEl>
                                      </p:cBhvr>
                                    </p:animEffect>
                                  </p:childTnLst>
                                </p:cTn>
                              </p:par>
                            </p:childTnLst>
                          </p:cTn>
                        </p:par>
                        <p:par>
                          <p:cTn id="13" fill="hold">
                            <p:stCondLst>
                              <p:cond delay="2500"/>
                            </p:stCondLst>
                            <p:childTnLst>
                              <p:par>
                                <p:cTn id="14" presetID="1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p:tgtEl>
                                          <p:spTgt spid="29"/>
                                        </p:tgtEl>
                                        <p:attrNameLst>
                                          <p:attrName>ppt_x</p:attrName>
                                        </p:attrNameLst>
                                      </p:cBhvr>
                                      <p:tavLst>
                                        <p:tav tm="0">
                                          <p:val>
                                            <p:strVal val="#ppt_x-#ppt_w*1.125000"/>
                                          </p:val>
                                        </p:tav>
                                        <p:tav tm="100000">
                                          <p:val>
                                            <p:strVal val="#ppt_x"/>
                                          </p:val>
                                        </p:tav>
                                      </p:tavLst>
                                    </p:anim>
                                    <p:animEffect transition="in" filter="wipe(right)">
                                      <p:cBhvr>
                                        <p:cTn id="17" dur="500"/>
                                        <p:tgtEl>
                                          <p:spTgt spid="29"/>
                                        </p:tgtEl>
                                      </p:cBhvr>
                                    </p:animEffect>
                                  </p:childTnLst>
                                </p:cTn>
                              </p:par>
                            </p:childTnLst>
                          </p:cTn>
                        </p:par>
                        <p:par>
                          <p:cTn id="18" fill="hold">
                            <p:stCondLst>
                              <p:cond delay="3000"/>
                            </p:stCondLst>
                            <p:childTnLst>
                              <p:par>
                                <p:cTn id="19" presetID="1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p:tgtEl>
                                          <p:spTgt spid="24"/>
                                        </p:tgtEl>
                                        <p:attrNameLst>
                                          <p:attrName>ppt_x</p:attrName>
                                        </p:attrNameLst>
                                      </p:cBhvr>
                                      <p:tavLst>
                                        <p:tav tm="0">
                                          <p:val>
                                            <p:strVal val="#ppt_x-#ppt_w*1.125000"/>
                                          </p:val>
                                        </p:tav>
                                        <p:tav tm="100000">
                                          <p:val>
                                            <p:strVal val="#ppt_x"/>
                                          </p:val>
                                        </p:tav>
                                      </p:tavLst>
                                    </p:anim>
                                    <p:animEffect transition="in" filter="wipe(right)">
                                      <p:cBhvr>
                                        <p:cTn id="22" dur="500"/>
                                        <p:tgtEl>
                                          <p:spTgt spid="24"/>
                                        </p:tgtEl>
                                      </p:cBhvr>
                                    </p:animEffect>
                                  </p:childTnLst>
                                </p:cTn>
                              </p:par>
                            </p:childTnLst>
                          </p:cTn>
                        </p:par>
                        <p:par>
                          <p:cTn id="23" fill="hold">
                            <p:stCondLst>
                              <p:cond delay="3500"/>
                            </p:stCondLst>
                            <p:childTnLst>
                              <p:par>
                                <p:cTn id="24" presetID="12" presetClass="entr" presetSubtype="8"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p:tgtEl>
                                          <p:spTgt spid="31"/>
                                        </p:tgtEl>
                                        <p:attrNameLst>
                                          <p:attrName>ppt_x</p:attrName>
                                        </p:attrNameLst>
                                      </p:cBhvr>
                                      <p:tavLst>
                                        <p:tav tm="0">
                                          <p:val>
                                            <p:strVal val="#ppt_x-#ppt_w*1.125000"/>
                                          </p:val>
                                        </p:tav>
                                        <p:tav tm="100000">
                                          <p:val>
                                            <p:strVal val="#ppt_x"/>
                                          </p:val>
                                        </p:tav>
                                      </p:tavLst>
                                    </p:anim>
                                    <p:animEffect transition="in" filter="wipe(right)">
                                      <p:cBhvr>
                                        <p:cTn id="27" dur="500"/>
                                        <p:tgtEl>
                                          <p:spTgt spid="31"/>
                                        </p:tgtEl>
                                      </p:cBhvr>
                                    </p:animEffect>
                                  </p:childTnLst>
                                </p:cTn>
                              </p:par>
                            </p:childTnLst>
                          </p:cTn>
                        </p:par>
                        <p:par>
                          <p:cTn id="28" fill="hold">
                            <p:stCondLst>
                              <p:cond delay="4000"/>
                            </p:stCondLst>
                            <p:childTnLst>
                              <p:par>
                                <p:cTn id="29" presetID="12" presetClass="entr" presetSubtype="8"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p:tgtEl>
                                          <p:spTgt spid="32"/>
                                        </p:tgtEl>
                                        <p:attrNameLst>
                                          <p:attrName>ppt_x</p:attrName>
                                        </p:attrNameLst>
                                      </p:cBhvr>
                                      <p:tavLst>
                                        <p:tav tm="0">
                                          <p:val>
                                            <p:strVal val="#ppt_x-#ppt_w*1.125000"/>
                                          </p:val>
                                        </p:tav>
                                        <p:tav tm="100000">
                                          <p:val>
                                            <p:strVal val="#ppt_x"/>
                                          </p:val>
                                        </p:tav>
                                      </p:tavLst>
                                    </p:anim>
                                    <p:animEffect transition="in" filter="wipe(right)">
                                      <p:cBhvr>
                                        <p:cTn id="32" dur="500"/>
                                        <p:tgtEl>
                                          <p:spTgt spid="32"/>
                                        </p:tgtEl>
                                      </p:cBhvr>
                                    </p:animEffect>
                                  </p:childTnLst>
                                </p:cTn>
                              </p:par>
                            </p:childTnLst>
                          </p:cTn>
                        </p:par>
                        <p:par>
                          <p:cTn id="33" fill="hold">
                            <p:stCondLst>
                              <p:cond delay="4500"/>
                            </p:stCondLst>
                            <p:childTnLst>
                              <p:par>
                                <p:cTn id="34" presetID="12" presetClass="entr" presetSubtype="8"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p:tgtEl>
                                          <p:spTgt spid="23"/>
                                        </p:tgtEl>
                                        <p:attrNameLst>
                                          <p:attrName>ppt_x</p:attrName>
                                        </p:attrNameLst>
                                      </p:cBhvr>
                                      <p:tavLst>
                                        <p:tav tm="0">
                                          <p:val>
                                            <p:strVal val="#ppt_x-#ppt_w*1.125000"/>
                                          </p:val>
                                        </p:tav>
                                        <p:tav tm="100000">
                                          <p:val>
                                            <p:strVal val="#ppt_x"/>
                                          </p:val>
                                        </p:tav>
                                      </p:tavLst>
                                    </p:anim>
                                    <p:animEffect transition="in" filter="wipe(right)">
                                      <p:cBhvr>
                                        <p:cTn id="37" dur="500"/>
                                        <p:tgtEl>
                                          <p:spTgt spid="23"/>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9" grpId="0" bldLvl="0" animBg="1"/>
      <p:bldP spid="31" grpId="0" bldLvl="0" animBg="1"/>
      <p:bldP spid="32" grpId="0" bldLvl="0" animBg="1"/>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93431"/>
        </a:solidFill>
        <a:effectLst/>
      </p:bgPr>
    </p:bg>
    <p:spTree>
      <p:nvGrpSpPr>
        <p:cNvPr id="1" name=""/>
        <p:cNvGrpSpPr/>
        <p:nvPr/>
      </p:nvGrpSpPr>
      <p:grpSpPr>
        <a:xfrm>
          <a:off x="0" y="0"/>
          <a:ext cx="0" cy="0"/>
          <a:chOff x="0" y="0"/>
          <a:chExt cx="0" cy="0"/>
        </a:xfrm>
      </p:grpSpPr>
      <p:pic>
        <p:nvPicPr>
          <p:cNvPr id="6" name="图片 5" descr="资源 1734302"/>
          <p:cNvPicPr>
            <a:picLocks noChangeAspect="1"/>
          </p:cNvPicPr>
          <p:nvPr/>
        </p:nvPicPr>
        <p:blipFill>
          <a:blip r:embed="rId1"/>
          <a:stretch>
            <a:fillRect/>
          </a:stretch>
        </p:blipFill>
        <p:spPr>
          <a:xfrm>
            <a:off x="38735" y="212725"/>
            <a:ext cx="12041505" cy="6215380"/>
          </a:xfrm>
          <a:prstGeom prst="rect">
            <a:avLst/>
          </a:prstGeom>
        </p:spPr>
      </p:pic>
      <p:pic>
        <p:nvPicPr>
          <p:cNvPr id="5" name="图片 4" descr="资源 1634302"/>
          <p:cNvPicPr>
            <a:picLocks noChangeAspect="1"/>
          </p:cNvPicPr>
          <p:nvPr/>
        </p:nvPicPr>
        <p:blipFill>
          <a:blip r:embed="rId2"/>
          <a:stretch>
            <a:fillRect/>
          </a:stretch>
        </p:blipFill>
        <p:spPr>
          <a:xfrm>
            <a:off x="1108075" y="510540"/>
            <a:ext cx="9901555" cy="5619750"/>
          </a:xfrm>
          <a:prstGeom prst="rect">
            <a:avLst/>
          </a:prstGeom>
        </p:spPr>
      </p:pic>
      <p:pic>
        <p:nvPicPr>
          <p:cNvPr id="7" name="图片 6" descr="资源 1134302"/>
          <p:cNvPicPr>
            <a:picLocks noChangeAspect="1"/>
          </p:cNvPicPr>
          <p:nvPr/>
        </p:nvPicPr>
        <p:blipFill>
          <a:blip r:embed="rId3"/>
          <a:stretch>
            <a:fillRect/>
          </a:stretch>
        </p:blipFill>
        <p:spPr>
          <a:xfrm>
            <a:off x="2002155" y="1671320"/>
            <a:ext cx="8114030" cy="3515995"/>
          </a:xfrm>
          <a:prstGeom prst="rect">
            <a:avLst/>
          </a:prstGeom>
        </p:spPr>
      </p:pic>
      <p:pic>
        <p:nvPicPr>
          <p:cNvPr id="2" name="图片 1" descr="资源 1034302"/>
          <p:cNvPicPr>
            <a:picLocks noChangeAspect="1"/>
          </p:cNvPicPr>
          <p:nvPr/>
        </p:nvPicPr>
        <p:blipFill>
          <a:blip r:embed="rId4"/>
          <a:stretch>
            <a:fillRect/>
          </a:stretch>
        </p:blipFill>
        <p:spPr>
          <a:xfrm>
            <a:off x="2816860" y="2123440"/>
            <a:ext cx="6483350" cy="2610485"/>
          </a:xfrm>
          <a:prstGeom prst="rect">
            <a:avLst/>
          </a:prstGeom>
        </p:spPr>
      </p:pic>
      <p:pic>
        <p:nvPicPr>
          <p:cNvPr id="10" name="图片 9" descr="资源 134302"/>
          <p:cNvPicPr>
            <a:picLocks noChangeAspect="1"/>
          </p:cNvPicPr>
          <p:nvPr/>
        </p:nvPicPr>
        <p:blipFill>
          <a:blip r:embed="rId5"/>
          <a:stretch>
            <a:fillRect/>
          </a:stretch>
        </p:blipFill>
        <p:spPr>
          <a:xfrm>
            <a:off x="7927975" y="2323465"/>
            <a:ext cx="2952115" cy="3019425"/>
          </a:xfrm>
          <a:prstGeom prst="rect">
            <a:avLst/>
          </a:prstGeom>
        </p:spPr>
      </p:pic>
      <p:sp>
        <p:nvSpPr>
          <p:cNvPr id="8" name="文本框 7"/>
          <p:cNvSpPr txBox="1"/>
          <p:nvPr/>
        </p:nvSpPr>
        <p:spPr>
          <a:xfrm>
            <a:off x="2999740" y="2768432"/>
            <a:ext cx="1574800" cy="1322070"/>
          </a:xfrm>
          <a:prstGeom prst="rect">
            <a:avLst/>
          </a:prstGeom>
          <a:noFill/>
        </p:spPr>
        <p:txBody>
          <a:bodyPr wrap="square" rtlCol="0">
            <a:spAutoFit/>
          </a:bodyPr>
          <a:lstStyle/>
          <a:p>
            <a:pPr algn="r"/>
            <a:r>
              <a:rPr lang="en-US" altLang="zh-CN" sz="8000" b="1" dirty="0">
                <a:cs typeface="+mn-ea"/>
                <a:sym typeface="+mn-lt"/>
              </a:rPr>
              <a:t>04</a:t>
            </a:r>
            <a:endParaRPr lang="en-US" altLang="zh-CN" sz="8000" b="1" dirty="0">
              <a:cs typeface="+mn-ea"/>
              <a:sym typeface="+mn-lt"/>
            </a:endParaRPr>
          </a:p>
        </p:txBody>
      </p:sp>
      <p:sp>
        <p:nvSpPr>
          <p:cNvPr id="9" name="文本框 8"/>
          <p:cNvSpPr txBox="1"/>
          <p:nvPr/>
        </p:nvSpPr>
        <p:spPr>
          <a:xfrm>
            <a:off x="4679315" y="2768432"/>
            <a:ext cx="4620895" cy="521970"/>
          </a:xfrm>
          <a:prstGeom prst="rect">
            <a:avLst/>
          </a:prstGeom>
          <a:noFill/>
        </p:spPr>
        <p:txBody>
          <a:bodyPr wrap="square" rtlCol="0">
            <a:spAutoFit/>
          </a:bodyPr>
          <a:lstStyle/>
          <a:p>
            <a:pPr algn="l" fontAlgn="auto">
              <a:lnSpc>
                <a:spcPct val="100000"/>
              </a:lnSpc>
            </a:pPr>
            <a:r>
              <a:rPr lang="zh-CN" altLang="en-US" sz="2800" b="1">
                <a:cs typeface="+mn-ea"/>
                <a:sym typeface="+mn-lt"/>
              </a:rPr>
              <a:t>单击此处输入标题文本</a:t>
            </a:r>
            <a:endParaRPr lang="zh-CN" altLang="en-US" sz="2800" b="1">
              <a:cs typeface="+mn-ea"/>
              <a:sym typeface="+mn-lt"/>
            </a:endParaRPr>
          </a:p>
        </p:txBody>
      </p:sp>
      <p:sp>
        <p:nvSpPr>
          <p:cNvPr id="3" name="文本框 2"/>
          <p:cNvSpPr txBox="1"/>
          <p:nvPr/>
        </p:nvSpPr>
        <p:spPr>
          <a:xfrm>
            <a:off x="4679315" y="3290570"/>
            <a:ext cx="3932555" cy="1043042"/>
          </a:xfrm>
          <a:prstGeom prst="rect">
            <a:avLst/>
          </a:prstGeom>
          <a:noFill/>
        </p:spPr>
        <p:txBody>
          <a:bodyPr wrap="square" rtlCol="0">
            <a:spAutoFit/>
          </a:bodyPr>
          <a:lstStyle/>
          <a:p>
            <a:pPr algn="l" fontAlgn="auto">
              <a:lnSpc>
                <a:spcPct val="180000"/>
              </a:lnSpc>
            </a:pPr>
            <a:r>
              <a:rPr lang="zh-CN" altLang="en-US" sz="1200">
                <a:cs typeface="+mn-ea"/>
                <a:sym typeface="+mn-lt"/>
              </a:rPr>
              <a:t>For our ever-lasting friendship, send sincere blessings and warm greetings to my friends whom I miss so much.</a:t>
            </a:r>
            <a:endParaRPr lang="zh-CN" altLang="en-US" sz="1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93431"/>
        </a:solidFill>
        <a:effectLst/>
      </p:bgPr>
    </p:bg>
    <p:spTree>
      <p:nvGrpSpPr>
        <p:cNvPr id="1" name=""/>
        <p:cNvGrpSpPr/>
        <p:nvPr/>
      </p:nvGrpSpPr>
      <p:grpSpPr>
        <a:xfrm>
          <a:off x="0" y="0"/>
          <a:ext cx="0" cy="0"/>
          <a:chOff x="0" y="0"/>
          <a:chExt cx="0" cy="0"/>
        </a:xfrm>
      </p:grpSpPr>
      <p:pic>
        <p:nvPicPr>
          <p:cNvPr id="6" name="图片 5" descr="资源 1734302"/>
          <p:cNvPicPr>
            <a:picLocks noChangeAspect="1"/>
          </p:cNvPicPr>
          <p:nvPr/>
        </p:nvPicPr>
        <p:blipFill>
          <a:blip r:embed="rId1"/>
          <a:stretch>
            <a:fillRect/>
          </a:stretch>
        </p:blipFill>
        <p:spPr>
          <a:xfrm>
            <a:off x="38735" y="212725"/>
            <a:ext cx="12041505" cy="6215380"/>
          </a:xfrm>
          <a:prstGeom prst="rect">
            <a:avLst/>
          </a:prstGeom>
        </p:spPr>
      </p:pic>
      <p:pic>
        <p:nvPicPr>
          <p:cNvPr id="5" name="图片 4" descr="资源 1634302"/>
          <p:cNvPicPr>
            <a:picLocks noChangeAspect="1"/>
          </p:cNvPicPr>
          <p:nvPr/>
        </p:nvPicPr>
        <p:blipFill>
          <a:blip r:embed="rId2"/>
          <a:stretch>
            <a:fillRect/>
          </a:stretch>
        </p:blipFill>
        <p:spPr>
          <a:xfrm>
            <a:off x="38735" y="212725"/>
            <a:ext cx="12182475" cy="6398895"/>
          </a:xfrm>
          <a:prstGeom prst="rect">
            <a:avLst/>
          </a:prstGeom>
        </p:spPr>
      </p:pic>
      <p:pic>
        <p:nvPicPr>
          <p:cNvPr id="7" name="图片 6" descr="资源 1134302"/>
          <p:cNvPicPr>
            <a:picLocks noChangeAspect="1"/>
          </p:cNvPicPr>
          <p:nvPr/>
        </p:nvPicPr>
        <p:blipFill>
          <a:blip r:embed="rId3"/>
          <a:stretch>
            <a:fillRect/>
          </a:stretch>
        </p:blipFill>
        <p:spPr>
          <a:xfrm>
            <a:off x="1311275" y="1355725"/>
            <a:ext cx="9568815" cy="4146550"/>
          </a:xfrm>
          <a:prstGeom prst="rect">
            <a:avLst/>
          </a:prstGeom>
        </p:spPr>
      </p:pic>
      <p:pic>
        <p:nvPicPr>
          <p:cNvPr id="2" name="图片 1" descr="资源 1034302"/>
          <p:cNvPicPr>
            <a:picLocks noChangeAspect="1"/>
          </p:cNvPicPr>
          <p:nvPr/>
        </p:nvPicPr>
        <p:blipFill>
          <a:blip r:embed="rId4"/>
          <a:stretch>
            <a:fillRect/>
          </a:stretch>
        </p:blipFill>
        <p:spPr>
          <a:xfrm>
            <a:off x="1706880" y="1663700"/>
            <a:ext cx="8841740" cy="3559810"/>
          </a:xfrm>
          <a:prstGeom prst="rect">
            <a:avLst/>
          </a:prstGeom>
        </p:spPr>
      </p:pic>
      <p:pic>
        <p:nvPicPr>
          <p:cNvPr id="4" name="图片 3" descr="资源 834302"/>
          <p:cNvPicPr>
            <a:picLocks noChangeAspect="1"/>
          </p:cNvPicPr>
          <p:nvPr/>
        </p:nvPicPr>
        <p:blipFill>
          <a:blip r:embed="rId5"/>
          <a:stretch>
            <a:fillRect/>
          </a:stretch>
        </p:blipFill>
        <p:spPr>
          <a:xfrm>
            <a:off x="8431530" y="2953385"/>
            <a:ext cx="3980180" cy="3863340"/>
          </a:xfrm>
          <a:prstGeom prst="rect">
            <a:avLst/>
          </a:prstGeom>
        </p:spPr>
      </p:pic>
      <p:grpSp>
        <p:nvGrpSpPr>
          <p:cNvPr id="47" name="组合 46"/>
          <p:cNvGrpSpPr/>
          <p:nvPr/>
        </p:nvGrpSpPr>
        <p:grpSpPr>
          <a:xfrm>
            <a:off x="2062220" y="2341482"/>
            <a:ext cx="3825240" cy="762635"/>
            <a:chOff x="2159" y="4285"/>
            <a:chExt cx="6024" cy="1201"/>
          </a:xfrm>
        </p:grpSpPr>
        <p:grpSp>
          <p:nvGrpSpPr>
            <p:cNvPr id="48" name="组合 47"/>
            <p:cNvGrpSpPr/>
            <p:nvPr/>
          </p:nvGrpSpPr>
          <p:grpSpPr>
            <a:xfrm>
              <a:off x="2159" y="4285"/>
              <a:ext cx="6024" cy="1137"/>
              <a:chOff x="3261" y="4801"/>
              <a:chExt cx="6024" cy="1137"/>
            </a:xfrm>
          </p:grpSpPr>
          <p:sp>
            <p:nvSpPr>
              <p:cNvPr id="49" name="矩形 48"/>
              <p:cNvSpPr/>
              <p:nvPr/>
            </p:nvSpPr>
            <p:spPr>
              <a:xfrm>
                <a:off x="3960" y="4801"/>
                <a:ext cx="5325" cy="1137"/>
              </a:xfrm>
              <a:prstGeom prst="rect">
                <a:avLst/>
              </a:prstGeom>
              <a:solidFill>
                <a:srgbClr val="ED685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cs typeface="+mn-ea"/>
                    <a:sym typeface="+mn-lt"/>
                  </a:rPr>
                  <a:t>单击此处输入标题文本</a:t>
                </a:r>
                <a:endParaRPr lang="zh-CN" altLang="en-US" sz="2000" b="1">
                  <a:solidFill>
                    <a:schemeClr val="tx1"/>
                  </a:solidFill>
                  <a:cs typeface="+mn-ea"/>
                  <a:sym typeface="+mn-lt"/>
                </a:endParaRPr>
              </a:p>
              <a:p>
                <a:pPr algn="ctr"/>
                <a:r>
                  <a:rPr lang="zh-CN" altLang="en-US">
                    <a:solidFill>
                      <a:schemeClr val="tx1"/>
                    </a:solidFill>
                    <a:cs typeface="+mn-ea"/>
                    <a:sym typeface="+mn-lt"/>
                  </a:rPr>
                  <a:t>Click here to add your title</a:t>
                </a:r>
                <a:endParaRPr lang="zh-CN" altLang="en-US">
                  <a:solidFill>
                    <a:schemeClr val="tx1"/>
                  </a:solidFill>
                  <a:cs typeface="+mn-ea"/>
                  <a:sym typeface="+mn-lt"/>
                </a:endParaRPr>
              </a:p>
            </p:txBody>
          </p:sp>
          <p:sp>
            <p:nvSpPr>
              <p:cNvPr id="50" name="等腰三角形 49"/>
              <p:cNvSpPr/>
              <p:nvPr/>
            </p:nvSpPr>
            <p:spPr>
              <a:xfrm>
                <a:off x="3261" y="4801"/>
                <a:ext cx="1377" cy="1137"/>
              </a:xfrm>
              <a:prstGeom prst="triangle">
                <a:avLst/>
              </a:prstGeom>
              <a:solidFill>
                <a:srgbClr val="ED6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4000" b="1" dirty="0">
                  <a:solidFill>
                    <a:schemeClr val="tx1"/>
                  </a:solidFill>
                  <a:cs typeface="+mn-ea"/>
                  <a:sym typeface="+mn-lt"/>
                </a:endParaRPr>
              </a:p>
            </p:txBody>
          </p:sp>
        </p:grpSp>
        <p:sp>
          <p:nvSpPr>
            <p:cNvPr id="51" name="文本框 50"/>
            <p:cNvSpPr txBox="1"/>
            <p:nvPr/>
          </p:nvSpPr>
          <p:spPr>
            <a:xfrm>
              <a:off x="2473" y="4468"/>
              <a:ext cx="610" cy="1018"/>
            </a:xfrm>
            <a:prstGeom prst="rect">
              <a:avLst/>
            </a:prstGeom>
            <a:noFill/>
          </p:spPr>
          <p:txBody>
            <a:bodyPr wrap="square" rtlCol="0">
              <a:spAutoFit/>
            </a:bodyPr>
            <a:lstStyle/>
            <a:p>
              <a:r>
                <a:rPr lang="en-US" altLang="zh-CN" sz="3600" b="1" dirty="0">
                  <a:solidFill>
                    <a:schemeClr val="bg1"/>
                  </a:solidFill>
                  <a:cs typeface="+mn-ea"/>
                  <a:sym typeface="+mn-lt"/>
                </a:rPr>
                <a:t>1</a:t>
              </a:r>
              <a:endParaRPr lang="en-US" altLang="zh-CN" sz="3600" b="1" dirty="0">
                <a:solidFill>
                  <a:schemeClr val="bg1"/>
                </a:solidFill>
                <a:cs typeface="+mn-ea"/>
                <a:sym typeface="+mn-lt"/>
              </a:endParaRPr>
            </a:p>
          </p:txBody>
        </p:sp>
      </p:grpSp>
      <p:grpSp>
        <p:nvGrpSpPr>
          <p:cNvPr id="52" name="组合 51"/>
          <p:cNvGrpSpPr/>
          <p:nvPr/>
        </p:nvGrpSpPr>
        <p:grpSpPr>
          <a:xfrm>
            <a:off x="6286875" y="2300842"/>
            <a:ext cx="3825240" cy="762635"/>
            <a:chOff x="2159" y="4285"/>
            <a:chExt cx="6024" cy="1201"/>
          </a:xfrm>
        </p:grpSpPr>
        <p:grpSp>
          <p:nvGrpSpPr>
            <p:cNvPr id="53" name="组合 52"/>
            <p:cNvGrpSpPr/>
            <p:nvPr/>
          </p:nvGrpSpPr>
          <p:grpSpPr>
            <a:xfrm>
              <a:off x="2159" y="4285"/>
              <a:ext cx="6024" cy="1137"/>
              <a:chOff x="3261" y="4801"/>
              <a:chExt cx="6024" cy="1137"/>
            </a:xfrm>
          </p:grpSpPr>
          <p:sp>
            <p:nvSpPr>
              <p:cNvPr id="54" name="矩形 53"/>
              <p:cNvSpPr/>
              <p:nvPr/>
            </p:nvSpPr>
            <p:spPr>
              <a:xfrm>
                <a:off x="3960" y="4801"/>
                <a:ext cx="5325" cy="1137"/>
              </a:xfrm>
              <a:prstGeom prst="rect">
                <a:avLst/>
              </a:prstGeom>
              <a:solidFill>
                <a:srgbClr val="ED685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cs typeface="+mn-ea"/>
                    <a:sym typeface="+mn-lt"/>
                  </a:rPr>
                  <a:t>单击此处输入标题文本</a:t>
                </a:r>
                <a:endParaRPr lang="zh-CN" altLang="en-US" sz="2000" b="1">
                  <a:solidFill>
                    <a:schemeClr val="tx1"/>
                  </a:solidFill>
                  <a:cs typeface="+mn-ea"/>
                  <a:sym typeface="+mn-lt"/>
                </a:endParaRPr>
              </a:p>
              <a:p>
                <a:pPr algn="ctr"/>
                <a:r>
                  <a:rPr lang="zh-CN" altLang="en-US">
                    <a:solidFill>
                      <a:schemeClr val="tx1"/>
                    </a:solidFill>
                    <a:cs typeface="+mn-ea"/>
                    <a:sym typeface="+mn-lt"/>
                  </a:rPr>
                  <a:t>Click here to add your title</a:t>
                </a:r>
                <a:endParaRPr lang="zh-CN" altLang="en-US">
                  <a:solidFill>
                    <a:schemeClr val="tx1"/>
                  </a:solidFill>
                  <a:cs typeface="+mn-ea"/>
                  <a:sym typeface="+mn-lt"/>
                </a:endParaRPr>
              </a:p>
            </p:txBody>
          </p:sp>
          <p:sp>
            <p:nvSpPr>
              <p:cNvPr id="55" name="等腰三角形 54"/>
              <p:cNvSpPr/>
              <p:nvPr/>
            </p:nvSpPr>
            <p:spPr>
              <a:xfrm>
                <a:off x="3261" y="4801"/>
                <a:ext cx="1377" cy="1137"/>
              </a:xfrm>
              <a:prstGeom prst="triangle">
                <a:avLst/>
              </a:prstGeom>
              <a:solidFill>
                <a:srgbClr val="ED6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4000" b="1">
                  <a:solidFill>
                    <a:schemeClr val="tx1"/>
                  </a:solidFill>
                  <a:cs typeface="+mn-ea"/>
                  <a:sym typeface="+mn-lt"/>
                </a:endParaRPr>
              </a:p>
            </p:txBody>
          </p:sp>
        </p:grpSp>
        <p:sp>
          <p:nvSpPr>
            <p:cNvPr id="56" name="文本框 55"/>
            <p:cNvSpPr txBox="1"/>
            <p:nvPr/>
          </p:nvSpPr>
          <p:spPr>
            <a:xfrm>
              <a:off x="2473" y="4468"/>
              <a:ext cx="610" cy="1018"/>
            </a:xfrm>
            <a:prstGeom prst="rect">
              <a:avLst/>
            </a:prstGeom>
            <a:noFill/>
          </p:spPr>
          <p:txBody>
            <a:bodyPr wrap="square" rtlCol="0">
              <a:spAutoFit/>
            </a:bodyPr>
            <a:lstStyle/>
            <a:p>
              <a:r>
                <a:rPr lang="en-US" altLang="zh-CN" sz="3600" b="1" dirty="0">
                  <a:solidFill>
                    <a:schemeClr val="bg1"/>
                  </a:solidFill>
                  <a:cs typeface="+mn-ea"/>
                  <a:sym typeface="+mn-lt"/>
                </a:rPr>
                <a:t>2</a:t>
              </a:r>
              <a:endParaRPr lang="en-US" altLang="zh-CN" sz="3600" b="1" dirty="0">
                <a:solidFill>
                  <a:schemeClr val="bg1"/>
                </a:solidFill>
                <a:cs typeface="+mn-ea"/>
                <a:sym typeface="+mn-lt"/>
              </a:endParaRPr>
            </a:p>
          </p:txBody>
        </p:sp>
      </p:grpSp>
      <p:grpSp>
        <p:nvGrpSpPr>
          <p:cNvPr id="57" name="组合 56"/>
          <p:cNvGrpSpPr/>
          <p:nvPr/>
        </p:nvGrpSpPr>
        <p:grpSpPr>
          <a:xfrm>
            <a:off x="2062220" y="3960732"/>
            <a:ext cx="3825240" cy="762635"/>
            <a:chOff x="2159" y="4285"/>
            <a:chExt cx="6024" cy="1201"/>
          </a:xfrm>
        </p:grpSpPr>
        <p:grpSp>
          <p:nvGrpSpPr>
            <p:cNvPr id="58" name="组合 57"/>
            <p:cNvGrpSpPr/>
            <p:nvPr/>
          </p:nvGrpSpPr>
          <p:grpSpPr>
            <a:xfrm>
              <a:off x="2159" y="4285"/>
              <a:ext cx="6024" cy="1137"/>
              <a:chOff x="3261" y="4801"/>
              <a:chExt cx="6024" cy="1137"/>
            </a:xfrm>
          </p:grpSpPr>
          <p:sp>
            <p:nvSpPr>
              <p:cNvPr id="59" name="矩形 58"/>
              <p:cNvSpPr/>
              <p:nvPr/>
            </p:nvSpPr>
            <p:spPr>
              <a:xfrm>
                <a:off x="3960" y="4801"/>
                <a:ext cx="5325" cy="1137"/>
              </a:xfrm>
              <a:prstGeom prst="rect">
                <a:avLst/>
              </a:prstGeom>
              <a:solidFill>
                <a:srgbClr val="ED685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cs typeface="+mn-ea"/>
                    <a:sym typeface="+mn-lt"/>
                  </a:rPr>
                  <a:t>单击此处输入标题文本</a:t>
                </a:r>
                <a:endParaRPr lang="zh-CN" altLang="en-US" sz="2000" b="1">
                  <a:solidFill>
                    <a:schemeClr val="tx1"/>
                  </a:solidFill>
                  <a:cs typeface="+mn-ea"/>
                  <a:sym typeface="+mn-lt"/>
                </a:endParaRPr>
              </a:p>
              <a:p>
                <a:pPr algn="ctr"/>
                <a:r>
                  <a:rPr lang="zh-CN" altLang="en-US">
                    <a:solidFill>
                      <a:schemeClr val="tx1"/>
                    </a:solidFill>
                    <a:cs typeface="+mn-ea"/>
                    <a:sym typeface="+mn-lt"/>
                  </a:rPr>
                  <a:t>Click here to add your title</a:t>
                </a:r>
                <a:endParaRPr lang="zh-CN" altLang="en-US">
                  <a:solidFill>
                    <a:schemeClr val="tx1"/>
                  </a:solidFill>
                  <a:cs typeface="+mn-ea"/>
                  <a:sym typeface="+mn-lt"/>
                </a:endParaRPr>
              </a:p>
            </p:txBody>
          </p:sp>
          <p:sp>
            <p:nvSpPr>
              <p:cNvPr id="60" name="等腰三角形 59"/>
              <p:cNvSpPr/>
              <p:nvPr/>
            </p:nvSpPr>
            <p:spPr>
              <a:xfrm>
                <a:off x="3261" y="4801"/>
                <a:ext cx="1377" cy="1137"/>
              </a:xfrm>
              <a:prstGeom prst="triangle">
                <a:avLst/>
              </a:prstGeom>
              <a:solidFill>
                <a:srgbClr val="ED6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4000" b="1">
                  <a:solidFill>
                    <a:schemeClr val="tx1"/>
                  </a:solidFill>
                  <a:cs typeface="+mn-ea"/>
                  <a:sym typeface="+mn-lt"/>
                </a:endParaRPr>
              </a:p>
            </p:txBody>
          </p:sp>
        </p:grpSp>
        <p:sp>
          <p:nvSpPr>
            <p:cNvPr id="61" name="文本框 60"/>
            <p:cNvSpPr txBox="1"/>
            <p:nvPr/>
          </p:nvSpPr>
          <p:spPr>
            <a:xfrm>
              <a:off x="2473" y="4468"/>
              <a:ext cx="610" cy="1018"/>
            </a:xfrm>
            <a:prstGeom prst="rect">
              <a:avLst/>
            </a:prstGeom>
            <a:noFill/>
          </p:spPr>
          <p:txBody>
            <a:bodyPr wrap="square" rtlCol="0">
              <a:spAutoFit/>
            </a:bodyPr>
            <a:lstStyle/>
            <a:p>
              <a:r>
                <a:rPr lang="en-US" altLang="zh-CN" sz="3600" b="1" dirty="0">
                  <a:solidFill>
                    <a:schemeClr val="bg1"/>
                  </a:solidFill>
                  <a:cs typeface="+mn-ea"/>
                  <a:sym typeface="+mn-lt"/>
                </a:rPr>
                <a:t>3</a:t>
              </a:r>
              <a:endParaRPr lang="en-US" altLang="zh-CN" sz="3600" b="1" dirty="0">
                <a:solidFill>
                  <a:schemeClr val="bg1"/>
                </a:solidFill>
                <a:cs typeface="+mn-ea"/>
                <a:sym typeface="+mn-lt"/>
              </a:endParaRPr>
            </a:p>
          </p:txBody>
        </p:sp>
      </p:grpSp>
      <p:grpSp>
        <p:nvGrpSpPr>
          <p:cNvPr id="62" name="组合 61"/>
          <p:cNvGrpSpPr/>
          <p:nvPr/>
        </p:nvGrpSpPr>
        <p:grpSpPr>
          <a:xfrm>
            <a:off x="6286875" y="3967717"/>
            <a:ext cx="3825240" cy="762635"/>
            <a:chOff x="2159" y="4285"/>
            <a:chExt cx="6024" cy="1201"/>
          </a:xfrm>
        </p:grpSpPr>
        <p:grpSp>
          <p:nvGrpSpPr>
            <p:cNvPr id="63" name="组合 62"/>
            <p:cNvGrpSpPr/>
            <p:nvPr/>
          </p:nvGrpSpPr>
          <p:grpSpPr>
            <a:xfrm>
              <a:off x="2159" y="4285"/>
              <a:ext cx="6024" cy="1137"/>
              <a:chOff x="3261" y="4801"/>
              <a:chExt cx="6024" cy="1137"/>
            </a:xfrm>
          </p:grpSpPr>
          <p:sp>
            <p:nvSpPr>
              <p:cNvPr id="64" name="矩形 63"/>
              <p:cNvSpPr/>
              <p:nvPr/>
            </p:nvSpPr>
            <p:spPr>
              <a:xfrm>
                <a:off x="3960" y="4801"/>
                <a:ext cx="5325" cy="1137"/>
              </a:xfrm>
              <a:prstGeom prst="rect">
                <a:avLst/>
              </a:prstGeom>
              <a:solidFill>
                <a:srgbClr val="ED685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cs typeface="+mn-ea"/>
                    <a:sym typeface="+mn-lt"/>
                  </a:rPr>
                  <a:t>单击此处输入标题文本</a:t>
                </a:r>
                <a:endParaRPr lang="zh-CN" altLang="en-US" sz="2000" b="1">
                  <a:solidFill>
                    <a:schemeClr val="tx1"/>
                  </a:solidFill>
                  <a:cs typeface="+mn-ea"/>
                  <a:sym typeface="+mn-lt"/>
                </a:endParaRPr>
              </a:p>
              <a:p>
                <a:pPr algn="ctr"/>
                <a:r>
                  <a:rPr lang="zh-CN" altLang="en-US">
                    <a:solidFill>
                      <a:schemeClr val="tx1"/>
                    </a:solidFill>
                    <a:cs typeface="+mn-ea"/>
                    <a:sym typeface="+mn-lt"/>
                  </a:rPr>
                  <a:t>Click here to add your title</a:t>
                </a:r>
                <a:endParaRPr lang="zh-CN" altLang="en-US">
                  <a:solidFill>
                    <a:schemeClr val="tx1"/>
                  </a:solidFill>
                  <a:cs typeface="+mn-ea"/>
                  <a:sym typeface="+mn-lt"/>
                </a:endParaRPr>
              </a:p>
            </p:txBody>
          </p:sp>
          <p:sp>
            <p:nvSpPr>
              <p:cNvPr id="65" name="等腰三角形 64"/>
              <p:cNvSpPr/>
              <p:nvPr/>
            </p:nvSpPr>
            <p:spPr>
              <a:xfrm>
                <a:off x="3261" y="4801"/>
                <a:ext cx="1377" cy="1137"/>
              </a:xfrm>
              <a:prstGeom prst="triangle">
                <a:avLst/>
              </a:prstGeom>
              <a:solidFill>
                <a:srgbClr val="ED6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4000" b="1">
                  <a:solidFill>
                    <a:schemeClr val="tx1"/>
                  </a:solidFill>
                  <a:cs typeface="+mn-ea"/>
                  <a:sym typeface="+mn-lt"/>
                </a:endParaRPr>
              </a:p>
            </p:txBody>
          </p:sp>
        </p:grpSp>
        <p:sp>
          <p:nvSpPr>
            <p:cNvPr id="66" name="文本框 65"/>
            <p:cNvSpPr txBox="1"/>
            <p:nvPr/>
          </p:nvSpPr>
          <p:spPr>
            <a:xfrm>
              <a:off x="2473" y="4468"/>
              <a:ext cx="610" cy="1018"/>
            </a:xfrm>
            <a:prstGeom prst="rect">
              <a:avLst/>
            </a:prstGeom>
            <a:noFill/>
          </p:spPr>
          <p:txBody>
            <a:bodyPr wrap="square" rtlCol="0">
              <a:spAutoFit/>
            </a:bodyPr>
            <a:lstStyle/>
            <a:p>
              <a:r>
                <a:rPr lang="en-US" altLang="zh-CN" sz="3600" b="1" dirty="0">
                  <a:solidFill>
                    <a:schemeClr val="bg1"/>
                  </a:solidFill>
                  <a:cs typeface="+mn-ea"/>
                  <a:sym typeface="+mn-lt"/>
                </a:rPr>
                <a:t>4</a:t>
              </a:r>
              <a:endParaRPr lang="en-US" altLang="zh-CN" sz="36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ppt_x</p:attrName>
                                        </p:attrNameLst>
                                      </p:cBhvr>
                                      <p:tavLst>
                                        <p:tav tm="0">
                                          <p:val>
                                            <p:strVal val="#ppt_x-.2"/>
                                          </p:val>
                                        </p:tav>
                                        <p:tav tm="100000">
                                          <p:val>
                                            <p:strVal val="#ppt_x"/>
                                          </p:val>
                                        </p:tav>
                                      </p:tavLst>
                                    </p:anim>
                                    <p:anim calcmode="lin" valueType="num">
                                      <p:cBhvr>
                                        <p:cTn id="8" dur="500" fill="hold"/>
                                        <p:tgtEl>
                                          <p:spTgt spid="47"/>
                                        </p:tgtEl>
                                        <p:attrNameLst>
                                          <p:attrName>ppt_y</p:attrName>
                                        </p:attrNameLst>
                                      </p:cBhvr>
                                      <p:tavLst>
                                        <p:tav tm="0">
                                          <p:val>
                                            <p:strVal val="#ppt_y"/>
                                          </p:val>
                                        </p:tav>
                                        <p:tav tm="100000">
                                          <p:val>
                                            <p:strVal val="#ppt_y"/>
                                          </p:val>
                                        </p:tav>
                                      </p:tavLst>
                                    </p:anim>
                                    <p:animEffect transition="in" filter="wipe(right)" prLst="gradientSize: 0.1">
                                      <p:cBhvr>
                                        <p:cTn id="9" dur="500"/>
                                        <p:tgtEl>
                                          <p:spTgt spid="47"/>
                                        </p:tgtEl>
                                      </p:cBhvr>
                                    </p:animEffect>
                                  </p:childTnLst>
                                </p:cTn>
                              </p:par>
                            </p:childTnLst>
                          </p:cTn>
                        </p:par>
                        <p:par>
                          <p:cTn id="10" fill="hold">
                            <p:stCondLst>
                              <p:cond delay="500"/>
                            </p:stCondLst>
                            <p:childTnLst>
                              <p:par>
                                <p:cTn id="11" presetID="29" presetClass="entr" presetSubtype="0"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500" fill="hold"/>
                                        <p:tgtEl>
                                          <p:spTgt spid="52"/>
                                        </p:tgtEl>
                                        <p:attrNameLst>
                                          <p:attrName>ppt_x</p:attrName>
                                        </p:attrNameLst>
                                      </p:cBhvr>
                                      <p:tavLst>
                                        <p:tav tm="0">
                                          <p:val>
                                            <p:strVal val="#ppt_x-.2"/>
                                          </p:val>
                                        </p:tav>
                                        <p:tav tm="100000">
                                          <p:val>
                                            <p:strVal val="#ppt_x"/>
                                          </p:val>
                                        </p:tav>
                                      </p:tavLst>
                                    </p:anim>
                                    <p:anim calcmode="lin" valueType="num">
                                      <p:cBhvr>
                                        <p:cTn id="14" dur="500" fill="hold"/>
                                        <p:tgtEl>
                                          <p:spTgt spid="52"/>
                                        </p:tgtEl>
                                        <p:attrNameLst>
                                          <p:attrName>ppt_y</p:attrName>
                                        </p:attrNameLst>
                                      </p:cBhvr>
                                      <p:tavLst>
                                        <p:tav tm="0">
                                          <p:val>
                                            <p:strVal val="#ppt_y"/>
                                          </p:val>
                                        </p:tav>
                                        <p:tav tm="100000">
                                          <p:val>
                                            <p:strVal val="#ppt_y"/>
                                          </p:val>
                                        </p:tav>
                                      </p:tavLst>
                                    </p:anim>
                                    <p:animEffect transition="in" filter="wipe(right)" prLst="gradientSize: 0.1">
                                      <p:cBhvr>
                                        <p:cTn id="15" dur="500"/>
                                        <p:tgtEl>
                                          <p:spTgt spid="52"/>
                                        </p:tgtEl>
                                      </p:cBhvr>
                                    </p:animEffect>
                                  </p:childTnLst>
                                </p:cTn>
                              </p:par>
                            </p:childTnLst>
                          </p:cTn>
                        </p:par>
                        <p:par>
                          <p:cTn id="16" fill="hold">
                            <p:stCondLst>
                              <p:cond delay="1000"/>
                            </p:stCondLst>
                            <p:childTnLst>
                              <p:par>
                                <p:cTn id="17" presetID="29"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ppt_x</p:attrName>
                                        </p:attrNameLst>
                                      </p:cBhvr>
                                      <p:tavLst>
                                        <p:tav tm="0">
                                          <p:val>
                                            <p:strVal val="#ppt_x-.2"/>
                                          </p:val>
                                        </p:tav>
                                        <p:tav tm="100000">
                                          <p:val>
                                            <p:strVal val="#ppt_x"/>
                                          </p:val>
                                        </p:tav>
                                      </p:tavLst>
                                    </p:anim>
                                    <p:anim calcmode="lin" valueType="num">
                                      <p:cBhvr>
                                        <p:cTn id="20" dur="500" fill="hold"/>
                                        <p:tgtEl>
                                          <p:spTgt spid="57"/>
                                        </p:tgtEl>
                                        <p:attrNameLst>
                                          <p:attrName>ppt_y</p:attrName>
                                        </p:attrNameLst>
                                      </p:cBhvr>
                                      <p:tavLst>
                                        <p:tav tm="0">
                                          <p:val>
                                            <p:strVal val="#ppt_y"/>
                                          </p:val>
                                        </p:tav>
                                        <p:tav tm="100000">
                                          <p:val>
                                            <p:strVal val="#ppt_y"/>
                                          </p:val>
                                        </p:tav>
                                      </p:tavLst>
                                    </p:anim>
                                    <p:animEffect transition="in" filter="wipe(right)" prLst="gradientSize: 0.1">
                                      <p:cBhvr>
                                        <p:cTn id="21" dur="500"/>
                                        <p:tgtEl>
                                          <p:spTgt spid="57"/>
                                        </p:tgtEl>
                                      </p:cBhvr>
                                    </p:animEffect>
                                  </p:childTnLst>
                                </p:cTn>
                              </p:par>
                            </p:childTnLst>
                          </p:cTn>
                        </p:par>
                        <p:par>
                          <p:cTn id="22" fill="hold">
                            <p:stCondLst>
                              <p:cond delay="1500"/>
                            </p:stCondLst>
                            <p:childTnLst>
                              <p:par>
                                <p:cTn id="23" presetID="29" presetClass="entr" presetSubtype="0"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p:cTn id="25" dur="500" fill="hold"/>
                                        <p:tgtEl>
                                          <p:spTgt spid="62"/>
                                        </p:tgtEl>
                                        <p:attrNameLst>
                                          <p:attrName>ppt_x</p:attrName>
                                        </p:attrNameLst>
                                      </p:cBhvr>
                                      <p:tavLst>
                                        <p:tav tm="0">
                                          <p:val>
                                            <p:strVal val="#ppt_x-.2"/>
                                          </p:val>
                                        </p:tav>
                                        <p:tav tm="100000">
                                          <p:val>
                                            <p:strVal val="#ppt_x"/>
                                          </p:val>
                                        </p:tav>
                                      </p:tavLst>
                                    </p:anim>
                                    <p:anim calcmode="lin" valueType="num">
                                      <p:cBhvr>
                                        <p:cTn id="26" dur="500" fill="hold"/>
                                        <p:tgtEl>
                                          <p:spTgt spid="62"/>
                                        </p:tgtEl>
                                        <p:attrNameLst>
                                          <p:attrName>ppt_y</p:attrName>
                                        </p:attrNameLst>
                                      </p:cBhvr>
                                      <p:tavLst>
                                        <p:tav tm="0">
                                          <p:val>
                                            <p:strVal val="#ppt_y"/>
                                          </p:val>
                                        </p:tav>
                                        <p:tav tm="100000">
                                          <p:val>
                                            <p:strVal val="#ppt_y"/>
                                          </p:val>
                                        </p:tav>
                                      </p:tavLst>
                                    </p:anim>
                                    <p:animEffect transition="in" filter="wipe(right)" prLst="gradientSize: 0.1">
                                      <p:cBhvr>
                                        <p:cTn id="2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186097" y="1861006"/>
            <a:ext cx="4827003" cy="1597359"/>
            <a:chOff x="6186097" y="1861005"/>
            <a:chExt cx="4827003" cy="1597358"/>
          </a:xfrm>
        </p:grpSpPr>
        <p:cxnSp>
          <p:nvCxnSpPr>
            <p:cNvPr id="6" name="直接连接符 5"/>
            <p:cNvCxnSpPr/>
            <p:nvPr/>
          </p:nvCxnSpPr>
          <p:spPr>
            <a:xfrm>
              <a:off x="7764884" y="2477035"/>
              <a:ext cx="2076566"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6186097" y="1861005"/>
              <a:ext cx="1637938" cy="1597358"/>
              <a:chOff x="6995834" y="1600200"/>
              <a:chExt cx="1875259" cy="1828800"/>
            </a:xfrm>
          </p:grpSpPr>
          <p:sp>
            <p:nvSpPr>
              <p:cNvPr id="21" name="椭圆 20"/>
              <p:cNvSpPr/>
              <p:nvPr/>
            </p:nvSpPr>
            <p:spPr>
              <a:xfrm>
                <a:off x="6995834" y="1600200"/>
                <a:ext cx="1828800" cy="1828800"/>
              </a:xfrm>
              <a:prstGeom prst="ellipse">
                <a:avLst/>
              </a:prstGeom>
              <a:noFill/>
              <a:ln w="12700" cap="flat" cmpd="sng" algn="ctr">
                <a:solidFill>
                  <a:schemeClr val="accent2">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solidFill>
                      <a:schemeClr val="tx1">
                        <a:lumMod val="65000"/>
                        <a:lumOff val="35000"/>
                      </a:schemeClr>
                    </a:solidFill>
                    <a:cs typeface="+mn-ea"/>
                    <a:sym typeface="+mn-lt"/>
                  </a:rPr>
                  <a:t>0.70%</a:t>
                </a:r>
                <a:endParaRPr lang="en-US">
                  <a:solidFill>
                    <a:schemeClr val="tx1">
                      <a:lumMod val="65000"/>
                      <a:lumOff val="35000"/>
                    </a:schemeClr>
                  </a:solidFill>
                  <a:cs typeface="+mn-ea"/>
                  <a:sym typeface="+mn-lt"/>
                </a:endParaRPr>
              </a:p>
            </p:txBody>
          </p:sp>
          <p:sp>
            <p:nvSpPr>
              <p:cNvPr id="22" name="弧形 21"/>
              <p:cNvSpPr/>
              <p:nvPr/>
            </p:nvSpPr>
            <p:spPr>
              <a:xfrm>
                <a:off x="7197852" y="1802218"/>
                <a:ext cx="1424763" cy="1424763"/>
              </a:xfrm>
              <a:prstGeom prst="arc">
                <a:avLst>
                  <a:gd name="adj1" fmla="val 16200000"/>
                  <a:gd name="adj2" fmla="val 11372633"/>
                </a:avLst>
              </a:prstGeom>
              <a:noFill/>
              <a:ln w="190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cs typeface="+mn-ea"/>
                  <a:sym typeface="+mn-lt"/>
                </a:endParaRPr>
              </a:p>
            </p:txBody>
          </p:sp>
          <p:sp>
            <p:nvSpPr>
              <p:cNvPr id="23" name="椭圆 22"/>
              <p:cNvSpPr/>
              <p:nvPr/>
            </p:nvSpPr>
            <p:spPr>
              <a:xfrm>
                <a:off x="8749081" y="2267514"/>
                <a:ext cx="122012" cy="12201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cs typeface="+mn-ea"/>
                  <a:sym typeface="+mn-lt"/>
                </a:endParaRPr>
              </a:p>
            </p:txBody>
          </p:sp>
        </p:grpSp>
        <p:sp>
          <p:nvSpPr>
            <p:cNvPr id="15" name="文本框 28"/>
            <p:cNvSpPr txBox="1"/>
            <p:nvPr/>
          </p:nvSpPr>
          <p:spPr>
            <a:xfrm>
              <a:off x="9228852" y="1912500"/>
              <a:ext cx="653864" cy="483887"/>
            </a:xfrm>
            <a:prstGeom prst="rect">
              <a:avLst/>
            </a:prstGeom>
            <a:noFill/>
          </p:spPr>
          <p:txBody>
            <a:bodyPr wrap="none" lIns="0" tIns="0" rIns="0" bIns="0">
              <a:normAutofit fontScale="92500" lnSpcReduction="10000"/>
            </a:bodyPr>
            <a:lstStyle/>
            <a:p>
              <a:pPr algn="r"/>
              <a:r>
                <a:rPr lang="en-US" sz="3600" dirty="0">
                  <a:solidFill>
                    <a:schemeClr val="accent2"/>
                  </a:solidFill>
                  <a:cs typeface="+mn-ea"/>
                  <a:sym typeface="+mn-lt"/>
                </a:rPr>
                <a:t>70%</a:t>
              </a:r>
              <a:endParaRPr lang="en-US" sz="3600" dirty="0">
                <a:solidFill>
                  <a:schemeClr val="accent2"/>
                </a:solidFill>
                <a:cs typeface="+mn-ea"/>
                <a:sym typeface="+mn-lt"/>
              </a:endParaRPr>
            </a:p>
          </p:txBody>
        </p:sp>
        <p:grpSp>
          <p:nvGrpSpPr>
            <p:cNvPr id="54" name="组合 53"/>
            <p:cNvGrpSpPr/>
            <p:nvPr/>
          </p:nvGrpSpPr>
          <p:grpSpPr>
            <a:xfrm>
              <a:off x="7932017" y="2619221"/>
              <a:ext cx="3081083" cy="834815"/>
              <a:chOff x="7483989" y="3433235"/>
              <a:chExt cx="3081083" cy="834815"/>
            </a:xfrm>
          </p:grpSpPr>
          <p:sp>
            <p:nvSpPr>
              <p:cNvPr id="55" name="矩形 54"/>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a:t>
                </a:r>
                <a:endParaRPr lang="zh-CN" altLang="en-US" sz="1200" dirty="0">
                  <a:solidFill>
                    <a:schemeClr val="tx1">
                      <a:lumMod val="75000"/>
                      <a:lumOff val="25000"/>
                    </a:schemeClr>
                  </a:solidFill>
                  <a:cs typeface="+mn-ea"/>
                  <a:sym typeface="+mn-lt"/>
                </a:endParaRPr>
              </a:p>
            </p:txBody>
          </p:sp>
          <p:sp>
            <p:nvSpPr>
              <p:cNvPr id="56" name="矩形 55"/>
              <p:cNvSpPr/>
              <p:nvPr/>
            </p:nvSpPr>
            <p:spPr>
              <a:xfrm>
                <a:off x="7483989" y="3433235"/>
                <a:ext cx="2050552" cy="36234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cs typeface="+mn-ea"/>
                    <a:sym typeface="+mn-lt"/>
                  </a:rPr>
                  <a:t>标题文字添加</a:t>
                </a:r>
                <a:endParaRPr lang="zh-CN" altLang="en-US" sz="1600" b="1" dirty="0">
                  <a:cs typeface="+mn-ea"/>
                  <a:sym typeface="+mn-lt"/>
                </a:endParaRPr>
              </a:p>
            </p:txBody>
          </p:sp>
        </p:grpSp>
      </p:grpSp>
      <p:grpSp>
        <p:nvGrpSpPr>
          <p:cNvPr id="4" name="组合 3"/>
          <p:cNvGrpSpPr/>
          <p:nvPr/>
        </p:nvGrpSpPr>
        <p:grpSpPr>
          <a:xfrm>
            <a:off x="6184900" y="4120364"/>
            <a:ext cx="4828200" cy="1597359"/>
            <a:chOff x="6184900" y="4120362"/>
            <a:chExt cx="4828200" cy="1597358"/>
          </a:xfrm>
        </p:grpSpPr>
        <p:cxnSp>
          <p:nvCxnSpPr>
            <p:cNvPr id="8" name="直接连接符 7"/>
            <p:cNvCxnSpPr/>
            <p:nvPr/>
          </p:nvCxnSpPr>
          <p:spPr>
            <a:xfrm>
              <a:off x="7772970" y="4736392"/>
              <a:ext cx="2076566"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6184900" y="4120362"/>
              <a:ext cx="1641356" cy="1597358"/>
              <a:chOff x="6994464" y="4186915"/>
              <a:chExt cx="1879172" cy="1828800"/>
            </a:xfrm>
          </p:grpSpPr>
          <p:sp>
            <p:nvSpPr>
              <p:cNvPr id="18" name="椭圆 17"/>
              <p:cNvSpPr/>
              <p:nvPr/>
            </p:nvSpPr>
            <p:spPr>
              <a:xfrm>
                <a:off x="6994464" y="4186915"/>
                <a:ext cx="1828800" cy="1828800"/>
              </a:xfrm>
              <a:prstGeom prst="ellipse">
                <a:avLst/>
              </a:prstGeom>
              <a:noFill/>
              <a:ln w="12700" cap="flat" cmpd="sng" algn="ctr">
                <a:solidFill>
                  <a:schemeClr val="accent4">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dirty="0">
                    <a:solidFill>
                      <a:schemeClr val="tx1">
                        <a:lumMod val="65000"/>
                        <a:lumOff val="35000"/>
                      </a:schemeClr>
                    </a:solidFill>
                    <a:cs typeface="+mn-ea"/>
                    <a:sym typeface="+mn-lt"/>
                  </a:rPr>
                  <a:t>0.95%</a:t>
                </a:r>
                <a:endParaRPr lang="en-US" dirty="0">
                  <a:solidFill>
                    <a:schemeClr val="tx1">
                      <a:lumMod val="65000"/>
                      <a:lumOff val="35000"/>
                    </a:schemeClr>
                  </a:solidFill>
                  <a:cs typeface="+mn-ea"/>
                  <a:sym typeface="+mn-lt"/>
                </a:endParaRPr>
              </a:p>
            </p:txBody>
          </p:sp>
          <p:sp>
            <p:nvSpPr>
              <p:cNvPr id="19" name="弧形 18"/>
              <p:cNvSpPr/>
              <p:nvPr/>
            </p:nvSpPr>
            <p:spPr>
              <a:xfrm>
                <a:off x="7196482" y="4388933"/>
                <a:ext cx="1424763" cy="1424763"/>
              </a:xfrm>
              <a:prstGeom prst="arc">
                <a:avLst>
                  <a:gd name="adj1" fmla="val 16200000"/>
                  <a:gd name="adj2" fmla="val 14595106"/>
                </a:avLst>
              </a:prstGeom>
              <a:noFill/>
              <a:ln w="190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cs typeface="+mn-ea"/>
                  <a:sym typeface="+mn-lt"/>
                </a:endParaRPr>
              </a:p>
            </p:txBody>
          </p:sp>
          <p:sp>
            <p:nvSpPr>
              <p:cNvPr id="20" name="椭圆 19"/>
              <p:cNvSpPr/>
              <p:nvPr/>
            </p:nvSpPr>
            <p:spPr>
              <a:xfrm>
                <a:off x="8751624" y="4831196"/>
                <a:ext cx="122012" cy="122012"/>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cs typeface="+mn-ea"/>
                  <a:sym typeface="+mn-lt"/>
                </a:endParaRPr>
              </a:p>
            </p:txBody>
          </p:sp>
        </p:grpSp>
        <p:sp>
          <p:nvSpPr>
            <p:cNvPr id="12" name="文本框 43"/>
            <p:cNvSpPr txBox="1"/>
            <p:nvPr/>
          </p:nvSpPr>
          <p:spPr>
            <a:xfrm>
              <a:off x="9167246" y="4171856"/>
              <a:ext cx="715470" cy="483887"/>
            </a:xfrm>
            <a:prstGeom prst="rect">
              <a:avLst/>
            </a:prstGeom>
            <a:noFill/>
          </p:spPr>
          <p:txBody>
            <a:bodyPr wrap="none" lIns="0" tIns="0" rIns="0" bIns="0">
              <a:normAutofit fontScale="92500" lnSpcReduction="10000"/>
            </a:bodyPr>
            <a:lstStyle/>
            <a:p>
              <a:pPr algn="r"/>
              <a:r>
                <a:rPr lang="en-US" sz="3600" dirty="0">
                  <a:solidFill>
                    <a:schemeClr val="accent1"/>
                  </a:solidFill>
                  <a:cs typeface="+mn-ea"/>
                  <a:sym typeface="+mn-lt"/>
                </a:rPr>
                <a:t>95%</a:t>
              </a:r>
              <a:endParaRPr lang="en-US" sz="3600" dirty="0">
                <a:solidFill>
                  <a:schemeClr val="accent1"/>
                </a:solidFill>
                <a:cs typeface="+mn-ea"/>
                <a:sym typeface="+mn-lt"/>
              </a:endParaRPr>
            </a:p>
          </p:txBody>
        </p:sp>
        <p:grpSp>
          <p:nvGrpSpPr>
            <p:cNvPr id="57" name="组合 56"/>
            <p:cNvGrpSpPr/>
            <p:nvPr/>
          </p:nvGrpSpPr>
          <p:grpSpPr>
            <a:xfrm>
              <a:off x="7932017" y="4868240"/>
              <a:ext cx="3081083" cy="834815"/>
              <a:chOff x="7483989" y="3433235"/>
              <a:chExt cx="3081083" cy="834815"/>
            </a:xfrm>
          </p:grpSpPr>
          <p:sp>
            <p:nvSpPr>
              <p:cNvPr id="58" name="矩形 57"/>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a:t>
                </a:r>
                <a:endParaRPr lang="zh-CN" altLang="en-US" sz="1200" dirty="0">
                  <a:solidFill>
                    <a:schemeClr val="tx1">
                      <a:lumMod val="75000"/>
                      <a:lumOff val="25000"/>
                    </a:schemeClr>
                  </a:solidFill>
                  <a:cs typeface="+mn-ea"/>
                  <a:sym typeface="+mn-lt"/>
                </a:endParaRPr>
              </a:p>
            </p:txBody>
          </p:sp>
          <p:sp>
            <p:nvSpPr>
              <p:cNvPr id="59" name="矩形 58"/>
              <p:cNvSpPr/>
              <p:nvPr/>
            </p:nvSpPr>
            <p:spPr>
              <a:xfrm>
                <a:off x="7483989" y="3433235"/>
                <a:ext cx="2050552" cy="36234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cs typeface="+mn-ea"/>
                    <a:sym typeface="+mn-lt"/>
                  </a:rPr>
                  <a:t>标题文字添加</a:t>
                </a:r>
                <a:endParaRPr lang="zh-CN" altLang="en-US" sz="1600" b="1" dirty="0">
                  <a:cs typeface="+mn-ea"/>
                  <a:sym typeface="+mn-lt"/>
                </a:endParaRPr>
              </a:p>
            </p:txBody>
          </p:sp>
        </p:grpSp>
      </p:grpSp>
      <p:grpSp>
        <p:nvGrpSpPr>
          <p:cNvPr id="2" name="组合 1"/>
          <p:cNvGrpSpPr/>
          <p:nvPr/>
        </p:nvGrpSpPr>
        <p:grpSpPr>
          <a:xfrm>
            <a:off x="1027095" y="1876485"/>
            <a:ext cx="4795227" cy="1597358"/>
            <a:chOff x="1027094" y="1876484"/>
            <a:chExt cx="4795227" cy="1597359"/>
          </a:xfrm>
        </p:grpSpPr>
        <p:grpSp>
          <p:nvGrpSpPr>
            <p:cNvPr id="24" name="组合 23"/>
            <p:cNvGrpSpPr/>
            <p:nvPr/>
          </p:nvGrpSpPr>
          <p:grpSpPr>
            <a:xfrm>
              <a:off x="1027094" y="1876484"/>
              <a:ext cx="1641356" cy="1597359"/>
              <a:chOff x="1863777" y="1617922"/>
              <a:chExt cx="1879172" cy="1828800"/>
            </a:xfrm>
          </p:grpSpPr>
          <p:sp>
            <p:nvSpPr>
              <p:cNvPr id="39" name="椭圆 38"/>
              <p:cNvSpPr/>
              <p:nvPr/>
            </p:nvSpPr>
            <p:spPr>
              <a:xfrm>
                <a:off x="1863777" y="1617922"/>
                <a:ext cx="1828800" cy="1828800"/>
              </a:xfrm>
              <a:prstGeom prst="ellipse">
                <a:avLst/>
              </a:prstGeom>
              <a:noFill/>
              <a:ln w="12700" cap="flat" cmpd="sng" algn="ctr">
                <a:solidFill>
                  <a:schemeClr val="accent1">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solidFill>
                      <a:schemeClr val="tx1">
                        <a:lumMod val="65000"/>
                        <a:lumOff val="35000"/>
                      </a:schemeClr>
                    </a:solidFill>
                    <a:cs typeface="+mn-ea"/>
                    <a:sym typeface="+mn-lt"/>
                  </a:rPr>
                  <a:t>0.25%</a:t>
                </a:r>
                <a:endParaRPr lang="en-US">
                  <a:solidFill>
                    <a:schemeClr val="tx1">
                      <a:lumMod val="65000"/>
                      <a:lumOff val="35000"/>
                    </a:schemeClr>
                  </a:solidFill>
                  <a:cs typeface="+mn-ea"/>
                  <a:sym typeface="+mn-lt"/>
                </a:endParaRPr>
              </a:p>
            </p:txBody>
          </p:sp>
          <p:sp>
            <p:nvSpPr>
              <p:cNvPr id="40" name="弧形 39"/>
              <p:cNvSpPr/>
              <p:nvPr/>
            </p:nvSpPr>
            <p:spPr>
              <a:xfrm>
                <a:off x="2065795" y="1819940"/>
                <a:ext cx="1424763" cy="1424763"/>
              </a:xfrm>
              <a:prstGeom prst="arc">
                <a:avLst>
                  <a:gd name="adj1" fmla="val 16200000"/>
                  <a:gd name="adj2" fmla="val 20728475"/>
                </a:avLst>
              </a:prstGeom>
              <a:noFill/>
              <a:ln w="190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cs typeface="+mn-ea"/>
                  <a:sym typeface="+mn-lt"/>
                </a:endParaRPr>
              </a:p>
            </p:txBody>
          </p:sp>
          <p:sp>
            <p:nvSpPr>
              <p:cNvPr id="41" name="椭圆 40"/>
              <p:cNvSpPr/>
              <p:nvPr/>
            </p:nvSpPr>
            <p:spPr>
              <a:xfrm>
                <a:off x="3620937" y="2262203"/>
                <a:ext cx="122012" cy="122012"/>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cs typeface="+mn-ea"/>
                  <a:sym typeface="+mn-lt"/>
                </a:endParaRPr>
              </a:p>
            </p:txBody>
          </p:sp>
        </p:grpSp>
        <p:grpSp>
          <p:nvGrpSpPr>
            <p:cNvPr id="27" name="组合 26"/>
            <p:cNvGrpSpPr/>
            <p:nvPr/>
          </p:nvGrpSpPr>
          <p:grpSpPr>
            <a:xfrm>
              <a:off x="2615164" y="1927979"/>
              <a:ext cx="2108549" cy="564535"/>
              <a:chOff x="3681943" y="1676878"/>
              <a:chExt cx="2414057" cy="646331"/>
            </a:xfrm>
          </p:grpSpPr>
          <p:cxnSp>
            <p:nvCxnSpPr>
              <p:cNvPr id="32" name="直接连接符 31"/>
              <p:cNvCxnSpPr/>
              <p:nvPr/>
            </p:nvCxnSpPr>
            <p:spPr>
              <a:xfrm>
                <a:off x="3681943" y="2323209"/>
                <a:ext cx="23774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文本框 20"/>
              <p:cNvSpPr txBox="1"/>
              <p:nvPr/>
            </p:nvSpPr>
            <p:spPr>
              <a:xfrm>
                <a:off x="5294499" y="1676878"/>
                <a:ext cx="801501" cy="553998"/>
              </a:xfrm>
              <a:prstGeom prst="rect">
                <a:avLst/>
              </a:prstGeom>
              <a:noFill/>
            </p:spPr>
            <p:txBody>
              <a:bodyPr wrap="none" lIns="0" tIns="0" rIns="0" bIns="0">
                <a:normAutofit fontScale="92500" lnSpcReduction="10000"/>
              </a:bodyPr>
              <a:lstStyle/>
              <a:p>
                <a:pPr algn="r"/>
                <a:r>
                  <a:rPr lang="en-US" sz="3600" dirty="0">
                    <a:solidFill>
                      <a:schemeClr val="accent1"/>
                    </a:solidFill>
                    <a:cs typeface="+mn-ea"/>
                    <a:sym typeface="+mn-lt"/>
                  </a:rPr>
                  <a:t>25%</a:t>
                </a:r>
                <a:endParaRPr lang="en-US" sz="3600" dirty="0">
                  <a:solidFill>
                    <a:schemeClr val="accent1"/>
                  </a:solidFill>
                  <a:cs typeface="+mn-ea"/>
                  <a:sym typeface="+mn-lt"/>
                </a:endParaRPr>
              </a:p>
            </p:txBody>
          </p:sp>
        </p:grpSp>
        <p:grpSp>
          <p:nvGrpSpPr>
            <p:cNvPr id="60" name="组合 59"/>
            <p:cNvGrpSpPr/>
            <p:nvPr/>
          </p:nvGrpSpPr>
          <p:grpSpPr>
            <a:xfrm>
              <a:off x="2741238" y="2619221"/>
              <a:ext cx="3081083" cy="834815"/>
              <a:chOff x="7483989" y="3433235"/>
              <a:chExt cx="3081083" cy="834815"/>
            </a:xfrm>
          </p:grpSpPr>
          <p:sp>
            <p:nvSpPr>
              <p:cNvPr id="61" name="矩形 60"/>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a:t>
                </a:r>
                <a:endParaRPr lang="zh-CN" altLang="en-US" sz="1200" dirty="0">
                  <a:solidFill>
                    <a:schemeClr val="tx1">
                      <a:lumMod val="75000"/>
                      <a:lumOff val="25000"/>
                    </a:schemeClr>
                  </a:solidFill>
                  <a:cs typeface="+mn-ea"/>
                  <a:sym typeface="+mn-lt"/>
                </a:endParaRPr>
              </a:p>
            </p:txBody>
          </p:sp>
          <p:sp>
            <p:nvSpPr>
              <p:cNvPr id="62" name="矩形 61"/>
              <p:cNvSpPr/>
              <p:nvPr/>
            </p:nvSpPr>
            <p:spPr>
              <a:xfrm>
                <a:off x="7483989" y="3433235"/>
                <a:ext cx="2050552" cy="36234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cs typeface="+mn-ea"/>
                    <a:sym typeface="+mn-lt"/>
                  </a:rPr>
                  <a:t>标题文字添加</a:t>
                </a:r>
                <a:endParaRPr lang="zh-CN" altLang="en-US" sz="1600" b="1" dirty="0">
                  <a:cs typeface="+mn-ea"/>
                  <a:sym typeface="+mn-lt"/>
                </a:endParaRPr>
              </a:p>
            </p:txBody>
          </p:sp>
        </p:grpSp>
      </p:grpSp>
      <p:grpSp>
        <p:nvGrpSpPr>
          <p:cNvPr id="5" name="组合 4"/>
          <p:cNvGrpSpPr/>
          <p:nvPr/>
        </p:nvGrpSpPr>
        <p:grpSpPr>
          <a:xfrm>
            <a:off x="1027095" y="4120364"/>
            <a:ext cx="4795227" cy="1597359"/>
            <a:chOff x="1027094" y="4120361"/>
            <a:chExt cx="4795227" cy="1597359"/>
          </a:xfrm>
        </p:grpSpPr>
        <p:cxnSp>
          <p:nvCxnSpPr>
            <p:cNvPr id="25" name="直接连接符 24"/>
            <p:cNvCxnSpPr/>
            <p:nvPr/>
          </p:nvCxnSpPr>
          <p:spPr>
            <a:xfrm>
              <a:off x="2615164" y="4736392"/>
              <a:ext cx="2076566"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1027094" y="4120361"/>
              <a:ext cx="1641356" cy="1597359"/>
              <a:chOff x="1863777" y="4186915"/>
              <a:chExt cx="1879172" cy="1828800"/>
            </a:xfrm>
          </p:grpSpPr>
          <p:sp>
            <p:nvSpPr>
              <p:cNvPr id="36" name="椭圆 35"/>
              <p:cNvSpPr/>
              <p:nvPr/>
            </p:nvSpPr>
            <p:spPr>
              <a:xfrm>
                <a:off x="1863777" y="4186915"/>
                <a:ext cx="1828800" cy="1828800"/>
              </a:xfrm>
              <a:prstGeom prst="ellipse">
                <a:avLst/>
              </a:prstGeom>
              <a:noFill/>
              <a:ln w="12700" cap="flat" cmpd="sng" algn="ctr">
                <a:solidFill>
                  <a:schemeClr val="accent3">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solidFill>
                      <a:schemeClr val="tx1">
                        <a:lumMod val="65000"/>
                        <a:lumOff val="35000"/>
                      </a:schemeClr>
                    </a:solidFill>
                    <a:cs typeface="+mn-ea"/>
                    <a:sym typeface="+mn-lt"/>
                  </a:rPr>
                  <a:t>0.55%</a:t>
                </a:r>
                <a:endParaRPr lang="en-US">
                  <a:solidFill>
                    <a:schemeClr val="tx1">
                      <a:lumMod val="65000"/>
                      <a:lumOff val="35000"/>
                    </a:schemeClr>
                  </a:solidFill>
                  <a:cs typeface="+mn-ea"/>
                  <a:sym typeface="+mn-lt"/>
                </a:endParaRPr>
              </a:p>
            </p:txBody>
          </p:sp>
          <p:sp>
            <p:nvSpPr>
              <p:cNvPr id="37" name="弧形 36"/>
              <p:cNvSpPr/>
              <p:nvPr/>
            </p:nvSpPr>
            <p:spPr>
              <a:xfrm>
                <a:off x="2065795" y="4388933"/>
                <a:ext cx="1424763" cy="1424763"/>
              </a:xfrm>
              <a:prstGeom prst="arc">
                <a:avLst>
                  <a:gd name="adj1" fmla="val 16200000"/>
                  <a:gd name="adj2" fmla="val 6289673"/>
                </a:avLst>
              </a:prstGeom>
              <a:noFill/>
              <a:ln w="190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cs typeface="+mn-ea"/>
                  <a:sym typeface="+mn-lt"/>
                </a:endParaRPr>
              </a:p>
            </p:txBody>
          </p:sp>
          <p:sp>
            <p:nvSpPr>
              <p:cNvPr id="38" name="椭圆 37"/>
              <p:cNvSpPr/>
              <p:nvPr/>
            </p:nvSpPr>
            <p:spPr>
              <a:xfrm>
                <a:off x="3620937" y="4831196"/>
                <a:ext cx="122012" cy="122012"/>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cs typeface="+mn-ea"/>
                  <a:sym typeface="+mn-lt"/>
                </a:endParaRPr>
              </a:p>
            </p:txBody>
          </p:sp>
        </p:grpSp>
        <p:sp>
          <p:nvSpPr>
            <p:cNvPr id="29" name="文本框 34"/>
            <p:cNvSpPr txBox="1"/>
            <p:nvPr/>
          </p:nvSpPr>
          <p:spPr>
            <a:xfrm>
              <a:off x="4009644" y="4171856"/>
              <a:ext cx="714069" cy="483888"/>
            </a:xfrm>
            <a:prstGeom prst="rect">
              <a:avLst/>
            </a:prstGeom>
            <a:noFill/>
          </p:spPr>
          <p:txBody>
            <a:bodyPr wrap="none" lIns="0" tIns="0" rIns="0" bIns="0">
              <a:normAutofit fontScale="92500" lnSpcReduction="10000"/>
            </a:bodyPr>
            <a:lstStyle/>
            <a:p>
              <a:pPr algn="r"/>
              <a:r>
                <a:rPr lang="en-US" sz="3600" dirty="0">
                  <a:solidFill>
                    <a:schemeClr val="accent3"/>
                  </a:solidFill>
                  <a:cs typeface="+mn-ea"/>
                  <a:sym typeface="+mn-lt"/>
                </a:rPr>
                <a:t>55%</a:t>
              </a:r>
              <a:endParaRPr lang="en-US" sz="3600" dirty="0">
                <a:solidFill>
                  <a:schemeClr val="accent3"/>
                </a:solidFill>
                <a:cs typeface="+mn-ea"/>
                <a:sym typeface="+mn-lt"/>
              </a:endParaRPr>
            </a:p>
          </p:txBody>
        </p:sp>
        <p:grpSp>
          <p:nvGrpSpPr>
            <p:cNvPr id="63" name="组合 62"/>
            <p:cNvGrpSpPr/>
            <p:nvPr/>
          </p:nvGrpSpPr>
          <p:grpSpPr>
            <a:xfrm>
              <a:off x="2741238" y="4868240"/>
              <a:ext cx="3081083" cy="834815"/>
              <a:chOff x="7483989" y="3433235"/>
              <a:chExt cx="3081083" cy="834815"/>
            </a:xfrm>
          </p:grpSpPr>
          <p:sp>
            <p:nvSpPr>
              <p:cNvPr id="64" name="矩形 63"/>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a:t>
                </a:r>
                <a:endParaRPr lang="zh-CN" altLang="en-US" sz="1200" dirty="0">
                  <a:solidFill>
                    <a:schemeClr val="tx1">
                      <a:lumMod val="75000"/>
                      <a:lumOff val="25000"/>
                    </a:schemeClr>
                  </a:solidFill>
                  <a:cs typeface="+mn-ea"/>
                  <a:sym typeface="+mn-lt"/>
                </a:endParaRPr>
              </a:p>
            </p:txBody>
          </p:sp>
          <p:sp>
            <p:nvSpPr>
              <p:cNvPr id="65" name="矩形 64"/>
              <p:cNvSpPr/>
              <p:nvPr/>
            </p:nvSpPr>
            <p:spPr>
              <a:xfrm>
                <a:off x="7483989" y="3433235"/>
                <a:ext cx="2050552" cy="36234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cs typeface="+mn-ea"/>
                    <a:sym typeface="+mn-lt"/>
                  </a:rPr>
                  <a:t>标题文字添加</a:t>
                </a:r>
                <a:endParaRPr lang="zh-CN" altLang="en-US" sz="1600" b="1" dirty="0">
                  <a:cs typeface="+mn-ea"/>
                  <a:sym typeface="+mn-lt"/>
                </a:endParaRPr>
              </a:p>
            </p:txBody>
          </p:sp>
        </p:grpSp>
      </p:grpSp>
      <p:sp>
        <p:nvSpPr>
          <p:cNvPr id="10"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2"/>
          <p:cNvGrpSpPr/>
          <p:nvPr/>
        </p:nvGrpSpPr>
        <p:grpSpPr>
          <a:xfrm>
            <a:off x="7612787" y="1842900"/>
            <a:ext cx="1982980" cy="2403083"/>
            <a:chOff x="9683156" y="2245342"/>
            <a:chExt cx="1880262" cy="2278603"/>
          </a:xfrm>
          <a:effectLst>
            <a:outerShdw blurRad="368300" dir="13500000" sy="23000" kx="1200000" algn="br" rotWithShape="0">
              <a:prstClr val="black">
                <a:alpha val="25000"/>
              </a:prstClr>
            </a:outerShdw>
          </a:effectLst>
        </p:grpSpPr>
        <p:sp>
          <p:nvSpPr>
            <p:cNvPr id="7" name="Freeform 63"/>
            <p:cNvSpPr/>
            <p:nvPr/>
          </p:nvSpPr>
          <p:spPr bwMode="auto">
            <a:xfrm>
              <a:off x="9697382"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chemeClr val="accent3"/>
            </a:solidFill>
            <a:ln>
              <a:noFill/>
            </a:ln>
          </p:spPr>
          <p:txBody>
            <a:bodyPr vert="horz" wrap="square" lIns="96435" tIns="48217" rIns="96435" bIns="48217" numCol="1" anchor="t" anchorCtr="0" compatLnSpc="1"/>
            <a:lstStyle/>
            <a:p>
              <a:pPr algn="just">
                <a:lnSpc>
                  <a:spcPct val="120000"/>
                </a:lnSpc>
              </a:pPr>
              <a:endParaRPr lang="id-ID" sz="800">
                <a:cs typeface="+mn-ea"/>
                <a:sym typeface="+mn-lt"/>
              </a:endParaRPr>
            </a:p>
          </p:txBody>
        </p:sp>
        <p:sp>
          <p:nvSpPr>
            <p:cNvPr id="8" name="Oval 6"/>
            <p:cNvSpPr>
              <a:spLocks noChangeArrowheads="1"/>
            </p:cNvSpPr>
            <p:nvPr/>
          </p:nvSpPr>
          <p:spPr bwMode="auto">
            <a:xfrm>
              <a:off x="9683156"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7" rIns="96435" bIns="48217" numCol="1" anchor="t" anchorCtr="0" compatLnSpc="1"/>
            <a:lstStyle/>
            <a:p>
              <a:pPr algn="just">
                <a:lnSpc>
                  <a:spcPct val="120000"/>
                </a:lnSpc>
              </a:pPr>
              <a:endParaRPr lang="id-ID" sz="800">
                <a:cs typeface="+mn-ea"/>
                <a:sym typeface="+mn-lt"/>
              </a:endParaRPr>
            </a:p>
          </p:txBody>
        </p:sp>
      </p:grpSp>
      <p:grpSp>
        <p:nvGrpSpPr>
          <p:cNvPr id="9" name="Group 65"/>
          <p:cNvGrpSpPr/>
          <p:nvPr/>
        </p:nvGrpSpPr>
        <p:grpSpPr>
          <a:xfrm>
            <a:off x="4900249" y="2257375"/>
            <a:ext cx="1982980" cy="2403083"/>
            <a:chOff x="4666657" y="2245342"/>
            <a:chExt cx="1880262" cy="2278603"/>
          </a:xfrm>
          <a:effectLst>
            <a:outerShdw blurRad="368300" dir="13500000" sy="23000" kx="1200000" algn="br" rotWithShape="0">
              <a:prstClr val="black">
                <a:alpha val="25000"/>
              </a:prstClr>
            </a:outerShdw>
          </a:effectLst>
        </p:grpSpPr>
        <p:sp>
          <p:nvSpPr>
            <p:cNvPr id="10" name="Freeform 66"/>
            <p:cNvSpPr/>
            <p:nvPr/>
          </p:nvSpPr>
          <p:spPr bwMode="auto">
            <a:xfrm>
              <a:off x="4680883"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chemeClr val="accent2"/>
            </a:solidFill>
            <a:ln>
              <a:noFill/>
            </a:ln>
          </p:spPr>
          <p:txBody>
            <a:bodyPr vert="horz" wrap="square" lIns="96435" tIns="48217" rIns="96435" bIns="48217" numCol="1" anchor="t" anchorCtr="0" compatLnSpc="1"/>
            <a:lstStyle/>
            <a:p>
              <a:pPr algn="just">
                <a:lnSpc>
                  <a:spcPct val="120000"/>
                </a:lnSpc>
              </a:pPr>
              <a:endParaRPr lang="id-ID" sz="800">
                <a:cs typeface="+mn-ea"/>
                <a:sym typeface="+mn-lt"/>
              </a:endParaRPr>
            </a:p>
          </p:txBody>
        </p:sp>
        <p:sp>
          <p:nvSpPr>
            <p:cNvPr id="11" name="Oval 6"/>
            <p:cNvSpPr>
              <a:spLocks noChangeArrowheads="1"/>
            </p:cNvSpPr>
            <p:nvPr/>
          </p:nvSpPr>
          <p:spPr bwMode="auto">
            <a:xfrm>
              <a:off x="4666657"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7" rIns="96435" bIns="48217" numCol="1" anchor="t" anchorCtr="0" compatLnSpc="1"/>
            <a:lstStyle/>
            <a:p>
              <a:pPr algn="just">
                <a:lnSpc>
                  <a:spcPct val="120000"/>
                </a:lnSpc>
              </a:pPr>
              <a:endParaRPr lang="id-ID" sz="800">
                <a:cs typeface="+mn-ea"/>
                <a:sym typeface="+mn-lt"/>
              </a:endParaRPr>
            </a:p>
          </p:txBody>
        </p:sp>
      </p:grpSp>
      <p:grpSp>
        <p:nvGrpSpPr>
          <p:cNvPr id="12" name="Group 129"/>
          <p:cNvGrpSpPr/>
          <p:nvPr/>
        </p:nvGrpSpPr>
        <p:grpSpPr>
          <a:xfrm>
            <a:off x="2107947" y="2722488"/>
            <a:ext cx="1982980" cy="2403083"/>
            <a:chOff x="7146332" y="2245342"/>
            <a:chExt cx="1880262" cy="2278603"/>
          </a:xfrm>
          <a:effectLst>
            <a:outerShdw blurRad="368300" dir="13500000" sy="23000" kx="1200000" algn="br" rotWithShape="0">
              <a:prstClr val="black">
                <a:alpha val="25000"/>
              </a:prstClr>
            </a:outerShdw>
          </a:effectLst>
        </p:grpSpPr>
        <p:sp>
          <p:nvSpPr>
            <p:cNvPr id="13" name="Freeform 130"/>
            <p:cNvSpPr/>
            <p:nvPr/>
          </p:nvSpPr>
          <p:spPr bwMode="auto">
            <a:xfrm>
              <a:off x="7160558"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chemeClr val="accent1"/>
            </a:solidFill>
            <a:ln>
              <a:noFill/>
            </a:ln>
          </p:spPr>
          <p:txBody>
            <a:bodyPr vert="horz" wrap="square" lIns="96435" tIns="48217" rIns="96435" bIns="48217" numCol="1" anchor="t" anchorCtr="0" compatLnSpc="1"/>
            <a:lstStyle/>
            <a:p>
              <a:pPr algn="just">
                <a:lnSpc>
                  <a:spcPct val="120000"/>
                </a:lnSpc>
              </a:pPr>
              <a:endParaRPr lang="id-ID" sz="800">
                <a:cs typeface="+mn-ea"/>
                <a:sym typeface="+mn-lt"/>
              </a:endParaRPr>
            </a:p>
          </p:txBody>
        </p:sp>
        <p:sp>
          <p:nvSpPr>
            <p:cNvPr id="14" name="Oval 6"/>
            <p:cNvSpPr>
              <a:spLocks noChangeArrowheads="1"/>
            </p:cNvSpPr>
            <p:nvPr/>
          </p:nvSpPr>
          <p:spPr bwMode="auto">
            <a:xfrm>
              <a:off x="7146332"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7" rIns="96435" bIns="48217" numCol="1" anchor="t" anchorCtr="0" compatLnSpc="1"/>
            <a:lstStyle/>
            <a:p>
              <a:pPr algn="just">
                <a:lnSpc>
                  <a:spcPct val="120000"/>
                </a:lnSpc>
              </a:pPr>
              <a:endParaRPr lang="id-ID" sz="800">
                <a:cs typeface="+mn-ea"/>
                <a:sym typeface="+mn-lt"/>
              </a:endParaRPr>
            </a:p>
          </p:txBody>
        </p:sp>
      </p:grpSp>
      <p:sp>
        <p:nvSpPr>
          <p:cNvPr id="15" name="TextBox 132"/>
          <p:cNvSpPr txBox="1"/>
          <p:nvPr/>
        </p:nvSpPr>
        <p:spPr>
          <a:xfrm>
            <a:off x="2878307" y="2653309"/>
            <a:ext cx="527709" cy="494751"/>
          </a:xfrm>
          <a:prstGeom prst="rect">
            <a:avLst/>
          </a:prstGeom>
          <a:noFill/>
          <a:effectLst/>
        </p:spPr>
        <p:txBody>
          <a:bodyPr wrap="none" rtlCol="0">
            <a:spAutoFit/>
          </a:bodyPr>
          <a:lstStyle/>
          <a:p>
            <a:pPr algn="ctr">
              <a:lnSpc>
                <a:spcPct val="120000"/>
              </a:lnSpc>
            </a:pPr>
            <a:r>
              <a:rPr lang="id-ID" sz="2400" b="1" dirty="0">
                <a:solidFill>
                  <a:schemeClr val="tx1">
                    <a:lumMod val="65000"/>
                    <a:lumOff val="35000"/>
                  </a:schemeClr>
                </a:solidFill>
                <a:cs typeface="+mn-ea"/>
                <a:sym typeface="+mn-lt"/>
              </a:rPr>
              <a:t>01</a:t>
            </a:r>
            <a:endParaRPr lang="id-ID" sz="2400" b="1" dirty="0">
              <a:solidFill>
                <a:schemeClr val="tx1">
                  <a:lumMod val="65000"/>
                  <a:lumOff val="35000"/>
                </a:schemeClr>
              </a:solidFill>
              <a:cs typeface="+mn-ea"/>
              <a:sym typeface="+mn-lt"/>
            </a:endParaRPr>
          </a:p>
        </p:txBody>
      </p:sp>
      <p:sp>
        <p:nvSpPr>
          <p:cNvPr id="16" name="TextBox 133"/>
          <p:cNvSpPr txBox="1"/>
          <p:nvPr/>
        </p:nvSpPr>
        <p:spPr>
          <a:xfrm>
            <a:off x="5595682" y="2188593"/>
            <a:ext cx="527709" cy="494751"/>
          </a:xfrm>
          <a:prstGeom prst="rect">
            <a:avLst/>
          </a:prstGeom>
          <a:noFill/>
          <a:effectLst/>
        </p:spPr>
        <p:txBody>
          <a:bodyPr wrap="none" rtlCol="0">
            <a:spAutoFit/>
          </a:bodyPr>
          <a:lstStyle/>
          <a:p>
            <a:pPr algn="ctr">
              <a:lnSpc>
                <a:spcPct val="120000"/>
              </a:lnSpc>
            </a:pPr>
            <a:r>
              <a:rPr lang="id-ID" sz="2400" b="1" dirty="0">
                <a:solidFill>
                  <a:schemeClr val="tx1">
                    <a:lumMod val="65000"/>
                    <a:lumOff val="35000"/>
                  </a:schemeClr>
                </a:solidFill>
                <a:cs typeface="+mn-ea"/>
                <a:sym typeface="+mn-lt"/>
              </a:rPr>
              <a:t>02</a:t>
            </a:r>
            <a:endParaRPr lang="id-ID" sz="2400" b="1" dirty="0">
              <a:solidFill>
                <a:schemeClr val="tx1">
                  <a:lumMod val="65000"/>
                  <a:lumOff val="35000"/>
                </a:schemeClr>
              </a:solidFill>
              <a:cs typeface="+mn-ea"/>
              <a:sym typeface="+mn-lt"/>
            </a:endParaRPr>
          </a:p>
        </p:txBody>
      </p:sp>
      <p:sp>
        <p:nvSpPr>
          <p:cNvPr id="17" name="TextBox 134"/>
          <p:cNvSpPr txBox="1"/>
          <p:nvPr/>
        </p:nvSpPr>
        <p:spPr>
          <a:xfrm>
            <a:off x="8309020" y="1803480"/>
            <a:ext cx="527709" cy="494751"/>
          </a:xfrm>
          <a:prstGeom prst="rect">
            <a:avLst/>
          </a:prstGeom>
          <a:noFill/>
          <a:effectLst/>
        </p:spPr>
        <p:txBody>
          <a:bodyPr wrap="none" rtlCol="0">
            <a:spAutoFit/>
          </a:bodyPr>
          <a:lstStyle/>
          <a:p>
            <a:pPr algn="ctr">
              <a:lnSpc>
                <a:spcPct val="120000"/>
              </a:lnSpc>
            </a:pPr>
            <a:r>
              <a:rPr lang="id-ID" sz="2400" b="1" dirty="0">
                <a:solidFill>
                  <a:schemeClr val="tx1">
                    <a:lumMod val="65000"/>
                    <a:lumOff val="35000"/>
                  </a:schemeClr>
                </a:solidFill>
                <a:cs typeface="+mn-ea"/>
                <a:sym typeface="+mn-lt"/>
              </a:rPr>
              <a:t>03</a:t>
            </a:r>
            <a:endParaRPr lang="id-ID" sz="2400" b="1" dirty="0">
              <a:solidFill>
                <a:schemeClr val="tx1">
                  <a:lumMod val="65000"/>
                  <a:lumOff val="35000"/>
                </a:schemeClr>
              </a:solidFill>
              <a:cs typeface="+mn-ea"/>
              <a:sym typeface="+mn-lt"/>
            </a:endParaRPr>
          </a:p>
        </p:txBody>
      </p:sp>
      <p:sp>
        <p:nvSpPr>
          <p:cNvPr id="18" name="Freeform 135"/>
          <p:cNvSpPr>
            <a:spLocks noEditPoints="1"/>
          </p:cNvSpPr>
          <p:nvPr/>
        </p:nvSpPr>
        <p:spPr bwMode="auto">
          <a:xfrm>
            <a:off x="8441919" y="3029437"/>
            <a:ext cx="345000" cy="242803"/>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vert="horz" wrap="square" lIns="96435" tIns="48217" rIns="96435" bIns="48217" numCol="1" anchor="t" anchorCtr="0" compatLnSpc="1"/>
          <a:lstStyle/>
          <a:p>
            <a:pPr algn="just">
              <a:lnSpc>
                <a:spcPct val="120000"/>
              </a:lnSpc>
            </a:pPr>
            <a:endParaRPr lang="id-ID" sz="800">
              <a:cs typeface="+mn-ea"/>
              <a:sym typeface="+mn-lt"/>
            </a:endParaRPr>
          </a:p>
        </p:txBody>
      </p:sp>
      <p:sp>
        <p:nvSpPr>
          <p:cNvPr id="19" name="Freeform 136"/>
          <p:cNvSpPr>
            <a:spLocks noEditPoints="1"/>
          </p:cNvSpPr>
          <p:nvPr/>
        </p:nvSpPr>
        <p:spPr bwMode="auto">
          <a:xfrm>
            <a:off x="5762834" y="3360270"/>
            <a:ext cx="327095" cy="326485"/>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solidFill>
            <a:schemeClr val="bg1"/>
          </a:solidFill>
          <a:ln>
            <a:noFill/>
          </a:ln>
        </p:spPr>
        <p:txBody>
          <a:bodyPr vert="horz" wrap="square" lIns="96435" tIns="48217" rIns="96435" bIns="48217" numCol="1" anchor="t" anchorCtr="0" compatLnSpc="1"/>
          <a:lstStyle/>
          <a:p>
            <a:pPr algn="just">
              <a:lnSpc>
                <a:spcPct val="120000"/>
              </a:lnSpc>
            </a:pPr>
            <a:endParaRPr lang="id-ID" sz="800">
              <a:cs typeface="+mn-ea"/>
              <a:sym typeface="+mn-lt"/>
            </a:endParaRPr>
          </a:p>
        </p:txBody>
      </p:sp>
      <p:grpSp>
        <p:nvGrpSpPr>
          <p:cNvPr id="20" name="Group 137"/>
          <p:cNvGrpSpPr/>
          <p:nvPr/>
        </p:nvGrpSpPr>
        <p:grpSpPr>
          <a:xfrm flipH="1">
            <a:off x="2867383" y="3825236"/>
            <a:ext cx="414855" cy="420747"/>
            <a:chOff x="1909763" y="950913"/>
            <a:chExt cx="782637" cy="793750"/>
          </a:xfrm>
          <a:solidFill>
            <a:schemeClr val="bg1"/>
          </a:solidFill>
        </p:grpSpPr>
        <p:sp>
          <p:nvSpPr>
            <p:cNvPr id="21" name="Freeform 59"/>
            <p:cNvSpPr>
              <a:spLocks noEditPoints="1"/>
            </p:cNvSpPr>
            <p:nvPr/>
          </p:nvSpPr>
          <p:spPr bwMode="auto">
            <a:xfrm>
              <a:off x="1909763" y="1204913"/>
              <a:ext cx="539750" cy="539750"/>
            </a:xfrm>
            <a:custGeom>
              <a:avLst/>
              <a:gdLst>
                <a:gd name="T0" fmla="*/ 0 w 340"/>
                <a:gd name="T1" fmla="*/ 340 h 340"/>
                <a:gd name="T2" fmla="*/ 340 w 340"/>
                <a:gd name="T3" fmla="*/ 340 h 340"/>
                <a:gd name="T4" fmla="*/ 340 w 340"/>
                <a:gd name="T5" fmla="*/ 0 h 340"/>
                <a:gd name="T6" fmla="*/ 0 w 340"/>
                <a:gd name="T7" fmla="*/ 0 h 340"/>
                <a:gd name="T8" fmla="*/ 0 w 340"/>
                <a:gd name="T9" fmla="*/ 340 h 340"/>
                <a:gd name="T10" fmla="*/ 304 w 340"/>
                <a:gd name="T11" fmla="*/ 251 h 340"/>
                <a:gd name="T12" fmla="*/ 35 w 340"/>
                <a:gd name="T13" fmla="*/ 251 h 340"/>
                <a:gd name="T14" fmla="*/ 35 w 340"/>
                <a:gd name="T15" fmla="*/ 36 h 340"/>
                <a:gd name="T16" fmla="*/ 304 w 340"/>
                <a:gd name="T17" fmla="*/ 36 h 340"/>
                <a:gd name="T18" fmla="*/ 304 w 340"/>
                <a:gd name="T19" fmla="*/ 25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40">
                  <a:moveTo>
                    <a:pt x="0" y="340"/>
                  </a:moveTo>
                  <a:lnTo>
                    <a:pt x="340" y="340"/>
                  </a:lnTo>
                  <a:lnTo>
                    <a:pt x="340" y="0"/>
                  </a:lnTo>
                  <a:lnTo>
                    <a:pt x="0" y="0"/>
                  </a:lnTo>
                  <a:lnTo>
                    <a:pt x="0" y="340"/>
                  </a:lnTo>
                  <a:close/>
                  <a:moveTo>
                    <a:pt x="304" y="251"/>
                  </a:moveTo>
                  <a:lnTo>
                    <a:pt x="35" y="251"/>
                  </a:lnTo>
                  <a:lnTo>
                    <a:pt x="35" y="36"/>
                  </a:lnTo>
                  <a:lnTo>
                    <a:pt x="304" y="36"/>
                  </a:lnTo>
                  <a:lnTo>
                    <a:pt x="304" y="2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7" rIns="96435" bIns="48217" numCol="1" anchor="t" anchorCtr="0" compatLnSpc="1"/>
            <a:lstStyle/>
            <a:p>
              <a:pPr algn="just">
                <a:lnSpc>
                  <a:spcPct val="120000"/>
                </a:lnSpc>
              </a:pPr>
              <a:endParaRPr lang="id-ID" sz="800">
                <a:cs typeface="+mn-ea"/>
                <a:sym typeface="+mn-lt"/>
              </a:endParaRPr>
            </a:p>
          </p:txBody>
        </p:sp>
        <p:sp>
          <p:nvSpPr>
            <p:cNvPr id="22" name="Freeform 60"/>
            <p:cNvSpPr/>
            <p:nvPr/>
          </p:nvSpPr>
          <p:spPr bwMode="auto">
            <a:xfrm>
              <a:off x="2060575" y="950913"/>
              <a:ext cx="631825" cy="569913"/>
            </a:xfrm>
            <a:custGeom>
              <a:avLst/>
              <a:gdLst>
                <a:gd name="T0" fmla="*/ 334 w 398"/>
                <a:gd name="T1" fmla="*/ 0 h 359"/>
                <a:gd name="T2" fmla="*/ 0 w 398"/>
                <a:gd name="T3" fmla="*/ 64 h 359"/>
                <a:gd name="T4" fmla="*/ 15 w 398"/>
                <a:gd name="T5" fmla="*/ 143 h 359"/>
                <a:gd name="T6" fmla="*/ 51 w 398"/>
                <a:gd name="T7" fmla="*/ 143 h 359"/>
                <a:gd name="T8" fmla="*/ 41 w 398"/>
                <a:gd name="T9" fmla="*/ 93 h 359"/>
                <a:gd name="T10" fmla="*/ 305 w 398"/>
                <a:gd name="T11" fmla="*/ 40 h 359"/>
                <a:gd name="T12" fmla="*/ 346 w 398"/>
                <a:gd name="T13" fmla="*/ 251 h 359"/>
                <a:gd name="T14" fmla="*/ 262 w 398"/>
                <a:gd name="T15" fmla="*/ 268 h 359"/>
                <a:gd name="T16" fmla="*/ 262 w 398"/>
                <a:gd name="T17" fmla="*/ 359 h 359"/>
                <a:gd name="T18" fmla="*/ 398 w 398"/>
                <a:gd name="T19" fmla="*/ 332 h 359"/>
                <a:gd name="T20" fmla="*/ 334 w 398"/>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359">
                  <a:moveTo>
                    <a:pt x="334" y="0"/>
                  </a:moveTo>
                  <a:lnTo>
                    <a:pt x="0" y="64"/>
                  </a:lnTo>
                  <a:lnTo>
                    <a:pt x="15" y="143"/>
                  </a:lnTo>
                  <a:lnTo>
                    <a:pt x="51" y="143"/>
                  </a:lnTo>
                  <a:lnTo>
                    <a:pt x="41" y="93"/>
                  </a:lnTo>
                  <a:lnTo>
                    <a:pt x="305" y="40"/>
                  </a:lnTo>
                  <a:lnTo>
                    <a:pt x="346" y="251"/>
                  </a:lnTo>
                  <a:lnTo>
                    <a:pt x="262" y="268"/>
                  </a:lnTo>
                  <a:lnTo>
                    <a:pt x="262" y="359"/>
                  </a:lnTo>
                  <a:lnTo>
                    <a:pt x="398" y="332"/>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7" rIns="96435" bIns="48217" numCol="1" anchor="t" anchorCtr="0" compatLnSpc="1"/>
            <a:lstStyle/>
            <a:p>
              <a:pPr algn="just">
                <a:lnSpc>
                  <a:spcPct val="120000"/>
                </a:lnSpc>
              </a:pPr>
              <a:endParaRPr lang="id-ID" sz="800">
                <a:cs typeface="+mn-ea"/>
                <a:sym typeface="+mn-lt"/>
              </a:endParaRPr>
            </a:p>
          </p:txBody>
        </p:sp>
      </p:grpSp>
      <p:cxnSp>
        <p:nvCxnSpPr>
          <p:cNvPr id="23" name="Straight Connector 143"/>
          <p:cNvCxnSpPr/>
          <p:nvPr/>
        </p:nvCxnSpPr>
        <p:spPr>
          <a:xfrm>
            <a:off x="3516075" y="6035199"/>
            <a:ext cx="178293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146"/>
          <p:cNvCxnSpPr/>
          <p:nvPr/>
        </p:nvCxnSpPr>
        <p:spPr>
          <a:xfrm flipH="1" flipV="1">
            <a:off x="3516075" y="4806379"/>
            <a:ext cx="0" cy="1226512"/>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5" name="Straight Connector 147"/>
          <p:cNvCxnSpPr/>
          <p:nvPr/>
        </p:nvCxnSpPr>
        <p:spPr>
          <a:xfrm>
            <a:off x="6427976" y="5501301"/>
            <a:ext cx="178293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150"/>
          <p:cNvCxnSpPr/>
          <p:nvPr/>
        </p:nvCxnSpPr>
        <p:spPr>
          <a:xfrm flipH="1" flipV="1">
            <a:off x="6427975" y="4272481"/>
            <a:ext cx="0" cy="1226512"/>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151"/>
          <p:cNvCxnSpPr/>
          <p:nvPr/>
        </p:nvCxnSpPr>
        <p:spPr>
          <a:xfrm>
            <a:off x="9160799" y="5022855"/>
            <a:ext cx="178293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154"/>
          <p:cNvCxnSpPr/>
          <p:nvPr/>
        </p:nvCxnSpPr>
        <p:spPr>
          <a:xfrm flipH="1" flipV="1">
            <a:off x="9160799" y="3794035"/>
            <a:ext cx="0" cy="1226512"/>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29" name="原创设计师QQ：598969553     _19"/>
          <p:cNvSpPr/>
          <p:nvPr/>
        </p:nvSpPr>
        <p:spPr>
          <a:xfrm>
            <a:off x="9194155" y="4133223"/>
            <a:ext cx="2556151" cy="97257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cs typeface="+mn-ea"/>
                <a:sym typeface="+mn-lt"/>
              </a:rPr>
              <a:t>单击此处添加文字</a:t>
            </a:r>
            <a:endParaRPr lang="en-US" altLang="zh-CN" sz="1100" b="1" dirty="0">
              <a:solidFill>
                <a:schemeClr val="tx1">
                  <a:lumMod val="75000"/>
                  <a:lumOff val="25000"/>
                </a:schemeClr>
              </a:solidFill>
              <a:cs typeface="+mn-ea"/>
              <a:sym typeface="+mn-lt"/>
            </a:endParaRPr>
          </a:p>
          <a:p>
            <a:pP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100" dirty="0">
              <a:solidFill>
                <a:schemeClr val="tx1">
                  <a:lumMod val="75000"/>
                  <a:lumOff val="25000"/>
                </a:schemeClr>
              </a:solidFill>
              <a:cs typeface="+mn-ea"/>
              <a:sym typeface="+mn-lt"/>
            </a:endParaRPr>
          </a:p>
        </p:txBody>
      </p:sp>
      <p:sp>
        <p:nvSpPr>
          <p:cNvPr id="30" name="原创设计师QQ：598969553     _19"/>
          <p:cNvSpPr/>
          <p:nvPr/>
        </p:nvSpPr>
        <p:spPr>
          <a:xfrm>
            <a:off x="6429478" y="4641787"/>
            <a:ext cx="2556151" cy="97257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cs typeface="+mn-ea"/>
                <a:sym typeface="+mn-lt"/>
              </a:rPr>
              <a:t>单击此处添加文字</a:t>
            </a:r>
            <a:endParaRPr lang="en-US" altLang="zh-CN" sz="1100" b="1" dirty="0">
              <a:solidFill>
                <a:schemeClr val="tx1">
                  <a:lumMod val="75000"/>
                  <a:lumOff val="25000"/>
                </a:schemeClr>
              </a:solidFill>
              <a:cs typeface="+mn-ea"/>
              <a:sym typeface="+mn-lt"/>
            </a:endParaRPr>
          </a:p>
          <a:p>
            <a:pP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100" dirty="0">
              <a:solidFill>
                <a:schemeClr val="tx1">
                  <a:lumMod val="75000"/>
                  <a:lumOff val="25000"/>
                </a:schemeClr>
              </a:solidFill>
              <a:cs typeface="+mn-ea"/>
              <a:sym typeface="+mn-lt"/>
            </a:endParaRPr>
          </a:p>
        </p:txBody>
      </p:sp>
      <p:sp>
        <p:nvSpPr>
          <p:cNvPr id="31" name="原创设计师QQ：598969553     _19"/>
          <p:cNvSpPr/>
          <p:nvPr/>
        </p:nvSpPr>
        <p:spPr>
          <a:xfrm>
            <a:off x="3514574" y="5212408"/>
            <a:ext cx="2556151" cy="97257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cs typeface="+mn-ea"/>
                <a:sym typeface="+mn-lt"/>
              </a:rPr>
              <a:t>单击此处添加文字</a:t>
            </a:r>
            <a:endParaRPr lang="en-US" altLang="zh-CN" sz="1100" b="1" dirty="0">
              <a:solidFill>
                <a:schemeClr val="tx1">
                  <a:lumMod val="75000"/>
                  <a:lumOff val="25000"/>
                </a:schemeClr>
              </a:solidFill>
              <a:cs typeface="+mn-ea"/>
              <a:sym typeface="+mn-lt"/>
            </a:endParaRPr>
          </a:p>
          <a:p>
            <a:pP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100" dirty="0">
              <a:solidFill>
                <a:schemeClr val="tx1">
                  <a:lumMod val="75000"/>
                  <a:lumOff val="25000"/>
                </a:schemeClr>
              </a:solidFill>
              <a:cs typeface="+mn-ea"/>
              <a:sym typeface="+mn-lt"/>
            </a:endParaRPr>
          </a:p>
        </p:txBody>
      </p:sp>
      <p:sp>
        <p:nvSpPr>
          <p:cNvPr id="2"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anim calcmode="lin" valueType="num">
                                      <p:cBhvr>
                                        <p:cTn id="8" dur="500" fill="hold"/>
                                        <p:tgtEl>
                                          <p:spTgt spid="12"/>
                                        </p:tgtEl>
                                        <p:attrNameLst>
                                          <p:attrName>ppt_x</p:attrName>
                                        </p:attrNameLst>
                                      </p:cBhvr>
                                      <p:tavLst>
                                        <p:tav tm="0">
                                          <p:val>
                                            <p:strVal val="#ppt_x"/>
                                          </p:val>
                                        </p:tav>
                                        <p:tav tm="100000">
                                          <p:val>
                                            <p:strVal val="#ppt_x"/>
                                          </p:val>
                                        </p:tav>
                                      </p:tavLst>
                                    </p:anim>
                                    <p:anim calcmode="lin" valueType="num">
                                      <p:cBhvr>
                                        <p:cTn id="9" dur="5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childTnLst>
                          </p:cTn>
                        </p:par>
                        <p:par>
                          <p:cTn id="19" fill="hold">
                            <p:stCondLst>
                              <p:cond delay="1000"/>
                            </p:stCondLst>
                            <p:childTnLst>
                              <p:par>
                                <p:cTn id="20" presetID="22" presetClass="entr" presetSubtype="1"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up)">
                                      <p:cBhvr>
                                        <p:cTn id="22" dur="500"/>
                                        <p:tgtEl>
                                          <p:spTgt spid="24"/>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par>
                          <p:cTn id="27" fill="hold">
                            <p:stCondLst>
                              <p:cond delay="2000"/>
                            </p:stCondLst>
                            <p:childTnLst>
                              <p:par>
                                <p:cTn id="28" presetID="47"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anim calcmode="lin" valueType="num">
                                      <p:cBhvr>
                                        <p:cTn id="31" dur="500" fill="hold"/>
                                        <p:tgtEl>
                                          <p:spTgt spid="9"/>
                                        </p:tgtEl>
                                        <p:attrNameLst>
                                          <p:attrName>ppt_x</p:attrName>
                                        </p:attrNameLst>
                                      </p:cBhvr>
                                      <p:tavLst>
                                        <p:tav tm="0">
                                          <p:val>
                                            <p:strVal val="#ppt_x"/>
                                          </p:val>
                                        </p:tav>
                                        <p:tav tm="100000">
                                          <p:val>
                                            <p:strVal val="#ppt_x"/>
                                          </p:val>
                                        </p:tav>
                                      </p:tavLst>
                                    </p:anim>
                                    <p:anim calcmode="lin" valueType="num">
                                      <p:cBhvr>
                                        <p:cTn id="32" dur="5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3000"/>
                            </p:stCondLst>
                            <p:childTnLst>
                              <p:par>
                                <p:cTn id="43" presetID="22" presetClass="entr" presetSubtype="1" fill="hold"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childTnLst>
                          </p:cTn>
                        </p:par>
                        <p:par>
                          <p:cTn id="46" fill="hold">
                            <p:stCondLst>
                              <p:cond delay="3500"/>
                            </p:stCondLst>
                            <p:childTnLst>
                              <p:par>
                                <p:cTn id="47" presetID="22" presetClass="entr" presetSubtype="8"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childTnLst>
                          </p:cTn>
                        </p:par>
                        <p:par>
                          <p:cTn id="50" fill="hold">
                            <p:stCondLst>
                              <p:cond delay="4000"/>
                            </p:stCondLst>
                            <p:childTnLst>
                              <p:par>
                                <p:cTn id="51" presetID="47" presetClass="entr" presetSubtype="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500"/>
                                        <p:tgtEl>
                                          <p:spTgt spid="6"/>
                                        </p:tgtEl>
                                      </p:cBhvr>
                                    </p:animEffect>
                                    <p:anim calcmode="lin" valueType="num">
                                      <p:cBhvr>
                                        <p:cTn id="54" dur="500" fill="hold"/>
                                        <p:tgtEl>
                                          <p:spTgt spid="6"/>
                                        </p:tgtEl>
                                        <p:attrNameLst>
                                          <p:attrName>ppt_x</p:attrName>
                                        </p:attrNameLst>
                                      </p:cBhvr>
                                      <p:tavLst>
                                        <p:tav tm="0">
                                          <p:val>
                                            <p:strVal val="#ppt_x"/>
                                          </p:val>
                                        </p:tav>
                                        <p:tav tm="100000">
                                          <p:val>
                                            <p:strVal val="#ppt_x"/>
                                          </p:val>
                                        </p:tav>
                                      </p:tavLst>
                                    </p:anim>
                                    <p:anim calcmode="lin" valueType="num">
                                      <p:cBhvr>
                                        <p:cTn id="55" dur="500" fill="hold"/>
                                        <p:tgtEl>
                                          <p:spTgt spid="6"/>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Effect transition="in" filter="fade">
                                      <p:cBhvr>
                                        <p:cTn id="64" dur="500"/>
                                        <p:tgtEl>
                                          <p:spTgt spid="18"/>
                                        </p:tgtEl>
                                      </p:cBhvr>
                                    </p:animEffect>
                                  </p:childTnLst>
                                </p:cTn>
                              </p:par>
                            </p:childTnLst>
                          </p:cTn>
                        </p:par>
                        <p:par>
                          <p:cTn id="65" fill="hold">
                            <p:stCondLst>
                              <p:cond delay="5000"/>
                            </p:stCondLst>
                            <p:childTnLst>
                              <p:par>
                                <p:cTn id="66" presetID="22" presetClass="entr" presetSubtype="1"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up)">
                                      <p:cBhvr>
                                        <p:cTn id="68" dur="500"/>
                                        <p:tgtEl>
                                          <p:spTgt spid="28"/>
                                        </p:tgtEl>
                                      </p:cBhvr>
                                    </p:animEffect>
                                  </p:childTnLst>
                                </p:cTn>
                              </p:par>
                            </p:childTnLst>
                          </p:cTn>
                        </p:par>
                        <p:par>
                          <p:cTn id="69" fill="hold">
                            <p:stCondLst>
                              <p:cond delay="5500"/>
                            </p:stCondLst>
                            <p:childTnLst>
                              <p:par>
                                <p:cTn id="70" presetID="22" presetClass="entr" presetSubtype="8"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wipe(left)">
                                      <p:cBhvr>
                                        <p:cTn id="72" dur="500"/>
                                        <p:tgtEl>
                                          <p:spTgt spid="27"/>
                                        </p:tgtEl>
                                      </p:cBhvr>
                                    </p:animEffect>
                                  </p:childTnLst>
                                </p:cTn>
                              </p:par>
                            </p:childTnLst>
                          </p:cTn>
                        </p:par>
                        <p:par>
                          <p:cTn id="73" fill="hold">
                            <p:stCondLst>
                              <p:cond delay="6000"/>
                            </p:stCondLst>
                            <p:childTnLst>
                              <p:par>
                                <p:cTn id="74" presetID="10" presetClass="entr" presetSubtype="0" fill="hold" grpId="0" nodeType="after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fade">
                                      <p:cBhvr>
                                        <p:cTn id="7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17" grpId="0" bldLvl="0" animBg="1"/>
      <p:bldP spid="18" grpId="0" bldLvl="0" animBg="1"/>
      <p:bldP spid="19" grpId="0" bldLvl="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21"/>
          <p:cNvGrpSpPr/>
          <p:nvPr/>
        </p:nvGrpSpPr>
        <p:grpSpPr>
          <a:xfrm>
            <a:off x="3868529" y="2113816"/>
            <a:ext cx="1240451" cy="288800"/>
            <a:chOff x="2901397" y="1460250"/>
            <a:chExt cx="930338" cy="220268"/>
          </a:xfrm>
        </p:grpSpPr>
        <p:cxnSp>
          <p:nvCxnSpPr>
            <p:cNvPr id="7" name="Straight Connector 22"/>
            <p:cNvCxnSpPr/>
            <p:nvPr/>
          </p:nvCxnSpPr>
          <p:spPr>
            <a:xfrm flipH="1" flipV="1">
              <a:off x="3592681" y="1460250"/>
              <a:ext cx="239054" cy="220268"/>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8" name="Straight Connector 23"/>
            <p:cNvCxnSpPr/>
            <p:nvPr/>
          </p:nvCxnSpPr>
          <p:spPr>
            <a:xfrm flipH="1">
              <a:off x="2901397" y="1463917"/>
              <a:ext cx="691284"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9" name="Group 24"/>
          <p:cNvGrpSpPr/>
          <p:nvPr/>
        </p:nvGrpSpPr>
        <p:grpSpPr>
          <a:xfrm flipH="1">
            <a:off x="6996273" y="2108925"/>
            <a:ext cx="1240451" cy="293691"/>
            <a:chOff x="2901397" y="1460250"/>
            <a:chExt cx="930338" cy="220268"/>
          </a:xfrm>
        </p:grpSpPr>
        <p:cxnSp>
          <p:nvCxnSpPr>
            <p:cNvPr id="10" name="Straight Connector 25"/>
            <p:cNvCxnSpPr/>
            <p:nvPr/>
          </p:nvCxnSpPr>
          <p:spPr>
            <a:xfrm flipH="1" flipV="1">
              <a:off x="3592681" y="1460250"/>
              <a:ext cx="239054" cy="220268"/>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1" name="Straight Connector 26"/>
            <p:cNvCxnSpPr/>
            <p:nvPr/>
          </p:nvCxnSpPr>
          <p:spPr>
            <a:xfrm flipH="1">
              <a:off x="2901397" y="1463918"/>
              <a:ext cx="691284"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12" name="Group 27"/>
          <p:cNvGrpSpPr/>
          <p:nvPr/>
        </p:nvGrpSpPr>
        <p:grpSpPr>
          <a:xfrm flipV="1">
            <a:off x="3868529" y="5401987"/>
            <a:ext cx="1240451" cy="288800"/>
            <a:chOff x="2901397" y="1460250"/>
            <a:chExt cx="930338" cy="220268"/>
          </a:xfrm>
        </p:grpSpPr>
        <p:cxnSp>
          <p:nvCxnSpPr>
            <p:cNvPr id="13" name="Straight Connector 28"/>
            <p:cNvCxnSpPr/>
            <p:nvPr/>
          </p:nvCxnSpPr>
          <p:spPr>
            <a:xfrm flipH="1" flipV="1">
              <a:off x="3592681" y="1460250"/>
              <a:ext cx="239054" cy="220268"/>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 name="Straight Connector 29"/>
            <p:cNvCxnSpPr/>
            <p:nvPr/>
          </p:nvCxnSpPr>
          <p:spPr>
            <a:xfrm flipH="1">
              <a:off x="2901397" y="1463917"/>
              <a:ext cx="691284"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15" name="Group 30"/>
          <p:cNvGrpSpPr/>
          <p:nvPr/>
        </p:nvGrpSpPr>
        <p:grpSpPr>
          <a:xfrm flipH="1" flipV="1">
            <a:off x="6996273" y="5447896"/>
            <a:ext cx="1240451" cy="293691"/>
            <a:chOff x="2901397" y="1460250"/>
            <a:chExt cx="930338" cy="220268"/>
          </a:xfrm>
        </p:grpSpPr>
        <p:cxnSp>
          <p:nvCxnSpPr>
            <p:cNvPr id="16" name="Straight Connector 31"/>
            <p:cNvCxnSpPr/>
            <p:nvPr/>
          </p:nvCxnSpPr>
          <p:spPr>
            <a:xfrm flipH="1" flipV="1">
              <a:off x="3592681" y="1460250"/>
              <a:ext cx="239054" cy="220268"/>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7" name="Straight Connector 32"/>
            <p:cNvCxnSpPr/>
            <p:nvPr/>
          </p:nvCxnSpPr>
          <p:spPr>
            <a:xfrm flipH="1">
              <a:off x="2901397" y="1463918"/>
              <a:ext cx="691284"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grpSp>
      <p:cxnSp>
        <p:nvCxnSpPr>
          <p:cNvPr id="18" name="Straight Connector 33"/>
          <p:cNvCxnSpPr/>
          <p:nvPr/>
        </p:nvCxnSpPr>
        <p:spPr>
          <a:xfrm flipH="1">
            <a:off x="3690168" y="3898163"/>
            <a:ext cx="614169"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34"/>
          <p:cNvCxnSpPr/>
          <p:nvPr/>
        </p:nvCxnSpPr>
        <p:spPr>
          <a:xfrm flipH="1">
            <a:off x="7887668" y="3898163"/>
            <a:ext cx="614169"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0" name="Group 35"/>
          <p:cNvGrpSpPr/>
          <p:nvPr/>
        </p:nvGrpSpPr>
        <p:grpSpPr>
          <a:xfrm>
            <a:off x="4567913" y="2108927"/>
            <a:ext cx="1488968" cy="1332492"/>
            <a:chOff x="4567913" y="1947001"/>
            <a:chExt cx="1488968" cy="1332492"/>
          </a:xfrm>
        </p:grpSpPr>
        <p:sp>
          <p:nvSpPr>
            <p:cNvPr id="21" name="Freeform 64"/>
            <p:cNvSpPr/>
            <p:nvPr/>
          </p:nvSpPr>
          <p:spPr bwMode="auto">
            <a:xfrm>
              <a:off x="4567913" y="1947001"/>
              <a:ext cx="1488968" cy="1332492"/>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solidFill>
              <a:schemeClr val="accent2"/>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22" name="Freeform 154"/>
            <p:cNvSpPr>
              <a:spLocks noChangeArrowheads="1"/>
            </p:cNvSpPr>
            <p:nvPr/>
          </p:nvSpPr>
          <p:spPr bwMode="auto">
            <a:xfrm>
              <a:off x="5300173" y="2465272"/>
              <a:ext cx="309705" cy="420584"/>
            </a:xfrm>
            <a:custGeom>
              <a:avLst/>
              <a:gdLst>
                <a:gd name="T0" fmla="*/ 346 w 355"/>
                <a:gd name="T1" fmla="*/ 132 h 487"/>
                <a:gd name="T2" fmla="*/ 346 w 355"/>
                <a:gd name="T3" fmla="*/ 132 h 487"/>
                <a:gd name="T4" fmla="*/ 116 w 355"/>
                <a:gd name="T5" fmla="*/ 17 h 487"/>
                <a:gd name="T6" fmla="*/ 9 w 355"/>
                <a:gd name="T7" fmla="*/ 53 h 487"/>
                <a:gd name="T8" fmla="*/ 0 w 355"/>
                <a:gd name="T9" fmla="*/ 79 h 487"/>
                <a:gd name="T10" fmla="*/ 9 w 355"/>
                <a:gd name="T11" fmla="*/ 345 h 487"/>
                <a:gd name="T12" fmla="*/ 18 w 355"/>
                <a:gd name="T13" fmla="*/ 363 h 487"/>
                <a:gd name="T14" fmla="*/ 222 w 355"/>
                <a:gd name="T15" fmla="*/ 486 h 487"/>
                <a:gd name="T16" fmla="*/ 231 w 355"/>
                <a:gd name="T17" fmla="*/ 486 h 487"/>
                <a:gd name="T18" fmla="*/ 240 w 355"/>
                <a:gd name="T19" fmla="*/ 486 h 487"/>
                <a:gd name="T20" fmla="*/ 248 w 355"/>
                <a:gd name="T21" fmla="*/ 478 h 487"/>
                <a:gd name="T22" fmla="*/ 248 w 355"/>
                <a:gd name="T23" fmla="*/ 203 h 487"/>
                <a:gd name="T24" fmla="*/ 240 w 355"/>
                <a:gd name="T25" fmla="*/ 185 h 487"/>
                <a:gd name="T26" fmla="*/ 44 w 355"/>
                <a:gd name="T27" fmla="*/ 70 h 487"/>
                <a:gd name="T28" fmla="*/ 71 w 355"/>
                <a:gd name="T29" fmla="*/ 53 h 487"/>
                <a:gd name="T30" fmla="*/ 107 w 355"/>
                <a:gd name="T31" fmla="*/ 44 h 487"/>
                <a:gd name="T32" fmla="*/ 301 w 355"/>
                <a:gd name="T33" fmla="*/ 150 h 487"/>
                <a:gd name="T34" fmla="*/ 310 w 355"/>
                <a:gd name="T35" fmla="*/ 159 h 487"/>
                <a:gd name="T36" fmla="*/ 310 w 355"/>
                <a:gd name="T37" fmla="*/ 425 h 487"/>
                <a:gd name="T38" fmla="*/ 328 w 355"/>
                <a:gd name="T39" fmla="*/ 442 h 487"/>
                <a:gd name="T40" fmla="*/ 354 w 355"/>
                <a:gd name="T41" fmla="*/ 425 h 487"/>
                <a:gd name="T42" fmla="*/ 354 w 355"/>
                <a:gd name="T43" fmla="*/ 141 h 487"/>
                <a:gd name="T44" fmla="*/ 346 w 355"/>
                <a:gd name="T45" fmla="*/ 13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cs typeface="+mn-ea"/>
                <a:sym typeface="+mn-lt"/>
              </a:endParaRPr>
            </a:p>
          </p:txBody>
        </p:sp>
      </p:grpSp>
      <p:grpSp>
        <p:nvGrpSpPr>
          <p:cNvPr id="23" name="Group 38"/>
          <p:cNvGrpSpPr/>
          <p:nvPr/>
        </p:nvGrpSpPr>
        <p:grpSpPr>
          <a:xfrm>
            <a:off x="4291635" y="3047781"/>
            <a:ext cx="1092888" cy="1716347"/>
            <a:chOff x="4291635" y="2885856"/>
            <a:chExt cx="1092888" cy="1716347"/>
          </a:xfrm>
        </p:grpSpPr>
        <p:sp>
          <p:nvSpPr>
            <p:cNvPr id="24" name="Freeform 62"/>
            <p:cNvSpPr/>
            <p:nvPr/>
          </p:nvSpPr>
          <p:spPr bwMode="auto">
            <a:xfrm>
              <a:off x="4291635" y="2885856"/>
              <a:ext cx="1092888" cy="1716347"/>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solidFill>
              <a:schemeClr val="accent1"/>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25" name="Freeform 124"/>
            <p:cNvSpPr>
              <a:spLocks noChangeArrowheads="1"/>
            </p:cNvSpPr>
            <p:nvPr/>
          </p:nvSpPr>
          <p:spPr bwMode="auto">
            <a:xfrm>
              <a:off x="4627776" y="3615446"/>
              <a:ext cx="377650" cy="364739"/>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cs typeface="+mn-ea"/>
                <a:sym typeface="+mn-lt"/>
              </a:endParaRPr>
            </a:p>
          </p:txBody>
        </p:sp>
      </p:grpSp>
      <p:grpSp>
        <p:nvGrpSpPr>
          <p:cNvPr id="26" name="Group 41"/>
          <p:cNvGrpSpPr/>
          <p:nvPr/>
        </p:nvGrpSpPr>
        <p:grpSpPr>
          <a:xfrm>
            <a:off x="4553244" y="4358271"/>
            <a:ext cx="1493859" cy="1344716"/>
            <a:chOff x="4553244" y="4196345"/>
            <a:chExt cx="1493859" cy="1344716"/>
          </a:xfrm>
        </p:grpSpPr>
        <p:sp>
          <p:nvSpPr>
            <p:cNvPr id="27" name="Freeform 61"/>
            <p:cNvSpPr/>
            <p:nvPr/>
          </p:nvSpPr>
          <p:spPr bwMode="auto">
            <a:xfrm>
              <a:off x="4553244" y="4196345"/>
              <a:ext cx="1493859" cy="1344716"/>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solidFill>
              <a:schemeClr val="accent6"/>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28" name="Freeform 116"/>
            <p:cNvSpPr>
              <a:spLocks noChangeArrowheads="1"/>
            </p:cNvSpPr>
            <p:nvPr/>
          </p:nvSpPr>
          <p:spPr bwMode="auto">
            <a:xfrm>
              <a:off x="5239213" y="4686290"/>
              <a:ext cx="370665" cy="385342"/>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cs typeface="+mn-ea"/>
                <a:sym typeface="+mn-lt"/>
              </a:endParaRPr>
            </a:p>
          </p:txBody>
        </p:sp>
      </p:grpSp>
      <p:grpSp>
        <p:nvGrpSpPr>
          <p:cNvPr id="29" name="Group 44"/>
          <p:cNvGrpSpPr/>
          <p:nvPr/>
        </p:nvGrpSpPr>
        <p:grpSpPr>
          <a:xfrm>
            <a:off x="6154677" y="2113815"/>
            <a:ext cx="1488968" cy="1354496"/>
            <a:chOff x="6154677" y="1951889"/>
            <a:chExt cx="1488968" cy="1354496"/>
          </a:xfrm>
        </p:grpSpPr>
        <p:sp>
          <p:nvSpPr>
            <p:cNvPr id="30" name="Freeform 59"/>
            <p:cNvSpPr/>
            <p:nvPr/>
          </p:nvSpPr>
          <p:spPr bwMode="auto">
            <a:xfrm>
              <a:off x="6154677" y="1951889"/>
              <a:ext cx="1488968" cy="1354496"/>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solidFill>
              <a:schemeClr val="accent3"/>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31" name="Freeform 100"/>
            <p:cNvSpPr>
              <a:spLocks noChangeArrowheads="1"/>
            </p:cNvSpPr>
            <p:nvPr/>
          </p:nvSpPr>
          <p:spPr bwMode="auto">
            <a:xfrm>
              <a:off x="6523752" y="2465272"/>
              <a:ext cx="530778" cy="342894"/>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cs typeface="+mn-ea"/>
                <a:sym typeface="+mn-lt"/>
              </a:endParaRPr>
            </a:p>
          </p:txBody>
        </p:sp>
      </p:grpSp>
      <p:grpSp>
        <p:nvGrpSpPr>
          <p:cNvPr id="32" name="Group 47"/>
          <p:cNvGrpSpPr/>
          <p:nvPr/>
        </p:nvGrpSpPr>
        <p:grpSpPr>
          <a:xfrm>
            <a:off x="6807477" y="3045337"/>
            <a:ext cx="1092888" cy="1713903"/>
            <a:chOff x="6807477" y="2883411"/>
            <a:chExt cx="1092888" cy="1713903"/>
          </a:xfrm>
        </p:grpSpPr>
        <p:sp>
          <p:nvSpPr>
            <p:cNvPr id="33" name="Freeform 58"/>
            <p:cNvSpPr/>
            <p:nvPr/>
          </p:nvSpPr>
          <p:spPr bwMode="auto">
            <a:xfrm>
              <a:off x="6807477" y="2883411"/>
              <a:ext cx="1092888" cy="1713903"/>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solidFill>
              <a:schemeClr val="accent4"/>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34" name="Freeform 141"/>
            <p:cNvSpPr>
              <a:spLocks noChangeArrowheads="1"/>
            </p:cNvSpPr>
            <p:nvPr/>
          </p:nvSpPr>
          <p:spPr bwMode="auto">
            <a:xfrm>
              <a:off x="7126463" y="3502271"/>
              <a:ext cx="517182" cy="526333"/>
            </a:xfrm>
            <a:custGeom>
              <a:avLst/>
              <a:gdLst>
                <a:gd name="T0" fmla="*/ 479 w 497"/>
                <a:gd name="T1" fmla="*/ 186 h 506"/>
                <a:gd name="T2" fmla="*/ 479 w 497"/>
                <a:gd name="T3" fmla="*/ 186 h 506"/>
                <a:gd name="T4" fmla="*/ 292 w 497"/>
                <a:gd name="T5" fmla="*/ 142 h 506"/>
                <a:gd name="T6" fmla="*/ 266 w 497"/>
                <a:gd name="T7" fmla="*/ 17 h 506"/>
                <a:gd name="T8" fmla="*/ 239 w 497"/>
                <a:gd name="T9" fmla="*/ 0 h 506"/>
                <a:gd name="T10" fmla="*/ 17 w 497"/>
                <a:gd name="T11" fmla="*/ 61 h 506"/>
                <a:gd name="T12" fmla="*/ 0 w 497"/>
                <a:gd name="T13" fmla="*/ 89 h 506"/>
                <a:gd name="T14" fmla="*/ 79 w 497"/>
                <a:gd name="T15" fmla="*/ 390 h 506"/>
                <a:gd name="T16" fmla="*/ 107 w 497"/>
                <a:gd name="T17" fmla="*/ 399 h 506"/>
                <a:gd name="T18" fmla="*/ 195 w 497"/>
                <a:gd name="T19" fmla="*/ 372 h 506"/>
                <a:gd name="T20" fmla="*/ 177 w 497"/>
                <a:gd name="T21" fmla="*/ 425 h 506"/>
                <a:gd name="T22" fmla="*/ 195 w 497"/>
                <a:gd name="T23" fmla="*/ 443 h 506"/>
                <a:gd name="T24" fmla="*/ 398 w 497"/>
                <a:gd name="T25" fmla="*/ 496 h 506"/>
                <a:gd name="T26" fmla="*/ 426 w 497"/>
                <a:gd name="T27" fmla="*/ 487 h 506"/>
                <a:gd name="T28" fmla="*/ 496 w 497"/>
                <a:gd name="T29" fmla="*/ 212 h 506"/>
                <a:gd name="T30" fmla="*/ 479 w 497"/>
                <a:gd name="T31" fmla="*/ 186 h 506"/>
                <a:gd name="T32" fmla="*/ 35 w 497"/>
                <a:gd name="T33" fmla="*/ 97 h 506"/>
                <a:gd name="T34" fmla="*/ 35 w 497"/>
                <a:gd name="T35" fmla="*/ 97 h 506"/>
                <a:gd name="T36" fmla="*/ 230 w 497"/>
                <a:gd name="T37" fmla="*/ 44 h 506"/>
                <a:gd name="T38" fmla="*/ 310 w 497"/>
                <a:gd name="T39" fmla="*/ 310 h 506"/>
                <a:gd name="T40" fmla="*/ 116 w 497"/>
                <a:gd name="T41" fmla="*/ 364 h 506"/>
                <a:gd name="T42" fmla="*/ 35 w 497"/>
                <a:gd name="T43" fmla="*/ 97 h 506"/>
                <a:gd name="T44" fmla="*/ 389 w 497"/>
                <a:gd name="T45" fmla="*/ 461 h 506"/>
                <a:gd name="T46" fmla="*/ 389 w 497"/>
                <a:gd name="T47" fmla="*/ 461 h 506"/>
                <a:gd name="T48" fmla="*/ 222 w 497"/>
                <a:gd name="T49" fmla="*/ 417 h 506"/>
                <a:gd name="T50" fmla="*/ 230 w 497"/>
                <a:gd name="T51" fmla="*/ 364 h 506"/>
                <a:gd name="T52" fmla="*/ 328 w 497"/>
                <a:gd name="T53" fmla="*/ 336 h 506"/>
                <a:gd name="T54" fmla="*/ 345 w 497"/>
                <a:gd name="T55" fmla="*/ 319 h 506"/>
                <a:gd name="T56" fmla="*/ 310 w 497"/>
                <a:gd name="T57" fmla="*/ 177 h 506"/>
                <a:gd name="T58" fmla="*/ 451 w 497"/>
                <a:gd name="T59" fmla="*/ 212 h 506"/>
                <a:gd name="T60" fmla="*/ 389 w 497"/>
                <a:gd name="T61" fmla="*/ 46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506">
                  <a:moveTo>
                    <a:pt x="479" y="186"/>
                  </a:moveTo>
                  <a:lnTo>
                    <a:pt x="479" y="186"/>
                  </a:lnTo>
                  <a:cubicBezTo>
                    <a:pt x="292" y="142"/>
                    <a:pt x="292" y="142"/>
                    <a:pt x="292" y="142"/>
                  </a:cubicBezTo>
                  <a:cubicBezTo>
                    <a:pt x="266" y="17"/>
                    <a:pt x="266" y="17"/>
                    <a:pt x="266" y="17"/>
                  </a:cubicBezTo>
                  <a:cubicBezTo>
                    <a:pt x="257" y="8"/>
                    <a:pt x="248" y="0"/>
                    <a:pt x="239" y="0"/>
                  </a:cubicBezTo>
                  <a:cubicBezTo>
                    <a:pt x="17" y="61"/>
                    <a:pt x="17" y="61"/>
                    <a:pt x="17" y="61"/>
                  </a:cubicBezTo>
                  <a:cubicBezTo>
                    <a:pt x="0" y="71"/>
                    <a:pt x="0" y="80"/>
                    <a:pt x="0" y="89"/>
                  </a:cubicBezTo>
                  <a:cubicBezTo>
                    <a:pt x="79" y="390"/>
                    <a:pt x="79" y="390"/>
                    <a:pt x="79" y="390"/>
                  </a:cubicBezTo>
                  <a:cubicBezTo>
                    <a:pt x="79" y="399"/>
                    <a:pt x="97" y="399"/>
                    <a:pt x="107" y="399"/>
                  </a:cubicBezTo>
                  <a:cubicBezTo>
                    <a:pt x="195" y="372"/>
                    <a:pt x="195" y="372"/>
                    <a:pt x="195" y="372"/>
                  </a:cubicBezTo>
                  <a:cubicBezTo>
                    <a:pt x="177" y="425"/>
                    <a:pt x="177" y="425"/>
                    <a:pt x="177" y="425"/>
                  </a:cubicBezTo>
                  <a:cubicBezTo>
                    <a:pt x="177" y="434"/>
                    <a:pt x="186" y="443"/>
                    <a:pt x="195" y="443"/>
                  </a:cubicBezTo>
                  <a:cubicBezTo>
                    <a:pt x="398" y="496"/>
                    <a:pt x="398" y="496"/>
                    <a:pt x="398" y="496"/>
                  </a:cubicBezTo>
                  <a:cubicBezTo>
                    <a:pt x="407" y="505"/>
                    <a:pt x="416" y="496"/>
                    <a:pt x="426" y="487"/>
                  </a:cubicBezTo>
                  <a:cubicBezTo>
                    <a:pt x="496" y="212"/>
                    <a:pt x="496" y="212"/>
                    <a:pt x="496" y="212"/>
                  </a:cubicBezTo>
                  <a:cubicBezTo>
                    <a:pt x="496" y="204"/>
                    <a:pt x="488" y="186"/>
                    <a:pt x="479" y="186"/>
                  </a:cubicBezTo>
                  <a:close/>
                  <a:moveTo>
                    <a:pt x="35" y="97"/>
                  </a:moveTo>
                  <a:lnTo>
                    <a:pt x="35" y="97"/>
                  </a:lnTo>
                  <a:cubicBezTo>
                    <a:pt x="230" y="44"/>
                    <a:pt x="230" y="44"/>
                    <a:pt x="230" y="44"/>
                  </a:cubicBezTo>
                  <a:cubicBezTo>
                    <a:pt x="310" y="310"/>
                    <a:pt x="310" y="310"/>
                    <a:pt x="310" y="310"/>
                  </a:cubicBezTo>
                  <a:cubicBezTo>
                    <a:pt x="116" y="364"/>
                    <a:pt x="116" y="364"/>
                    <a:pt x="116" y="364"/>
                  </a:cubicBezTo>
                  <a:lnTo>
                    <a:pt x="35" y="97"/>
                  </a:lnTo>
                  <a:close/>
                  <a:moveTo>
                    <a:pt x="389" y="461"/>
                  </a:moveTo>
                  <a:lnTo>
                    <a:pt x="389" y="461"/>
                  </a:lnTo>
                  <a:cubicBezTo>
                    <a:pt x="222" y="417"/>
                    <a:pt x="222" y="417"/>
                    <a:pt x="222" y="417"/>
                  </a:cubicBezTo>
                  <a:cubicBezTo>
                    <a:pt x="230" y="364"/>
                    <a:pt x="230" y="364"/>
                    <a:pt x="230" y="364"/>
                  </a:cubicBezTo>
                  <a:cubicBezTo>
                    <a:pt x="328" y="336"/>
                    <a:pt x="328" y="336"/>
                    <a:pt x="328" y="336"/>
                  </a:cubicBezTo>
                  <a:cubicBezTo>
                    <a:pt x="336" y="336"/>
                    <a:pt x="345" y="327"/>
                    <a:pt x="345" y="319"/>
                  </a:cubicBezTo>
                  <a:cubicBezTo>
                    <a:pt x="310" y="177"/>
                    <a:pt x="310" y="177"/>
                    <a:pt x="310" y="177"/>
                  </a:cubicBezTo>
                  <a:cubicBezTo>
                    <a:pt x="451" y="212"/>
                    <a:pt x="451" y="212"/>
                    <a:pt x="451" y="212"/>
                  </a:cubicBezTo>
                  <a:lnTo>
                    <a:pt x="389" y="461"/>
                  </a:ln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cs typeface="+mn-ea"/>
                <a:sym typeface="+mn-lt"/>
              </a:endParaRPr>
            </a:p>
          </p:txBody>
        </p:sp>
      </p:grpSp>
      <p:grpSp>
        <p:nvGrpSpPr>
          <p:cNvPr id="35" name="Group 50"/>
          <p:cNvGrpSpPr/>
          <p:nvPr/>
        </p:nvGrpSpPr>
        <p:grpSpPr>
          <a:xfrm>
            <a:off x="6144899" y="4375383"/>
            <a:ext cx="1476743" cy="1354496"/>
            <a:chOff x="6144898" y="4213457"/>
            <a:chExt cx="1476743" cy="1354496"/>
          </a:xfrm>
        </p:grpSpPr>
        <p:sp>
          <p:nvSpPr>
            <p:cNvPr id="36" name="Freeform 60"/>
            <p:cNvSpPr/>
            <p:nvPr/>
          </p:nvSpPr>
          <p:spPr bwMode="auto">
            <a:xfrm>
              <a:off x="6144898" y="4213457"/>
              <a:ext cx="1476743" cy="1354496"/>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solidFill>
              <a:schemeClr val="accent5"/>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37" name="Freeform 123"/>
            <p:cNvSpPr>
              <a:spLocks noChangeArrowheads="1"/>
            </p:cNvSpPr>
            <p:nvPr/>
          </p:nvSpPr>
          <p:spPr bwMode="auto">
            <a:xfrm>
              <a:off x="6531183" y="4687484"/>
              <a:ext cx="401270" cy="409061"/>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cs typeface="+mn-ea"/>
                <a:sym typeface="+mn-lt"/>
              </a:endParaRPr>
            </a:p>
          </p:txBody>
        </p:sp>
      </p:grpSp>
      <p:grpSp>
        <p:nvGrpSpPr>
          <p:cNvPr id="38" name="Group 53"/>
          <p:cNvGrpSpPr/>
          <p:nvPr/>
        </p:nvGrpSpPr>
        <p:grpSpPr>
          <a:xfrm>
            <a:off x="5421196" y="3240931"/>
            <a:ext cx="1342272" cy="1339827"/>
            <a:chOff x="5421196" y="3079005"/>
            <a:chExt cx="1342272" cy="1339827"/>
          </a:xfrm>
        </p:grpSpPr>
        <p:sp>
          <p:nvSpPr>
            <p:cNvPr id="39" name="Oval 63"/>
            <p:cNvSpPr>
              <a:spLocks noChangeArrowheads="1"/>
            </p:cNvSpPr>
            <p:nvPr/>
          </p:nvSpPr>
          <p:spPr bwMode="auto">
            <a:xfrm>
              <a:off x="5421196" y="3079005"/>
              <a:ext cx="1342272" cy="1339827"/>
            </a:xfrm>
            <a:prstGeom prst="ellipse">
              <a:avLst/>
            </a:prstGeom>
            <a:solidFill>
              <a:schemeClr val="bg1">
                <a:lumMod val="85000"/>
              </a:schemeClr>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40" name="Freeform 65"/>
            <p:cNvSpPr>
              <a:spLocks noChangeArrowheads="1"/>
            </p:cNvSpPr>
            <p:nvPr/>
          </p:nvSpPr>
          <p:spPr bwMode="auto">
            <a:xfrm>
              <a:off x="5860487" y="3528208"/>
              <a:ext cx="463689" cy="463689"/>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bg1">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cs typeface="+mn-ea"/>
                <a:sym typeface="+mn-lt"/>
              </a:endParaRPr>
            </a:p>
          </p:txBody>
        </p:sp>
      </p:grpSp>
      <p:sp>
        <p:nvSpPr>
          <p:cNvPr id="41" name="原创设计师QQ：598969553           _26"/>
          <p:cNvSpPr/>
          <p:nvPr/>
        </p:nvSpPr>
        <p:spPr>
          <a:xfrm>
            <a:off x="914370" y="3529697"/>
            <a:ext cx="2556151" cy="97257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cs typeface="+mn-ea"/>
                <a:sym typeface="+mn-lt"/>
              </a:rPr>
              <a:t>单击此处添加文字</a:t>
            </a:r>
            <a:endParaRPr lang="en-US" altLang="zh-CN" sz="1100" b="1" dirty="0">
              <a:solidFill>
                <a:schemeClr val="tx1">
                  <a:lumMod val="75000"/>
                  <a:lumOff val="25000"/>
                </a:schemeClr>
              </a:solidFill>
              <a:cs typeface="+mn-ea"/>
              <a:sym typeface="+mn-lt"/>
            </a:endParaRPr>
          </a:p>
          <a:p>
            <a:pPr algn="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100" dirty="0">
              <a:solidFill>
                <a:schemeClr val="tx1">
                  <a:lumMod val="75000"/>
                  <a:lumOff val="25000"/>
                </a:schemeClr>
              </a:solidFill>
              <a:cs typeface="+mn-ea"/>
              <a:sym typeface="+mn-lt"/>
            </a:endParaRPr>
          </a:p>
        </p:txBody>
      </p:sp>
      <p:sp>
        <p:nvSpPr>
          <p:cNvPr id="42" name="原创设计师QQ：598969553           _26"/>
          <p:cNvSpPr/>
          <p:nvPr/>
        </p:nvSpPr>
        <p:spPr>
          <a:xfrm>
            <a:off x="914370" y="1732668"/>
            <a:ext cx="2556151" cy="97257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cs typeface="+mn-ea"/>
                <a:sym typeface="+mn-lt"/>
              </a:rPr>
              <a:t>单击此处添加文字</a:t>
            </a:r>
            <a:endParaRPr lang="en-US" altLang="zh-CN" sz="1100" b="1" dirty="0">
              <a:solidFill>
                <a:schemeClr val="tx1">
                  <a:lumMod val="75000"/>
                  <a:lumOff val="25000"/>
                </a:schemeClr>
              </a:solidFill>
              <a:cs typeface="+mn-ea"/>
              <a:sym typeface="+mn-lt"/>
            </a:endParaRPr>
          </a:p>
          <a:p>
            <a:pPr algn="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100" dirty="0">
              <a:solidFill>
                <a:schemeClr val="tx1">
                  <a:lumMod val="75000"/>
                  <a:lumOff val="25000"/>
                </a:schemeClr>
              </a:solidFill>
              <a:cs typeface="+mn-ea"/>
              <a:sym typeface="+mn-lt"/>
            </a:endParaRPr>
          </a:p>
        </p:txBody>
      </p:sp>
      <p:sp>
        <p:nvSpPr>
          <p:cNvPr id="43" name="原创设计师QQ：598969553           _26"/>
          <p:cNvSpPr/>
          <p:nvPr/>
        </p:nvSpPr>
        <p:spPr>
          <a:xfrm>
            <a:off x="914370" y="5303637"/>
            <a:ext cx="2556151" cy="97257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cs typeface="+mn-ea"/>
                <a:sym typeface="+mn-lt"/>
              </a:rPr>
              <a:t>单击此处添加文字</a:t>
            </a:r>
            <a:endParaRPr lang="en-US" altLang="zh-CN" sz="1100" b="1" dirty="0">
              <a:solidFill>
                <a:schemeClr val="tx1">
                  <a:lumMod val="75000"/>
                  <a:lumOff val="25000"/>
                </a:schemeClr>
              </a:solidFill>
              <a:cs typeface="+mn-ea"/>
              <a:sym typeface="+mn-lt"/>
            </a:endParaRPr>
          </a:p>
          <a:p>
            <a:pPr algn="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100" dirty="0">
              <a:solidFill>
                <a:schemeClr val="tx1">
                  <a:lumMod val="75000"/>
                  <a:lumOff val="25000"/>
                </a:schemeClr>
              </a:solidFill>
              <a:cs typeface="+mn-ea"/>
              <a:sym typeface="+mn-lt"/>
            </a:endParaRPr>
          </a:p>
        </p:txBody>
      </p:sp>
      <p:sp>
        <p:nvSpPr>
          <p:cNvPr id="44" name="原创设计师QQ：598969553           _26"/>
          <p:cNvSpPr/>
          <p:nvPr/>
        </p:nvSpPr>
        <p:spPr>
          <a:xfrm>
            <a:off x="8588515" y="3529697"/>
            <a:ext cx="2556151" cy="97257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cs typeface="+mn-ea"/>
                <a:sym typeface="+mn-lt"/>
              </a:rPr>
              <a:t>单击此处添加文字</a:t>
            </a:r>
            <a:endParaRPr lang="en-US" altLang="zh-CN" sz="1100" b="1" dirty="0">
              <a:solidFill>
                <a:schemeClr val="tx1">
                  <a:lumMod val="75000"/>
                  <a:lumOff val="25000"/>
                </a:schemeClr>
              </a:solidFill>
              <a:cs typeface="+mn-ea"/>
              <a:sym typeface="+mn-lt"/>
            </a:endParaRPr>
          </a:p>
          <a:p>
            <a:pP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100" dirty="0">
              <a:solidFill>
                <a:schemeClr val="tx1">
                  <a:lumMod val="75000"/>
                  <a:lumOff val="25000"/>
                </a:schemeClr>
              </a:solidFill>
              <a:cs typeface="+mn-ea"/>
              <a:sym typeface="+mn-lt"/>
            </a:endParaRPr>
          </a:p>
        </p:txBody>
      </p:sp>
      <p:sp>
        <p:nvSpPr>
          <p:cNvPr id="45" name="原创设计师QQ：598969553           _26"/>
          <p:cNvSpPr/>
          <p:nvPr/>
        </p:nvSpPr>
        <p:spPr>
          <a:xfrm>
            <a:off x="8588515" y="1732668"/>
            <a:ext cx="2556151" cy="97257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cs typeface="+mn-ea"/>
                <a:sym typeface="+mn-lt"/>
              </a:rPr>
              <a:t>单击此处添加文字</a:t>
            </a:r>
            <a:endParaRPr lang="en-US" altLang="zh-CN" sz="1100" b="1" dirty="0">
              <a:solidFill>
                <a:schemeClr val="tx1">
                  <a:lumMod val="75000"/>
                  <a:lumOff val="25000"/>
                </a:schemeClr>
              </a:solidFill>
              <a:cs typeface="+mn-ea"/>
              <a:sym typeface="+mn-lt"/>
            </a:endParaRPr>
          </a:p>
          <a:p>
            <a:pP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100" dirty="0">
              <a:solidFill>
                <a:schemeClr val="tx1">
                  <a:lumMod val="75000"/>
                  <a:lumOff val="25000"/>
                </a:schemeClr>
              </a:solidFill>
              <a:cs typeface="+mn-ea"/>
              <a:sym typeface="+mn-lt"/>
            </a:endParaRPr>
          </a:p>
        </p:txBody>
      </p:sp>
      <p:sp>
        <p:nvSpPr>
          <p:cNvPr id="46" name="原创设计师QQ：598969553           _26"/>
          <p:cNvSpPr/>
          <p:nvPr/>
        </p:nvSpPr>
        <p:spPr>
          <a:xfrm>
            <a:off x="8588515" y="5303637"/>
            <a:ext cx="2556151" cy="97257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cs typeface="+mn-ea"/>
                <a:sym typeface="+mn-lt"/>
              </a:rPr>
              <a:t>单击此处添加文字</a:t>
            </a:r>
            <a:endParaRPr lang="en-US" altLang="zh-CN" sz="1100" b="1" dirty="0">
              <a:solidFill>
                <a:schemeClr val="tx1">
                  <a:lumMod val="75000"/>
                  <a:lumOff val="25000"/>
                </a:schemeClr>
              </a:solidFill>
              <a:cs typeface="+mn-ea"/>
              <a:sym typeface="+mn-lt"/>
            </a:endParaRPr>
          </a:p>
          <a:p>
            <a:pPr>
              <a:lnSpc>
                <a:spcPct val="130000"/>
              </a:lnSpc>
            </a:pPr>
            <a:r>
              <a:rPr lang="zh-CN" altLang="en-US" sz="11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100" dirty="0">
              <a:solidFill>
                <a:schemeClr val="tx1">
                  <a:lumMod val="75000"/>
                  <a:lumOff val="25000"/>
                </a:schemeClr>
              </a:solidFill>
              <a:cs typeface="+mn-ea"/>
              <a:sym typeface="+mn-lt"/>
            </a:endParaRPr>
          </a:p>
        </p:txBody>
      </p:sp>
      <p:sp>
        <p:nvSpPr>
          <p:cNvPr id="2"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right)">
                                      <p:cBhvr>
                                        <p:cTn id="13" dur="500"/>
                                        <p:tgtEl>
                                          <p:spTgt spid="23"/>
                                        </p:tgtEl>
                                      </p:cBhvr>
                                    </p:animEffect>
                                  </p:childTnLst>
                                </p:cTn>
                              </p:par>
                            </p:childTnLst>
                          </p:cTn>
                        </p:par>
                        <p:par>
                          <p:cTn id="14" fill="hold">
                            <p:stCondLst>
                              <p:cond delay="1000"/>
                            </p:stCondLst>
                            <p:childTnLst>
                              <p:par>
                                <p:cTn id="15" presetID="18" presetClass="entr" presetSubtype="12"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strips(downLeft)">
                                      <p:cBhvr>
                                        <p:cTn id="17" dur="500"/>
                                        <p:tgtEl>
                                          <p:spTgt spid="18"/>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par>
                          <p:cTn id="22" fill="hold">
                            <p:stCondLst>
                              <p:cond delay="2000"/>
                            </p:stCondLst>
                            <p:childTnLst>
                              <p:par>
                                <p:cTn id="23" presetID="18" presetClass="entr" presetSubtype="12"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trips(downLeft)">
                                      <p:cBhvr>
                                        <p:cTn id="25" dur="500"/>
                                        <p:tgtEl>
                                          <p:spTgt spid="6"/>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down)">
                                      <p:cBhvr>
                                        <p:cTn id="29" dur="500"/>
                                        <p:tgtEl>
                                          <p:spTgt spid="29"/>
                                        </p:tgtEl>
                                      </p:cBhvr>
                                    </p:animEffect>
                                  </p:childTnLst>
                                </p:cTn>
                              </p:par>
                            </p:childTnLst>
                          </p:cTn>
                        </p:par>
                        <p:par>
                          <p:cTn id="30" fill="hold">
                            <p:stCondLst>
                              <p:cond delay="3000"/>
                            </p:stCondLst>
                            <p:childTnLst>
                              <p:par>
                                <p:cTn id="31" presetID="18" presetClass="entr" presetSubtype="6"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strips(downRight)">
                                      <p:cBhvr>
                                        <p:cTn id="33" dur="500"/>
                                        <p:tgtEl>
                                          <p:spTgt spid="9"/>
                                        </p:tgtEl>
                                      </p:cBhvr>
                                    </p:animEffect>
                                  </p:childTnLst>
                                </p:cTn>
                              </p:par>
                            </p:childTnLst>
                          </p:cTn>
                        </p:par>
                        <p:par>
                          <p:cTn id="34" fill="hold">
                            <p:stCondLst>
                              <p:cond delay="3500"/>
                            </p:stCondLst>
                            <p:childTnLst>
                              <p:par>
                                <p:cTn id="35" presetID="18" presetClass="entr" presetSubtype="6"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strips(downRight)">
                                      <p:cBhvr>
                                        <p:cTn id="37" dur="500"/>
                                        <p:tgtEl>
                                          <p:spTgt spid="19"/>
                                        </p:tgtEl>
                                      </p:cBhvr>
                                    </p:animEffect>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childTnLst>
                          </p:cTn>
                        </p:par>
                        <p:par>
                          <p:cTn id="46" fill="hold">
                            <p:stCondLst>
                              <p:cond delay="5000"/>
                            </p:stCondLst>
                            <p:childTnLst>
                              <p:par>
                                <p:cTn id="47" presetID="18" presetClass="entr" presetSubtype="3"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strips(upRight)">
                                      <p:cBhvr>
                                        <p:cTn id="49" dur="500"/>
                                        <p:tgtEl>
                                          <p:spTgt spid="15"/>
                                        </p:tgtEl>
                                      </p:cBhvr>
                                    </p:animEffect>
                                  </p:childTnLst>
                                </p:cTn>
                              </p:par>
                            </p:childTnLst>
                          </p:cTn>
                        </p:par>
                        <p:par>
                          <p:cTn id="50" fill="hold">
                            <p:stCondLst>
                              <p:cond delay="5500"/>
                            </p:stCondLst>
                            <p:childTnLst>
                              <p:par>
                                <p:cTn id="51" presetID="22" presetClass="entr" presetSubtype="2"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right)">
                                      <p:cBhvr>
                                        <p:cTn id="53" dur="500"/>
                                        <p:tgtEl>
                                          <p:spTgt spid="26"/>
                                        </p:tgtEl>
                                      </p:cBhvr>
                                    </p:animEffect>
                                  </p:childTnLst>
                                </p:cTn>
                              </p:par>
                            </p:childTnLst>
                          </p:cTn>
                        </p:par>
                        <p:par>
                          <p:cTn id="54" fill="hold">
                            <p:stCondLst>
                              <p:cond delay="6000"/>
                            </p:stCondLst>
                            <p:childTnLst>
                              <p:par>
                                <p:cTn id="55" presetID="18" presetClass="entr" presetSubtype="12"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strips(downLeft)">
                                      <p:cBhvr>
                                        <p:cTn id="57" dur="500"/>
                                        <p:tgtEl>
                                          <p:spTgt spid="12"/>
                                        </p:tgtEl>
                                      </p:cBhvr>
                                    </p:animEffect>
                                  </p:childTnLst>
                                </p:cTn>
                              </p:par>
                            </p:childTnLst>
                          </p:cTn>
                        </p:par>
                        <p:par>
                          <p:cTn id="58" fill="hold">
                            <p:stCondLst>
                              <p:cond delay="6500"/>
                            </p:stCondLst>
                            <p:childTnLst>
                              <p:par>
                                <p:cTn id="59" presetID="10" presetClass="entr" presetSubtype="0" fill="hold" grpId="0" nodeType="after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fade">
                                      <p:cBhvr>
                                        <p:cTn id="6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3"/>
          <p:cNvGrpSpPr/>
          <p:nvPr/>
        </p:nvGrpSpPr>
        <p:grpSpPr>
          <a:xfrm>
            <a:off x="4411053" y="2291516"/>
            <a:ext cx="3186521" cy="3455505"/>
            <a:chOff x="3996419" y="1496934"/>
            <a:chExt cx="4248695" cy="4607339"/>
          </a:xfrm>
        </p:grpSpPr>
        <p:sp>
          <p:nvSpPr>
            <p:cNvPr id="8" name="Oval 21"/>
            <p:cNvSpPr/>
            <p:nvPr/>
          </p:nvSpPr>
          <p:spPr bwMode="auto">
            <a:xfrm>
              <a:off x="4371573" y="5810754"/>
              <a:ext cx="3390150" cy="293519"/>
            </a:xfrm>
            <a:prstGeom prst="ellipse">
              <a:avLst/>
            </a:prstGeom>
            <a:solidFill>
              <a:srgbClr val="E6E5E5"/>
            </a:solidFill>
            <a:ln w="9525">
              <a:solidFill>
                <a:schemeClr val="tx1">
                  <a:alpha val="0"/>
                </a:schemeClr>
              </a:solidFill>
              <a:round/>
            </a:ln>
          </p:spPr>
          <p:txBody>
            <a:bodyPr anchor="ctr"/>
            <a:lstStyle/>
            <a:p>
              <a:pPr algn="ctr"/>
              <a:endParaRPr>
                <a:cs typeface="+mn-ea"/>
                <a:sym typeface="+mn-lt"/>
              </a:endParaRPr>
            </a:p>
          </p:txBody>
        </p:sp>
        <p:sp>
          <p:nvSpPr>
            <p:cNvPr id="9" name="Freeform: Shape 4"/>
            <p:cNvSpPr/>
            <p:nvPr/>
          </p:nvSpPr>
          <p:spPr bwMode="auto">
            <a:xfrm>
              <a:off x="5014565" y="1506106"/>
              <a:ext cx="1104367" cy="1139223"/>
            </a:xfrm>
            <a:custGeom>
              <a:avLst/>
              <a:gdLst>
                <a:gd name="T0" fmla="*/ 0 w 18779"/>
                <a:gd name="T1" fmla="*/ 0 h 18961"/>
                <a:gd name="T2" fmla="*/ 0 w 18779"/>
                <a:gd name="T3" fmla="*/ 0 h 18961"/>
                <a:gd name="T4" fmla="*/ 0 w 18779"/>
                <a:gd name="T5" fmla="*/ 0 h 18961"/>
                <a:gd name="T6" fmla="*/ 0 w 18779"/>
                <a:gd name="T7" fmla="*/ 0 h 18961"/>
                <a:gd name="T8" fmla="*/ 0 w 18779"/>
                <a:gd name="T9" fmla="*/ 0 h 189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79" h="18961">
                  <a:moveTo>
                    <a:pt x="15613" y="18961"/>
                  </a:moveTo>
                  <a:cubicBezTo>
                    <a:pt x="16591" y="17548"/>
                    <a:pt x="17662" y="16090"/>
                    <a:pt x="18779" y="14586"/>
                  </a:cubicBezTo>
                  <a:cubicBezTo>
                    <a:pt x="12495" y="6247"/>
                    <a:pt x="4395" y="-2639"/>
                    <a:pt x="763" y="733"/>
                  </a:cubicBezTo>
                  <a:cubicBezTo>
                    <a:pt x="-2821" y="4424"/>
                    <a:pt x="6908" y="12718"/>
                    <a:pt x="15613" y="18961"/>
                  </a:cubicBezTo>
                  <a:close/>
                  <a:moveTo>
                    <a:pt x="15613" y="18961"/>
                  </a:moveTo>
                </a:path>
              </a:pathLst>
            </a:custGeom>
            <a:solidFill>
              <a:schemeClr val="accent1">
                <a:lumMod val="75000"/>
              </a:schemeClr>
            </a:solidFill>
            <a:ln>
              <a:noFill/>
            </a:ln>
          </p:spPr>
          <p:txBody>
            <a:bodyPr anchor="ctr"/>
            <a:lstStyle/>
            <a:p>
              <a:pPr algn="ctr"/>
              <a:endParaRPr>
                <a:cs typeface="+mn-ea"/>
                <a:sym typeface="+mn-lt"/>
              </a:endParaRPr>
            </a:p>
          </p:txBody>
        </p:sp>
        <p:sp>
          <p:nvSpPr>
            <p:cNvPr id="10" name="Freeform: Shape 5"/>
            <p:cNvSpPr/>
            <p:nvPr/>
          </p:nvSpPr>
          <p:spPr bwMode="auto">
            <a:xfrm>
              <a:off x="3996419" y="1545548"/>
              <a:ext cx="2630669" cy="2583889"/>
            </a:xfrm>
            <a:custGeom>
              <a:avLst/>
              <a:gdLst>
                <a:gd name="T0" fmla="*/ 4 w 19199"/>
                <a:gd name="T1" fmla="*/ 0 h 21600"/>
                <a:gd name="T2" fmla="*/ 10 w 19199"/>
                <a:gd name="T3" fmla="*/ 4 h 21600"/>
                <a:gd name="T4" fmla="*/ 6 w 19199"/>
                <a:gd name="T5" fmla="*/ 6 h 21600"/>
                <a:gd name="T6" fmla="*/ 0 w 19199"/>
                <a:gd name="T7" fmla="*/ 2 h 21600"/>
                <a:gd name="T8" fmla="*/ 4 w 19199"/>
                <a:gd name="T9" fmla="*/ 0 h 21600"/>
                <a:gd name="T10" fmla="*/ 4 w 19199"/>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199" h="21600">
                  <a:moveTo>
                    <a:pt x="7740" y="0"/>
                  </a:moveTo>
                  <a:cubicBezTo>
                    <a:pt x="5005" y="3135"/>
                    <a:pt x="19199" y="13134"/>
                    <a:pt x="19199" y="13134"/>
                  </a:cubicBezTo>
                  <a:cubicBezTo>
                    <a:pt x="11813" y="21600"/>
                    <a:pt x="11813" y="21600"/>
                    <a:pt x="11813" y="21600"/>
                  </a:cubicBezTo>
                  <a:cubicBezTo>
                    <a:pt x="11813" y="21600"/>
                    <a:pt x="-2401" y="11601"/>
                    <a:pt x="354" y="8466"/>
                  </a:cubicBezTo>
                  <a:lnTo>
                    <a:pt x="7740" y="0"/>
                  </a:lnTo>
                  <a:close/>
                  <a:moveTo>
                    <a:pt x="7740" y="0"/>
                  </a:moveTo>
                </a:path>
              </a:pathLst>
            </a:custGeom>
            <a:solidFill>
              <a:schemeClr val="accent1"/>
            </a:solidFill>
            <a:ln w="38100" cap="flat">
              <a:solidFill>
                <a:schemeClr val="bg1">
                  <a:lumMod val="95000"/>
                </a:schemeClr>
              </a:solidFill>
              <a:prstDash val="solid"/>
              <a:round/>
              <a:headEnd type="none" w="med" len="med"/>
              <a:tailEnd type="none" w="med" len="med"/>
            </a:ln>
          </p:spPr>
          <p:txBody>
            <a:bodyPr anchor="ctr"/>
            <a:lstStyle/>
            <a:p>
              <a:pPr algn="ctr"/>
              <a:endParaRPr>
                <a:cs typeface="+mn-ea"/>
                <a:sym typeface="+mn-lt"/>
              </a:endParaRPr>
            </a:p>
          </p:txBody>
        </p:sp>
        <p:sp>
          <p:nvSpPr>
            <p:cNvPr id="11" name="Freeform: Shape 6"/>
            <p:cNvSpPr/>
            <p:nvPr/>
          </p:nvSpPr>
          <p:spPr bwMode="auto">
            <a:xfrm>
              <a:off x="7096719" y="2513245"/>
              <a:ext cx="1146561" cy="1111705"/>
            </a:xfrm>
            <a:custGeom>
              <a:avLst/>
              <a:gdLst>
                <a:gd name="T0" fmla="*/ 0 w 18961"/>
                <a:gd name="T1" fmla="*/ 0 h 18779"/>
                <a:gd name="T2" fmla="*/ 0 w 18961"/>
                <a:gd name="T3" fmla="*/ 0 h 18779"/>
                <a:gd name="T4" fmla="*/ 0 w 18961"/>
                <a:gd name="T5" fmla="*/ 0 h 18779"/>
                <a:gd name="T6" fmla="*/ 0 w 18961"/>
                <a:gd name="T7" fmla="*/ 0 h 18779"/>
                <a:gd name="T8" fmla="*/ 0 w 18961"/>
                <a:gd name="T9" fmla="*/ 0 h 187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961" h="18779">
                  <a:moveTo>
                    <a:pt x="0" y="15613"/>
                  </a:moveTo>
                  <a:cubicBezTo>
                    <a:pt x="1413" y="16591"/>
                    <a:pt x="2871" y="17662"/>
                    <a:pt x="4375" y="18779"/>
                  </a:cubicBezTo>
                  <a:cubicBezTo>
                    <a:pt x="12714" y="12495"/>
                    <a:pt x="21600" y="4395"/>
                    <a:pt x="18228" y="763"/>
                  </a:cubicBezTo>
                  <a:cubicBezTo>
                    <a:pt x="14537" y="-2821"/>
                    <a:pt x="6243" y="6908"/>
                    <a:pt x="0" y="15613"/>
                  </a:cubicBezTo>
                  <a:close/>
                  <a:moveTo>
                    <a:pt x="0" y="15613"/>
                  </a:moveTo>
                </a:path>
              </a:pathLst>
            </a:custGeom>
            <a:solidFill>
              <a:srgbClr val="0B5FB3"/>
            </a:solidFill>
            <a:ln w="9525" cap="flat">
              <a:solidFill>
                <a:schemeClr val="tx1">
                  <a:alpha val="0"/>
                </a:schemeClr>
              </a:solidFill>
              <a:prstDash val="solid"/>
              <a:round/>
              <a:headEnd type="none" w="med" len="med"/>
              <a:tailEnd type="none" w="med" len="med"/>
            </a:ln>
          </p:spPr>
          <p:txBody>
            <a:bodyPr anchor="ctr"/>
            <a:lstStyle/>
            <a:p>
              <a:pPr algn="ctr"/>
              <a:endParaRPr>
                <a:cs typeface="+mn-ea"/>
                <a:sym typeface="+mn-lt"/>
              </a:endParaRPr>
            </a:p>
          </p:txBody>
        </p:sp>
        <p:sp>
          <p:nvSpPr>
            <p:cNvPr id="12" name="Freeform: Shape 7"/>
            <p:cNvSpPr/>
            <p:nvPr/>
          </p:nvSpPr>
          <p:spPr bwMode="auto">
            <a:xfrm>
              <a:off x="5612611" y="1496934"/>
              <a:ext cx="2584806" cy="2631586"/>
            </a:xfrm>
            <a:custGeom>
              <a:avLst/>
              <a:gdLst>
                <a:gd name="T0" fmla="*/ 6 w 21600"/>
                <a:gd name="T1" fmla="*/ 4 h 19199"/>
                <a:gd name="T2" fmla="*/ 2 w 21600"/>
                <a:gd name="T3" fmla="*/ 10 h 19199"/>
                <a:gd name="T4" fmla="*/ 0 w 21600"/>
                <a:gd name="T5" fmla="*/ 6 h 19199"/>
                <a:gd name="T6" fmla="*/ 4 w 21600"/>
                <a:gd name="T7" fmla="*/ 0 h 19199"/>
                <a:gd name="T8" fmla="*/ 6 w 21600"/>
                <a:gd name="T9" fmla="*/ 4 h 19199"/>
                <a:gd name="T10" fmla="*/ 6 w 21600"/>
                <a:gd name="T11" fmla="*/ 4 h 1919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19199">
                  <a:moveTo>
                    <a:pt x="21600" y="7740"/>
                  </a:moveTo>
                  <a:cubicBezTo>
                    <a:pt x="18465" y="5005"/>
                    <a:pt x="8466" y="19199"/>
                    <a:pt x="8466" y="19199"/>
                  </a:cubicBezTo>
                  <a:cubicBezTo>
                    <a:pt x="0" y="11813"/>
                    <a:pt x="0" y="11813"/>
                    <a:pt x="0" y="11813"/>
                  </a:cubicBezTo>
                  <a:cubicBezTo>
                    <a:pt x="0" y="11813"/>
                    <a:pt x="9999" y="-2401"/>
                    <a:pt x="13134" y="354"/>
                  </a:cubicBezTo>
                  <a:lnTo>
                    <a:pt x="21600" y="7740"/>
                  </a:lnTo>
                  <a:close/>
                  <a:moveTo>
                    <a:pt x="21600" y="7740"/>
                  </a:moveTo>
                </a:path>
              </a:pathLst>
            </a:custGeom>
            <a:solidFill>
              <a:schemeClr val="accent3"/>
            </a:solidFill>
            <a:ln w="38100" cap="flat">
              <a:solidFill>
                <a:schemeClr val="bg1">
                  <a:lumMod val="95000"/>
                </a:schemeClr>
              </a:solidFill>
              <a:prstDash val="solid"/>
              <a:round/>
              <a:headEnd type="none" w="med" len="med"/>
              <a:tailEnd type="none" w="med" len="med"/>
            </a:ln>
          </p:spPr>
          <p:txBody>
            <a:bodyPr anchor="ctr"/>
            <a:lstStyle/>
            <a:p>
              <a:pPr algn="ctr"/>
              <a:endParaRPr>
                <a:cs typeface="+mn-ea"/>
                <a:sym typeface="+mn-lt"/>
              </a:endParaRPr>
            </a:p>
          </p:txBody>
        </p:sp>
        <p:sp>
          <p:nvSpPr>
            <p:cNvPr id="13" name="Freeform: Shape 8"/>
            <p:cNvSpPr/>
            <p:nvPr/>
          </p:nvSpPr>
          <p:spPr bwMode="auto">
            <a:xfrm>
              <a:off x="7096719" y="2516914"/>
              <a:ext cx="1146561" cy="1111705"/>
            </a:xfrm>
            <a:custGeom>
              <a:avLst/>
              <a:gdLst>
                <a:gd name="T0" fmla="*/ 0 w 18961"/>
                <a:gd name="T1" fmla="*/ 0 h 18779"/>
                <a:gd name="T2" fmla="*/ 0 w 18961"/>
                <a:gd name="T3" fmla="*/ 0 h 18779"/>
                <a:gd name="T4" fmla="*/ 0 w 18961"/>
                <a:gd name="T5" fmla="*/ 0 h 18779"/>
                <a:gd name="T6" fmla="*/ 0 w 18961"/>
                <a:gd name="T7" fmla="*/ 0 h 18779"/>
                <a:gd name="T8" fmla="*/ 0 w 18961"/>
                <a:gd name="T9" fmla="*/ 0 h 187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961" h="18779">
                  <a:moveTo>
                    <a:pt x="0" y="15613"/>
                  </a:moveTo>
                  <a:cubicBezTo>
                    <a:pt x="1413" y="16591"/>
                    <a:pt x="2871" y="17662"/>
                    <a:pt x="4375" y="18779"/>
                  </a:cubicBezTo>
                  <a:cubicBezTo>
                    <a:pt x="12714" y="12495"/>
                    <a:pt x="21600" y="4395"/>
                    <a:pt x="18228" y="763"/>
                  </a:cubicBezTo>
                  <a:cubicBezTo>
                    <a:pt x="14537" y="-2821"/>
                    <a:pt x="6243" y="6908"/>
                    <a:pt x="0" y="15613"/>
                  </a:cubicBezTo>
                  <a:close/>
                  <a:moveTo>
                    <a:pt x="0" y="15613"/>
                  </a:moveTo>
                </a:path>
              </a:pathLst>
            </a:custGeom>
            <a:solidFill>
              <a:schemeClr val="accent3">
                <a:lumMod val="75000"/>
              </a:schemeClr>
            </a:solidFill>
            <a:ln>
              <a:noFill/>
            </a:ln>
          </p:spPr>
          <p:txBody>
            <a:bodyPr anchor="ctr"/>
            <a:lstStyle/>
            <a:p>
              <a:pPr algn="ctr"/>
              <a:endParaRPr>
                <a:cs typeface="+mn-ea"/>
                <a:sym typeface="+mn-lt"/>
              </a:endParaRPr>
            </a:p>
          </p:txBody>
        </p:sp>
        <p:sp>
          <p:nvSpPr>
            <p:cNvPr id="14" name="Freeform: Shape 9"/>
            <p:cNvSpPr/>
            <p:nvPr/>
          </p:nvSpPr>
          <p:spPr bwMode="auto">
            <a:xfrm>
              <a:off x="4006509" y="3631371"/>
              <a:ext cx="1139223" cy="1106202"/>
            </a:xfrm>
            <a:custGeom>
              <a:avLst/>
              <a:gdLst>
                <a:gd name="T0" fmla="*/ 0 w 18961"/>
                <a:gd name="T1" fmla="*/ 0 h 18808"/>
                <a:gd name="T2" fmla="*/ 0 w 18961"/>
                <a:gd name="T3" fmla="*/ 0 h 18808"/>
                <a:gd name="T4" fmla="*/ 0 w 18961"/>
                <a:gd name="T5" fmla="*/ 0 h 18808"/>
                <a:gd name="T6" fmla="*/ 0 w 18961"/>
                <a:gd name="T7" fmla="*/ 0 h 18808"/>
                <a:gd name="T8" fmla="*/ 0 w 18961"/>
                <a:gd name="T9" fmla="*/ 0 h 188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961" h="18808">
                  <a:moveTo>
                    <a:pt x="18961" y="3166"/>
                  </a:moveTo>
                  <a:cubicBezTo>
                    <a:pt x="17548" y="2188"/>
                    <a:pt x="16090" y="1117"/>
                    <a:pt x="14586" y="0"/>
                  </a:cubicBezTo>
                  <a:cubicBezTo>
                    <a:pt x="6247" y="6284"/>
                    <a:pt x="-2639" y="14384"/>
                    <a:pt x="733" y="18062"/>
                  </a:cubicBezTo>
                  <a:cubicBezTo>
                    <a:pt x="4424" y="21600"/>
                    <a:pt x="12718" y="11871"/>
                    <a:pt x="18961" y="3166"/>
                  </a:cubicBezTo>
                  <a:close/>
                  <a:moveTo>
                    <a:pt x="18961" y="3166"/>
                  </a:moveTo>
                </a:path>
              </a:pathLst>
            </a:custGeom>
            <a:solidFill>
              <a:srgbClr val="1398A1"/>
            </a:solidFill>
            <a:ln w="9525" cap="flat">
              <a:solidFill>
                <a:schemeClr val="tx1">
                  <a:alpha val="0"/>
                </a:schemeClr>
              </a:solidFill>
              <a:prstDash val="solid"/>
              <a:round/>
              <a:headEnd type="none" w="med" len="med"/>
              <a:tailEnd type="none" w="med" len="med"/>
            </a:ln>
          </p:spPr>
          <p:txBody>
            <a:bodyPr anchor="ctr"/>
            <a:lstStyle/>
            <a:p>
              <a:pPr algn="ctr"/>
              <a:endParaRPr>
                <a:cs typeface="+mn-ea"/>
                <a:sym typeface="+mn-lt"/>
              </a:endParaRPr>
            </a:p>
          </p:txBody>
        </p:sp>
        <p:sp>
          <p:nvSpPr>
            <p:cNvPr id="15" name="Freeform: Shape 10"/>
            <p:cNvSpPr/>
            <p:nvPr/>
          </p:nvSpPr>
          <p:spPr bwMode="auto">
            <a:xfrm>
              <a:off x="4048702" y="3118629"/>
              <a:ext cx="2583889" cy="2632503"/>
            </a:xfrm>
            <a:custGeom>
              <a:avLst/>
              <a:gdLst>
                <a:gd name="T0" fmla="*/ 0 w 21600"/>
                <a:gd name="T1" fmla="*/ 6 h 19199"/>
                <a:gd name="T2" fmla="*/ 4 w 21600"/>
                <a:gd name="T3" fmla="*/ 0 h 19199"/>
                <a:gd name="T4" fmla="*/ 6 w 21600"/>
                <a:gd name="T5" fmla="*/ 4 h 19199"/>
                <a:gd name="T6" fmla="*/ 2 w 21600"/>
                <a:gd name="T7" fmla="*/ 9 h 19199"/>
                <a:gd name="T8" fmla="*/ 0 w 21600"/>
                <a:gd name="T9" fmla="*/ 6 h 19199"/>
                <a:gd name="T10" fmla="*/ 0 w 21600"/>
                <a:gd name="T11" fmla="*/ 6 h 1919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19199">
                  <a:moveTo>
                    <a:pt x="0" y="11459"/>
                  </a:moveTo>
                  <a:cubicBezTo>
                    <a:pt x="3135" y="14194"/>
                    <a:pt x="13134" y="0"/>
                    <a:pt x="13134" y="0"/>
                  </a:cubicBezTo>
                  <a:cubicBezTo>
                    <a:pt x="21600" y="7386"/>
                    <a:pt x="21600" y="7386"/>
                    <a:pt x="21600" y="7386"/>
                  </a:cubicBezTo>
                  <a:cubicBezTo>
                    <a:pt x="21600" y="7386"/>
                    <a:pt x="11601" y="21600"/>
                    <a:pt x="8466" y="18845"/>
                  </a:cubicBezTo>
                  <a:lnTo>
                    <a:pt x="0" y="11459"/>
                  </a:lnTo>
                  <a:close/>
                  <a:moveTo>
                    <a:pt x="0" y="11459"/>
                  </a:moveTo>
                </a:path>
              </a:pathLst>
            </a:custGeom>
            <a:solidFill>
              <a:schemeClr val="accent2"/>
            </a:solidFill>
            <a:ln w="38100" cap="flat">
              <a:solidFill>
                <a:schemeClr val="bg1">
                  <a:lumMod val="95000"/>
                </a:schemeClr>
              </a:solidFill>
              <a:prstDash val="solid"/>
              <a:round/>
              <a:headEnd type="none" w="med" len="med"/>
              <a:tailEnd type="none" w="med" len="med"/>
            </a:ln>
          </p:spPr>
          <p:txBody>
            <a:bodyPr anchor="ctr"/>
            <a:lstStyle/>
            <a:p>
              <a:pPr algn="ctr"/>
              <a:endParaRPr>
                <a:cs typeface="+mn-ea"/>
                <a:sym typeface="+mn-lt"/>
              </a:endParaRPr>
            </a:p>
          </p:txBody>
        </p:sp>
        <p:sp>
          <p:nvSpPr>
            <p:cNvPr id="16" name="Freeform: Shape 11"/>
            <p:cNvSpPr/>
            <p:nvPr/>
          </p:nvSpPr>
          <p:spPr bwMode="auto">
            <a:xfrm>
              <a:off x="4006509" y="3631371"/>
              <a:ext cx="1139223" cy="1106202"/>
            </a:xfrm>
            <a:custGeom>
              <a:avLst/>
              <a:gdLst>
                <a:gd name="T0" fmla="*/ 0 w 18961"/>
                <a:gd name="T1" fmla="*/ 0 h 18808"/>
                <a:gd name="T2" fmla="*/ 0 w 18961"/>
                <a:gd name="T3" fmla="*/ 0 h 18808"/>
                <a:gd name="T4" fmla="*/ 0 w 18961"/>
                <a:gd name="T5" fmla="*/ 0 h 18808"/>
                <a:gd name="T6" fmla="*/ 0 w 18961"/>
                <a:gd name="T7" fmla="*/ 0 h 18808"/>
                <a:gd name="T8" fmla="*/ 0 w 18961"/>
                <a:gd name="T9" fmla="*/ 0 h 188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961" h="18808">
                  <a:moveTo>
                    <a:pt x="18961" y="3166"/>
                  </a:moveTo>
                  <a:cubicBezTo>
                    <a:pt x="17548" y="2188"/>
                    <a:pt x="16090" y="1117"/>
                    <a:pt x="14586" y="0"/>
                  </a:cubicBezTo>
                  <a:cubicBezTo>
                    <a:pt x="6247" y="6284"/>
                    <a:pt x="-2639" y="14384"/>
                    <a:pt x="733" y="18062"/>
                  </a:cubicBezTo>
                  <a:cubicBezTo>
                    <a:pt x="4424" y="21600"/>
                    <a:pt x="12718" y="11871"/>
                    <a:pt x="18961" y="3166"/>
                  </a:cubicBezTo>
                  <a:close/>
                  <a:moveTo>
                    <a:pt x="18961" y="3166"/>
                  </a:moveTo>
                </a:path>
              </a:pathLst>
            </a:custGeom>
            <a:solidFill>
              <a:schemeClr val="accent2">
                <a:lumMod val="75000"/>
              </a:schemeClr>
            </a:solidFill>
            <a:ln>
              <a:noFill/>
            </a:ln>
          </p:spPr>
          <p:txBody>
            <a:bodyPr anchor="ctr"/>
            <a:lstStyle/>
            <a:p>
              <a:pPr algn="ctr"/>
              <a:endParaRPr>
                <a:cs typeface="+mn-ea"/>
                <a:sym typeface="+mn-lt"/>
              </a:endParaRPr>
            </a:p>
          </p:txBody>
        </p:sp>
        <p:sp>
          <p:nvSpPr>
            <p:cNvPr id="17" name="Freeform: Shape 12"/>
            <p:cNvSpPr/>
            <p:nvPr/>
          </p:nvSpPr>
          <p:spPr bwMode="auto">
            <a:xfrm>
              <a:off x="6125353" y="4613744"/>
              <a:ext cx="1105284" cy="1139223"/>
            </a:xfrm>
            <a:custGeom>
              <a:avLst/>
              <a:gdLst>
                <a:gd name="T0" fmla="*/ 0 w 18808"/>
                <a:gd name="T1" fmla="*/ 0 h 18961"/>
                <a:gd name="T2" fmla="*/ 0 w 18808"/>
                <a:gd name="T3" fmla="*/ 0 h 18961"/>
                <a:gd name="T4" fmla="*/ 0 w 18808"/>
                <a:gd name="T5" fmla="*/ 0 h 18961"/>
                <a:gd name="T6" fmla="*/ 0 w 18808"/>
                <a:gd name="T7" fmla="*/ 0 h 18961"/>
                <a:gd name="T8" fmla="*/ 0 w 18808"/>
                <a:gd name="T9" fmla="*/ 0 h 189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808" h="18961">
                  <a:moveTo>
                    <a:pt x="3166" y="0"/>
                  </a:moveTo>
                  <a:cubicBezTo>
                    <a:pt x="2188" y="1413"/>
                    <a:pt x="1117" y="2871"/>
                    <a:pt x="0" y="4375"/>
                  </a:cubicBezTo>
                  <a:cubicBezTo>
                    <a:pt x="6284" y="12714"/>
                    <a:pt x="14384" y="21600"/>
                    <a:pt x="18062" y="18228"/>
                  </a:cubicBezTo>
                  <a:cubicBezTo>
                    <a:pt x="21600" y="14537"/>
                    <a:pt x="11871" y="6243"/>
                    <a:pt x="3166" y="0"/>
                  </a:cubicBezTo>
                  <a:close/>
                  <a:moveTo>
                    <a:pt x="3166" y="0"/>
                  </a:moveTo>
                </a:path>
              </a:pathLst>
            </a:custGeom>
            <a:solidFill>
              <a:srgbClr val="093566"/>
            </a:solidFill>
            <a:ln w="9525" cap="flat">
              <a:solidFill>
                <a:schemeClr val="tx1">
                  <a:alpha val="0"/>
                </a:schemeClr>
              </a:solidFill>
              <a:prstDash val="solid"/>
              <a:round/>
              <a:headEnd type="none" w="med" len="med"/>
              <a:tailEnd type="none" w="med" len="med"/>
            </a:ln>
          </p:spPr>
          <p:txBody>
            <a:bodyPr anchor="ctr"/>
            <a:lstStyle/>
            <a:p>
              <a:pPr algn="ctr"/>
              <a:endParaRPr>
                <a:cs typeface="+mn-ea"/>
                <a:sym typeface="+mn-lt"/>
              </a:endParaRPr>
            </a:p>
          </p:txBody>
        </p:sp>
        <p:sp>
          <p:nvSpPr>
            <p:cNvPr id="18" name="Freeform: Shape 13"/>
            <p:cNvSpPr/>
            <p:nvPr/>
          </p:nvSpPr>
          <p:spPr bwMode="auto">
            <a:xfrm>
              <a:off x="5612611" y="3127802"/>
              <a:ext cx="2632503" cy="2582972"/>
            </a:xfrm>
            <a:custGeom>
              <a:avLst/>
              <a:gdLst>
                <a:gd name="T0" fmla="*/ 6 w 19199"/>
                <a:gd name="T1" fmla="*/ 6 h 21600"/>
                <a:gd name="T2" fmla="*/ 0 w 19199"/>
                <a:gd name="T3" fmla="*/ 2 h 21600"/>
                <a:gd name="T4" fmla="*/ 4 w 19199"/>
                <a:gd name="T5" fmla="*/ 0 h 21600"/>
                <a:gd name="T6" fmla="*/ 9 w 19199"/>
                <a:gd name="T7" fmla="*/ 4 h 21600"/>
                <a:gd name="T8" fmla="*/ 6 w 19199"/>
                <a:gd name="T9" fmla="*/ 6 h 21600"/>
                <a:gd name="T10" fmla="*/ 6 w 19199"/>
                <a:gd name="T11" fmla="*/ 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199" h="21600">
                  <a:moveTo>
                    <a:pt x="11459" y="21600"/>
                  </a:moveTo>
                  <a:cubicBezTo>
                    <a:pt x="14194" y="18465"/>
                    <a:pt x="0" y="8466"/>
                    <a:pt x="0" y="8466"/>
                  </a:cubicBezTo>
                  <a:cubicBezTo>
                    <a:pt x="7386" y="0"/>
                    <a:pt x="7386" y="0"/>
                    <a:pt x="7386" y="0"/>
                  </a:cubicBezTo>
                  <a:cubicBezTo>
                    <a:pt x="7386" y="0"/>
                    <a:pt x="21600" y="9999"/>
                    <a:pt x="18845" y="13134"/>
                  </a:cubicBezTo>
                  <a:lnTo>
                    <a:pt x="11459" y="21600"/>
                  </a:lnTo>
                  <a:close/>
                  <a:moveTo>
                    <a:pt x="11459" y="21600"/>
                  </a:moveTo>
                </a:path>
              </a:pathLst>
            </a:custGeom>
            <a:solidFill>
              <a:schemeClr val="accent4"/>
            </a:solidFill>
            <a:ln w="38100" cap="flat">
              <a:solidFill>
                <a:schemeClr val="bg1">
                  <a:lumMod val="95000"/>
                </a:schemeClr>
              </a:solidFill>
              <a:prstDash val="solid"/>
              <a:round/>
              <a:headEnd type="none" w="med" len="med"/>
              <a:tailEnd type="none" w="med" len="med"/>
            </a:ln>
          </p:spPr>
          <p:txBody>
            <a:bodyPr anchor="ctr"/>
            <a:lstStyle/>
            <a:p>
              <a:pPr algn="ctr"/>
              <a:endParaRPr>
                <a:cs typeface="+mn-ea"/>
                <a:sym typeface="+mn-lt"/>
              </a:endParaRPr>
            </a:p>
          </p:txBody>
        </p:sp>
        <p:sp>
          <p:nvSpPr>
            <p:cNvPr id="19" name="Freeform: Shape 14"/>
            <p:cNvSpPr/>
            <p:nvPr/>
          </p:nvSpPr>
          <p:spPr bwMode="auto">
            <a:xfrm>
              <a:off x="6125353" y="4611910"/>
              <a:ext cx="1105284" cy="1138305"/>
            </a:xfrm>
            <a:custGeom>
              <a:avLst/>
              <a:gdLst>
                <a:gd name="T0" fmla="*/ 0 w 18808"/>
                <a:gd name="T1" fmla="*/ 0 h 18961"/>
                <a:gd name="T2" fmla="*/ 0 w 18808"/>
                <a:gd name="T3" fmla="*/ 0 h 18961"/>
                <a:gd name="T4" fmla="*/ 0 w 18808"/>
                <a:gd name="T5" fmla="*/ 0 h 18961"/>
                <a:gd name="T6" fmla="*/ 0 w 18808"/>
                <a:gd name="T7" fmla="*/ 0 h 18961"/>
                <a:gd name="T8" fmla="*/ 0 w 18808"/>
                <a:gd name="T9" fmla="*/ 0 h 189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808" h="18961">
                  <a:moveTo>
                    <a:pt x="3166" y="0"/>
                  </a:moveTo>
                  <a:cubicBezTo>
                    <a:pt x="2188" y="1413"/>
                    <a:pt x="1117" y="2871"/>
                    <a:pt x="0" y="4375"/>
                  </a:cubicBezTo>
                  <a:cubicBezTo>
                    <a:pt x="6284" y="12714"/>
                    <a:pt x="14384" y="21600"/>
                    <a:pt x="18062" y="18228"/>
                  </a:cubicBezTo>
                  <a:cubicBezTo>
                    <a:pt x="21600" y="14537"/>
                    <a:pt x="11871" y="6243"/>
                    <a:pt x="3166" y="0"/>
                  </a:cubicBezTo>
                  <a:close/>
                  <a:moveTo>
                    <a:pt x="3166" y="0"/>
                  </a:moveTo>
                </a:path>
              </a:pathLst>
            </a:custGeom>
            <a:solidFill>
              <a:schemeClr val="accent4">
                <a:lumMod val="75000"/>
              </a:schemeClr>
            </a:solidFill>
            <a:ln>
              <a:noFill/>
            </a:ln>
          </p:spPr>
          <p:txBody>
            <a:bodyPr anchor="ctr"/>
            <a:lstStyle/>
            <a:p>
              <a:pPr algn="ctr"/>
              <a:endParaRPr>
                <a:cs typeface="+mn-ea"/>
                <a:sym typeface="+mn-lt"/>
              </a:endParaRPr>
            </a:p>
          </p:txBody>
        </p:sp>
        <p:sp>
          <p:nvSpPr>
            <p:cNvPr id="20" name="Oval 15"/>
            <p:cNvSpPr/>
            <p:nvPr/>
          </p:nvSpPr>
          <p:spPr bwMode="auto">
            <a:xfrm>
              <a:off x="5291574" y="2826027"/>
              <a:ext cx="1601516" cy="1599681"/>
            </a:xfrm>
            <a:prstGeom prst="ellipse">
              <a:avLst/>
            </a:prstGeom>
            <a:solidFill>
              <a:schemeClr val="bg1"/>
            </a:solidFill>
            <a:ln w="9525">
              <a:solidFill>
                <a:schemeClr val="tx1">
                  <a:alpha val="0"/>
                </a:schemeClr>
              </a:solidFill>
              <a:round/>
            </a:ln>
          </p:spPr>
          <p:txBody>
            <a:bodyPr wrap="none" lIns="0" tIns="0" rIns="0" bIns="0" anchor="ctr" anchorCtr="1">
              <a:normAutofit/>
            </a:bodyPr>
            <a:lstStyle/>
            <a:p>
              <a:pPr algn="ctr"/>
              <a:r>
                <a:rPr lang="zh-CN" altLang="en-US" sz="1400" b="1">
                  <a:cs typeface="+mn-ea"/>
                  <a:sym typeface="+mn-lt"/>
                </a:rPr>
                <a:t>标题文本预设</a:t>
              </a:r>
              <a:endParaRPr lang="zh-CN" altLang="en-US" sz="1400" b="1">
                <a:cs typeface="+mn-ea"/>
                <a:sym typeface="+mn-lt"/>
              </a:endParaRPr>
            </a:p>
          </p:txBody>
        </p:sp>
      </p:grpSp>
      <p:sp>
        <p:nvSpPr>
          <p:cNvPr id="2" name="矩形 1"/>
          <p:cNvSpPr/>
          <p:nvPr/>
        </p:nvSpPr>
        <p:spPr>
          <a:xfrm>
            <a:off x="8010335" y="1202459"/>
            <a:ext cx="2811015" cy="1630896"/>
          </a:xfrm>
          <a:prstGeom prst="rect">
            <a:avLst/>
          </a:prstGeom>
        </p:spPr>
        <p:txBody>
          <a:bodyPr wrap="square">
            <a:spAutoFit/>
          </a:bodyPr>
          <a:lstStyle/>
          <a:p>
            <a:pPr>
              <a:lnSpc>
                <a:spcPct val="150000"/>
              </a:lnSpc>
            </a:pPr>
            <a:r>
              <a:rPr lang="zh-CN" altLang="en-US" sz="1335" dirty="0">
                <a:solidFill>
                  <a:schemeClr val="tx1">
                    <a:lumMod val="65000"/>
                    <a:lumOff val="35000"/>
                  </a:schemeClr>
                </a:solidFill>
                <a:cs typeface="+mn-ea"/>
                <a:sym typeface="+mn-lt"/>
              </a:rPr>
              <a:t>标题数字等都可以通过点击和重新输入进行更改，顶部“开始”面板中可以对字体，标题数字等都可以通过点击和重新输入进行更改，顶部“开始”面板中可以对字体</a:t>
            </a:r>
            <a:endParaRPr lang="zh-CN" altLang="en-US" sz="1335" dirty="0">
              <a:solidFill>
                <a:schemeClr val="tx1">
                  <a:lumMod val="65000"/>
                  <a:lumOff val="35000"/>
                </a:schemeClr>
              </a:solidFill>
              <a:cs typeface="+mn-ea"/>
              <a:sym typeface="+mn-lt"/>
            </a:endParaRPr>
          </a:p>
        </p:txBody>
      </p:sp>
      <p:sp>
        <p:nvSpPr>
          <p:cNvPr id="29" name="矩形 28"/>
          <p:cNvSpPr/>
          <p:nvPr/>
        </p:nvSpPr>
        <p:spPr>
          <a:xfrm>
            <a:off x="1446681" y="1202459"/>
            <a:ext cx="2811015" cy="1630896"/>
          </a:xfrm>
          <a:prstGeom prst="rect">
            <a:avLst/>
          </a:prstGeom>
        </p:spPr>
        <p:txBody>
          <a:bodyPr wrap="square">
            <a:spAutoFit/>
          </a:bodyPr>
          <a:lstStyle/>
          <a:p>
            <a:pPr>
              <a:lnSpc>
                <a:spcPct val="150000"/>
              </a:lnSpc>
            </a:pPr>
            <a:r>
              <a:rPr lang="zh-CN" altLang="en-US" sz="1335" dirty="0">
                <a:solidFill>
                  <a:schemeClr val="tx1">
                    <a:lumMod val="65000"/>
                    <a:lumOff val="35000"/>
                  </a:schemeClr>
                </a:solidFill>
                <a:cs typeface="+mn-ea"/>
                <a:sym typeface="+mn-lt"/>
              </a:rPr>
              <a:t>标题数字等都可以通过点击和重新输入进行更改，顶部“开始”面板中可以对字体，标题数字等都可以通过点击和重新输入进行更改，顶部“开始”面板中可以对字体</a:t>
            </a:r>
            <a:endParaRPr lang="zh-CN" altLang="en-US" sz="1335" dirty="0">
              <a:solidFill>
                <a:schemeClr val="tx1">
                  <a:lumMod val="65000"/>
                  <a:lumOff val="35000"/>
                </a:schemeClr>
              </a:solidFill>
              <a:cs typeface="+mn-ea"/>
              <a:sym typeface="+mn-lt"/>
            </a:endParaRPr>
          </a:p>
        </p:txBody>
      </p:sp>
      <p:sp>
        <p:nvSpPr>
          <p:cNvPr id="30" name="矩形 29"/>
          <p:cNvSpPr/>
          <p:nvPr/>
        </p:nvSpPr>
        <p:spPr>
          <a:xfrm>
            <a:off x="1350401" y="3822646"/>
            <a:ext cx="2811015" cy="1630896"/>
          </a:xfrm>
          <a:prstGeom prst="rect">
            <a:avLst/>
          </a:prstGeom>
        </p:spPr>
        <p:txBody>
          <a:bodyPr wrap="square">
            <a:spAutoFit/>
          </a:bodyPr>
          <a:lstStyle/>
          <a:p>
            <a:pPr>
              <a:lnSpc>
                <a:spcPct val="150000"/>
              </a:lnSpc>
            </a:pPr>
            <a:r>
              <a:rPr lang="zh-CN" altLang="en-US" sz="1335" dirty="0">
                <a:solidFill>
                  <a:schemeClr val="tx1">
                    <a:lumMod val="65000"/>
                    <a:lumOff val="35000"/>
                  </a:schemeClr>
                </a:solidFill>
                <a:cs typeface="+mn-ea"/>
                <a:sym typeface="+mn-lt"/>
              </a:rPr>
              <a:t>标题数字等都可以通过点击和重新输入进行更改，顶部“开始”面板中可以对字体，标题数字等都可以通过点击和重新输入进行更改，顶部“开始”面板中可以对字体</a:t>
            </a:r>
            <a:endParaRPr lang="zh-CN" altLang="en-US" sz="1335" dirty="0">
              <a:solidFill>
                <a:schemeClr val="tx1">
                  <a:lumMod val="65000"/>
                  <a:lumOff val="35000"/>
                </a:schemeClr>
              </a:solidFill>
              <a:cs typeface="+mn-ea"/>
              <a:sym typeface="+mn-lt"/>
            </a:endParaRPr>
          </a:p>
        </p:txBody>
      </p:sp>
      <p:sp>
        <p:nvSpPr>
          <p:cNvPr id="31" name="矩形 30"/>
          <p:cNvSpPr/>
          <p:nvPr/>
        </p:nvSpPr>
        <p:spPr>
          <a:xfrm>
            <a:off x="8010335" y="3668657"/>
            <a:ext cx="2811015" cy="1630896"/>
          </a:xfrm>
          <a:prstGeom prst="rect">
            <a:avLst/>
          </a:prstGeom>
        </p:spPr>
        <p:txBody>
          <a:bodyPr wrap="square">
            <a:spAutoFit/>
          </a:bodyPr>
          <a:lstStyle/>
          <a:p>
            <a:pPr>
              <a:lnSpc>
                <a:spcPct val="150000"/>
              </a:lnSpc>
            </a:pPr>
            <a:r>
              <a:rPr lang="zh-CN" altLang="en-US" sz="1335" dirty="0">
                <a:solidFill>
                  <a:schemeClr val="tx1">
                    <a:lumMod val="65000"/>
                    <a:lumOff val="35000"/>
                  </a:schemeClr>
                </a:solidFill>
                <a:cs typeface="+mn-ea"/>
                <a:sym typeface="+mn-lt"/>
              </a:rPr>
              <a:t>标题数字等都可以通过点击和重新输入进行更改，顶部“开始”面板中可以对字体，标题数字等都可以通过点击和重新输入进行更改，顶部“开始”面板中可以对字体</a:t>
            </a:r>
            <a:endParaRPr lang="zh-CN" altLang="en-US" sz="1335" dirty="0">
              <a:solidFill>
                <a:schemeClr val="tx1">
                  <a:lumMod val="65000"/>
                  <a:lumOff val="35000"/>
                </a:schemeClr>
              </a:solidFill>
              <a:cs typeface="+mn-ea"/>
              <a:sym typeface="+mn-lt"/>
            </a:endParaRPr>
          </a:p>
        </p:txBody>
      </p:sp>
      <p:sp>
        <p:nvSpPr>
          <p:cNvPr id="21"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4C6325"/>
        </a:solidFill>
        <a:effectLst/>
      </p:bgPr>
    </p:bg>
    <p:spTree>
      <p:nvGrpSpPr>
        <p:cNvPr id="1" name=""/>
        <p:cNvGrpSpPr/>
        <p:nvPr/>
      </p:nvGrpSpPr>
      <p:grpSpPr>
        <a:xfrm>
          <a:off x="0" y="0"/>
          <a:ext cx="0" cy="0"/>
          <a:chOff x="0" y="0"/>
          <a:chExt cx="0" cy="0"/>
        </a:xfrm>
      </p:grpSpPr>
      <p:pic>
        <p:nvPicPr>
          <p:cNvPr id="14" name="图片 13" descr="资源 534302"/>
          <p:cNvPicPr>
            <a:picLocks noChangeAspect="1"/>
          </p:cNvPicPr>
          <p:nvPr/>
        </p:nvPicPr>
        <p:blipFill>
          <a:blip r:embed="rId1"/>
          <a:stretch>
            <a:fillRect/>
          </a:stretch>
        </p:blipFill>
        <p:spPr>
          <a:xfrm>
            <a:off x="5772785" y="1905"/>
            <a:ext cx="6401435" cy="6854825"/>
          </a:xfrm>
          <a:prstGeom prst="rect">
            <a:avLst/>
          </a:prstGeom>
        </p:spPr>
      </p:pic>
      <p:pic>
        <p:nvPicPr>
          <p:cNvPr id="13" name="图片 12" descr="资源 434302"/>
          <p:cNvPicPr>
            <a:picLocks noChangeAspect="1"/>
          </p:cNvPicPr>
          <p:nvPr/>
        </p:nvPicPr>
        <p:blipFill>
          <a:blip r:embed="rId2"/>
          <a:stretch>
            <a:fillRect/>
          </a:stretch>
        </p:blipFill>
        <p:spPr>
          <a:xfrm>
            <a:off x="6144260" y="404495"/>
            <a:ext cx="5827395" cy="6050280"/>
          </a:xfrm>
          <a:prstGeom prst="rect">
            <a:avLst/>
          </a:prstGeom>
        </p:spPr>
      </p:pic>
      <p:pic>
        <p:nvPicPr>
          <p:cNvPr id="16" name="图片 15" descr="资源 734302"/>
          <p:cNvPicPr>
            <a:picLocks noChangeAspect="1"/>
          </p:cNvPicPr>
          <p:nvPr/>
        </p:nvPicPr>
        <p:blipFill>
          <a:blip r:embed="rId3"/>
          <a:stretch>
            <a:fillRect/>
          </a:stretch>
        </p:blipFill>
        <p:spPr>
          <a:xfrm>
            <a:off x="254635" y="207645"/>
            <a:ext cx="7110095" cy="6442710"/>
          </a:xfrm>
          <a:prstGeom prst="rect">
            <a:avLst/>
          </a:prstGeom>
        </p:spPr>
      </p:pic>
      <p:pic>
        <p:nvPicPr>
          <p:cNvPr id="10" name="图片 9" descr="资源 134302"/>
          <p:cNvPicPr>
            <a:picLocks noChangeAspect="1"/>
          </p:cNvPicPr>
          <p:nvPr/>
        </p:nvPicPr>
        <p:blipFill>
          <a:blip r:embed="rId4"/>
          <a:stretch>
            <a:fillRect/>
          </a:stretch>
        </p:blipFill>
        <p:spPr>
          <a:xfrm>
            <a:off x="9699625" y="2704465"/>
            <a:ext cx="2244725" cy="2295525"/>
          </a:xfrm>
          <a:prstGeom prst="rect">
            <a:avLst/>
          </a:prstGeom>
        </p:spPr>
      </p:pic>
      <p:pic>
        <p:nvPicPr>
          <p:cNvPr id="11" name="图片 10" descr="资源 234302"/>
          <p:cNvPicPr>
            <a:picLocks noChangeAspect="1"/>
          </p:cNvPicPr>
          <p:nvPr/>
        </p:nvPicPr>
        <p:blipFill>
          <a:blip r:embed="rId5"/>
          <a:stretch>
            <a:fillRect/>
          </a:stretch>
        </p:blipFill>
        <p:spPr>
          <a:xfrm>
            <a:off x="8438515" y="344805"/>
            <a:ext cx="1946275" cy="2050415"/>
          </a:xfrm>
          <a:prstGeom prst="rect">
            <a:avLst/>
          </a:prstGeom>
        </p:spPr>
      </p:pic>
      <p:pic>
        <p:nvPicPr>
          <p:cNvPr id="17" name="图片 16" descr="资源 1434302"/>
          <p:cNvPicPr>
            <a:picLocks noChangeAspect="1"/>
          </p:cNvPicPr>
          <p:nvPr/>
        </p:nvPicPr>
        <p:blipFill>
          <a:blip r:embed="rId6"/>
          <a:stretch>
            <a:fillRect/>
          </a:stretch>
        </p:blipFill>
        <p:spPr>
          <a:xfrm>
            <a:off x="6774180" y="4479290"/>
            <a:ext cx="2783840" cy="1615440"/>
          </a:xfrm>
          <a:prstGeom prst="rect">
            <a:avLst/>
          </a:prstGeom>
        </p:spPr>
      </p:pic>
      <p:sp>
        <p:nvSpPr>
          <p:cNvPr id="30" name="TextBox 29"/>
          <p:cNvSpPr txBox="1"/>
          <p:nvPr/>
        </p:nvSpPr>
        <p:spPr>
          <a:xfrm>
            <a:off x="599807" y="2601654"/>
            <a:ext cx="5570756" cy="1015663"/>
          </a:xfrm>
          <a:prstGeom prst="rect">
            <a:avLst/>
          </a:prstGeom>
          <a:noFill/>
        </p:spPr>
        <p:txBody>
          <a:bodyPr wrap="none" rtlCol="0">
            <a:spAutoFit/>
          </a:bodyPr>
          <a:lstStyle/>
          <a:p>
            <a:pPr algn="l"/>
            <a:r>
              <a:rPr lang="zh-CN" altLang="en-US" sz="6000" b="1" dirty="0">
                <a:solidFill>
                  <a:schemeClr val="bg1"/>
                </a:solidFill>
                <a:cs typeface="+mn-ea"/>
                <a:sym typeface="+mn-lt"/>
              </a:rPr>
              <a:t>感谢您的观看！</a:t>
            </a:r>
            <a:endParaRPr lang="zh-CN" altLang="en-US" sz="6000" b="1" dirty="0">
              <a:solidFill>
                <a:schemeClr val="bg1"/>
              </a:solidFill>
              <a:cs typeface="+mn-ea"/>
              <a:sym typeface="+mn-lt"/>
            </a:endParaRPr>
          </a:p>
        </p:txBody>
      </p:sp>
      <p:sp>
        <p:nvSpPr>
          <p:cNvPr id="31" name="TextBox 30"/>
          <p:cNvSpPr txBox="1"/>
          <p:nvPr/>
        </p:nvSpPr>
        <p:spPr>
          <a:xfrm>
            <a:off x="765573" y="4479508"/>
            <a:ext cx="4402648" cy="553085"/>
          </a:xfrm>
          <a:prstGeom prst="rect">
            <a:avLst/>
          </a:prstGeom>
          <a:noFill/>
        </p:spPr>
        <p:txBody>
          <a:bodyPr wrap="square" rtlCol="0">
            <a:spAutoFit/>
          </a:bodyPr>
          <a:lstStyle/>
          <a:p>
            <a:pPr algn="l"/>
            <a:r>
              <a:rPr lang="en-US" altLang="zh-CN" sz="1000" dirty="0">
                <a:solidFill>
                  <a:schemeClr val="bg1"/>
                </a:solidFill>
                <a:cs typeface="+mn-ea"/>
                <a:sym typeface="+mn-lt"/>
              </a:rPr>
              <a:t>Your content to play here, or through your copy, paste in this box, and select only the text. Your content to play here, or through your copy, paste in this box, and select only the text.</a:t>
            </a:r>
            <a:endParaRPr lang="zh-CN" altLang="en-US" sz="1000" dirty="0">
              <a:solidFill>
                <a:schemeClr val="bg1"/>
              </a:solidFill>
              <a:cs typeface="+mn-ea"/>
              <a:sym typeface="+mn-lt"/>
            </a:endParaRPr>
          </a:p>
        </p:txBody>
      </p:sp>
      <p:sp>
        <p:nvSpPr>
          <p:cNvPr id="2" name="文本框 1"/>
          <p:cNvSpPr txBox="1"/>
          <p:nvPr/>
        </p:nvSpPr>
        <p:spPr>
          <a:xfrm>
            <a:off x="627380" y="855345"/>
            <a:ext cx="3192780" cy="1445260"/>
          </a:xfrm>
          <a:prstGeom prst="rect">
            <a:avLst/>
          </a:prstGeom>
          <a:noFill/>
        </p:spPr>
        <p:txBody>
          <a:bodyPr wrap="square" rtlCol="0">
            <a:spAutoFit/>
          </a:bodyPr>
          <a:lstStyle/>
          <a:p>
            <a:pPr algn="l"/>
            <a:r>
              <a:rPr lang="en-US" altLang="zh-CN" sz="8800" b="1" dirty="0">
                <a:solidFill>
                  <a:schemeClr val="bg1"/>
                </a:solidFill>
                <a:cs typeface="+mn-ea"/>
                <a:sym typeface="+mn-lt"/>
              </a:rPr>
              <a:t>201X</a:t>
            </a:r>
            <a:endParaRPr lang="en-US" altLang="zh-CN" sz="880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30000"/>
                                  </p:iterate>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1399"/>
                            </p:stCondLst>
                            <p:childTnLst>
                              <p:par>
                                <p:cTn id="9" presetID="22" presetClass="entr" presetSubtype="8" fill="hold" grpId="0" nodeType="afterEffect">
                                  <p:stCondLst>
                                    <p:cond delay="0"/>
                                  </p:stCondLst>
                                  <p:iterate type="lt">
                                    <p:tmPct val="30000"/>
                                  </p:iterate>
                                  <p:childTnLst>
                                    <p:set>
                                      <p:cBhvr>
                                        <p:cTn id="10" dur="1" fill="hold">
                                          <p:stCondLst>
                                            <p:cond delay="0"/>
                                          </p:stCondLst>
                                        </p:cTn>
                                        <p:tgtEl>
                                          <p:spTgt spid="31"/>
                                        </p:tgtEl>
                                        <p:attrNameLst>
                                          <p:attrName>style.visibility</p:attrName>
                                        </p:attrNameLst>
                                      </p:cBhvr>
                                      <p:to>
                                        <p:strVal val="visible"/>
                                      </p:to>
                                    </p:set>
                                    <p:animEffect transition="in" filter="wipe(left)">
                                      <p:cBhvr>
                                        <p:cTn id="11" dur="20"/>
                                        <p:tgtEl>
                                          <p:spTgt spid="31"/>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93431"/>
        </a:solidFill>
        <a:effectLst/>
      </p:bgPr>
    </p:bg>
    <p:spTree>
      <p:nvGrpSpPr>
        <p:cNvPr id="1" name=""/>
        <p:cNvGrpSpPr/>
        <p:nvPr/>
      </p:nvGrpSpPr>
      <p:grpSpPr>
        <a:xfrm>
          <a:off x="0" y="0"/>
          <a:ext cx="0" cy="0"/>
          <a:chOff x="0" y="0"/>
          <a:chExt cx="0" cy="0"/>
        </a:xfrm>
      </p:grpSpPr>
      <p:pic>
        <p:nvPicPr>
          <p:cNvPr id="6" name="图片 5" descr="资源 1734302"/>
          <p:cNvPicPr>
            <a:picLocks noChangeAspect="1"/>
          </p:cNvPicPr>
          <p:nvPr/>
        </p:nvPicPr>
        <p:blipFill>
          <a:blip r:embed="rId1"/>
          <a:stretch>
            <a:fillRect/>
          </a:stretch>
        </p:blipFill>
        <p:spPr>
          <a:xfrm>
            <a:off x="38735" y="212725"/>
            <a:ext cx="12041505" cy="6215380"/>
          </a:xfrm>
          <a:prstGeom prst="rect">
            <a:avLst/>
          </a:prstGeom>
        </p:spPr>
      </p:pic>
      <p:pic>
        <p:nvPicPr>
          <p:cNvPr id="5" name="图片 4" descr="资源 1634302"/>
          <p:cNvPicPr>
            <a:picLocks noChangeAspect="1"/>
          </p:cNvPicPr>
          <p:nvPr/>
        </p:nvPicPr>
        <p:blipFill>
          <a:blip r:embed="rId2"/>
          <a:stretch>
            <a:fillRect/>
          </a:stretch>
        </p:blipFill>
        <p:spPr>
          <a:xfrm>
            <a:off x="1108075" y="510540"/>
            <a:ext cx="9901555" cy="5619750"/>
          </a:xfrm>
          <a:prstGeom prst="rect">
            <a:avLst/>
          </a:prstGeom>
        </p:spPr>
      </p:pic>
      <p:pic>
        <p:nvPicPr>
          <p:cNvPr id="7" name="图片 6" descr="资源 1134302"/>
          <p:cNvPicPr>
            <a:picLocks noChangeAspect="1"/>
          </p:cNvPicPr>
          <p:nvPr/>
        </p:nvPicPr>
        <p:blipFill>
          <a:blip r:embed="rId3"/>
          <a:stretch>
            <a:fillRect/>
          </a:stretch>
        </p:blipFill>
        <p:spPr>
          <a:xfrm>
            <a:off x="2002155" y="1671320"/>
            <a:ext cx="8114030" cy="3515995"/>
          </a:xfrm>
          <a:prstGeom prst="rect">
            <a:avLst/>
          </a:prstGeom>
        </p:spPr>
      </p:pic>
      <p:pic>
        <p:nvPicPr>
          <p:cNvPr id="2" name="图片 1" descr="资源 1034302"/>
          <p:cNvPicPr>
            <a:picLocks noChangeAspect="1"/>
          </p:cNvPicPr>
          <p:nvPr/>
        </p:nvPicPr>
        <p:blipFill>
          <a:blip r:embed="rId4"/>
          <a:stretch>
            <a:fillRect/>
          </a:stretch>
        </p:blipFill>
        <p:spPr>
          <a:xfrm>
            <a:off x="2816860" y="2123440"/>
            <a:ext cx="6483350" cy="2610485"/>
          </a:xfrm>
          <a:prstGeom prst="rect">
            <a:avLst/>
          </a:prstGeom>
        </p:spPr>
      </p:pic>
      <p:pic>
        <p:nvPicPr>
          <p:cNvPr id="10" name="图片 9" descr="资源 134302"/>
          <p:cNvPicPr>
            <a:picLocks noChangeAspect="1"/>
          </p:cNvPicPr>
          <p:nvPr/>
        </p:nvPicPr>
        <p:blipFill>
          <a:blip r:embed="rId5"/>
          <a:stretch>
            <a:fillRect/>
          </a:stretch>
        </p:blipFill>
        <p:spPr>
          <a:xfrm>
            <a:off x="7927975" y="2323465"/>
            <a:ext cx="2952115" cy="3019425"/>
          </a:xfrm>
          <a:prstGeom prst="rect">
            <a:avLst/>
          </a:prstGeom>
        </p:spPr>
      </p:pic>
      <p:sp>
        <p:nvSpPr>
          <p:cNvPr id="8" name="文本框 7"/>
          <p:cNvSpPr txBox="1"/>
          <p:nvPr/>
        </p:nvSpPr>
        <p:spPr>
          <a:xfrm>
            <a:off x="2999740" y="2768432"/>
            <a:ext cx="1574800" cy="1322070"/>
          </a:xfrm>
          <a:prstGeom prst="rect">
            <a:avLst/>
          </a:prstGeom>
          <a:noFill/>
        </p:spPr>
        <p:txBody>
          <a:bodyPr wrap="square" rtlCol="0">
            <a:spAutoFit/>
          </a:bodyPr>
          <a:lstStyle/>
          <a:p>
            <a:pPr algn="r"/>
            <a:r>
              <a:rPr lang="en-US" altLang="zh-CN" sz="8000" b="1">
                <a:cs typeface="+mn-ea"/>
                <a:sym typeface="+mn-lt"/>
              </a:rPr>
              <a:t>01</a:t>
            </a:r>
            <a:endParaRPr lang="en-US" altLang="zh-CN" sz="8000" b="1">
              <a:cs typeface="+mn-ea"/>
              <a:sym typeface="+mn-lt"/>
            </a:endParaRPr>
          </a:p>
        </p:txBody>
      </p:sp>
      <p:sp>
        <p:nvSpPr>
          <p:cNvPr id="9" name="文本框 8"/>
          <p:cNvSpPr txBox="1"/>
          <p:nvPr/>
        </p:nvSpPr>
        <p:spPr>
          <a:xfrm>
            <a:off x="4679315" y="2768432"/>
            <a:ext cx="4620895" cy="521970"/>
          </a:xfrm>
          <a:prstGeom prst="rect">
            <a:avLst/>
          </a:prstGeom>
          <a:noFill/>
        </p:spPr>
        <p:txBody>
          <a:bodyPr wrap="square" rtlCol="0">
            <a:spAutoFit/>
          </a:bodyPr>
          <a:lstStyle/>
          <a:p>
            <a:pPr algn="l" fontAlgn="auto">
              <a:lnSpc>
                <a:spcPct val="100000"/>
              </a:lnSpc>
            </a:pPr>
            <a:r>
              <a:rPr lang="zh-CN" altLang="en-US" sz="2800" b="1">
                <a:cs typeface="+mn-ea"/>
                <a:sym typeface="+mn-lt"/>
              </a:rPr>
              <a:t>单击此处输入标题文本</a:t>
            </a:r>
            <a:endParaRPr lang="zh-CN" altLang="en-US" sz="2800" b="1">
              <a:cs typeface="+mn-ea"/>
              <a:sym typeface="+mn-lt"/>
            </a:endParaRPr>
          </a:p>
        </p:txBody>
      </p:sp>
      <p:sp>
        <p:nvSpPr>
          <p:cNvPr id="3" name="文本框 2"/>
          <p:cNvSpPr txBox="1"/>
          <p:nvPr/>
        </p:nvSpPr>
        <p:spPr>
          <a:xfrm>
            <a:off x="4679315" y="3290570"/>
            <a:ext cx="3932555" cy="1043042"/>
          </a:xfrm>
          <a:prstGeom prst="rect">
            <a:avLst/>
          </a:prstGeom>
          <a:noFill/>
        </p:spPr>
        <p:txBody>
          <a:bodyPr wrap="square" rtlCol="0">
            <a:spAutoFit/>
          </a:bodyPr>
          <a:lstStyle/>
          <a:p>
            <a:pPr algn="l" fontAlgn="auto">
              <a:lnSpc>
                <a:spcPct val="180000"/>
              </a:lnSpc>
            </a:pPr>
            <a:r>
              <a:rPr lang="zh-CN" altLang="en-US" sz="1200">
                <a:cs typeface="+mn-ea"/>
                <a:sym typeface="+mn-lt"/>
              </a:rPr>
              <a:t>For our ever-lasting friendship, send sincere blessings and warm greetings to my friends whom I miss so much.</a:t>
            </a:r>
            <a:endParaRPr lang="zh-CN" altLang="en-US" sz="1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736252" y="2755975"/>
            <a:ext cx="2503752" cy="962022"/>
            <a:chOff x="874713" y="3325188"/>
            <a:chExt cx="2503752" cy="962022"/>
          </a:xfrm>
        </p:grpSpPr>
        <p:sp>
          <p:nvSpPr>
            <p:cNvPr id="5" name="矩形 4"/>
            <p:cNvSpPr/>
            <p:nvPr/>
          </p:nvSpPr>
          <p:spPr>
            <a:xfrm>
              <a:off x="874713" y="3677812"/>
              <a:ext cx="250375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a:cs typeface="+mn-ea"/>
                  <a:sym typeface="+mn-lt"/>
                </a:rPr>
                <a:t>点击输入简要文字内容，概括精炼言简意赅的说明分项内容。</a:t>
              </a:r>
              <a:endParaRPr lang="zh-CN" altLang="en-US" sz="1400" dirty="0">
                <a:cs typeface="+mn-ea"/>
                <a:sym typeface="+mn-lt"/>
              </a:endParaRPr>
            </a:p>
          </p:txBody>
        </p:sp>
        <p:sp>
          <p:nvSpPr>
            <p:cNvPr id="6" name="矩形 5"/>
            <p:cNvSpPr/>
            <p:nvPr/>
          </p:nvSpPr>
          <p:spPr>
            <a:xfrm>
              <a:off x="874713" y="3325188"/>
              <a:ext cx="2241975"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cs typeface="+mn-ea"/>
                  <a:sym typeface="+mn-lt"/>
                </a:rPr>
                <a:t>标题文字添加</a:t>
              </a:r>
              <a:endParaRPr lang="zh-CN" altLang="en-US" b="1" dirty="0">
                <a:cs typeface="+mn-ea"/>
                <a:sym typeface="+mn-lt"/>
              </a:endParaRPr>
            </a:p>
          </p:txBody>
        </p:sp>
      </p:grpSp>
      <p:grpSp>
        <p:nvGrpSpPr>
          <p:cNvPr id="7" name="组合 6"/>
          <p:cNvGrpSpPr/>
          <p:nvPr/>
        </p:nvGrpSpPr>
        <p:grpSpPr>
          <a:xfrm>
            <a:off x="951996" y="2755975"/>
            <a:ext cx="2503755" cy="962022"/>
            <a:chOff x="874713" y="3325188"/>
            <a:chExt cx="2503754" cy="962022"/>
          </a:xfrm>
        </p:grpSpPr>
        <p:sp>
          <p:nvSpPr>
            <p:cNvPr id="8" name="矩形 7"/>
            <p:cNvSpPr/>
            <p:nvPr/>
          </p:nvSpPr>
          <p:spPr>
            <a:xfrm>
              <a:off x="874713" y="3677812"/>
              <a:ext cx="250375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a:cs typeface="+mn-ea"/>
                  <a:sym typeface="+mn-lt"/>
                </a:rPr>
                <a:t>点击输入简要文字内容，概括精炼言简意赅的说明分项内容。</a:t>
              </a:r>
              <a:endParaRPr lang="zh-CN" altLang="en-US" sz="1400" dirty="0">
                <a:cs typeface="+mn-ea"/>
                <a:sym typeface="+mn-lt"/>
              </a:endParaRPr>
            </a:p>
          </p:txBody>
        </p:sp>
        <p:sp>
          <p:nvSpPr>
            <p:cNvPr id="9" name="矩形 8"/>
            <p:cNvSpPr/>
            <p:nvPr/>
          </p:nvSpPr>
          <p:spPr>
            <a:xfrm>
              <a:off x="1136492" y="3325188"/>
              <a:ext cx="2241975"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cs typeface="+mn-ea"/>
                  <a:sym typeface="+mn-lt"/>
                </a:rPr>
                <a:t>标题文字添加</a:t>
              </a:r>
              <a:endParaRPr lang="zh-CN" altLang="en-US" b="1" dirty="0">
                <a:cs typeface="+mn-ea"/>
                <a:sym typeface="+mn-lt"/>
              </a:endParaRPr>
            </a:p>
          </p:txBody>
        </p:sp>
      </p:grpSp>
      <p:grpSp>
        <p:nvGrpSpPr>
          <p:cNvPr id="10" name="组合 9"/>
          <p:cNvGrpSpPr/>
          <p:nvPr/>
        </p:nvGrpSpPr>
        <p:grpSpPr>
          <a:xfrm>
            <a:off x="3686436" y="2275766"/>
            <a:ext cx="4819131" cy="2998831"/>
            <a:chOff x="3686435" y="2272556"/>
            <a:chExt cx="4819131" cy="2998830"/>
          </a:xfrm>
        </p:grpSpPr>
        <p:grpSp>
          <p:nvGrpSpPr>
            <p:cNvPr id="11" name="Group 2"/>
            <p:cNvGrpSpPr/>
            <p:nvPr/>
          </p:nvGrpSpPr>
          <p:grpSpPr>
            <a:xfrm>
              <a:off x="3686435" y="2272556"/>
              <a:ext cx="4819131" cy="2998830"/>
              <a:chOff x="3697962" y="2132856"/>
              <a:chExt cx="4819131" cy="2998830"/>
            </a:xfrm>
          </p:grpSpPr>
          <p:sp>
            <p:nvSpPr>
              <p:cNvPr id="14" name="Freeform: Shape 37"/>
              <p:cNvSpPr/>
              <p:nvPr/>
            </p:nvSpPr>
            <p:spPr bwMode="auto">
              <a:xfrm>
                <a:off x="5623430" y="3073815"/>
                <a:ext cx="968194" cy="1119971"/>
              </a:xfrm>
              <a:custGeom>
                <a:avLst/>
                <a:gdLst/>
                <a:ahLst/>
                <a:cxnLst>
                  <a:cxn ang="0">
                    <a:pos x="532" y="393"/>
                  </a:cxn>
                  <a:cxn ang="0">
                    <a:pos x="532" y="393"/>
                  </a:cxn>
                  <a:cxn ang="0">
                    <a:pos x="532" y="0"/>
                  </a:cxn>
                  <a:cxn ang="0">
                    <a:pos x="0" y="0"/>
                  </a:cxn>
                  <a:cxn ang="0">
                    <a:pos x="0" y="339"/>
                  </a:cxn>
                  <a:cxn ang="0">
                    <a:pos x="0" y="339"/>
                  </a:cxn>
                  <a:cxn ang="0">
                    <a:pos x="0" y="732"/>
                  </a:cxn>
                  <a:cxn ang="0">
                    <a:pos x="532" y="732"/>
                  </a:cxn>
                  <a:cxn ang="0">
                    <a:pos x="532" y="393"/>
                  </a:cxn>
                </a:cxnLst>
                <a:rect l="0" t="0" r="r" b="b"/>
                <a:pathLst>
                  <a:path w="532" h="732">
                    <a:moveTo>
                      <a:pt x="532" y="393"/>
                    </a:moveTo>
                    <a:lnTo>
                      <a:pt x="532" y="393"/>
                    </a:lnTo>
                    <a:lnTo>
                      <a:pt x="532" y="0"/>
                    </a:lnTo>
                    <a:lnTo>
                      <a:pt x="0" y="0"/>
                    </a:lnTo>
                    <a:lnTo>
                      <a:pt x="0" y="339"/>
                    </a:lnTo>
                    <a:lnTo>
                      <a:pt x="0" y="339"/>
                    </a:lnTo>
                    <a:lnTo>
                      <a:pt x="0" y="732"/>
                    </a:lnTo>
                    <a:lnTo>
                      <a:pt x="532" y="732"/>
                    </a:lnTo>
                    <a:lnTo>
                      <a:pt x="532" y="393"/>
                    </a:lnTo>
                    <a:close/>
                  </a:path>
                </a:pathLst>
              </a:custGeom>
              <a:solidFill>
                <a:schemeClr val="accent1">
                  <a:lumMod val="75000"/>
                </a:schemeClr>
              </a:solidFill>
              <a:ln w="9525">
                <a:noFill/>
                <a:round/>
              </a:ln>
            </p:spPr>
            <p:txBody>
              <a:bodyPr anchor="ctr"/>
              <a:lstStyle/>
              <a:p>
                <a:pPr algn="ctr"/>
                <a:endParaRPr>
                  <a:cs typeface="+mn-ea"/>
                  <a:sym typeface="+mn-lt"/>
                </a:endParaRPr>
              </a:p>
            </p:txBody>
          </p:sp>
          <p:sp>
            <p:nvSpPr>
              <p:cNvPr id="15" name="Freeform: Shape 38"/>
              <p:cNvSpPr/>
              <p:nvPr/>
            </p:nvSpPr>
            <p:spPr bwMode="auto">
              <a:xfrm>
                <a:off x="5623430" y="2132856"/>
                <a:ext cx="2893662" cy="940959"/>
              </a:xfrm>
              <a:custGeom>
                <a:avLst/>
                <a:gdLst/>
                <a:ahLst/>
                <a:cxnLst>
                  <a:cxn ang="0">
                    <a:pos x="1590" y="615"/>
                  </a:cxn>
                  <a:cxn ang="0">
                    <a:pos x="0" y="615"/>
                  </a:cxn>
                  <a:cxn ang="0">
                    <a:pos x="524" y="0"/>
                  </a:cxn>
                  <a:cxn ang="0">
                    <a:pos x="1058" y="0"/>
                  </a:cxn>
                  <a:cxn ang="0">
                    <a:pos x="1590" y="615"/>
                  </a:cxn>
                </a:cxnLst>
                <a:rect l="0" t="0" r="r" b="b"/>
                <a:pathLst>
                  <a:path w="1590" h="615">
                    <a:moveTo>
                      <a:pt x="1590" y="615"/>
                    </a:moveTo>
                    <a:lnTo>
                      <a:pt x="0" y="615"/>
                    </a:lnTo>
                    <a:lnTo>
                      <a:pt x="524" y="0"/>
                    </a:lnTo>
                    <a:lnTo>
                      <a:pt x="1058" y="0"/>
                    </a:lnTo>
                    <a:lnTo>
                      <a:pt x="1590" y="615"/>
                    </a:lnTo>
                    <a:close/>
                  </a:path>
                </a:pathLst>
              </a:custGeom>
              <a:solidFill>
                <a:schemeClr val="accent2"/>
              </a:solidFill>
              <a:ln w="9525">
                <a:noFill/>
                <a:round/>
              </a:ln>
            </p:spPr>
            <p:txBody>
              <a:bodyPr vert="horz" wrap="square" lIns="91440" tIns="45720" rIns="91440" bIns="45720" anchor="ctr" anchorCtr="0" compatLnSpc="1">
                <a:normAutofit/>
              </a:bodyPr>
              <a:lstStyle/>
              <a:p>
                <a:pPr lvl="0" algn="ctr"/>
                <a:endParaRPr lang="zh-CN" altLang="en-US" sz="2400" b="1" dirty="0">
                  <a:solidFill>
                    <a:srgbClr val="FFFFFF"/>
                  </a:solidFill>
                  <a:cs typeface="+mn-ea"/>
                  <a:sym typeface="+mn-lt"/>
                </a:endParaRPr>
              </a:p>
            </p:txBody>
          </p:sp>
          <p:sp>
            <p:nvSpPr>
              <p:cNvPr id="16" name="Freeform: Shape 39"/>
              <p:cNvSpPr/>
              <p:nvPr/>
            </p:nvSpPr>
            <p:spPr bwMode="auto">
              <a:xfrm>
                <a:off x="7552538" y="3073815"/>
                <a:ext cx="964555" cy="1588155"/>
              </a:xfrm>
              <a:custGeom>
                <a:avLst/>
                <a:gdLst/>
                <a:ahLst/>
                <a:cxnLst>
                  <a:cxn ang="0">
                    <a:pos x="0" y="391"/>
                  </a:cxn>
                  <a:cxn ang="0">
                    <a:pos x="0" y="0"/>
                  </a:cxn>
                  <a:cxn ang="0">
                    <a:pos x="530" y="0"/>
                  </a:cxn>
                  <a:cxn ang="0">
                    <a:pos x="530" y="1038"/>
                  </a:cxn>
                  <a:cxn ang="0">
                    <a:pos x="0" y="391"/>
                  </a:cxn>
                </a:cxnLst>
                <a:rect l="0" t="0" r="r" b="b"/>
                <a:pathLst>
                  <a:path w="530" h="1038">
                    <a:moveTo>
                      <a:pt x="0" y="391"/>
                    </a:moveTo>
                    <a:lnTo>
                      <a:pt x="0" y="0"/>
                    </a:lnTo>
                    <a:lnTo>
                      <a:pt x="530" y="0"/>
                    </a:lnTo>
                    <a:lnTo>
                      <a:pt x="530" y="1038"/>
                    </a:lnTo>
                    <a:lnTo>
                      <a:pt x="0" y="391"/>
                    </a:lnTo>
                    <a:close/>
                  </a:path>
                </a:pathLst>
              </a:custGeom>
              <a:solidFill>
                <a:schemeClr val="accent2">
                  <a:lumMod val="75000"/>
                </a:schemeClr>
              </a:solidFill>
              <a:ln w="9525">
                <a:noFill/>
                <a:round/>
              </a:ln>
            </p:spPr>
            <p:txBody>
              <a:bodyPr anchor="ctr"/>
              <a:lstStyle/>
              <a:p>
                <a:pPr algn="ctr"/>
                <a:endParaRPr>
                  <a:cs typeface="+mn-ea"/>
                  <a:sym typeface="+mn-lt"/>
                </a:endParaRPr>
              </a:p>
            </p:txBody>
          </p:sp>
          <p:sp>
            <p:nvSpPr>
              <p:cNvPr id="17" name="Freeform: Shape 40"/>
              <p:cNvSpPr/>
              <p:nvPr/>
            </p:nvSpPr>
            <p:spPr bwMode="auto">
              <a:xfrm>
                <a:off x="3697962" y="4193787"/>
                <a:ext cx="2893662" cy="937899"/>
              </a:xfrm>
              <a:custGeom>
                <a:avLst/>
                <a:gdLst/>
                <a:ahLst/>
                <a:cxnLst>
                  <a:cxn ang="0">
                    <a:pos x="0" y="0"/>
                  </a:cxn>
                  <a:cxn ang="0">
                    <a:pos x="1590" y="0"/>
                  </a:cxn>
                  <a:cxn ang="0">
                    <a:pos x="1066" y="613"/>
                  </a:cxn>
                  <a:cxn ang="0">
                    <a:pos x="532" y="613"/>
                  </a:cxn>
                  <a:cxn ang="0">
                    <a:pos x="0" y="0"/>
                  </a:cxn>
                </a:cxnLst>
                <a:rect l="0" t="0" r="r" b="b"/>
                <a:pathLst>
                  <a:path w="1590" h="613">
                    <a:moveTo>
                      <a:pt x="0" y="0"/>
                    </a:moveTo>
                    <a:lnTo>
                      <a:pt x="1590" y="0"/>
                    </a:lnTo>
                    <a:lnTo>
                      <a:pt x="1066" y="613"/>
                    </a:lnTo>
                    <a:lnTo>
                      <a:pt x="532" y="613"/>
                    </a:lnTo>
                    <a:lnTo>
                      <a:pt x="0" y="0"/>
                    </a:lnTo>
                    <a:close/>
                  </a:path>
                </a:pathLst>
              </a:custGeom>
              <a:solidFill>
                <a:schemeClr val="accent1"/>
              </a:solidFill>
              <a:ln w="9525">
                <a:noFill/>
                <a:round/>
              </a:ln>
            </p:spPr>
            <p:txBody>
              <a:bodyPr vert="horz" wrap="square" lIns="91440" tIns="45720" rIns="91440" bIns="45720" anchor="ctr" anchorCtr="0" compatLnSpc="1">
                <a:normAutofit/>
              </a:bodyPr>
              <a:lstStyle/>
              <a:p>
                <a:pPr lvl="0" algn="ctr"/>
                <a:endParaRPr lang="zh-CN" altLang="en-US" sz="2400" b="1" dirty="0">
                  <a:solidFill>
                    <a:srgbClr val="FFFFFF"/>
                  </a:solidFill>
                  <a:cs typeface="+mn-ea"/>
                  <a:sym typeface="+mn-lt"/>
                </a:endParaRPr>
              </a:p>
            </p:txBody>
          </p:sp>
          <p:sp>
            <p:nvSpPr>
              <p:cNvPr id="18" name="Freeform: Shape 41"/>
              <p:cNvSpPr/>
              <p:nvPr/>
            </p:nvSpPr>
            <p:spPr bwMode="auto">
              <a:xfrm>
                <a:off x="3697962" y="2604101"/>
                <a:ext cx="968194" cy="1589686"/>
              </a:xfrm>
              <a:custGeom>
                <a:avLst/>
                <a:gdLst/>
                <a:ahLst/>
                <a:cxnLst>
                  <a:cxn ang="0">
                    <a:pos x="532" y="648"/>
                  </a:cxn>
                  <a:cxn ang="0">
                    <a:pos x="532" y="1039"/>
                  </a:cxn>
                  <a:cxn ang="0">
                    <a:pos x="0" y="1039"/>
                  </a:cxn>
                  <a:cxn ang="0">
                    <a:pos x="0" y="0"/>
                  </a:cxn>
                  <a:cxn ang="0">
                    <a:pos x="532" y="648"/>
                  </a:cxn>
                </a:cxnLst>
                <a:rect l="0" t="0" r="r" b="b"/>
                <a:pathLst>
                  <a:path w="532" h="1039">
                    <a:moveTo>
                      <a:pt x="532" y="648"/>
                    </a:moveTo>
                    <a:lnTo>
                      <a:pt x="532" y="1039"/>
                    </a:lnTo>
                    <a:lnTo>
                      <a:pt x="0" y="1039"/>
                    </a:lnTo>
                    <a:lnTo>
                      <a:pt x="0" y="0"/>
                    </a:lnTo>
                    <a:lnTo>
                      <a:pt x="532" y="648"/>
                    </a:lnTo>
                    <a:close/>
                  </a:path>
                </a:pathLst>
              </a:custGeom>
              <a:solidFill>
                <a:schemeClr val="accent1">
                  <a:lumMod val="75000"/>
                </a:schemeClr>
              </a:solidFill>
              <a:ln w="9525">
                <a:noFill/>
                <a:round/>
              </a:ln>
            </p:spPr>
            <p:txBody>
              <a:bodyPr anchor="ctr"/>
              <a:lstStyle/>
              <a:p>
                <a:pPr algn="ctr"/>
                <a:endParaRPr>
                  <a:cs typeface="+mn-ea"/>
                  <a:sym typeface="+mn-lt"/>
                </a:endParaRPr>
              </a:p>
            </p:txBody>
          </p:sp>
          <p:grpSp>
            <p:nvGrpSpPr>
              <p:cNvPr id="19" name="Group 42"/>
              <p:cNvGrpSpPr/>
              <p:nvPr/>
            </p:nvGrpSpPr>
            <p:grpSpPr>
              <a:xfrm>
                <a:off x="4002452" y="3443581"/>
                <a:ext cx="359215" cy="419757"/>
                <a:chOff x="-213519" y="1123950"/>
                <a:chExt cx="282575" cy="330200"/>
              </a:xfrm>
              <a:solidFill>
                <a:schemeClr val="bg1"/>
              </a:solidFill>
            </p:grpSpPr>
            <p:sp>
              <p:nvSpPr>
                <p:cNvPr id="26" name="Freeform: Shape 43"/>
                <p:cNvSpPr/>
                <p:nvPr/>
              </p:nvSpPr>
              <p:spPr bwMode="auto">
                <a:xfrm>
                  <a:off x="-213519" y="1149350"/>
                  <a:ext cx="261938" cy="304800"/>
                </a:xfrm>
                <a:custGeom>
                  <a:avLst/>
                  <a:gdLst/>
                  <a:ahLst/>
                  <a:cxnLst>
                    <a:cxn ang="0">
                      <a:pos x="40" y="0"/>
                    </a:cxn>
                    <a:cxn ang="0">
                      <a:pos x="15" y="13"/>
                    </a:cxn>
                    <a:cxn ang="0">
                      <a:pos x="15" y="77"/>
                    </a:cxn>
                    <a:cxn ang="0">
                      <a:pos x="71" y="77"/>
                    </a:cxn>
                    <a:cxn ang="0">
                      <a:pos x="82" y="49"/>
                    </a:cxn>
                    <a:cxn ang="0">
                      <a:pos x="40" y="49"/>
                    </a:cxn>
                    <a:cxn ang="0">
                      <a:pos x="40" y="0"/>
                    </a:cxn>
                  </a:cxnLst>
                  <a:rect l="0" t="0" r="r" b="b"/>
                  <a:pathLst>
                    <a:path w="82" h="95">
                      <a:moveTo>
                        <a:pt x="40" y="0"/>
                      </a:moveTo>
                      <a:cubicBezTo>
                        <a:pt x="31" y="1"/>
                        <a:pt x="22" y="5"/>
                        <a:pt x="15" y="13"/>
                      </a:cubicBezTo>
                      <a:cubicBezTo>
                        <a:pt x="0" y="31"/>
                        <a:pt x="0" y="60"/>
                        <a:pt x="15" y="77"/>
                      </a:cubicBezTo>
                      <a:cubicBezTo>
                        <a:pt x="30" y="95"/>
                        <a:pt x="55" y="95"/>
                        <a:pt x="71" y="77"/>
                      </a:cubicBezTo>
                      <a:cubicBezTo>
                        <a:pt x="77" y="69"/>
                        <a:pt x="81" y="59"/>
                        <a:pt x="82" y="49"/>
                      </a:cubicBezTo>
                      <a:cubicBezTo>
                        <a:pt x="40" y="49"/>
                        <a:pt x="40" y="49"/>
                        <a:pt x="40" y="49"/>
                      </a:cubicBezTo>
                      <a:lnTo>
                        <a:pt x="40" y="0"/>
                      </a:lnTo>
                      <a:close/>
                    </a:path>
                  </a:pathLst>
                </a:custGeom>
                <a:grpFill/>
                <a:ln w="9525">
                  <a:noFill/>
                  <a:round/>
                </a:ln>
              </p:spPr>
              <p:txBody>
                <a:bodyPr anchor="ctr"/>
                <a:lstStyle/>
                <a:p>
                  <a:pPr algn="ctr"/>
                  <a:endParaRPr>
                    <a:cs typeface="+mn-ea"/>
                    <a:sym typeface="+mn-lt"/>
                  </a:endParaRPr>
                </a:p>
              </p:txBody>
            </p:sp>
            <p:sp>
              <p:nvSpPr>
                <p:cNvPr id="27" name="Freeform: Shape 44"/>
                <p:cNvSpPr/>
                <p:nvPr/>
              </p:nvSpPr>
              <p:spPr bwMode="auto">
                <a:xfrm>
                  <a:off x="-69057" y="1123950"/>
                  <a:ext cx="138113" cy="160338"/>
                </a:xfrm>
                <a:custGeom>
                  <a:avLst/>
                  <a:gdLst/>
                  <a:ahLst/>
                  <a:cxnLst>
                    <a:cxn ang="0">
                      <a:pos x="31" y="15"/>
                    </a:cxn>
                    <a:cxn ang="0">
                      <a:pos x="0" y="1"/>
                    </a:cxn>
                    <a:cxn ang="0">
                      <a:pos x="0" y="50"/>
                    </a:cxn>
                    <a:cxn ang="0">
                      <a:pos x="43" y="50"/>
                    </a:cxn>
                    <a:cxn ang="0">
                      <a:pos x="31" y="15"/>
                    </a:cxn>
                  </a:cxnLst>
                  <a:rect l="0" t="0" r="r" b="b"/>
                  <a:pathLst>
                    <a:path w="43" h="50">
                      <a:moveTo>
                        <a:pt x="31" y="15"/>
                      </a:moveTo>
                      <a:cubicBezTo>
                        <a:pt x="23" y="5"/>
                        <a:pt x="11" y="0"/>
                        <a:pt x="0" y="1"/>
                      </a:cubicBezTo>
                      <a:cubicBezTo>
                        <a:pt x="0" y="50"/>
                        <a:pt x="0" y="50"/>
                        <a:pt x="0" y="50"/>
                      </a:cubicBezTo>
                      <a:cubicBezTo>
                        <a:pt x="43" y="50"/>
                        <a:pt x="43" y="50"/>
                        <a:pt x="43" y="50"/>
                      </a:cubicBezTo>
                      <a:cubicBezTo>
                        <a:pt x="43" y="37"/>
                        <a:pt x="40" y="24"/>
                        <a:pt x="31" y="15"/>
                      </a:cubicBezTo>
                      <a:close/>
                    </a:path>
                  </a:pathLst>
                </a:custGeom>
                <a:grpFill/>
                <a:ln w="9525">
                  <a:noFill/>
                  <a:round/>
                </a:ln>
              </p:spPr>
              <p:txBody>
                <a:bodyPr anchor="ctr"/>
                <a:lstStyle/>
                <a:p>
                  <a:pPr algn="ctr"/>
                  <a:endParaRPr>
                    <a:cs typeface="+mn-ea"/>
                    <a:sym typeface="+mn-lt"/>
                  </a:endParaRPr>
                </a:p>
              </p:txBody>
            </p:sp>
          </p:grpSp>
          <p:grpSp>
            <p:nvGrpSpPr>
              <p:cNvPr id="20" name="Group 45"/>
              <p:cNvGrpSpPr/>
              <p:nvPr/>
            </p:nvGrpSpPr>
            <p:grpSpPr>
              <a:xfrm>
                <a:off x="5971301" y="3491004"/>
                <a:ext cx="272438" cy="324908"/>
                <a:chOff x="1540668" y="1155700"/>
                <a:chExt cx="214313" cy="255588"/>
              </a:xfrm>
              <a:solidFill>
                <a:schemeClr val="bg1"/>
              </a:solidFill>
            </p:grpSpPr>
            <p:sp>
              <p:nvSpPr>
                <p:cNvPr id="22" name="Rectangle 46"/>
                <p:cNvSpPr/>
                <p:nvPr/>
              </p:nvSpPr>
              <p:spPr bwMode="auto">
                <a:xfrm>
                  <a:off x="1540668" y="1181100"/>
                  <a:ext cx="85725" cy="100013"/>
                </a:xfrm>
                <a:prstGeom prst="rect">
                  <a:avLst/>
                </a:prstGeom>
                <a:grpFill/>
                <a:ln w="9525">
                  <a:noFill/>
                  <a:miter lim="800000"/>
                </a:ln>
              </p:spPr>
              <p:txBody>
                <a:bodyPr anchor="ctr"/>
                <a:lstStyle/>
                <a:p>
                  <a:pPr algn="ctr"/>
                  <a:endParaRPr>
                    <a:cs typeface="+mn-ea"/>
                    <a:sym typeface="+mn-lt"/>
                  </a:endParaRPr>
                </a:p>
              </p:txBody>
            </p:sp>
            <p:sp>
              <p:nvSpPr>
                <p:cNvPr id="23" name="Rectangle 47"/>
                <p:cNvSpPr/>
                <p:nvPr/>
              </p:nvSpPr>
              <p:spPr bwMode="auto">
                <a:xfrm>
                  <a:off x="1648618" y="1155700"/>
                  <a:ext cx="106363" cy="125413"/>
                </a:xfrm>
                <a:prstGeom prst="rect">
                  <a:avLst/>
                </a:prstGeom>
                <a:grpFill/>
                <a:ln w="9525">
                  <a:noFill/>
                  <a:miter lim="800000"/>
                </a:ln>
              </p:spPr>
              <p:txBody>
                <a:bodyPr anchor="ctr"/>
                <a:lstStyle/>
                <a:p>
                  <a:pPr algn="ctr"/>
                  <a:endParaRPr>
                    <a:cs typeface="+mn-ea"/>
                    <a:sym typeface="+mn-lt"/>
                  </a:endParaRPr>
                </a:p>
              </p:txBody>
            </p:sp>
            <p:sp>
              <p:nvSpPr>
                <p:cNvPr id="24" name="Rectangle 48"/>
                <p:cNvSpPr/>
                <p:nvPr/>
              </p:nvSpPr>
              <p:spPr bwMode="auto">
                <a:xfrm>
                  <a:off x="1540668" y="1309688"/>
                  <a:ext cx="85725" cy="101600"/>
                </a:xfrm>
                <a:prstGeom prst="rect">
                  <a:avLst/>
                </a:prstGeom>
                <a:grpFill/>
                <a:ln w="9525">
                  <a:noFill/>
                  <a:miter lim="800000"/>
                </a:ln>
              </p:spPr>
              <p:txBody>
                <a:bodyPr anchor="ctr"/>
                <a:lstStyle/>
                <a:p>
                  <a:pPr algn="ctr"/>
                  <a:endParaRPr>
                    <a:cs typeface="+mn-ea"/>
                    <a:sym typeface="+mn-lt"/>
                  </a:endParaRPr>
                </a:p>
              </p:txBody>
            </p:sp>
            <p:sp>
              <p:nvSpPr>
                <p:cNvPr id="25" name="Rectangle 49"/>
                <p:cNvSpPr/>
                <p:nvPr/>
              </p:nvSpPr>
              <p:spPr bwMode="auto">
                <a:xfrm>
                  <a:off x="1648618" y="1309688"/>
                  <a:ext cx="87313" cy="101600"/>
                </a:xfrm>
                <a:prstGeom prst="rect">
                  <a:avLst/>
                </a:prstGeom>
                <a:grpFill/>
                <a:ln w="9525">
                  <a:noFill/>
                  <a:miter lim="800000"/>
                </a:ln>
              </p:spPr>
              <p:txBody>
                <a:bodyPr anchor="ctr"/>
                <a:lstStyle/>
                <a:p>
                  <a:pPr algn="ctr"/>
                  <a:endParaRPr>
                    <a:cs typeface="+mn-ea"/>
                    <a:sym typeface="+mn-lt"/>
                  </a:endParaRPr>
                </a:p>
              </p:txBody>
            </p:sp>
          </p:grpSp>
          <p:sp>
            <p:nvSpPr>
              <p:cNvPr id="21" name="Freeform: Shape 50"/>
              <p:cNvSpPr/>
              <p:nvPr/>
            </p:nvSpPr>
            <p:spPr bwMode="auto">
              <a:xfrm>
                <a:off x="7874379" y="3491005"/>
                <a:ext cx="320872" cy="324908"/>
              </a:xfrm>
              <a:custGeom>
                <a:avLst/>
                <a:gdLst/>
                <a:ahLst/>
                <a:cxnLst>
                  <a:cxn ang="0">
                    <a:pos x="79" y="14"/>
                  </a:cxn>
                  <a:cxn ang="0">
                    <a:pos x="67" y="0"/>
                  </a:cxn>
                  <a:cxn ang="0">
                    <a:pos x="56" y="14"/>
                  </a:cxn>
                  <a:cxn ang="0">
                    <a:pos x="59" y="24"/>
                  </a:cxn>
                  <a:cxn ang="0">
                    <a:pos x="46" y="61"/>
                  </a:cxn>
                  <a:cxn ang="0">
                    <a:pos x="34" y="32"/>
                  </a:cxn>
                  <a:cxn ang="0">
                    <a:pos x="25" y="31"/>
                  </a:cxn>
                  <a:cxn ang="0">
                    <a:pos x="16" y="43"/>
                  </a:cxn>
                  <a:cxn ang="0">
                    <a:pos x="12" y="42"/>
                  </a:cxn>
                  <a:cxn ang="0">
                    <a:pos x="0" y="56"/>
                  </a:cxn>
                  <a:cxn ang="0">
                    <a:pos x="12" y="70"/>
                  </a:cxn>
                  <a:cxn ang="0">
                    <a:pos x="24" y="56"/>
                  </a:cxn>
                  <a:cxn ang="0">
                    <a:pos x="24" y="53"/>
                  </a:cxn>
                  <a:cxn ang="0">
                    <a:pos x="28" y="48"/>
                  </a:cxn>
                  <a:cxn ang="0">
                    <a:pos x="41" y="80"/>
                  </a:cxn>
                  <a:cxn ang="0">
                    <a:pos x="51" y="80"/>
                  </a:cxn>
                  <a:cxn ang="0">
                    <a:pos x="71" y="27"/>
                  </a:cxn>
                  <a:cxn ang="0">
                    <a:pos x="79" y="14"/>
                  </a:cxn>
                </a:cxnLst>
                <a:rect l="0" t="0" r="r" b="b"/>
                <a:pathLst>
                  <a:path w="79" h="80">
                    <a:moveTo>
                      <a:pt x="79" y="14"/>
                    </a:moveTo>
                    <a:cubicBezTo>
                      <a:pt x="79" y="6"/>
                      <a:pt x="74" y="0"/>
                      <a:pt x="67" y="0"/>
                    </a:cubicBezTo>
                    <a:cubicBezTo>
                      <a:pt x="61" y="0"/>
                      <a:pt x="56" y="6"/>
                      <a:pt x="56" y="14"/>
                    </a:cubicBezTo>
                    <a:cubicBezTo>
                      <a:pt x="56" y="18"/>
                      <a:pt x="57" y="21"/>
                      <a:pt x="59" y="24"/>
                    </a:cubicBezTo>
                    <a:cubicBezTo>
                      <a:pt x="46" y="61"/>
                      <a:pt x="46" y="61"/>
                      <a:pt x="46" y="61"/>
                    </a:cubicBezTo>
                    <a:cubicBezTo>
                      <a:pt x="34" y="32"/>
                      <a:pt x="34" y="32"/>
                      <a:pt x="34" y="32"/>
                    </a:cubicBezTo>
                    <a:cubicBezTo>
                      <a:pt x="25" y="31"/>
                      <a:pt x="25" y="31"/>
                      <a:pt x="25" y="31"/>
                    </a:cubicBezTo>
                    <a:cubicBezTo>
                      <a:pt x="16" y="43"/>
                      <a:pt x="16" y="43"/>
                      <a:pt x="16" y="43"/>
                    </a:cubicBezTo>
                    <a:cubicBezTo>
                      <a:pt x="15" y="43"/>
                      <a:pt x="13" y="42"/>
                      <a:pt x="12" y="42"/>
                    </a:cubicBezTo>
                    <a:cubicBezTo>
                      <a:pt x="6" y="42"/>
                      <a:pt x="0" y="48"/>
                      <a:pt x="0" y="56"/>
                    </a:cubicBezTo>
                    <a:cubicBezTo>
                      <a:pt x="0" y="64"/>
                      <a:pt x="6" y="70"/>
                      <a:pt x="12" y="70"/>
                    </a:cubicBezTo>
                    <a:cubicBezTo>
                      <a:pt x="19" y="70"/>
                      <a:pt x="24" y="64"/>
                      <a:pt x="24" y="56"/>
                    </a:cubicBezTo>
                    <a:cubicBezTo>
                      <a:pt x="24" y="55"/>
                      <a:pt x="24" y="54"/>
                      <a:pt x="24" y="53"/>
                    </a:cubicBezTo>
                    <a:cubicBezTo>
                      <a:pt x="28" y="48"/>
                      <a:pt x="28" y="48"/>
                      <a:pt x="28" y="48"/>
                    </a:cubicBezTo>
                    <a:cubicBezTo>
                      <a:pt x="41" y="80"/>
                      <a:pt x="41" y="80"/>
                      <a:pt x="41" y="80"/>
                    </a:cubicBezTo>
                    <a:cubicBezTo>
                      <a:pt x="51" y="80"/>
                      <a:pt x="51" y="80"/>
                      <a:pt x="51" y="80"/>
                    </a:cubicBezTo>
                    <a:cubicBezTo>
                      <a:pt x="71" y="27"/>
                      <a:pt x="71" y="27"/>
                      <a:pt x="71" y="27"/>
                    </a:cubicBezTo>
                    <a:cubicBezTo>
                      <a:pt x="76" y="25"/>
                      <a:pt x="79" y="20"/>
                      <a:pt x="79" y="14"/>
                    </a:cubicBezTo>
                    <a:close/>
                  </a:path>
                </a:pathLst>
              </a:custGeom>
              <a:solidFill>
                <a:schemeClr val="bg1"/>
              </a:solidFill>
              <a:ln w="9525">
                <a:noFill/>
                <a:round/>
              </a:ln>
            </p:spPr>
            <p:txBody>
              <a:bodyPr anchor="ctr"/>
              <a:lstStyle/>
              <a:p>
                <a:pPr algn="ctr"/>
                <a:endParaRPr>
                  <a:cs typeface="+mn-ea"/>
                  <a:sym typeface="+mn-lt"/>
                </a:endParaRPr>
              </a:p>
            </p:txBody>
          </p:sp>
        </p:grpSp>
        <p:sp>
          <p:nvSpPr>
            <p:cNvPr id="12" name="矩形 11"/>
            <p:cNvSpPr/>
            <p:nvPr/>
          </p:nvSpPr>
          <p:spPr>
            <a:xfrm>
              <a:off x="5937747" y="2593457"/>
              <a:ext cx="2241973"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endParaRPr lang="zh-CN" altLang="en-US" b="1" dirty="0">
                <a:solidFill>
                  <a:schemeClr val="bg1"/>
                </a:solidFill>
                <a:cs typeface="+mn-ea"/>
                <a:sym typeface="+mn-lt"/>
              </a:endParaRPr>
            </a:p>
          </p:txBody>
        </p:sp>
        <p:sp>
          <p:nvSpPr>
            <p:cNvPr id="13" name="矩形 12"/>
            <p:cNvSpPr/>
            <p:nvPr/>
          </p:nvSpPr>
          <p:spPr>
            <a:xfrm>
              <a:off x="4012279" y="4473544"/>
              <a:ext cx="2241973"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endParaRPr lang="zh-CN" altLang="en-US" b="1" dirty="0">
                <a:solidFill>
                  <a:schemeClr val="bg1"/>
                </a:solidFill>
                <a:cs typeface="+mn-ea"/>
                <a:sym typeface="+mn-lt"/>
              </a:endParaRPr>
            </a:p>
          </p:txBody>
        </p:sp>
      </p:grpSp>
      <p:sp>
        <p:nvSpPr>
          <p:cNvPr id="28" name="矩形 27"/>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p:tgtEl>
                                          <p:spTgt spid="7"/>
                                        </p:tgtEl>
                                        <p:attrNameLst>
                                          <p:attrName>ppt_x</p:attrName>
                                        </p:attrNameLst>
                                      </p:cBhvr>
                                      <p:tavLst>
                                        <p:tav tm="0">
                                          <p:val>
                                            <p:strVal val="#ppt_x+#ppt_w*1.125000"/>
                                          </p:val>
                                        </p:tav>
                                        <p:tav tm="100000">
                                          <p:val>
                                            <p:strVal val="#ppt_x"/>
                                          </p:val>
                                        </p:tav>
                                      </p:tavLst>
                                    </p:anim>
                                    <p:animEffect transition="in" filter="wipe(left)">
                                      <p:cBhvr>
                                        <p:cTn id="15" dur="500"/>
                                        <p:tgtEl>
                                          <p:spTgt spid="7"/>
                                        </p:tgtEl>
                                      </p:cBhvr>
                                    </p:animEffect>
                                  </p:childTnLst>
                                </p:cTn>
                              </p:par>
                              <p:par>
                                <p:cTn id="16" presetID="12" presetClass="entr" presetSubtype="8"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p:tgtEl>
                                          <p:spTgt spid="4"/>
                                        </p:tgtEl>
                                        <p:attrNameLst>
                                          <p:attrName>ppt_x</p:attrName>
                                        </p:attrNameLst>
                                      </p:cBhvr>
                                      <p:tavLst>
                                        <p:tav tm="0">
                                          <p:val>
                                            <p:strVal val="#ppt_x-#ppt_w*1.125000"/>
                                          </p:val>
                                        </p:tav>
                                        <p:tav tm="100000">
                                          <p:val>
                                            <p:strVal val="#ppt_x"/>
                                          </p:val>
                                        </p:tav>
                                      </p:tavLst>
                                    </p:anim>
                                    <p:animEffect transition="in" filter="wipe(right)">
                                      <p:cBhvr>
                                        <p:cTn id="19" dur="500"/>
                                        <p:tgtEl>
                                          <p:spTgt spid="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607033" y="1934257"/>
            <a:ext cx="1425372" cy="338546"/>
          </a:xfrm>
          <a:prstGeom prst="rect">
            <a:avLst/>
          </a:prstGeom>
        </p:spPr>
        <p:txBody>
          <a:bodyPr wrap="none" lIns="91431" tIns="45716" rIns="91431" bIns="45716">
            <a:spAutoFit/>
          </a:bodyPr>
          <a:lstStyle/>
          <a:p>
            <a:pPr defTabSz="913765">
              <a:defRPr/>
            </a:pPr>
            <a:r>
              <a:rPr lang="zh-CN" altLang="en-US" sz="1600" b="1" dirty="0">
                <a:solidFill>
                  <a:schemeClr val="accent1"/>
                </a:solidFill>
                <a:cs typeface="+mn-ea"/>
                <a:sym typeface="+mn-lt"/>
              </a:rPr>
              <a:t>此处添加标题</a:t>
            </a:r>
            <a:endParaRPr lang="en-US" altLang="zh-CN" sz="1600" b="1" dirty="0">
              <a:solidFill>
                <a:schemeClr val="accent1"/>
              </a:solidFill>
              <a:cs typeface="+mn-ea"/>
              <a:sym typeface="+mn-lt"/>
            </a:endParaRPr>
          </a:p>
        </p:txBody>
      </p:sp>
      <p:sp>
        <p:nvSpPr>
          <p:cNvPr id="5" name="矩形 4"/>
          <p:cNvSpPr/>
          <p:nvPr/>
        </p:nvSpPr>
        <p:spPr>
          <a:xfrm>
            <a:off x="7594069" y="4113359"/>
            <a:ext cx="1425372" cy="338546"/>
          </a:xfrm>
          <a:prstGeom prst="rect">
            <a:avLst/>
          </a:prstGeom>
        </p:spPr>
        <p:txBody>
          <a:bodyPr wrap="none" lIns="91431" tIns="45716" rIns="91431" bIns="45716">
            <a:spAutoFit/>
          </a:bodyPr>
          <a:lstStyle/>
          <a:p>
            <a:pPr defTabSz="913765">
              <a:defRPr/>
            </a:pPr>
            <a:r>
              <a:rPr lang="zh-CN" altLang="en-US" sz="1600" b="1" dirty="0">
                <a:solidFill>
                  <a:schemeClr val="accent1"/>
                </a:solidFill>
                <a:cs typeface="+mn-ea"/>
                <a:sym typeface="+mn-lt"/>
              </a:rPr>
              <a:t>此处添加标题</a:t>
            </a:r>
            <a:endParaRPr lang="en-US" altLang="zh-CN" sz="1600" b="1" dirty="0">
              <a:solidFill>
                <a:schemeClr val="accent1"/>
              </a:solidFill>
              <a:cs typeface="+mn-ea"/>
              <a:sym typeface="+mn-lt"/>
            </a:endParaRPr>
          </a:p>
        </p:txBody>
      </p:sp>
      <p:sp>
        <p:nvSpPr>
          <p:cNvPr id="6" name="矩形 5"/>
          <p:cNvSpPr/>
          <p:nvPr/>
        </p:nvSpPr>
        <p:spPr>
          <a:xfrm>
            <a:off x="2629690" y="2990653"/>
            <a:ext cx="1425372" cy="338546"/>
          </a:xfrm>
          <a:prstGeom prst="rect">
            <a:avLst/>
          </a:prstGeom>
        </p:spPr>
        <p:txBody>
          <a:bodyPr wrap="none" lIns="91431" tIns="45716" rIns="91431" bIns="45716">
            <a:spAutoFit/>
          </a:bodyPr>
          <a:lstStyle/>
          <a:p>
            <a:pPr algn="r" defTabSz="913765">
              <a:defRPr/>
            </a:pPr>
            <a:r>
              <a:rPr lang="zh-CN" altLang="en-US" sz="1600" b="1" dirty="0">
                <a:solidFill>
                  <a:schemeClr val="accent2"/>
                </a:solidFill>
                <a:cs typeface="+mn-ea"/>
                <a:sym typeface="+mn-lt"/>
              </a:rPr>
              <a:t>此处添加标题</a:t>
            </a:r>
            <a:endParaRPr lang="en-US" altLang="zh-CN" sz="1600" b="1" dirty="0">
              <a:solidFill>
                <a:schemeClr val="accent2"/>
              </a:solidFill>
              <a:cs typeface="+mn-ea"/>
              <a:sym typeface="+mn-lt"/>
            </a:endParaRPr>
          </a:p>
        </p:txBody>
      </p:sp>
      <p:sp>
        <p:nvSpPr>
          <p:cNvPr id="7" name="等腰三角形 6"/>
          <p:cNvSpPr>
            <a:spLocks noChangeAspect="1" noChangeArrowheads="1"/>
          </p:cNvSpPr>
          <p:nvPr/>
        </p:nvSpPr>
        <p:spPr bwMode="auto">
          <a:xfrm rot="5400000" flipV="1">
            <a:off x="7298690" y="2443192"/>
            <a:ext cx="239249" cy="206315"/>
          </a:xfrm>
          <a:prstGeom prst="triangle">
            <a:avLst>
              <a:gd name="adj" fmla="val 50000"/>
            </a:avLst>
          </a:prstGeom>
          <a:solidFill>
            <a:schemeClr val="accent1"/>
          </a:solidFill>
          <a:ln>
            <a:noFill/>
          </a:ln>
        </p:spPr>
        <p:txBody>
          <a:bodyPr lIns="91431" tIns="45716" rIns="91431" bIns="45716"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913765">
              <a:spcBef>
                <a:spcPct val="0"/>
              </a:spcBef>
              <a:buNone/>
              <a:defRPr/>
            </a:pPr>
            <a:endParaRPr lang="zh-CN" altLang="zh-CN" sz="2000">
              <a:solidFill>
                <a:prstClr val="black">
                  <a:lumMod val="65000"/>
                  <a:lumOff val="35000"/>
                </a:prstClr>
              </a:solidFill>
              <a:latin typeface="+mn-lt"/>
              <a:ea typeface="+mn-ea"/>
              <a:cs typeface="+mn-ea"/>
              <a:sym typeface="+mn-lt"/>
            </a:endParaRPr>
          </a:p>
        </p:txBody>
      </p:sp>
      <p:sp>
        <p:nvSpPr>
          <p:cNvPr id="8" name="矩形 47"/>
          <p:cNvSpPr>
            <a:spLocks noChangeArrowheads="1"/>
          </p:cNvSpPr>
          <p:nvPr/>
        </p:nvSpPr>
        <p:spPr bwMode="auto">
          <a:xfrm>
            <a:off x="7594074" y="2348995"/>
            <a:ext cx="2822407" cy="905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defRPr/>
            </a:pPr>
            <a:r>
              <a:rPr lang="zh-CN" altLang="en-US" sz="1465" dirty="0">
                <a:solidFill>
                  <a:srgbClr val="333333"/>
                </a:solidFill>
                <a:latin typeface="+mn-lt"/>
                <a:ea typeface="+mn-ea"/>
                <a:cs typeface="+mn-ea"/>
                <a:sym typeface="+mn-lt"/>
              </a:rPr>
              <a:t>您的内容打在这里，或者通过复制您的文本后，在此框中选择粘贴，并选择只保留文字。</a:t>
            </a:r>
            <a:endParaRPr lang="zh-CN" altLang="en-US" sz="1465" dirty="0">
              <a:solidFill>
                <a:srgbClr val="333333"/>
              </a:solidFill>
              <a:latin typeface="+mn-lt"/>
              <a:ea typeface="+mn-ea"/>
              <a:cs typeface="+mn-ea"/>
              <a:sym typeface="+mn-lt"/>
            </a:endParaRPr>
          </a:p>
        </p:txBody>
      </p:sp>
      <p:sp>
        <p:nvSpPr>
          <p:cNvPr id="9" name="等腰三角形 18"/>
          <p:cNvSpPr>
            <a:spLocks noChangeAspect="1" noChangeArrowheads="1"/>
          </p:cNvSpPr>
          <p:nvPr/>
        </p:nvSpPr>
        <p:spPr bwMode="auto">
          <a:xfrm rot="5400000" flipV="1">
            <a:off x="7298690" y="4626260"/>
            <a:ext cx="239249" cy="206315"/>
          </a:xfrm>
          <a:prstGeom prst="triangle">
            <a:avLst>
              <a:gd name="adj" fmla="val 50000"/>
            </a:avLst>
          </a:prstGeom>
          <a:solidFill>
            <a:schemeClr val="accent1"/>
          </a:solidFill>
          <a:ln>
            <a:noFill/>
          </a:ln>
        </p:spPr>
        <p:txBody>
          <a:bodyPr lIns="91431" tIns="45716" rIns="91431" bIns="45716"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913765">
              <a:spcBef>
                <a:spcPct val="0"/>
              </a:spcBef>
              <a:buNone/>
              <a:defRPr/>
            </a:pPr>
            <a:endParaRPr lang="zh-CN" altLang="zh-CN" sz="2000">
              <a:solidFill>
                <a:prstClr val="black">
                  <a:lumMod val="65000"/>
                  <a:lumOff val="35000"/>
                </a:prstClr>
              </a:solidFill>
              <a:latin typeface="+mn-lt"/>
              <a:ea typeface="+mn-ea"/>
              <a:cs typeface="+mn-ea"/>
              <a:sym typeface="+mn-lt"/>
            </a:endParaRPr>
          </a:p>
        </p:txBody>
      </p:sp>
      <p:sp>
        <p:nvSpPr>
          <p:cNvPr id="10" name="矩形 47"/>
          <p:cNvSpPr>
            <a:spLocks noChangeArrowheads="1"/>
          </p:cNvSpPr>
          <p:nvPr/>
        </p:nvSpPr>
        <p:spPr bwMode="auto">
          <a:xfrm>
            <a:off x="7594074" y="4532067"/>
            <a:ext cx="2822407" cy="905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defRPr/>
            </a:pPr>
            <a:r>
              <a:rPr lang="zh-CN" altLang="en-US" sz="1465" dirty="0">
                <a:solidFill>
                  <a:srgbClr val="333333"/>
                </a:solidFill>
                <a:latin typeface="+mn-lt"/>
                <a:ea typeface="+mn-ea"/>
                <a:cs typeface="+mn-ea"/>
                <a:sym typeface="+mn-lt"/>
              </a:rPr>
              <a:t>您的内容打在这里，或者通过复制您的文本后，在此框中选择粘贴，并选择只保留文字。</a:t>
            </a:r>
            <a:endParaRPr lang="zh-CN" altLang="en-US" sz="1465" dirty="0">
              <a:solidFill>
                <a:srgbClr val="333333"/>
              </a:solidFill>
              <a:latin typeface="+mn-lt"/>
              <a:ea typeface="+mn-ea"/>
              <a:cs typeface="+mn-ea"/>
              <a:sym typeface="+mn-lt"/>
            </a:endParaRPr>
          </a:p>
        </p:txBody>
      </p:sp>
      <p:sp>
        <p:nvSpPr>
          <p:cNvPr id="11" name="等腰三角形 18"/>
          <p:cNvSpPr>
            <a:spLocks noChangeAspect="1" noChangeArrowheads="1"/>
          </p:cNvSpPr>
          <p:nvPr/>
        </p:nvSpPr>
        <p:spPr bwMode="auto">
          <a:xfrm rot="16200000" flipH="1" flipV="1">
            <a:off x="4228380" y="3496304"/>
            <a:ext cx="239249" cy="206315"/>
          </a:xfrm>
          <a:prstGeom prst="triangle">
            <a:avLst>
              <a:gd name="adj" fmla="val 50000"/>
            </a:avLst>
          </a:prstGeom>
          <a:solidFill>
            <a:schemeClr val="accent1"/>
          </a:solidFill>
          <a:ln>
            <a:noFill/>
          </a:ln>
        </p:spPr>
        <p:txBody>
          <a:bodyPr lIns="91431" tIns="45716" rIns="91431" bIns="45716"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913765">
              <a:spcBef>
                <a:spcPct val="0"/>
              </a:spcBef>
              <a:buNone/>
              <a:defRPr/>
            </a:pPr>
            <a:endParaRPr lang="zh-CN" altLang="zh-CN" sz="2000">
              <a:solidFill>
                <a:srgbClr val="A5A5A5">
                  <a:lumMod val="75000"/>
                </a:srgbClr>
              </a:solidFill>
              <a:latin typeface="+mn-lt"/>
              <a:ea typeface="+mn-ea"/>
              <a:cs typeface="+mn-ea"/>
              <a:sym typeface="+mn-lt"/>
            </a:endParaRPr>
          </a:p>
        </p:txBody>
      </p:sp>
      <p:sp>
        <p:nvSpPr>
          <p:cNvPr id="12" name="矩形 47"/>
          <p:cNvSpPr>
            <a:spLocks noChangeArrowheads="1"/>
          </p:cNvSpPr>
          <p:nvPr/>
        </p:nvSpPr>
        <p:spPr bwMode="auto">
          <a:xfrm>
            <a:off x="1736119" y="3402103"/>
            <a:ext cx="2443253" cy="117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defRPr/>
            </a:pPr>
            <a:r>
              <a:rPr lang="zh-CN" altLang="en-US" sz="1465" dirty="0">
                <a:solidFill>
                  <a:srgbClr val="333333"/>
                </a:solidFill>
                <a:latin typeface="+mn-lt"/>
                <a:ea typeface="+mn-ea"/>
                <a:cs typeface="+mn-ea"/>
                <a:sym typeface="+mn-lt"/>
              </a:rPr>
              <a:t>您的内容打在这里，或者通过复制您的文本后，在此框中选择粘贴，并选择只保留文字。</a:t>
            </a:r>
            <a:endParaRPr lang="zh-CN" altLang="en-US" sz="1465" dirty="0">
              <a:solidFill>
                <a:srgbClr val="333333"/>
              </a:solidFill>
              <a:latin typeface="+mn-lt"/>
              <a:ea typeface="+mn-ea"/>
              <a:cs typeface="+mn-ea"/>
              <a:sym typeface="+mn-lt"/>
            </a:endParaRPr>
          </a:p>
        </p:txBody>
      </p:sp>
      <p:sp>
        <p:nvSpPr>
          <p:cNvPr id="13" name="形状 12"/>
          <p:cNvSpPr/>
          <p:nvPr/>
        </p:nvSpPr>
        <p:spPr>
          <a:xfrm>
            <a:off x="4594289" y="2918836"/>
            <a:ext cx="1867985" cy="1868267"/>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sz="2400">
              <a:cs typeface="+mn-ea"/>
              <a:sym typeface="+mn-lt"/>
            </a:endParaRPr>
          </a:p>
        </p:txBody>
      </p:sp>
      <p:sp>
        <p:nvSpPr>
          <p:cNvPr id="14" name="空心弧 13"/>
          <p:cNvSpPr/>
          <p:nvPr/>
        </p:nvSpPr>
        <p:spPr>
          <a:xfrm>
            <a:off x="5264541" y="4141380"/>
            <a:ext cx="1604887" cy="1605531"/>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sz="2400">
              <a:cs typeface="+mn-ea"/>
              <a:sym typeface="+mn-lt"/>
            </a:endParaRPr>
          </a:p>
        </p:txBody>
      </p:sp>
      <p:sp>
        <p:nvSpPr>
          <p:cNvPr id="15" name="空心弧 14"/>
          <p:cNvSpPr/>
          <p:nvPr/>
        </p:nvSpPr>
        <p:spPr>
          <a:xfrm>
            <a:off x="5264541" y="4141380"/>
            <a:ext cx="1604887" cy="1605531"/>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sz="2400">
              <a:cs typeface="+mn-ea"/>
              <a:sym typeface="+mn-lt"/>
            </a:endParaRPr>
          </a:p>
        </p:txBody>
      </p:sp>
      <p:sp>
        <p:nvSpPr>
          <p:cNvPr id="16" name="任意多边形 15"/>
          <p:cNvSpPr/>
          <p:nvPr/>
        </p:nvSpPr>
        <p:spPr>
          <a:xfrm rot="17307692">
            <a:off x="5622039" y="2401897"/>
            <a:ext cx="1619267" cy="872432"/>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3765">
              <a:defRPr/>
            </a:pPr>
            <a:endParaRPr lang="zh-CN" altLang="en-US" sz="2535">
              <a:solidFill>
                <a:srgbClr val="67442C">
                  <a:lumMod val="75000"/>
                </a:srgbClr>
              </a:solidFill>
              <a:cs typeface="+mn-ea"/>
              <a:sym typeface="+mn-lt"/>
            </a:endParaRPr>
          </a:p>
        </p:txBody>
      </p:sp>
      <p:sp>
        <p:nvSpPr>
          <p:cNvPr id="17" name="任意多边形 16"/>
          <p:cNvSpPr/>
          <p:nvPr/>
        </p:nvSpPr>
        <p:spPr>
          <a:xfrm rot="17307692">
            <a:off x="5225965" y="1950751"/>
            <a:ext cx="1063396" cy="744568"/>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3765">
              <a:defRPr/>
            </a:pPr>
            <a:endParaRPr lang="zh-CN" altLang="en-US" sz="2535">
              <a:solidFill>
                <a:srgbClr val="67442C">
                  <a:lumMod val="75000"/>
                </a:srgbClr>
              </a:solidFill>
              <a:cs typeface="+mn-ea"/>
              <a:sym typeface="+mn-lt"/>
            </a:endParaRPr>
          </a:p>
        </p:txBody>
      </p:sp>
      <p:sp>
        <p:nvSpPr>
          <p:cNvPr id="18" name="TextBox 17"/>
          <p:cNvSpPr txBox="1"/>
          <p:nvPr/>
        </p:nvSpPr>
        <p:spPr>
          <a:xfrm>
            <a:off x="5778771" y="2252339"/>
            <a:ext cx="654346" cy="872098"/>
          </a:xfrm>
          <a:prstGeom prst="rect">
            <a:avLst/>
          </a:prstGeom>
          <a:noFill/>
        </p:spPr>
        <p:txBody>
          <a:bodyPr wrap="none" lIns="91440" tIns="45720" rIns="91440" bIns="45720" rtlCol="0">
            <a:spAutoFit/>
          </a:bodyPr>
          <a:lstStyle/>
          <a:p>
            <a:pPr defTabSz="913765">
              <a:defRPr/>
            </a:pPr>
            <a:r>
              <a:rPr lang="en-US" altLang="zh-CN" sz="5065" b="1" dirty="0">
                <a:solidFill>
                  <a:schemeClr val="accent1"/>
                </a:solidFill>
                <a:cs typeface="+mn-ea"/>
                <a:sym typeface="+mn-lt"/>
              </a:rPr>
              <a:t>A</a:t>
            </a:r>
            <a:endParaRPr lang="zh-CN" altLang="en-US" sz="5065" b="1" dirty="0">
              <a:solidFill>
                <a:schemeClr val="accent1"/>
              </a:solidFill>
              <a:cs typeface="+mn-ea"/>
              <a:sym typeface="+mn-lt"/>
            </a:endParaRPr>
          </a:p>
        </p:txBody>
      </p:sp>
      <p:sp>
        <p:nvSpPr>
          <p:cNvPr id="19" name="TextBox 18"/>
          <p:cNvSpPr txBox="1"/>
          <p:nvPr/>
        </p:nvSpPr>
        <p:spPr>
          <a:xfrm>
            <a:off x="5192892" y="3402103"/>
            <a:ext cx="654346" cy="872098"/>
          </a:xfrm>
          <a:prstGeom prst="rect">
            <a:avLst/>
          </a:prstGeom>
          <a:noFill/>
        </p:spPr>
        <p:txBody>
          <a:bodyPr wrap="none" lIns="91440" tIns="45720" rIns="91440" bIns="45720" rtlCol="0">
            <a:spAutoFit/>
          </a:bodyPr>
          <a:lstStyle/>
          <a:p>
            <a:pPr defTabSz="913765">
              <a:defRPr/>
            </a:pPr>
            <a:r>
              <a:rPr lang="en-US" altLang="zh-CN" sz="5065" b="1" dirty="0">
                <a:solidFill>
                  <a:schemeClr val="accent2"/>
                </a:solidFill>
                <a:cs typeface="+mn-ea"/>
                <a:sym typeface="+mn-lt"/>
              </a:rPr>
              <a:t>B</a:t>
            </a:r>
            <a:endParaRPr lang="zh-CN" altLang="en-US" sz="5065" b="1" dirty="0">
              <a:solidFill>
                <a:schemeClr val="accent2"/>
              </a:solidFill>
              <a:cs typeface="+mn-ea"/>
              <a:sym typeface="+mn-lt"/>
            </a:endParaRPr>
          </a:p>
        </p:txBody>
      </p:sp>
      <p:sp>
        <p:nvSpPr>
          <p:cNvPr id="20" name="TextBox 19"/>
          <p:cNvSpPr txBox="1"/>
          <p:nvPr/>
        </p:nvSpPr>
        <p:spPr>
          <a:xfrm>
            <a:off x="5761519" y="4544238"/>
            <a:ext cx="654346" cy="872098"/>
          </a:xfrm>
          <a:prstGeom prst="rect">
            <a:avLst/>
          </a:prstGeom>
          <a:noFill/>
        </p:spPr>
        <p:txBody>
          <a:bodyPr wrap="none" lIns="91440" tIns="45720" rIns="91440" bIns="45720" rtlCol="0">
            <a:spAutoFit/>
          </a:bodyPr>
          <a:lstStyle/>
          <a:p>
            <a:pPr defTabSz="913765">
              <a:defRPr/>
            </a:pPr>
            <a:r>
              <a:rPr lang="en-US" altLang="zh-CN" sz="5065" b="1" dirty="0">
                <a:solidFill>
                  <a:schemeClr val="accent1"/>
                </a:solidFill>
                <a:cs typeface="+mn-ea"/>
                <a:sym typeface="+mn-lt"/>
              </a:rPr>
              <a:t>C</a:t>
            </a:r>
            <a:endParaRPr lang="zh-CN" altLang="en-US" sz="5065" b="1" dirty="0">
              <a:solidFill>
                <a:schemeClr val="accent1"/>
              </a:solidFill>
              <a:cs typeface="+mn-ea"/>
              <a:sym typeface="+mn-lt"/>
            </a:endParaRPr>
          </a:p>
        </p:txBody>
      </p:sp>
      <p:sp>
        <p:nvSpPr>
          <p:cNvPr id="21" name="矩形 20"/>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40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p:stCondLst>
                              <p:cond delay="4000"/>
                            </p:stCondLst>
                            <p:childTnLst>
                              <p:par>
                                <p:cTn id="44" presetID="22" presetClass="entr" presetSubtype="2"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right)">
                                      <p:cBhvr>
                                        <p:cTn id="46" dur="500"/>
                                        <p:tgtEl>
                                          <p:spTgt spid="6"/>
                                        </p:tgtEl>
                                      </p:cBhvr>
                                    </p:animEffect>
                                  </p:childTnLst>
                                </p:cTn>
                              </p:par>
                            </p:childTnLst>
                          </p:cTn>
                        </p:par>
                        <p:par>
                          <p:cTn id="47" fill="hold">
                            <p:stCondLst>
                              <p:cond delay="45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50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p:stCondLst>
                              <p:cond delay="550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700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wipe(left)">
                                      <p:cBhvr>
                                        <p:cTn id="72" dur="500"/>
                                        <p:tgtEl>
                                          <p:spTgt spid="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par>
                          <p:cTn id="76" fill="hold">
                            <p:stCondLst>
                              <p:cond delay="7500"/>
                            </p:stCondLst>
                            <p:childTnLst>
                              <p:par>
                                <p:cTn id="77" presetID="10" presetClass="entr" presetSubtype="0" fill="hold" grpId="0" nodeType="afterEffect">
                                  <p:stCondLst>
                                    <p:cond delay="0"/>
                                  </p:stCondLst>
                                  <p:childTnLst>
                                    <p:set>
                                      <p:cBhvr>
                                        <p:cTn id="78" dur="1" fill="hold">
                                          <p:stCondLst>
                                            <p:cond delay="0"/>
                                          </p:stCondLst>
                                        </p:cTn>
                                        <p:tgtEl>
                                          <p:spTgt spid="2"/>
                                        </p:tgtEl>
                                        <p:attrNameLst>
                                          <p:attrName>style.visibility</p:attrName>
                                        </p:attrNameLst>
                                      </p:cBhvr>
                                      <p:to>
                                        <p:strVal val="visible"/>
                                      </p:to>
                                    </p:set>
                                    <p:animEffect transition="in" filter="fade">
                                      <p:cBhvr>
                                        <p:cTn id="7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7" grpId="1" animBg="1"/>
      <p:bldP spid="8" grpId="0"/>
      <p:bldP spid="9" grpId="0" animBg="1"/>
      <p:bldP spid="9" grpId="1" animBg="1"/>
      <p:bldP spid="10" grpId="0"/>
      <p:bldP spid="11" grpId="0" animBg="1"/>
      <p:bldP spid="11" grpId="1" animBg="1"/>
      <p:bldP spid="12" grpId="0"/>
      <p:bldP spid="16" grpId="0" animBg="1"/>
      <p:bldP spid="17" grpId="0" animBg="1"/>
      <p:bldP spid="18" grpId="0"/>
      <p:bldP spid="19" grpId="0"/>
      <p:bldP spid="20"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1"/>
          <p:cNvGraphicFramePr/>
          <p:nvPr/>
        </p:nvGraphicFramePr>
        <p:xfrm>
          <a:off x="4878817" y="1758459"/>
          <a:ext cx="7576235" cy="4084451"/>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5" name="TextBox 191"/>
          <p:cNvSpPr txBox="1"/>
          <p:nvPr/>
        </p:nvSpPr>
        <p:spPr>
          <a:xfrm>
            <a:off x="871366" y="2849009"/>
            <a:ext cx="4304956" cy="1559846"/>
          </a:xfrm>
          <a:prstGeom prst="rect">
            <a:avLst/>
          </a:prstGeom>
          <a:noFill/>
        </p:spPr>
        <p:txBody>
          <a:bodyPr wrap="square" rIns="144000" bIns="36000" numCol="1" spcCol="360000">
            <a:spAutoFit/>
          </a:bodyPr>
          <a:lstStyle/>
          <a:p>
            <a:pPr>
              <a:defRPr/>
            </a:pPr>
            <a:r>
              <a:rPr lang="zh-CN" altLang="en-US" sz="2400" b="1" dirty="0">
                <a:solidFill>
                  <a:schemeClr val="bg2">
                    <a:lumMod val="50000"/>
                  </a:schemeClr>
                </a:solidFill>
                <a:cs typeface="+mn-ea"/>
                <a:sym typeface="+mn-lt"/>
              </a:rPr>
              <a:t>请添加标题</a:t>
            </a:r>
            <a:endParaRPr lang="en-US" sz="2400" b="1" dirty="0">
              <a:solidFill>
                <a:schemeClr val="bg2">
                  <a:lumMod val="50000"/>
                </a:schemeClr>
              </a:solidFill>
              <a:cs typeface="+mn-ea"/>
              <a:sym typeface="+mn-lt"/>
            </a:endParaRPr>
          </a:p>
          <a:p>
            <a:pPr>
              <a:defRPr/>
            </a:pPr>
            <a:endParaRPr lang="en-US" sz="1200" dirty="0">
              <a:solidFill>
                <a:schemeClr val="bg1">
                  <a:lumMod val="50000"/>
                </a:schemeClr>
              </a:solidFill>
              <a:cs typeface="+mn-ea"/>
              <a:sym typeface="+mn-lt"/>
            </a:endParaRPr>
          </a:p>
          <a:p>
            <a:pPr algn="ctr">
              <a:defRPr/>
            </a:pPr>
            <a:r>
              <a:rPr lang="zh-CN" altLang="en-US" sz="1200" dirty="0">
                <a:solidFill>
                  <a:schemeClr val="bg1">
                    <a:lumMod val="50000"/>
                  </a:schemeClr>
                </a:solidFill>
                <a:cs typeface="+mn-ea"/>
                <a:sym typeface="+mn-lt"/>
              </a:rPr>
              <a:t>请添加您的文本内容，请添加您的文本内容，请添加您的文本内容，请添加您的文本内容，请添加您的文本内容，请添加您的文本内容，请添加您的文本内容，请添加您的文本内容，请添加您的文本内容，</a:t>
            </a:r>
            <a:endParaRPr lang="en-US" altLang="zh-CN" sz="1200" dirty="0">
              <a:solidFill>
                <a:schemeClr val="bg1">
                  <a:lumMod val="50000"/>
                </a:schemeClr>
              </a:solidFill>
              <a:cs typeface="+mn-ea"/>
              <a:sym typeface="+mn-lt"/>
            </a:endParaRPr>
          </a:p>
          <a:p>
            <a:pPr algn="ctr">
              <a:defRPr/>
            </a:pPr>
            <a:endParaRPr lang="en-US" altLang="zh-CN" sz="1200" dirty="0">
              <a:solidFill>
                <a:schemeClr val="bg1">
                  <a:lumMod val="50000"/>
                </a:schemeClr>
              </a:solidFill>
              <a:cs typeface="+mn-ea"/>
              <a:sym typeface="+mn-lt"/>
            </a:endParaRPr>
          </a:p>
        </p:txBody>
      </p:sp>
      <p:sp>
        <p:nvSpPr>
          <p:cNvPr id="6" name="TextBox 192"/>
          <p:cNvSpPr txBox="1"/>
          <p:nvPr/>
        </p:nvSpPr>
        <p:spPr>
          <a:xfrm>
            <a:off x="5816991" y="2321555"/>
            <a:ext cx="323557" cy="584775"/>
          </a:xfrm>
          <a:prstGeom prst="rect">
            <a:avLst/>
          </a:prstGeom>
          <a:noFill/>
        </p:spPr>
        <p:txBody>
          <a:bodyPr wrap="square" rtlCol="0">
            <a:spAutoFit/>
          </a:bodyPr>
          <a:lstStyle/>
          <a:p>
            <a:pPr algn="ctr"/>
            <a:r>
              <a:rPr lang="en-US" sz="3200" dirty="0">
                <a:solidFill>
                  <a:schemeClr val="accent1"/>
                </a:solidFill>
                <a:cs typeface="+mn-ea"/>
                <a:sym typeface="+mn-lt"/>
              </a:rPr>
              <a:t>1</a:t>
            </a:r>
            <a:endParaRPr lang="id-ID" sz="3200" dirty="0">
              <a:solidFill>
                <a:schemeClr val="accent1"/>
              </a:solidFill>
              <a:cs typeface="+mn-ea"/>
              <a:sym typeface="+mn-lt"/>
            </a:endParaRPr>
          </a:p>
        </p:txBody>
      </p:sp>
      <p:sp>
        <p:nvSpPr>
          <p:cNvPr id="7" name="TextBox 193"/>
          <p:cNvSpPr txBox="1"/>
          <p:nvPr/>
        </p:nvSpPr>
        <p:spPr>
          <a:xfrm>
            <a:off x="6070207" y="3459655"/>
            <a:ext cx="323557" cy="666786"/>
          </a:xfrm>
          <a:prstGeom prst="rect">
            <a:avLst/>
          </a:prstGeom>
          <a:noFill/>
        </p:spPr>
        <p:txBody>
          <a:bodyPr wrap="square" rtlCol="0">
            <a:spAutoFit/>
          </a:bodyPr>
          <a:lstStyle/>
          <a:p>
            <a:pPr algn="ctr"/>
            <a:r>
              <a:rPr lang="en-US" sz="3735" dirty="0">
                <a:solidFill>
                  <a:schemeClr val="accent1"/>
                </a:solidFill>
                <a:cs typeface="+mn-ea"/>
                <a:sym typeface="+mn-lt"/>
              </a:rPr>
              <a:t>2</a:t>
            </a:r>
            <a:endParaRPr lang="id-ID" sz="3735" dirty="0">
              <a:solidFill>
                <a:schemeClr val="accent1"/>
              </a:solidFill>
              <a:cs typeface="+mn-ea"/>
              <a:sym typeface="+mn-lt"/>
            </a:endParaRPr>
          </a:p>
        </p:txBody>
      </p:sp>
      <p:sp>
        <p:nvSpPr>
          <p:cNvPr id="8" name="TextBox 194"/>
          <p:cNvSpPr txBox="1"/>
          <p:nvPr/>
        </p:nvSpPr>
        <p:spPr>
          <a:xfrm>
            <a:off x="5816990" y="4546767"/>
            <a:ext cx="323557" cy="748988"/>
          </a:xfrm>
          <a:prstGeom prst="rect">
            <a:avLst/>
          </a:prstGeom>
          <a:noFill/>
        </p:spPr>
        <p:txBody>
          <a:bodyPr wrap="square" rtlCol="0">
            <a:spAutoFit/>
          </a:bodyPr>
          <a:lstStyle/>
          <a:p>
            <a:pPr algn="ctr"/>
            <a:r>
              <a:rPr lang="en-US" sz="4265" dirty="0">
                <a:solidFill>
                  <a:schemeClr val="accent1"/>
                </a:solidFill>
                <a:cs typeface="+mn-ea"/>
                <a:sym typeface="+mn-lt"/>
              </a:rPr>
              <a:t>3</a:t>
            </a:r>
            <a:endParaRPr lang="id-ID" sz="4265" dirty="0">
              <a:solidFill>
                <a:schemeClr val="accent1"/>
              </a:solidFill>
              <a:cs typeface="+mn-ea"/>
              <a:sym typeface="+mn-lt"/>
            </a:endParaRPr>
          </a:p>
        </p:txBody>
      </p:sp>
      <p:sp>
        <p:nvSpPr>
          <p:cNvPr id="9" name="矩形 8"/>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1"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000"/>
                                  </p:stCondLst>
                                  <p:childTnLst>
                                    <p:set>
                                      <p:cBhvr>
                                        <p:cTn id="10" dur="1" fill="hold">
                                          <p:stCondLst>
                                            <p:cond delay="0"/>
                                          </p:stCondLst>
                                        </p:cTn>
                                        <p:tgtEl>
                                          <p:spTgt spid="4">
                                            <p:graphicEl>
                                              <a:dgm id="{9CA5311C-F3F3-438E-B801-4EA70EB42938}"/>
                                            </p:graphicEl>
                                          </p:spTgt>
                                        </p:tgtEl>
                                        <p:attrNameLst>
                                          <p:attrName>style.visibility</p:attrName>
                                        </p:attrNameLst>
                                      </p:cBhvr>
                                      <p:to>
                                        <p:strVal val="visible"/>
                                      </p:to>
                                    </p:set>
                                    <p:animEffect transition="in" filter="wipe(left)">
                                      <p:cBhvr>
                                        <p:cTn id="11" dur="500"/>
                                        <p:tgtEl>
                                          <p:spTgt spid="4">
                                            <p:graphicEl>
                                              <a:dgm id="{9CA5311C-F3F3-438E-B801-4EA70EB42938}"/>
                                            </p:graphicEl>
                                          </p:spTgt>
                                        </p:tgtEl>
                                      </p:cBhvr>
                                    </p:animEffect>
                                  </p:childTnLst>
                                </p:cTn>
                              </p:par>
                              <p:par>
                                <p:cTn id="12" presetID="22" presetClass="entr" presetSubtype="8" fill="hold" grpId="0" nodeType="withEffect">
                                  <p:stCondLst>
                                    <p:cond delay="2500"/>
                                  </p:stCondLst>
                                  <p:childTnLst>
                                    <p:set>
                                      <p:cBhvr>
                                        <p:cTn id="13" dur="1" fill="hold">
                                          <p:stCondLst>
                                            <p:cond delay="0"/>
                                          </p:stCondLst>
                                        </p:cTn>
                                        <p:tgtEl>
                                          <p:spTgt spid="4">
                                            <p:graphicEl>
                                              <a:dgm id="{3A87B7BC-A8F6-4FA9-9633-16321F2F36FB}"/>
                                            </p:graphicEl>
                                          </p:spTgt>
                                        </p:tgtEl>
                                        <p:attrNameLst>
                                          <p:attrName>style.visibility</p:attrName>
                                        </p:attrNameLst>
                                      </p:cBhvr>
                                      <p:to>
                                        <p:strVal val="visible"/>
                                      </p:to>
                                    </p:set>
                                    <p:animEffect transition="in" filter="wipe(left)">
                                      <p:cBhvr>
                                        <p:cTn id="14" dur="500"/>
                                        <p:tgtEl>
                                          <p:spTgt spid="4">
                                            <p:graphicEl>
                                              <a:dgm id="{3A87B7BC-A8F6-4FA9-9633-16321F2F36FB}"/>
                                            </p:graphicEl>
                                          </p:spTgt>
                                        </p:tgtEl>
                                      </p:cBhvr>
                                    </p:animEffect>
                                  </p:childTnLst>
                                </p:cTn>
                              </p:par>
                              <p:par>
                                <p:cTn id="15" presetID="22" presetClass="entr" presetSubtype="8" fill="hold" grpId="0" nodeType="withEffect">
                                  <p:stCondLst>
                                    <p:cond delay="3000"/>
                                  </p:stCondLst>
                                  <p:childTnLst>
                                    <p:set>
                                      <p:cBhvr>
                                        <p:cTn id="16" dur="1" fill="hold">
                                          <p:stCondLst>
                                            <p:cond delay="0"/>
                                          </p:stCondLst>
                                        </p:cTn>
                                        <p:tgtEl>
                                          <p:spTgt spid="4">
                                            <p:graphicEl>
                                              <a:dgm id="{BCFC0A0D-5C26-4B0E-9B97-027EBA05534F}"/>
                                            </p:graphicEl>
                                          </p:spTgt>
                                        </p:tgtEl>
                                        <p:attrNameLst>
                                          <p:attrName>style.visibility</p:attrName>
                                        </p:attrNameLst>
                                      </p:cBhvr>
                                      <p:to>
                                        <p:strVal val="visible"/>
                                      </p:to>
                                    </p:set>
                                    <p:animEffect transition="in" filter="wipe(left)">
                                      <p:cBhvr>
                                        <p:cTn id="17" dur="500"/>
                                        <p:tgtEl>
                                          <p:spTgt spid="4">
                                            <p:graphicEl>
                                              <a:dgm id="{BCFC0A0D-5C26-4B0E-9B97-027EBA05534F}"/>
                                            </p:graphicEl>
                                          </p:spTgt>
                                        </p:tgtEl>
                                      </p:cBhvr>
                                    </p:animEffect>
                                  </p:childTnLst>
                                </p:cTn>
                              </p:par>
                              <p:par>
                                <p:cTn id="18" presetID="22" presetClass="entr" presetSubtype="8" fill="hold" grpId="0" nodeType="withEffect">
                                  <p:stCondLst>
                                    <p:cond delay="3500"/>
                                  </p:stCondLst>
                                  <p:childTnLst>
                                    <p:set>
                                      <p:cBhvr>
                                        <p:cTn id="19" dur="1" fill="hold">
                                          <p:stCondLst>
                                            <p:cond delay="0"/>
                                          </p:stCondLst>
                                        </p:cTn>
                                        <p:tgtEl>
                                          <p:spTgt spid="4">
                                            <p:graphicEl>
                                              <a:dgm id="{F47FA197-DA62-465B-B9A8-DFA36447A975}"/>
                                            </p:graphicEl>
                                          </p:spTgt>
                                        </p:tgtEl>
                                        <p:attrNameLst>
                                          <p:attrName>style.visibility</p:attrName>
                                        </p:attrNameLst>
                                      </p:cBhvr>
                                      <p:to>
                                        <p:strVal val="visible"/>
                                      </p:to>
                                    </p:set>
                                    <p:animEffect transition="in" filter="wipe(left)">
                                      <p:cBhvr>
                                        <p:cTn id="20" dur="500"/>
                                        <p:tgtEl>
                                          <p:spTgt spid="4">
                                            <p:graphicEl>
                                              <a:dgm id="{F47FA197-DA62-465B-B9A8-DFA36447A975}"/>
                                            </p:graphicEl>
                                          </p:spTgt>
                                        </p:tgtEl>
                                      </p:cBhvr>
                                    </p:animEffect>
                                  </p:childTnLst>
                                </p:cTn>
                              </p:par>
                              <p:par>
                                <p:cTn id="21" presetID="22" presetClass="entr" presetSubtype="8" fill="hold" grpId="0" nodeType="withEffect">
                                  <p:stCondLst>
                                    <p:cond delay="4000"/>
                                  </p:stCondLst>
                                  <p:childTnLst>
                                    <p:set>
                                      <p:cBhvr>
                                        <p:cTn id="22" dur="1" fill="hold">
                                          <p:stCondLst>
                                            <p:cond delay="0"/>
                                          </p:stCondLst>
                                        </p:cTn>
                                        <p:tgtEl>
                                          <p:spTgt spid="4">
                                            <p:graphicEl>
                                              <a:dgm id="{3503E521-6B50-4E2C-8EEC-B8CBD7140168}"/>
                                            </p:graphicEl>
                                          </p:spTgt>
                                        </p:tgtEl>
                                        <p:attrNameLst>
                                          <p:attrName>style.visibility</p:attrName>
                                        </p:attrNameLst>
                                      </p:cBhvr>
                                      <p:to>
                                        <p:strVal val="visible"/>
                                      </p:to>
                                    </p:set>
                                    <p:animEffect transition="in" filter="wipe(left)">
                                      <p:cBhvr>
                                        <p:cTn id="23" dur="500"/>
                                        <p:tgtEl>
                                          <p:spTgt spid="4">
                                            <p:graphicEl>
                                              <a:dgm id="{3503E521-6B50-4E2C-8EEC-B8CBD7140168}"/>
                                            </p:graphicEl>
                                          </p:spTgt>
                                        </p:tgtEl>
                                      </p:cBhvr>
                                    </p:animEffect>
                                  </p:childTnLst>
                                </p:cTn>
                              </p:par>
                              <p:par>
                                <p:cTn id="24" presetID="22" presetClass="entr" presetSubtype="8" fill="hold" grpId="0" nodeType="withEffect">
                                  <p:stCondLst>
                                    <p:cond delay="4500"/>
                                  </p:stCondLst>
                                  <p:childTnLst>
                                    <p:set>
                                      <p:cBhvr>
                                        <p:cTn id="25" dur="1" fill="hold">
                                          <p:stCondLst>
                                            <p:cond delay="0"/>
                                          </p:stCondLst>
                                        </p:cTn>
                                        <p:tgtEl>
                                          <p:spTgt spid="4">
                                            <p:graphicEl>
                                              <a:dgm id="{2A6C2703-E9D7-4AA8-BCFF-B53EFB25DFCC}"/>
                                            </p:graphicEl>
                                          </p:spTgt>
                                        </p:tgtEl>
                                        <p:attrNameLst>
                                          <p:attrName>style.visibility</p:attrName>
                                        </p:attrNameLst>
                                      </p:cBhvr>
                                      <p:to>
                                        <p:strVal val="visible"/>
                                      </p:to>
                                    </p:set>
                                    <p:animEffect transition="in" filter="wipe(left)">
                                      <p:cBhvr>
                                        <p:cTn id="26" dur="500"/>
                                        <p:tgtEl>
                                          <p:spTgt spid="4">
                                            <p:graphicEl>
                                              <a:dgm id="{2A6C2703-E9D7-4AA8-BCFF-B53EFB25DFCC}"/>
                                            </p:graphicEl>
                                          </p:spTgt>
                                        </p:tgtEl>
                                      </p:cBhvr>
                                    </p:animEffect>
                                  </p:childTnLst>
                                </p:cTn>
                              </p:par>
                              <p:par>
                                <p:cTn id="27" presetID="22" presetClass="entr" presetSubtype="8" fill="hold" grpId="0" nodeType="withEffect">
                                  <p:stCondLst>
                                    <p:cond delay="5000"/>
                                  </p:stCondLst>
                                  <p:childTnLst>
                                    <p:set>
                                      <p:cBhvr>
                                        <p:cTn id="28" dur="1" fill="hold">
                                          <p:stCondLst>
                                            <p:cond delay="0"/>
                                          </p:stCondLst>
                                        </p:cTn>
                                        <p:tgtEl>
                                          <p:spTgt spid="4">
                                            <p:graphicEl>
                                              <a:dgm id="{32DB89E7-120B-4858-AA09-49C68F2DABA3}"/>
                                            </p:graphicEl>
                                          </p:spTgt>
                                        </p:tgtEl>
                                        <p:attrNameLst>
                                          <p:attrName>style.visibility</p:attrName>
                                        </p:attrNameLst>
                                      </p:cBhvr>
                                      <p:to>
                                        <p:strVal val="visible"/>
                                      </p:to>
                                    </p:set>
                                    <p:animEffect transition="in" filter="wipe(left)">
                                      <p:cBhvr>
                                        <p:cTn id="29" dur="500"/>
                                        <p:tgtEl>
                                          <p:spTgt spid="4">
                                            <p:graphicEl>
                                              <a:dgm id="{32DB89E7-120B-4858-AA09-49C68F2DABA3}"/>
                                            </p:graphicEl>
                                          </p:spTgt>
                                        </p:tgtEl>
                                      </p:cBhvr>
                                    </p:animEffect>
                                  </p:childTnLst>
                                </p:cTn>
                              </p:par>
                              <p:par>
                                <p:cTn id="30" presetID="53" presetClass="entr" presetSubtype="16" fill="hold" grpId="0" nodeType="withEffect">
                                  <p:stCondLst>
                                    <p:cond delay="550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par>
                                <p:cTn id="35" presetID="53" presetClass="entr" presetSubtype="16" fill="hold" grpId="0" nodeType="withEffect">
                                  <p:stCondLst>
                                    <p:cond delay="550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par>
                                <p:cTn id="40" presetID="53" presetClass="entr" presetSubtype="16" fill="hold" grpId="0" nodeType="withEffect">
                                  <p:stCondLst>
                                    <p:cond delay="550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childTnLst>
                          </p:cTn>
                        </p:par>
                        <p:par>
                          <p:cTn id="45" fill="hold">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p:bldP spid="6" grpId="0"/>
      <p:bldP spid="7" grpId="0"/>
      <p:bldP spid="8"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93431"/>
        </a:solidFill>
        <a:effectLst/>
      </p:bgPr>
    </p:bg>
    <p:spTree>
      <p:nvGrpSpPr>
        <p:cNvPr id="1" name=""/>
        <p:cNvGrpSpPr/>
        <p:nvPr/>
      </p:nvGrpSpPr>
      <p:grpSpPr>
        <a:xfrm>
          <a:off x="0" y="0"/>
          <a:ext cx="0" cy="0"/>
          <a:chOff x="0" y="0"/>
          <a:chExt cx="0" cy="0"/>
        </a:xfrm>
      </p:grpSpPr>
      <p:pic>
        <p:nvPicPr>
          <p:cNvPr id="6" name="图片 5" descr="资源 1734302"/>
          <p:cNvPicPr>
            <a:picLocks noChangeAspect="1"/>
          </p:cNvPicPr>
          <p:nvPr/>
        </p:nvPicPr>
        <p:blipFill>
          <a:blip r:embed="rId1"/>
          <a:stretch>
            <a:fillRect/>
          </a:stretch>
        </p:blipFill>
        <p:spPr>
          <a:xfrm>
            <a:off x="38735" y="212725"/>
            <a:ext cx="12041505" cy="6215380"/>
          </a:xfrm>
          <a:prstGeom prst="rect">
            <a:avLst/>
          </a:prstGeom>
        </p:spPr>
      </p:pic>
      <p:pic>
        <p:nvPicPr>
          <p:cNvPr id="5" name="图片 4" descr="资源 1634302"/>
          <p:cNvPicPr>
            <a:picLocks noChangeAspect="1"/>
          </p:cNvPicPr>
          <p:nvPr/>
        </p:nvPicPr>
        <p:blipFill>
          <a:blip r:embed="rId2"/>
          <a:stretch>
            <a:fillRect/>
          </a:stretch>
        </p:blipFill>
        <p:spPr>
          <a:xfrm>
            <a:off x="1108075" y="510540"/>
            <a:ext cx="9901555" cy="5619750"/>
          </a:xfrm>
          <a:prstGeom prst="rect">
            <a:avLst/>
          </a:prstGeom>
        </p:spPr>
      </p:pic>
      <p:pic>
        <p:nvPicPr>
          <p:cNvPr id="7" name="图片 6" descr="资源 1134302"/>
          <p:cNvPicPr>
            <a:picLocks noChangeAspect="1"/>
          </p:cNvPicPr>
          <p:nvPr/>
        </p:nvPicPr>
        <p:blipFill>
          <a:blip r:embed="rId3"/>
          <a:stretch>
            <a:fillRect/>
          </a:stretch>
        </p:blipFill>
        <p:spPr>
          <a:xfrm>
            <a:off x="2002155" y="1671320"/>
            <a:ext cx="8114030" cy="3515995"/>
          </a:xfrm>
          <a:prstGeom prst="rect">
            <a:avLst/>
          </a:prstGeom>
        </p:spPr>
      </p:pic>
      <p:pic>
        <p:nvPicPr>
          <p:cNvPr id="2" name="图片 1" descr="资源 1034302"/>
          <p:cNvPicPr>
            <a:picLocks noChangeAspect="1"/>
          </p:cNvPicPr>
          <p:nvPr/>
        </p:nvPicPr>
        <p:blipFill>
          <a:blip r:embed="rId4"/>
          <a:stretch>
            <a:fillRect/>
          </a:stretch>
        </p:blipFill>
        <p:spPr>
          <a:xfrm>
            <a:off x="2816860" y="2123440"/>
            <a:ext cx="6483350" cy="2610485"/>
          </a:xfrm>
          <a:prstGeom prst="rect">
            <a:avLst/>
          </a:prstGeom>
        </p:spPr>
      </p:pic>
      <p:pic>
        <p:nvPicPr>
          <p:cNvPr id="10" name="图片 9" descr="资源 134302"/>
          <p:cNvPicPr>
            <a:picLocks noChangeAspect="1"/>
          </p:cNvPicPr>
          <p:nvPr/>
        </p:nvPicPr>
        <p:blipFill>
          <a:blip r:embed="rId5"/>
          <a:stretch>
            <a:fillRect/>
          </a:stretch>
        </p:blipFill>
        <p:spPr>
          <a:xfrm>
            <a:off x="7927975" y="2323465"/>
            <a:ext cx="2952115" cy="3019425"/>
          </a:xfrm>
          <a:prstGeom prst="rect">
            <a:avLst/>
          </a:prstGeom>
        </p:spPr>
      </p:pic>
      <p:sp>
        <p:nvSpPr>
          <p:cNvPr id="8" name="文本框 7"/>
          <p:cNvSpPr txBox="1"/>
          <p:nvPr/>
        </p:nvSpPr>
        <p:spPr>
          <a:xfrm>
            <a:off x="2999740" y="2768432"/>
            <a:ext cx="1574800" cy="1322070"/>
          </a:xfrm>
          <a:prstGeom prst="rect">
            <a:avLst/>
          </a:prstGeom>
          <a:noFill/>
        </p:spPr>
        <p:txBody>
          <a:bodyPr wrap="square" rtlCol="0">
            <a:spAutoFit/>
          </a:bodyPr>
          <a:lstStyle/>
          <a:p>
            <a:pPr algn="r"/>
            <a:r>
              <a:rPr lang="en-US" altLang="zh-CN" sz="8000" b="1" dirty="0">
                <a:cs typeface="+mn-ea"/>
                <a:sym typeface="+mn-lt"/>
              </a:rPr>
              <a:t>02</a:t>
            </a:r>
            <a:endParaRPr lang="en-US" altLang="zh-CN" sz="8000" b="1" dirty="0">
              <a:cs typeface="+mn-ea"/>
              <a:sym typeface="+mn-lt"/>
            </a:endParaRPr>
          </a:p>
        </p:txBody>
      </p:sp>
      <p:sp>
        <p:nvSpPr>
          <p:cNvPr id="9" name="文本框 8"/>
          <p:cNvSpPr txBox="1"/>
          <p:nvPr/>
        </p:nvSpPr>
        <p:spPr>
          <a:xfrm>
            <a:off x="4679315" y="2768432"/>
            <a:ext cx="4620895" cy="521970"/>
          </a:xfrm>
          <a:prstGeom prst="rect">
            <a:avLst/>
          </a:prstGeom>
          <a:noFill/>
        </p:spPr>
        <p:txBody>
          <a:bodyPr wrap="square" rtlCol="0">
            <a:spAutoFit/>
          </a:bodyPr>
          <a:lstStyle/>
          <a:p>
            <a:pPr algn="l" fontAlgn="auto">
              <a:lnSpc>
                <a:spcPct val="100000"/>
              </a:lnSpc>
            </a:pPr>
            <a:r>
              <a:rPr lang="zh-CN" altLang="en-US" sz="2800" b="1">
                <a:cs typeface="+mn-ea"/>
                <a:sym typeface="+mn-lt"/>
              </a:rPr>
              <a:t>单击此处输入标题文本</a:t>
            </a:r>
            <a:endParaRPr lang="zh-CN" altLang="en-US" sz="2800" b="1">
              <a:cs typeface="+mn-ea"/>
              <a:sym typeface="+mn-lt"/>
            </a:endParaRPr>
          </a:p>
        </p:txBody>
      </p:sp>
      <p:sp>
        <p:nvSpPr>
          <p:cNvPr id="3" name="文本框 2"/>
          <p:cNvSpPr txBox="1"/>
          <p:nvPr/>
        </p:nvSpPr>
        <p:spPr>
          <a:xfrm>
            <a:off x="4679315" y="3290570"/>
            <a:ext cx="3932555" cy="1043042"/>
          </a:xfrm>
          <a:prstGeom prst="rect">
            <a:avLst/>
          </a:prstGeom>
          <a:noFill/>
        </p:spPr>
        <p:txBody>
          <a:bodyPr wrap="square" rtlCol="0">
            <a:spAutoFit/>
          </a:bodyPr>
          <a:lstStyle/>
          <a:p>
            <a:pPr algn="l" fontAlgn="auto">
              <a:lnSpc>
                <a:spcPct val="180000"/>
              </a:lnSpc>
            </a:pPr>
            <a:r>
              <a:rPr lang="zh-CN" altLang="en-US" sz="1200">
                <a:cs typeface="+mn-ea"/>
                <a:sym typeface="+mn-lt"/>
              </a:rPr>
              <a:t>For our ever-lasting friendship, send sincere blessings and warm greetings to my friends whom I miss so much.</a:t>
            </a:r>
            <a:endParaRPr lang="zh-CN" altLang="en-US" sz="1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bwMode="auto">
          <a:xfrm>
            <a:off x="4836942" y="2591405"/>
            <a:ext cx="1166373" cy="1173177"/>
            <a:chOff x="4584975" y="1646087"/>
            <a:chExt cx="846284" cy="844810"/>
          </a:xfrm>
        </p:grpSpPr>
        <p:grpSp>
          <p:nvGrpSpPr>
            <p:cNvPr id="5" name="组合 70"/>
            <p:cNvGrpSpPr/>
            <p:nvPr/>
          </p:nvGrpSpPr>
          <p:grpSpPr bwMode="auto">
            <a:xfrm>
              <a:off x="4584975" y="1646087"/>
              <a:ext cx="846284" cy="844810"/>
              <a:chOff x="4516292" y="1706892"/>
              <a:chExt cx="846284" cy="844810"/>
            </a:xfrm>
          </p:grpSpPr>
          <p:sp>
            <p:nvSpPr>
              <p:cNvPr id="7" name="上箭头 1"/>
              <p:cNvSpPr/>
              <p:nvPr/>
            </p:nvSpPr>
            <p:spPr>
              <a:xfrm rot="18659292">
                <a:off x="4494861" y="1728323"/>
                <a:ext cx="824986" cy="782125"/>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1" fmla="*/ 0 w 670624"/>
                  <a:gd name="connsiteY0-2" fmla="*/ 519566 h 735489"/>
                  <a:gd name="connsiteX1-3" fmla="*/ 335312 w 670624"/>
                  <a:gd name="connsiteY1-4" fmla="*/ 0 h 735489"/>
                  <a:gd name="connsiteX2-5" fmla="*/ 670624 w 670624"/>
                  <a:gd name="connsiteY2-6" fmla="*/ 519566 h 735489"/>
                  <a:gd name="connsiteX3-7" fmla="*/ 502968 w 670624"/>
                  <a:gd name="connsiteY3-8" fmla="*/ 519566 h 735489"/>
                  <a:gd name="connsiteX4-9" fmla="*/ 502968 w 670624"/>
                  <a:gd name="connsiteY4-10" fmla="*/ 735489 h 735489"/>
                  <a:gd name="connsiteX5-11" fmla="*/ 167656 w 670624"/>
                  <a:gd name="connsiteY5-12" fmla="*/ 735489 h 735489"/>
                  <a:gd name="connsiteX6-13" fmla="*/ 167656 w 670624"/>
                  <a:gd name="connsiteY6-14" fmla="*/ 519566 h 735489"/>
                  <a:gd name="connsiteX7-15" fmla="*/ 0 w 670624"/>
                  <a:gd name="connsiteY7-16" fmla="*/ 519566 h 735489"/>
                  <a:gd name="connsiteX0-17" fmla="*/ 3128 w 673752"/>
                  <a:gd name="connsiteY0-18" fmla="*/ 519566 h 735489"/>
                  <a:gd name="connsiteX1-19" fmla="*/ 338440 w 673752"/>
                  <a:gd name="connsiteY1-20" fmla="*/ 0 h 735489"/>
                  <a:gd name="connsiteX2-21" fmla="*/ 673752 w 673752"/>
                  <a:gd name="connsiteY2-22" fmla="*/ 519566 h 735489"/>
                  <a:gd name="connsiteX3-23" fmla="*/ 506096 w 673752"/>
                  <a:gd name="connsiteY3-24" fmla="*/ 519566 h 735489"/>
                  <a:gd name="connsiteX4-25" fmla="*/ 506096 w 673752"/>
                  <a:gd name="connsiteY4-26" fmla="*/ 735489 h 735489"/>
                  <a:gd name="connsiteX5-27" fmla="*/ 170784 w 673752"/>
                  <a:gd name="connsiteY5-28" fmla="*/ 735489 h 735489"/>
                  <a:gd name="connsiteX6-29" fmla="*/ 170784 w 673752"/>
                  <a:gd name="connsiteY6-30" fmla="*/ 519566 h 735489"/>
                  <a:gd name="connsiteX7-31" fmla="*/ 3128 w 673752"/>
                  <a:gd name="connsiteY7-32" fmla="*/ 519566 h 735489"/>
                  <a:gd name="connsiteX0-33" fmla="*/ 3128 w 681059"/>
                  <a:gd name="connsiteY0-34" fmla="*/ 519566 h 735489"/>
                  <a:gd name="connsiteX1-35" fmla="*/ 338440 w 681059"/>
                  <a:gd name="connsiteY1-36" fmla="*/ 0 h 735489"/>
                  <a:gd name="connsiteX2-37" fmla="*/ 673752 w 681059"/>
                  <a:gd name="connsiteY2-38" fmla="*/ 519566 h 735489"/>
                  <a:gd name="connsiteX3-39" fmla="*/ 506096 w 681059"/>
                  <a:gd name="connsiteY3-40" fmla="*/ 519566 h 735489"/>
                  <a:gd name="connsiteX4-41" fmla="*/ 506096 w 681059"/>
                  <a:gd name="connsiteY4-42" fmla="*/ 735489 h 735489"/>
                  <a:gd name="connsiteX5-43" fmla="*/ 170784 w 681059"/>
                  <a:gd name="connsiteY5-44" fmla="*/ 735489 h 735489"/>
                  <a:gd name="connsiteX6-45" fmla="*/ 170784 w 681059"/>
                  <a:gd name="connsiteY6-46" fmla="*/ 519566 h 735489"/>
                  <a:gd name="connsiteX7-47" fmla="*/ 3128 w 681059"/>
                  <a:gd name="connsiteY7-48" fmla="*/ 519566 h 735489"/>
                  <a:gd name="connsiteX0-49" fmla="*/ 2778 w 704531"/>
                  <a:gd name="connsiteY0-50" fmla="*/ 473003 h 735602"/>
                  <a:gd name="connsiteX1-51" fmla="*/ 361824 w 704531"/>
                  <a:gd name="connsiteY1-52" fmla="*/ 113 h 735602"/>
                  <a:gd name="connsiteX2-53" fmla="*/ 697136 w 704531"/>
                  <a:gd name="connsiteY2-54" fmla="*/ 519679 h 735602"/>
                  <a:gd name="connsiteX3-55" fmla="*/ 529480 w 704531"/>
                  <a:gd name="connsiteY3-56" fmla="*/ 519679 h 735602"/>
                  <a:gd name="connsiteX4-57" fmla="*/ 529480 w 704531"/>
                  <a:gd name="connsiteY4-58" fmla="*/ 735602 h 735602"/>
                  <a:gd name="connsiteX5-59" fmla="*/ 194168 w 704531"/>
                  <a:gd name="connsiteY5-60" fmla="*/ 735602 h 735602"/>
                  <a:gd name="connsiteX6-61" fmla="*/ 194168 w 704531"/>
                  <a:gd name="connsiteY6-62" fmla="*/ 519679 h 735602"/>
                  <a:gd name="connsiteX7-63" fmla="*/ 2778 w 704531"/>
                  <a:gd name="connsiteY7-64" fmla="*/ 473003 h 735602"/>
                  <a:gd name="connsiteX0-65" fmla="*/ 2204 w 759173"/>
                  <a:gd name="connsiteY0-66" fmla="*/ 487091 h 735543"/>
                  <a:gd name="connsiteX1-67" fmla="*/ 416256 w 759173"/>
                  <a:gd name="connsiteY1-68" fmla="*/ 54 h 735543"/>
                  <a:gd name="connsiteX2-69" fmla="*/ 751568 w 759173"/>
                  <a:gd name="connsiteY2-70" fmla="*/ 519620 h 735543"/>
                  <a:gd name="connsiteX3-71" fmla="*/ 583912 w 759173"/>
                  <a:gd name="connsiteY3-72" fmla="*/ 519620 h 735543"/>
                  <a:gd name="connsiteX4-73" fmla="*/ 583912 w 759173"/>
                  <a:gd name="connsiteY4-74" fmla="*/ 735543 h 735543"/>
                  <a:gd name="connsiteX5-75" fmla="*/ 248600 w 759173"/>
                  <a:gd name="connsiteY5-76" fmla="*/ 735543 h 735543"/>
                  <a:gd name="connsiteX6-77" fmla="*/ 248600 w 759173"/>
                  <a:gd name="connsiteY6-78" fmla="*/ 519620 h 735543"/>
                  <a:gd name="connsiteX7-79" fmla="*/ 2204 w 759173"/>
                  <a:gd name="connsiteY7-80" fmla="*/ 487091 h 735543"/>
                  <a:gd name="connsiteX0-81" fmla="*/ 2204 w 810726"/>
                  <a:gd name="connsiteY0-82" fmla="*/ 487184 h 735636"/>
                  <a:gd name="connsiteX1-83" fmla="*/ 416256 w 810726"/>
                  <a:gd name="connsiteY1-84" fmla="*/ 147 h 735636"/>
                  <a:gd name="connsiteX2-85" fmla="*/ 804061 w 810726"/>
                  <a:gd name="connsiteY2-86" fmla="*/ 541399 h 735636"/>
                  <a:gd name="connsiteX3-87" fmla="*/ 583912 w 810726"/>
                  <a:gd name="connsiteY3-88" fmla="*/ 519713 h 735636"/>
                  <a:gd name="connsiteX4-89" fmla="*/ 583912 w 810726"/>
                  <a:gd name="connsiteY4-90" fmla="*/ 735636 h 735636"/>
                  <a:gd name="connsiteX5-91" fmla="*/ 248600 w 810726"/>
                  <a:gd name="connsiteY5-92" fmla="*/ 735636 h 735636"/>
                  <a:gd name="connsiteX6-93" fmla="*/ 248600 w 810726"/>
                  <a:gd name="connsiteY6-94" fmla="*/ 519713 h 735636"/>
                  <a:gd name="connsiteX7-95" fmla="*/ 2204 w 810726"/>
                  <a:gd name="connsiteY7-96" fmla="*/ 487184 h 735636"/>
                  <a:gd name="connsiteX0-97" fmla="*/ 1845 w 810367"/>
                  <a:gd name="connsiteY0-98" fmla="*/ 487185 h 735637"/>
                  <a:gd name="connsiteX1-99" fmla="*/ 415897 w 810367"/>
                  <a:gd name="connsiteY1-100" fmla="*/ 148 h 735637"/>
                  <a:gd name="connsiteX2-101" fmla="*/ 803702 w 810367"/>
                  <a:gd name="connsiteY2-102" fmla="*/ 541400 h 735637"/>
                  <a:gd name="connsiteX3-103" fmla="*/ 583553 w 810367"/>
                  <a:gd name="connsiteY3-104" fmla="*/ 519714 h 735637"/>
                  <a:gd name="connsiteX4-105" fmla="*/ 583553 w 810367"/>
                  <a:gd name="connsiteY4-106" fmla="*/ 735637 h 735637"/>
                  <a:gd name="connsiteX5-107" fmla="*/ 248241 w 810367"/>
                  <a:gd name="connsiteY5-108" fmla="*/ 735637 h 735637"/>
                  <a:gd name="connsiteX6-109" fmla="*/ 260108 w 810367"/>
                  <a:gd name="connsiteY6-110" fmla="*/ 543052 h 735637"/>
                  <a:gd name="connsiteX7-111" fmla="*/ 1845 w 810367"/>
                  <a:gd name="connsiteY7-112" fmla="*/ 487185 h 735637"/>
                  <a:gd name="connsiteX0-113" fmla="*/ 1845 w 806795"/>
                  <a:gd name="connsiteY0-114" fmla="*/ 487185 h 735637"/>
                  <a:gd name="connsiteX1-115" fmla="*/ 415897 w 806795"/>
                  <a:gd name="connsiteY1-116" fmla="*/ 148 h 735637"/>
                  <a:gd name="connsiteX2-117" fmla="*/ 803702 w 806795"/>
                  <a:gd name="connsiteY2-118" fmla="*/ 541400 h 735637"/>
                  <a:gd name="connsiteX3-119" fmla="*/ 585833 w 806795"/>
                  <a:gd name="connsiteY3-120" fmla="*/ 551382 h 735637"/>
                  <a:gd name="connsiteX4-121" fmla="*/ 583553 w 806795"/>
                  <a:gd name="connsiteY4-122" fmla="*/ 735637 h 735637"/>
                  <a:gd name="connsiteX5-123" fmla="*/ 248241 w 806795"/>
                  <a:gd name="connsiteY5-124" fmla="*/ 735637 h 735637"/>
                  <a:gd name="connsiteX6-125" fmla="*/ 260108 w 806795"/>
                  <a:gd name="connsiteY6-126" fmla="*/ 543052 h 735637"/>
                  <a:gd name="connsiteX7-127" fmla="*/ 1845 w 806795"/>
                  <a:gd name="connsiteY7-128" fmla="*/ 487185 h 735637"/>
                  <a:gd name="connsiteX0-129" fmla="*/ 1845 w 825693"/>
                  <a:gd name="connsiteY0-130" fmla="*/ 487110 h 735562"/>
                  <a:gd name="connsiteX1-131" fmla="*/ 415897 w 825693"/>
                  <a:gd name="connsiteY1-132" fmla="*/ 73 h 735562"/>
                  <a:gd name="connsiteX2-133" fmla="*/ 822875 w 825693"/>
                  <a:gd name="connsiteY2-134" fmla="*/ 524666 h 735562"/>
                  <a:gd name="connsiteX3-135" fmla="*/ 585833 w 825693"/>
                  <a:gd name="connsiteY3-136" fmla="*/ 551307 h 735562"/>
                  <a:gd name="connsiteX4-137" fmla="*/ 583553 w 825693"/>
                  <a:gd name="connsiteY4-138" fmla="*/ 735562 h 735562"/>
                  <a:gd name="connsiteX5-139" fmla="*/ 248241 w 825693"/>
                  <a:gd name="connsiteY5-140" fmla="*/ 735562 h 735562"/>
                  <a:gd name="connsiteX6-141" fmla="*/ 260108 w 825693"/>
                  <a:gd name="connsiteY6-142" fmla="*/ 542977 h 735562"/>
                  <a:gd name="connsiteX7-143" fmla="*/ 1845 w 825693"/>
                  <a:gd name="connsiteY7-144" fmla="*/ 487110 h 735562"/>
                  <a:gd name="connsiteX0-145" fmla="*/ 1845 w 825693"/>
                  <a:gd name="connsiteY0-146" fmla="*/ 487110 h 759117"/>
                  <a:gd name="connsiteX1-147" fmla="*/ 415897 w 825693"/>
                  <a:gd name="connsiteY1-148" fmla="*/ 73 h 759117"/>
                  <a:gd name="connsiteX2-149" fmla="*/ 822875 w 825693"/>
                  <a:gd name="connsiteY2-150" fmla="*/ 524666 h 759117"/>
                  <a:gd name="connsiteX3-151" fmla="*/ 585833 w 825693"/>
                  <a:gd name="connsiteY3-152" fmla="*/ 551307 h 759117"/>
                  <a:gd name="connsiteX4-153" fmla="*/ 583553 w 825693"/>
                  <a:gd name="connsiteY4-154" fmla="*/ 735562 h 759117"/>
                  <a:gd name="connsiteX5-155" fmla="*/ 248241 w 825693"/>
                  <a:gd name="connsiteY5-156" fmla="*/ 735562 h 759117"/>
                  <a:gd name="connsiteX6-157" fmla="*/ 260108 w 825693"/>
                  <a:gd name="connsiteY6-158" fmla="*/ 542977 h 759117"/>
                  <a:gd name="connsiteX7-159" fmla="*/ 1845 w 825693"/>
                  <a:gd name="connsiteY7-160" fmla="*/ 487110 h 759117"/>
                  <a:gd name="connsiteX0-161" fmla="*/ 1845 w 825693"/>
                  <a:gd name="connsiteY0-162" fmla="*/ 487110 h 766982"/>
                  <a:gd name="connsiteX1-163" fmla="*/ 415897 w 825693"/>
                  <a:gd name="connsiteY1-164" fmla="*/ 73 h 766982"/>
                  <a:gd name="connsiteX2-165" fmla="*/ 822875 w 825693"/>
                  <a:gd name="connsiteY2-166" fmla="*/ 524666 h 766982"/>
                  <a:gd name="connsiteX3-167" fmla="*/ 585833 w 825693"/>
                  <a:gd name="connsiteY3-168" fmla="*/ 551307 h 766982"/>
                  <a:gd name="connsiteX4-169" fmla="*/ 587090 w 825693"/>
                  <a:gd name="connsiteY4-170" fmla="*/ 749313 h 766982"/>
                  <a:gd name="connsiteX5-171" fmla="*/ 248241 w 825693"/>
                  <a:gd name="connsiteY5-172" fmla="*/ 735562 h 766982"/>
                  <a:gd name="connsiteX6-173" fmla="*/ 260108 w 825693"/>
                  <a:gd name="connsiteY6-174" fmla="*/ 542977 h 766982"/>
                  <a:gd name="connsiteX7-175" fmla="*/ 1845 w 825693"/>
                  <a:gd name="connsiteY7-176" fmla="*/ 487110 h 766982"/>
                  <a:gd name="connsiteX0-177" fmla="*/ 2266 w 825590"/>
                  <a:gd name="connsiteY0-178" fmla="*/ 494810 h 774682"/>
                  <a:gd name="connsiteX1-179" fmla="*/ 434863 w 825590"/>
                  <a:gd name="connsiteY1-180" fmla="*/ 71 h 774682"/>
                  <a:gd name="connsiteX2-181" fmla="*/ 823296 w 825590"/>
                  <a:gd name="connsiteY2-182" fmla="*/ 532366 h 774682"/>
                  <a:gd name="connsiteX3-183" fmla="*/ 586254 w 825590"/>
                  <a:gd name="connsiteY3-184" fmla="*/ 559007 h 774682"/>
                  <a:gd name="connsiteX4-185" fmla="*/ 587511 w 825590"/>
                  <a:gd name="connsiteY4-186" fmla="*/ 757013 h 774682"/>
                  <a:gd name="connsiteX5-187" fmla="*/ 248662 w 825590"/>
                  <a:gd name="connsiteY5-188" fmla="*/ 743262 h 774682"/>
                  <a:gd name="connsiteX6-189" fmla="*/ 260529 w 825590"/>
                  <a:gd name="connsiteY6-190" fmla="*/ 550677 h 774682"/>
                  <a:gd name="connsiteX7-191" fmla="*/ 2266 w 825590"/>
                  <a:gd name="connsiteY7-192" fmla="*/ 494810 h 774682"/>
                  <a:gd name="connsiteX0-193" fmla="*/ 2266 w 825590"/>
                  <a:gd name="connsiteY0-194" fmla="*/ 494916 h 774788"/>
                  <a:gd name="connsiteX1-195" fmla="*/ 434863 w 825590"/>
                  <a:gd name="connsiteY1-196" fmla="*/ 177 h 774788"/>
                  <a:gd name="connsiteX2-197" fmla="*/ 823296 w 825590"/>
                  <a:gd name="connsiteY2-198" fmla="*/ 532472 h 774788"/>
                  <a:gd name="connsiteX3-199" fmla="*/ 586254 w 825590"/>
                  <a:gd name="connsiteY3-200" fmla="*/ 559113 h 774788"/>
                  <a:gd name="connsiteX4-201" fmla="*/ 587511 w 825590"/>
                  <a:gd name="connsiteY4-202" fmla="*/ 757119 h 774788"/>
                  <a:gd name="connsiteX5-203" fmla="*/ 248662 w 825590"/>
                  <a:gd name="connsiteY5-204" fmla="*/ 743368 h 774788"/>
                  <a:gd name="connsiteX6-205" fmla="*/ 260529 w 825590"/>
                  <a:gd name="connsiteY6-206" fmla="*/ 550783 h 774788"/>
                  <a:gd name="connsiteX7-207" fmla="*/ 2266 w 825590"/>
                  <a:gd name="connsiteY7-208" fmla="*/ 494916 h 774788"/>
                  <a:gd name="connsiteX0-209" fmla="*/ 2266 w 825245"/>
                  <a:gd name="connsiteY0-210" fmla="*/ 494917 h 774789"/>
                  <a:gd name="connsiteX1-211" fmla="*/ 434863 w 825245"/>
                  <a:gd name="connsiteY1-212" fmla="*/ 178 h 774789"/>
                  <a:gd name="connsiteX2-213" fmla="*/ 823296 w 825245"/>
                  <a:gd name="connsiteY2-214" fmla="*/ 532473 h 774789"/>
                  <a:gd name="connsiteX3-215" fmla="*/ 576667 w 825245"/>
                  <a:gd name="connsiteY3-216" fmla="*/ 567444 h 774789"/>
                  <a:gd name="connsiteX4-217" fmla="*/ 587511 w 825245"/>
                  <a:gd name="connsiteY4-218" fmla="*/ 757120 h 774789"/>
                  <a:gd name="connsiteX5-219" fmla="*/ 248662 w 825245"/>
                  <a:gd name="connsiteY5-220" fmla="*/ 743369 h 774789"/>
                  <a:gd name="connsiteX6-221" fmla="*/ 260529 w 825245"/>
                  <a:gd name="connsiteY6-222" fmla="*/ 550784 h 774789"/>
                  <a:gd name="connsiteX7-223" fmla="*/ 2266 w 825245"/>
                  <a:gd name="connsiteY7-224" fmla="*/ 494917 h 774789"/>
                  <a:gd name="connsiteX0-225" fmla="*/ 2266 w 825245"/>
                  <a:gd name="connsiteY0-226" fmla="*/ 494917 h 769075"/>
                  <a:gd name="connsiteX1-227" fmla="*/ 434863 w 825245"/>
                  <a:gd name="connsiteY1-228" fmla="*/ 178 h 769075"/>
                  <a:gd name="connsiteX2-229" fmla="*/ 823296 w 825245"/>
                  <a:gd name="connsiteY2-230" fmla="*/ 532473 h 769075"/>
                  <a:gd name="connsiteX3-231" fmla="*/ 576667 w 825245"/>
                  <a:gd name="connsiteY3-232" fmla="*/ 567444 h 769075"/>
                  <a:gd name="connsiteX4-233" fmla="*/ 579181 w 825245"/>
                  <a:gd name="connsiteY4-234" fmla="*/ 747533 h 769075"/>
                  <a:gd name="connsiteX5-235" fmla="*/ 248662 w 825245"/>
                  <a:gd name="connsiteY5-236" fmla="*/ 743369 h 769075"/>
                  <a:gd name="connsiteX6-237" fmla="*/ 260529 w 825245"/>
                  <a:gd name="connsiteY6-238" fmla="*/ 550784 h 769075"/>
                  <a:gd name="connsiteX7-239" fmla="*/ 2266 w 825245"/>
                  <a:gd name="connsiteY7-240" fmla="*/ 494917 h 769075"/>
                  <a:gd name="connsiteX0-241" fmla="*/ 2266 w 825245"/>
                  <a:gd name="connsiteY0-242" fmla="*/ 494917 h 777907"/>
                  <a:gd name="connsiteX1-243" fmla="*/ 434863 w 825245"/>
                  <a:gd name="connsiteY1-244" fmla="*/ 178 h 777907"/>
                  <a:gd name="connsiteX2-245" fmla="*/ 823296 w 825245"/>
                  <a:gd name="connsiteY2-246" fmla="*/ 532473 h 777907"/>
                  <a:gd name="connsiteX3-247" fmla="*/ 576667 w 825245"/>
                  <a:gd name="connsiteY3-248" fmla="*/ 567444 h 777907"/>
                  <a:gd name="connsiteX4-249" fmla="*/ 579181 w 825245"/>
                  <a:gd name="connsiteY4-250" fmla="*/ 747533 h 777907"/>
                  <a:gd name="connsiteX5-251" fmla="*/ 248662 w 825245"/>
                  <a:gd name="connsiteY5-252" fmla="*/ 743369 h 777907"/>
                  <a:gd name="connsiteX6-253" fmla="*/ 260529 w 825245"/>
                  <a:gd name="connsiteY6-254" fmla="*/ 550784 h 777907"/>
                  <a:gd name="connsiteX7-255" fmla="*/ 2266 w 825245"/>
                  <a:gd name="connsiteY7-256" fmla="*/ 494917 h 777907"/>
                  <a:gd name="connsiteX0-257" fmla="*/ 2266 w 825245"/>
                  <a:gd name="connsiteY0-258" fmla="*/ 494917 h 782325"/>
                  <a:gd name="connsiteX1-259" fmla="*/ 434863 w 825245"/>
                  <a:gd name="connsiteY1-260" fmla="*/ 178 h 782325"/>
                  <a:gd name="connsiteX2-261" fmla="*/ 823296 w 825245"/>
                  <a:gd name="connsiteY2-262" fmla="*/ 532473 h 782325"/>
                  <a:gd name="connsiteX3-263" fmla="*/ 576667 w 825245"/>
                  <a:gd name="connsiteY3-264" fmla="*/ 567444 h 782325"/>
                  <a:gd name="connsiteX4-265" fmla="*/ 580949 w 825245"/>
                  <a:gd name="connsiteY4-266" fmla="*/ 754409 h 782325"/>
                  <a:gd name="connsiteX5-267" fmla="*/ 248662 w 825245"/>
                  <a:gd name="connsiteY5-268" fmla="*/ 743369 h 782325"/>
                  <a:gd name="connsiteX6-269" fmla="*/ 260529 w 825245"/>
                  <a:gd name="connsiteY6-270" fmla="*/ 550784 h 782325"/>
                  <a:gd name="connsiteX7-271" fmla="*/ 2266 w 825245"/>
                  <a:gd name="connsiteY7-272" fmla="*/ 494917 h 7823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p:spPr>
            <p:style>
              <a:lnRef idx="1">
                <a:schemeClr val="accent6"/>
              </a:lnRef>
              <a:fillRef idx="3">
                <a:schemeClr val="accent6"/>
              </a:fillRef>
              <a:effectRef idx="2">
                <a:schemeClr val="accent6"/>
              </a:effectRef>
              <a:fontRef idx="minor">
                <a:schemeClr val="lt1"/>
              </a:fontRef>
            </p:style>
            <p:txBody>
              <a:bodyPr lIns="48403" tIns="48403" rIns="48403" bIns="48403" spcCol="1270" anchor="ctr"/>
              <a:lstStyle/>
              <a:p>
                <a:pPr algn="ctr" defTabSz="1062990">
                  <a:lnSpc>
                    <a:spcPct val="90000"/>
                  </a:lnSpc>
                  <a:spcAft>
                    <a:spcPct val="35000"/>
                  </a:spcAft>
                  <a:defRPr/>
                </a:pPr>
                <a:endParaRPr lang="zh-CN" altLang="en-US" sz="2400" b="1" kern="0">
                  <a:solidFill>
                    <a:srgbClr val="FFFFFF"/>
                  </a:solidFill>
                  <a:effectLst>
                    <a:outerShdw blurRad="38100" dist="38100" dir="2700000" algn="tl">
                      <a:srgbClr val="000000">
                        <a:alpha val="43137"/>
                      </a:srgbClr>
                    </a:outerShdw>
                  </a:effectLst>
                  <a:cs typeface="+mn-ea"/>
                  <a:sym typeface="+mn-lt"/>
                </a:endParaRPr>
              </a:p>
            </p:txBody>
          </p:sp>
          <p:sp>
            <p:nvSpPr>
              <p:cNvPr id="8" name="椭圆 6"/>
              <p:cNvSpPr/>
              <p:nvPr/>
            </p:nvSpPr>
            <p:spPr>
              <a:xfrm>
                <a:off x="4762318" y="1935384"/>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1" fmla="*/ 517117 w 568806"/>
                  <a:gd name="connsiteY0-2" fmla="*/ 69800 h 638223"/>
                  <a:gd name="connsiteX1-3" fmla="*/ 553611 w 568806"/>
                  <a:gd name="connsiteY1-4" fmla="*/ 234550 h 638223"/>
                  <a:gd name="connsiteX2-5" fmla="*/ 149938 w 568806"/>
                  <a:gd name="connsiteY2-6" fmla="*/ 638223 h 638223"/>
                  <a:gd name="connsiteX3-7" fmla="*/ 0 w 568806"/>
                  <a:gd name="connsiteY3-8" fmla="*/ 606321 h 638223"/>
                  <a:gd name="connsiteX4-9" fmla="*/ 144942 w 568806"/>
                  <a:gd name="connsiteY4-10" fmla="*/ 454053 h 638223"/>
                  <a:gd name="connsiteX5-11" fmla="*/ 282530 w 568806"/>
                  <a:gd name="connsiteY5-12" fmla="*/ 589328 h 638223"/>
                  <a:gd name="connsiteX6-13" fmla="*/ 508811 w 568806"/>
                  <a:gd name="connsiteY6-14" fmla="*/ 345744 h 638223"/>
                  <a:gd name="connsiteX7-15" fmla="*/ 364873 w 568806"/>
                  <a:gd name="connsiteY7-16" fmla="*/ 226345 h 638223"/>
                  <a:gd name="connsiteX8-17" fmla="*/ 517117 w 568806"/>
                  <a:gd name="connsiteY8-18" fmla="*/ 69800 h 638223"/>
                  <a:gd name="connsiteX9-19" fmla="*/ 477366 w 568806"/>
                  <a:gd name="connsiteY9-20" fmla="*/ 0 h 638223"/>
                  <a:gd name="connsiteX10-21" fmla="*/ 483360 w 568806"/>
                  <a:gd name="connsiteY10-22" fmla="*/ 9658 h 638223"/>
                  <a:gd name="connsiteX11-23" fmla="*/ 472321 w 568806"/>
                  <a:gd name="connsiteY11-24" fmla="*/ 5192 h 638223"/>
                  <a:gd name="connsiteX12-25" fmla="*/ 568806 w 568806"/>
                  <a:gd name="connsiteY12-26" fmla="*/ 91440 h 638223"/>
                  <a:gd name="connsiteX0-27" fmla="*/ 517117 w 568806"/>
                  <a:gd name="connsiteY0-28" fmla="*/ 69800 h 638223"/>
                  <a:gd name="connsiteX1-29" fmla="*/ 553611 w 568806"/>
                  <a:gd name="connsiteY1-30" fmla="*/ 234550 h 638223"/>
                  <a:gd name="connsiteX2-31" fmla="*/ 149938 w 568806"/>
                  <a:gd name="connsiteY2-32" fmla="*/ 638223 h 638223"/>
                  <a:gd name="connsiteX3-33" fmla="*/ 0 w 568806"/>
                  <a:gd name="connsiteY3-34" fmla="*/ 606321 h 638223"/>
                  <a:gd name="connsiteX4-35" fmla="*/ 144942 w 568806"/>
                  <a:gd name="connsiteY4-36" fmla="*/ 454053 h 638223"/>
                  <a:gd name="connsiteX5-37" fmla="*/ 282530 w 568806"/>
                  <a:gd name="connsiteY5-38" fmla="*/ 589328 h 638223"/>
                  <a:gd name="connsiteX6-39" fmla="*/ 508811 w 568806"/>
                  <a:gd name="connsiteY6-40" fmla="*/ 345744 h 638223"/>
                  <a:gd name="connsiteX7-41" fmla="*/ 364873 w 568806"/>
                  <a:gd name="connsiteY7-42" fmla="*/ 226345 h 638223"/>
                  <a:gd name="connsiteX8-43" fmla="*/ 517117 w 568806"/>
                  <a:gd name="connsiteY8-44" fmla="*/ 69800 h 638223"/>
                  <a:gd name="connsiteX9-45" fmla="*/ 477366 w 568806"/>
                  <a:gd name="connsiteY9-46" fmla="*/ 0 h 638223"/>
                  <a:gd name="connsiteX10-47" fmla="*/ 483360 w 568806"/>
                  <a:gd name="connsiteY10-48" fmla="*/ 9658 h 638223"/>
                  <a:gd name="connsiteX11-49" fmla="*/ 568806 w 568806"/>
                  <a:gd name="connsiteY11-50" fmla="*/ 91440 h 638223"/>
                  <a:gd name="connsiteX0-51" fmla="*/ 517117 w 568806"/>
                  <a:gd name="connsiteY0-52" fmla="*/ 69800 h 638223"/>
                  <a:gd name="connsiteX1-53" fmla="*/ 553611 w 568806"/>
                  <a:gd name="connsiteY1-54" fmla="*/ 234550 h 638223"/>
                  <a:gd name="connsiteX2-55" fmla="*/ 149938 w 568806"/>
                  <a:gd name="connsiteY2-56" fmla="*/ 638223 h 638223"/>
                  <a:gd name="connsiteX3-57" fmla="*/ 0 w 568806"/>
                  <a:gd name="connsiteY3-58" fmla="*/ 606321 h 638223"/>
                  <a:gd name="connsiteX4-59" fmla="*/ 144942 w 568806"/>
                  <a:gd name="connsiteY4-60" fmla="*/ 454053 h 638223"/>
                  <a:gd name="connsiteX5-61" fmla="*/ 282530 w 568806"/>
                  <a:gd name="connsiteY5-62" fmla="*/ 589328 h 638223"/>
                  <a:gd name="connsiteX6-63" fmla="*/ 508811 w 568806"/>
                  <a:gd name="connsiteY6-64" fmla="*/ 345744 h 638223"/>
                  <a:gd name="connsiteX7-65" fmla="*/ 364873 w 568806"/>
                  <a:gd name="connsiteY7-66" fmla="*/ 226345 h 638223"/>
                  <a:gd name="connsiteX8-67" fmla="*/ 517117 w 568806"/>
                  <a:gd name="connsiteY8-68" fmla="*/ 69800 h 638223"/>
                  <a:gd name="connsiteX9-69" fmla="*/ 477366 w 568806"/>
                  <a:gd name="connsiteY9-70" fmla="*/ 0 h 638223"/>
                  <a:gd name="connsiteX10-71" fmla="*/ 568806 w 568806"/>
                  <a:gd name="connsiteY10-72" fmla="*/ 91440 h 638223"/>
                  <a:gd name="connsiteX0-73" fmla="*/ 517117 w 553611"/>
                  <a:gd name="connsiteY0-74" fmla="*/ 0 h 568423"/>
                  <a:gd name="connsiteX1-75" fmla="*/ 553611 w 553611"/>
                  <a:gd name="connsiteY1-76" fmla="*/ 164750 h 568423"/>
                  <a:gd name="connsiteX2-77" fmla="*/ 149938 w 553611"/>
                  <a:gd name="connsiteY2-78" fmla="*/ 568423 h 568423"/>
                  <a:gd name="connsiteX3-79" fmla="*/ 0 w 553611"/>
                  <a:gd name="connsiteY3-80" fmla="*/ 536521 h 568423"/>
                  <a:gd name="connsiteX4-81" fmla="*/ 144942 w 553611"/>
                  <a:gd name="connsiteY4-82" fmla="*/ 384253 h 568423"/>
                  <a:gd name="connsiteX5-83" fmla="*/ 282530 w 553611"/>
                  <a:gd name="connsiteY5-84" fmla="*/ 519528 h 568423"/>
                  <a:gd name="connsiteX6-85" fmla="*/ 508811 w 553611"/>
                  <a:gd name="connsiteY6-86" fmla="*/ 275944 h 568423"/>
                  <a:gd name="connsiteX7-87" fmla="*/ 364873 w 553611"/>
                  <a:gd name="connsiteY7-88" fmla="*/ 156545 h 568423"/>
                  <a:gd name="connsiteX8-89" fmla="*/ 517117 w 553611"/>
                  <a:gd name="connsiteY8-90" fmla="*/ 0 h 56842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cs typeface="+mn-ea"/>
                  <a:sym typeface="+mn-lt"/>
                </a:endParaRPr>
              </a:p>
            </p:txBody>
          </p:sp>
        </p:grpSp>
        <p:sp>
          <p:nvSpPr>
            <p:cNvPr id="6" name="TextBox 7"/>
            <p:cNvSpPr txBox="1"/>
            <p:nvPr/>
          </p:nvSpPr>
          <p:spPr>
            <a:xfrm rot="18367305">
              <a:off x="4741199" y="1786197"/>
              <a:ext cx="469678" cy="424295"/>
            </a:xfrm>
            <a:prstGeom prst="rect">
              <a:avLst/>
            </a:prstGeom>
            <a:noFill/>
          </p:spPr>
          <p:txBody>
            <a:bodyPr>
              <a:spAutoFit/>
            </a:bodyPr>
            <a:lstStyle/>
            <a:p>
              <a:pPr>
                <a:defRPr/>
              </a:pPr>
              <a:r>
                <a:rPr lang="en-US" altLang="zh-CN" sz="3200" dirty="0">
                  <a:solidFill>
                    <a:schemeClr val="bg1"/>
                  </a:solidFill>
                  <a:effectLst>
                    <a:outerShdw blurRad="38100" dist="38100" dir="2700000" algn="tl">
                      <a:srgbClr val="000000">
                        <a:alpha val="43137"/>
                      </a:srgbClr>
                    </a:outerShdw>
                  </a:effectLst>
                  <a:cs typeface="+mn-ea"/>
                  <a:sym typeface="+mn-lt"/>
                </a:rPr>
                <a:t>A</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9" name="组合 8"/>
          <p:cNvGrpSpPr/>
          <p:nvPr/>
        </p:nvGrpSpPr>
        <p:grpSpPr bwMode="auto">
          <a:xfrm>
            <a:off x="4851677" y="3957287"/>
            <a:ext cx="1174795" cy="1166823"/>
            <a:chOff x="4595742" y="2629916"/>
            <a:chExt cx="851392" cy="840483"/>
          </a:xfrm>
        </p:grpSpPr>
        <p:grpSp>
          <p:nvGrpSpPr>
            <p:cNvPr id="10" name="组合 66"/>
            <p:cNvGrpSpPr/>
            <p:nvPr/>
          </p:nvGrpSpPr>
          <p:grpSpPr bwMode="auto">
            <a:xfrm>
              <a:off x="4595742" y="2629916"/>
              <a:ext cx="851392" cy="840483"/>
              <a:chOff x="4527059" y="2690721"/>
              <a:chExt cx="851392" cy="840483"/>
            </a:xfrm>
          </p:grpSpPr>
          <p:sp>
            <p:nvSpPr>
              <p:cNvPr id="12" name="上箭头 1"/>
              <p:cNvSpPr/>
              <p:nvPr/>
            </p:nvSpPr>
            <p:spPr>
              <a:xfrm rot="13485208">
                <a:off x="4527059" y="2748685"/>
                <a:ext cx="825454" cy="782519"/>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1" fmla="*/ 0 w 670624"/>
                  <a:gd name="connsiteY0-2" fmla="*/ 519566 h 735489"/>
                  <a:gd name="connsiteX1-3" fmla="*/ 335312 w 670624"/>
                  <a:gd name="connsiteY1-4" fmla="*/ 0 h 735489"/>
                  <a:gd name="connsiteX2-5" fmla="*/ 670624 w 670624"/>
                  <a:gd name="connsiteY2-6" fmla="*/ 519566 h 735489"/>
                  <a:gd name="connsiteX3-7" fmla="*/ 502968 w 670624"/>
                  <a:gd name="connsiteY3-8" fmla="*/ 519566 h 735489"/>
                  <a:gd name="connsiteX4-9" fmla="*/ 502968 w 670624"/>
                  <a:gd name="connsiteY4-10" fmla="*/ 735489 h 735489"/>
                  <a:gd name="connsiteX5-11" fmla="*/ 167656 w 670624"/>
                  <a:gd name="connsiteY5-12" fmla="*/ 735489 h 735489"/>
                  <a:gd name="connsiteX6-13" fmla="*/ 167656 w 670624"/>
                  <a:gd name="connsiteY6-14" fmla="*/ 519566 h 735489"/>
                  <a:gd name="connsiteX7-15" fmla="*/ 0 w 670624"/>
                  <a:gd name="connsiteY7-16" fmla="*/ 519566 h 735489"/>
                  <a:gd name="connsiteX0-17" fmla="*/ 3128 w 673752"/>
                  <a:gd name="connsiteY0-18" fmla="*/ 519566 h 735489"/>
                  <a:gd name="connsiteX1-19" fmla="*/ 338440 w 673752"/>
                  <a:gd name="connsiteY1-20" fmla="*/ 0 h 735489"/>
                  <a:gd name="connsiteX2-21" fmla="*/ 673752 w 673752"/>
                  <a:gd name="connsiteY2-22" fmla="*/ 519566 h 735489"/>
                  <a:gd name="connsiteX3-23" fmla="*/ 506096 w 673752"/>
                  <a:gd name="connsiteY3-24" fmla="*/ 519566 h 735489"/>
                  <a:gd name="connsiteX4-25" fmla="*/ 506096 w 673752"/>
                  <a:gd name="connsiteY4-26" fmla="*/ 735489 h 735489"/>
                  <a:gd name="connsiteX5-27" fmla="*/ 170784 w 673752"/>
                  <a:gd name="connsiteY5-28" fmla="*/ 735489 h 735489"/>
                  <a:gd name="connsiteX6-29" fmla="*/ 170784 w 673752"/>
                  <a:gd name="connsiteY6-30" fmla="*/ 519566 h 735489"/>
                  <a:gd name="connsiteX7-31" fmla="*/ 3128 w 673752"/>
                  <a:gd name="connsiteY7-32" fmla="*/ 519566 h 735489"/>
                  <a:gd name="connsiteX0-33" fmla="*/ 3128 w 681059"/>
                  <a:gd name="connsiteY0-34" fmla="*/ 519566 h 735489"/>
                  <a:gd name="connsiteX1-35" fmla="*/ 338440 w 681059"/>
                  <a:gd name="connsiteY1-36" fmla="*/ 0 h 735489"/>
                  <a:gd name="connsiteX2-37" fmla="*/ 673752 w 681059"/>
                  <a:gd name="connsiteY2-38" fmla="*/ 519566 h 735489"/>
                  <a:gd name="connsiteX3-39" fmla="*/ 506096 w 681059"/>
                  <a:gd name="connsiteY3-40" fmla="*/ 519566 h 735489"/>
                  <a:gd name="connsiteX4-41" fmla="*/ 506096 w 681059"/>
                  <a:gd name="connsiteY4-42" fmla="*/ 735489 h 735489"/>
                  <a:gd name="connsiteX5-43" fmla="*/ 170784 w 681059"/>
                  <a:gd name="connsiteY5-44" fmla="*/ 735489 h 735489"/>
                  <a:gd name="connsiteX6-45" fmla="*/ 170784 w 681059"/>
                  <a:gd name="connsiteY6-46" fmla="*/ 519566 h 735489"/>
                  <a:gd name="connsiteX7-47" fmla="*/ 3128 w 681059"/>
                  <a:gd name="connsiteY7-48" fmla="*/ 519566 h 735489"/>
                  <a:gd name="connsiteX0-49" fmla="*/ 2778 w 704531"/>
                  <a:gd name="connsiteY0-50" fmla="*/ 473003 h 735602"/>
                  <a:gd name="connsiteX1-51" fmla="*/ 361824 w 704531"/>
                  <a:gd name="connsiteY1-52" fmla="*/ 113 h 735602"/>
                  <a:gd name="connsiteX2-53" fmla="*/ 697136 w 704531"/>
                  <a:gd name="connsiteY2-54" fmla="*/ 519679 h 735602"/>
                  <a:gd name="connsiteX3-55" fmla="*/ 529480 w 704531"/>
                  <a:gd name="connsiteY3-56" fmla="*/ 519679 h 735602"/>
                  <a:gd name="connsiteX4-57" fmla="*/ 529480 w 704531"/>
                  <a:gd name="connsiteY4-58" fmla="*/ 735602 h 735602"/>
                  <a:gd name="connsiteX5-59" fmla="*/ 194168 w 704531"/>
                  <a:gd name="connsiteY5-60" fmla="*/ 735602 h 735602"/>
                  <a:gd name="connsiteX6-61" fmla="*/ 194168 w 704531"/>
                  <a:gd name="connsiteY6-62" fmla="*/ 519679 h 735602"/>
                  <a:gd name="connsiteX7-63" fmla="*/ 2778 w 704531"/>
                  <a:gd name="connsiteY7-64" fmla="*/ 473003 h 735602"/>
                  <a:gd name="connsiteX0-65" fmla="*/ 2204 w 759173"/>
                  <a:gd name="connsiteY0-66" fmla="*/ 487091 h 735543"/>
                  <a:gd name="connsiteX1-67" fmla="*/ 416256 w 759173"/>
                  <a:gd name="connsiteY1-68" fmla="*/ 54 h 735543"/>
                  <a:gd name="connsiteX2-69" fmla="*/ 751568 w 759173"/>
                  <a:gd name="connsiteY2-70" fmla="*/ 519620 h 735543"/>
                  <a:gd name="connsiteX3-71" fmla="*/ 583912 w 759173"/>
                  <a:gd name="connsiteY3-72" fmla="*/ 519620 h 735543"/>
                  <a:gd name="connsiteX4-73" fmla="*/ 583912 w 759173"/>
                  <a:gd name="connsiteY4-74" fmla="*/ 735543 h 735543"/>
                  <a:gd name="connsiteX5-75" fmla="*/ 248600 w 759173"/>
                  <a:gd name="connsiteY5-76" fmla="*/ 735543 h 735543"/>
                  <a:gd name="connsiteX6-77" fmla="*/ 248600 w 759173"/>
                  <a:gd name="connsiteY6-78" fmla="*/ 519620 h 735543"/>
                  <a:gd name="connsiteX7-79" fmla="*/ 2204 w 759173"/>
                  <a:gd name="connsiteY7-80" fmla="*/ 487091 h 735543"/>
                  <a:gd name="connsiteX0-81" fmla="*/ 2204 w 810726"/>
                  <a:gd name="connsiteY0-82" fmla="*/ 487184 h 735636"/>
                  <a:gd name="connsiteX1-83" fmla="*/ 416256 w 810726"/>
                  <a:gd name="connsiteY1-84" fmla="*/ 147 h 735636"/>
                  <a:gd name="connsiteX2-85" fmla="*/ 804061 w 810726"/>
                  <a:gd name="connsiteY2-86" fmla="*/ 541399 h 735636"/>
                  <a:gd name="connsiteX3-87" fmla="*/ 583912 w 810726"/>
                  <a:gd name="connsiteY3-88" fmla="*/ 519713 h 735636"/>
                  <a:gd name="connsiteX4-89" fmla="*/ 583912 w 810726"/>
                  <a:gd name="connsiteY4-90" fmla="*/ 735636 h 735636"/>
                  <a:gd name="connsiteX5-91" fmla="*/ 248600 w 810726"/>
                  <a:gd name="connsiteY5-92" fmla="*/ 735636 h 735636"/>
                  <a:gd name="connsiteX6-93" fmla="*/ 248600 w 810726"/>
                  <a:gd name="connsiteY6-94" fmla="*/ 519713 h 735636"/>
                  <a:gd name="connsiteX7-95" fmla="*/ 2204 w 810726"/>
                  <a:gd name="connsiteY7-96" fmla="*/ 487184 h 735636"/>
                  <a:gd name="connsiteX0-97" fmla="*/ 1845 w 810367"/>
                  <a:gd name="connsiteY0-98" fmla="*/ 487185 h 735637"/>
                  <a:gd name="connsiteX1-99" fmla="*/ 415897 w 810367"/>
                  <a:gd name="connsiteY1-100" fmla="*/ 148 h 735637"/>
                  <a:gd name="connsiteX2-101" fmla="*/ 803702 w 810367"/>
                  <a:gd name="connsiteY2-102" fmla="*/ 541400 h 735637"/>
                  <a:gd name="connsiteX3-103" fmla="*/ 583553 w 810367"/>
                  <a:gd name="connsiteY3-104" fmla="*/ 519714 h 735637"/>
                  <a:gd name="connsiteX4-105" fmla="*/ 583553 w 810367"/>
                  <a:gd name="connsiteY4-106" fmla="*/ 735637 h 735637"/>
                  <a:gd name="connsiteX5-107" fmla="*/ 248241 w 810367"/>
                  <a:gd name="connsiteY5-108" fmla="*/ 735637 h 735637"/>
                  <a:gd name="connsiteX6-109" fmla="*/ 260108 w 810367"/>
                  <a:gd name="connsiteY6-110" fmla="*/ 543052 h 735637"/>
                  <a:gd name="connsiteX7-111" fmla="*/ 1845 w 810367"/>
                  <a:gd name="connsiteY7-112" fmla="*/ 487185 h 735637"/>
                  <a:gd name="connsiteX0-113" fmla="*/ 1845 w 806795"/>
                  <a:gd name="connsiteY0-114" fmla="*/ 487185 h 735637"/>
                  <a:gd name="connsiteX1-115" fmla="*/ 415897 w 806795"/>
                  <a:gd name="connsiteY1-116" fmla="*/ 148 h 735637"/>
                  <a:gd name="connsiteX2-117" fmla="*/ 803702 w 806795"/>
                  <a:gd name="connsiteY2-118" fmla="*/ 541400 h 735637"/>
                  <a:gd name="connsiteX3-119" fmla="*/ 585833 w 806795"/>
                  <a:gd name="connsiteY3-120" fmla="*/ 551382 h 735637"/>
                  <a:gd name="connsiteX4-121" fmla="*/ 583553 w 806795"/>
                  <a:gd name="connsiteY4-122" fmla="*/ 735637 h 735637"/>
                  <a:gd name="connsiteX5-123" fmla="*/ 248241 w 806795"/>
                  <a:gd name="connsiteY5-124" fmla="*/ 735637 h 735637"/>
                  <a:gd name="connsiteX6-125" fmla="*/ 260108 w 806795"/>
                  <a:gd name="connsiteY6-126" fmla="*/ 543052 h 735637"/>
                  <a:gd name="connsiteX7-127" fmla="*/ 1845 w 806795"/>
                  <a:gd name="connsiteY7-128" fmla="*/ 487185 h 735637"/>
                  <a:gd name="connsiteX0-129" fmla="*/ 1845 w 825693"/>
                  <a:gd name="connsiteY0-130" fmla="*/ 487110 h 735562"/>
                  <a:gd name="connsiteX1-131" fmla="*/ 415897 w 825693"/>
                  <a:gd name="connsiteY1-132" fmla="*/ 73 h 735562"/>
                  <a:gd name="connsiteX2-133" fmla="*/ 822875 w 825693"/>
                  <a:gd name="connsiteY2-134" fmla="*/ 524666 h 735562"/>
                  <a:gd name="connsiteX3-135" fmla="*/ 585833 w 825693"/>
                  <a:gd name="connsiteY3-136" fmla="*/ 551307 h 735562"/>
                  <a:gd name="connsiteX4-137" fmla="*/ 583553 w 825693"/>
                  <a:gd name="connsiteY4-138" fmla="*/ 735562 h 735562"/>
                  <a:gd name="connsiteX5-139" fmla="*/ 248241 w 825693"/>
                  <a:gd name="connsiteY5-140" fmla="*/ 735562 h 735562"/>
                  <a:gd name="connsiteX6-141" fmla="*/ 260108 w 825693"/>
                  <a:gd name="connsiteY6-142" fmla="*/ 542977 h 735562"/>
                  <a:gd name="connsiteX7-143" fmla="*/ 1845 w 825693"/>
                  <a:gd name="connsiteY7-144" fmla="*/ 487110 h 735562"/>
                  <a:gd name="connsiteX0-145" fmla="*/ 1845 w 825693"/>
                  <a:gd name="connsiteY0-146" fmla="*/ 487110 h 759117"/>
                  <a:gd name="connsiteX1-147" fmla="*/ 415897 w 825693"/>
                  <a:gd name="connsiteY1-148" fmla="*/ 73 h 759117"/>
                  <a:gd name="connsiteX2-149" fmla="*/ 822875 w 825693"/>
                  <a:gd name="connsiteY2-150" fmla="*/ 524666 h 759117"/>
                  <a:gd name="connsiteX3-151" fmla="*/ 585833 w 825693"/>
                  <a:gd name="connsiteY3-152" fmla="*/ 551307 h 759117"/>
                  <a:gd name="connsiteX4-153" fmla="*/ 583553 w 825693"/>
                  <a:gd name="connsiteY4-154" fmla="*/ 735562 h 759117"/>
                  <a:gd name="connsiteX5-155" fmla="*/ 248241 w 825693"/>
                  <a:gd name="connsiteY5-156" fmla="*/ 735562 h 759117"/>
                  <a:gd name="connsiteX6-157" fmla="*/ 260108 w 825693"/>
                  <a:gd name="connsiteY6-158" fmla="*/ 542977 h 759117"/>
                  <a:gd name="connsiteX7-159" fmla="*/ 1845 w 825693"/>
                  <a:gd name="connsiteY7-160" fmla="*/ 487110 h 759117"/>
                  <a:gd name="connsiteX0-161" fmla="*/ 1845 w 825693"/>
                  <a:gd name="connsiteY0-162" fmla="*/ 487110 h 766982"/>
                  <a:gd name="connsiteX1-163" fmla="*/ 415897 w 825693"/>
                  <a:gd name="connsiteY1-164" fmla="*/ 73 h 766982"/>
                  <a:gd name="connsiteX2-165" fmla="*/ 822875 w 825693"/>
                  <a:gd name="connsiteY2-166" fmla="*/ 524666 h 766982"/>
                  <a:gd name="connsiteX3-167" fmla="*/ 585833 w 825693"/>
                  <a:gd name="connsiteY3-168" fmla="*/ 551307 h 766982"/>
                  <a:gd name="connsiteX4-169" fmla="*/ 587090 w 825693"/>
                  <a:gd name="connsiteY4-170" fmla="*/ 749313 h 766982"/>
                  <a:gd name="connsiteX5-171" fmla="*/ 248241 w 825693"/>
                  <a:gd name="connsiteY5-172" fmla="*/ 735562 h 766982"/>
                  <a:gd name="connsiteX6-173" fmla="*/ 260108 w 825693"/>
                  <a:gd name="connsiteY6-174" fmla="*/ 542977 h 766982"/>
                  <a:gd name="connsiteX7-175" fmla="*/ 1845 w 825693"/>
                  <a:gd name="connsiteY7-176" fmla="*/ 487110 h 766982"/>
                  <a:gd name="connsiteX0-177" fmla="*/ 2266 w 825590"/>
                  <a:gd name="connsiteY0-178" fmla="*/ 494810 h 774682"/>
                  <a:gd name="connsiteX1-179" fmla="*/ 434863 w 825590"/>
                  <a:gd name="connsiteY1-180" fmla="*/ 71 h 774682"/>
                  <a:gd name="connsiteX2-181" fmla="*/ 823296 w 825590"/>
                  <a:gd name="connsiteY2-182" fmla="*/ 532366 h 774682"/>
                  <a:gd name="connsiteX3-183" fmla="*/ 586254 w 825590"/>
                  <a:gd name="connsiteY3-184" fmla="*/ 559007 h 774682"/>
                  <a:gd name="connsiteX4-185" fmla="*/ 587511 w 825590"/>
                  <a:gd name="connsiteY4-186" fmla="*/ 757013 h 774682"/>
                  <a:gd name="connsiteX5-187" fmla="*/ 248662 w 825590"/>
                  <a:gd name="connsiteY5-188" fmla="*/ 743262 h 774682"/>
                  <a:gd name="connsiteX6-189" fmla="*/ 260529 w 825590"/>
                  <a:gd name="connsiteY6-190" fmla="*/ 550677 h 774682"/>
                  <a:gd name="connsiteX7-191" fmla="*/ 2266 w 825590"/>
                  <a:gd name="connsiteY7-192" fmla="*/ 494810 h 774682"/>
                  <a:gd name="connsiteX0-193" fmla="*/ 2266 w 825590"/>
                  <a:gd name="connsiteY0-194" fmla="*/ 494916 h 774788"/>
                  <a:gd name="connsiteX1-195" fmla="*/ 434863 w 825590"/>
                  <a:gd name="connsiteY1-196" fmla="*/ 177 h 774788"/>
                  <a:gd name="connsiteX2-197" fmla="*/ 823296 w 825590"/>
                  <a:gd name="connsiteY2-198" fmla="*/ 532472 h 774788"/>
                  <a:gd name="connsiteX3-199" fmla="*/ 586254 w 825590"/>
                  <a:gd name="connsiteY3-200" fmla="*/ 559113 h 774788"/>
                  <a:gd name="connsiteX4-201" fmla="*/ 587511 w 825590"/>
                  <a:gd name="connsiteY4-202" fmla="*/ 757119 h 774788"/>
                  <a:gd name="connsiteX5-203" fmla="*/ 248662 w 825590"/>
                  <a:gd name="connsiteY5-204" fmla="*/ 743368 h 774788"/>
                  <a:gd name="connsiteX6-205" fmla="*/ 260529 w 825590"/>
                  <a:gd name="connsiteY6-206" fmla="*/ 550783 h 774788"/>
                  <a:gd name="connsiteX7-207" fmla="*/ 2266 w 825590"/>
                  <a:gd name="connsiteY7-208" fmla="*/ 494916 h 774788"/>
                  <a:gd name="connsiteX0-209" fmla="*/ 2266 w 825245"/>
                  <a:gd name="connsiteY0-210" fmla="*/ 494917 h 774789"/>
                  <a:gd name="connsiteX1-211" fmla="*/ 434863 w 825245"/>
                  <a:gd name="connsiteY1-212" fmla="*/ 178 h 774789"/>
                  <a:gd name="connsiteX2-213" fmla="*/ 823296 w 825245"/>
                  <a:gd name="connsiteY2-214" fmla="*/ 532473 h 774789"/>
                  <a:gd name="connsiteX3-215" fmla="*/ 576667 w 825245"/>
                  <a:gd name="connsiteY3-216" fmla="*/ 567444 h 774789"/>
                  <a:gd name="connsiteX4-217" fmla="*/ 587511 w 825245"/>
                  <a:gd name="connsiteY4-218" fmla="*/ 757120 h 774789"/>
                  <a:gd name="connsiteX5-219" fmla="*/ 248662 w 825245"/>
                  <a:gd name="connsiteY5-220" fmla="*/ 743369 h 774789"/>
                  <a:gd name="connsiteX6-221" fmla="*/ 260529 w 825245"/>
                  <a:gd name="connsiteY6-222" fmla="*/ 550784 h 774789"/>
                  <a:gd name="connsiteX7-223" fmla="*/ 2266 w 825245"/>
                  <a:gd name="connsiteY7-224" fmla="*/ 494917 h 774789"/>
                  <a:gd name="connsiteX0-225" fmla="*/ 2266 w 825245"/>
                  <a:gd name="connsiteY0-226" fmla="*/ 494917 h 769075"/>
                  <a:gd name="connsiteX1-227" fmla="*/ 434863 w 825245"/>
                  <a:gd name="connsiteY1-228" fmla="*/ 178 h 769075"/>
                  <a:gd name="connsiteX2-229" fmla="*/ 823296 w 825245"/>
                  <a:gd name="connsiteY2-230" fmla="*/ 532473 h 769075"/>
                  <a:gd name="connsiteX3-231" fmla="*/ 576667 w 825245"/>
                  <a:gd name="connsiteY3-232" fmla="*/ 567444 h 769075"/>
                  <a:gd name="connsiteX4-233" fmla="*/ 579181 w 825245"/>
                  <a:gd name="connsiteY4-234" fmla="*/ 747533 h 769075"/>
                  <a:gd name="connsiteX5-235" fmla="*/ 248662 w 825245"/>
                  <a:gd name="connsiteY5-236" fmla="*/ 743369 h 769075"/>
                  <a:gd name="connsiteX6-237" fmla="*/ 260529 w 825245"/>
                  <a:gd name="connsiteY6-238" fmla="*/ 550784 h 769075"/>
                  <a:gd name="connsiteX7-239" fmla="*/ 2266 w 825245"/>
                  <a:gd name="connsiteY7-240" fmla="*/ 494917 h 769075"/>
                  <a:gd name="connsiteX0-241" fmla="*/ 2266 w 825245"/>
                  <a:gd name="connsiteY0-242" fmla="*/ 494917 h 777907"/>
                  <a:gd name="connsiteX1-243" fmla="*/ 434863 w 825245"/>
                  <a:gd name="connsiteY1-244" fmla="*/ 178 h 777907"/>
                  <a:gd name="connsiteX2-245" fmla="*/ 823296 w 825245"/>
                  <a:gd name="connsiteY2-246" fmla="*/ 532473 h 777907"/>
                  <a:gd name="connsiteX3-247" fmla="*/ 576667 w 825245"/>
                  <a:gd name="connsiteY3-248" fmla="*/ 567444 h 777907"/>
                  <a:gd name="connsiteX4-249" fmla="*/ 579181 w 825245"/>
                  <a:gd name="connsiteY4-250" fmla="*/ 747533 h 777907"/>
                  <a:gd name="connsiteX5-251" fmla="*/ 248662 w 825245"/>
                  <a:gd name="connsiteY5-252" fmla="*/ 743369 h 777907"/>
                  <a:gd name="connsiteX6-253" fmla="*/ 260529 w 825245"/>
                  <a:gd name="connsiteY6-254" fmla="*/ 550784 h 777907"/>
                  <a:gd name="connsiteX7-255" fmla="*/ 2266 w 825245"/>
                  <a:gd name="connsiteY7-256" fmla="*/ 494917 h 777907"/>
                  <a:gd name="connsiteX0-257" fmla="*/ 2266 w 825245"/>
                  <a:gd name="connsiteY0-258" fmla="*/ 494917 h 782325"/>
                  <a:gd name="connsiteX1-259" fmla="*/ 434863 w 825245"/>
                  <a:gd name="connsiteY1-260" fmla="*/ 178 h 782325"/>
                  <a:gd name="connsiteX2-261" fmla="*/ 823296 w 825245"/>
                  <a:gd name="connsiteY2-262" fmla="*/ 532473 h 782325"/>
                  <a:gd name="connsiteX3-263" fmla="*/ 576667 w 825245"/>
                  <a:gd name="connsiteY3-264" fmla="*/ 567444 h 782325"/>
                  <a:gd name="connsiteX4-265" fmla="*/ 580949 w 825245"/>
                  <a:gd name="connsiteY4-266" fmla="*/ 754409 h 782325"/>
                  <a:gd name="connsiteX5-267" fmla="*/ 248662 w 825245"/>
                  <a:gd name="connsiteY5-268" fmla="*/ 743369 h 782325"/>
                  <a:gd name="connsiteX6-269" fmla="*/ 260529 w 825245"/>
                  <a:gd name="connsiteY6-270" fmla="*/ 550784 h 782325"/>
                  <a:gd name="connsiteX7-271" fmla="*/ 2266 w 825245"/>
                  <a:gd name="connsiteY7-272" fmla="*/ 494917 h 7823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zh-CN" altLang="en-US" sz="2400">
                  <a:cs typeface="+mn-ea"/>
                  <a:sym typeface="+mn-lt"/>
                </a:endParaRPr>
              </a:p>
            </p:txBody>
          </p:sp>
          <p:sp>
            <p:nvSpPr>
              <p:cNvPr id="13" name="椭圆 6"/>
              <p:cNvSpPr/>
              <p:nvPr/>
            </p:nvSpPr>
            <p:spPr>
              <a:xfrm flipV="1">
                <a:off x="4778193" y="2690721"/>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1" fmla="*/ 517117 w 568806"/>
                  <a:gd name="connsiteY0-2" fmla="*/ 69800 h 638223"/>
                  <a:gd name="connsiteX1-3" fmla="*/ 553611 w 568806"/>
                  <a:gd name="connsiteY1-4" fmla="*/ 234550 h 638223"/>
                  <a:gd name="connsiteX2-5" fmla="*/ 149938 w 568806"/>
                  <a:gd name="connsiteY2-6" fmla="*/ 638223 h 638223"/>
                  <a:gd name="connsiteX3-7" fmla="*/ 0 w 568806"/>
                  <a:gd name="connsiteY3-8" fmla="*/ 606321 h 638223"/>
                  <a:gd name="connsiteX4-9" fmla="*/ 144942 w 568806"/>
                  <a:gd name="connsiteY4-10" fmla="*/ 454053 h 638223"/>
                  <a:gd name="connsiteX5-11" fmla="*/ 282530 w 568806"/>
                  <a:gd name="connsiteY5-12" fmla="*/ 589328 h 638223"/>
                  <a:gd name="connsiteX6-13" fmla="*/ 508811 w 568806"/>
                  <a:gd name="connsiteY6-14" fmla="*/ 345744 h 638223"/>
                  <a:gd name="connsiteX7-15" fmla="*/ 364873 w 568806"/>
                  <a:gd name="connsiteY7-16" fmla="*/ 226345 h 638223"/>
                  <a:gd name="connsiteX8-17" fmla="*/ 517117 w 568806"/>
                  <a:gd name="connsiteY8-18" fmla="*/ 69800 h 638223"/>
                  <a:gd name="connsiteX9-19" fmla="*/ 477366 w 568806"/>
                  <a:gd name="connsiteY9-20" fmla="*/ 0 h 638223"/>
                  <a:gd name="connsiteX10-21" fmla="*/ 483360 w 568806"/>
                  <a:gd name="connsiteY10-22" fmla="*/ 9658 h 638223"/>
                  <a:gd name="connsiteX11-23" fmla="*/ 472321 w 568806"/>
                  <a:gd name="connsiteY11-24" fmla="*/ 5192 h 638223"/>
                  <a:gd name="connsiteX12-25" fmla="*/ 568806 w 568806"/>
                  <a:gd name="connsiteY12-26" fmla="*/ 91440 h 638223"/>
                  <a:gd name="connsiteX0-27" fmla="*/ 517117 w 568806"/>
                  <a:gd name="connsiteY0-28" fmla="*/ 69800 h 638223"/>
                  <a:gd name="connsiteX1-29" fmla="*/ 553611 w 568806"/>
                  <a:gd name="connsiteY1-30" fmla="*/ 234550 h 638223"/>
                  <a:gd name="connsiteX2-31" fmla="*/ 149938 w 568806"/>
                  <a:gd name="connsiteY2-32" fmla="*/ 638223 h 638223"/>
                  <a:gd name="connsiteX3-33" fmla="*/ 0 w 568806"/>
                  <a:gd name="connsiteY3-34" fmla="*/ 606321 h 638223"/>
                  <a:gd name="connsiteX4-35" fmla="*/ 144942 w 568806"/>
                  <a:gd name="connsiteY4-36" fmla="*/ 454053 h 638223"/>
                  <a:gd name="connsiteX5-37" fmla="*/ 282530 w 568806"/>
                  <a:gd name="connsiteY5-38" fmla="*/ 589328 h 638223"/>
                  <a:gd name="connsiteX6-39" fmla="*/ 508811 w 568806"/>
                  <a:gd name="connsiteY6-40" fmla="*/ 345744 h 638223"/>
                  <a:gd name="connsiteX7-41" fmla="*/ 364873 w 568806"/>
                  <a:gd name="connsiteY7-42" fmla="*/ 226345 h 638223"/>
                  <a:gd name="connsiteX8-43" fmla="*/ 517117 w 568806"/>
                  <a:gd name="connsiteY8-44" fmla="*/ 69800 h 638223"/>
                  <a:gd name="connsiteX9-45" fmla="*/ 477366 w 568806"/>
                  <a:gd name="connsiteY9-46" fmla="*/ 0 h 638223"/>
                  <a:gd name="connsiteX10-47" fmla="*/ 483360 w 568806"/>
                  <a:gd name="connsiteY10-48" fmla="*/ 9658 h 638223"/>
                  <a:gd name="connsiteX11-49" fmla="*/ 568806 w 568806"/>
                  <a:gd name="connsiteY11-50" fmla="*/ 91440 h 638223"/>
                  <a:gd name="connsiteX0-51" fmla="*/ 517117 w 568806"/>
                  <a:gd name="connsiteY0-52" fmla="*/ 69800 h 638223"/>
                  <a:gd name="connsiteX1-53" fmla="*/ 553611 w 568806"/>
                  <a:gd name="connsiteY1-54" fmla="*/ 234550 h 638223"/>
                  <a:gd name="connsiteX2-55" fmla="*/ 149938 w 568806"/>
                  <a:gd name="connsiteY2-56" fmla="*/ 638223 h 638223"/>
                  <a:gd name="connsiteX3-57" fmla="*/ 0 w 568806"/>
                  <a:gd name="connsiteY3-58" fmla="*/ 606321 h 638223"/>
                  <a:gd name="connsiteX4-59" fmla="*/ 144942 w 568806"/>
                  <a:gd name="connsiteY4-60" fmla="*/ 454053 h 638223"/>
                  <a:gd name="connsiteX5-61" fmla="*/ 282530 w 568806"/>
                  <a:gd name="connsiteY5-62" fmla="*/ 589328 h 638223"/>
                  <a:gd name="connsiteX6-63" fmla="*/ 508811 w 568806"/>
                  <a:gd name="connsiteY6-64" fmla="*/ 345744 h 638223"/>
                  <a:gd name="connsiteX7-65" fmla="*/ 364873 w 568806"/>
                  <a:gd name="connsiteY7-66" fmla="*/ 226345 h 638223"/>
                  <a:gd name="connsiteX8-67" fmla="*/ 517117 w 568806"/>
                  <a:gd name="connsiteY8-68" fmla="*/ 69800 h 638223"/>
                  <a:gd name="connsiteX9-69" fmla="*/ 477366 w 568806"/>
                  <a:gd name="connsiteY9-70" fmla="*/ 0 h 638223"/>
                  <a:gd name="connsiteX10-71" fmla="*/ 568806 w 568806"/>
                  <a:gd name="connsiteY10-72" fmla="*/ 91440 h 638223"/>
                  <a:gd name="connsiteX0-73" fmla="*/ 517117 w 553611"/>
                  <a:gd name="connsiteY0-74" fmla="*/ 0 h 568423"/>
                  <a:gd name="connsiteX1-75" fmla="*/ 553611 w 553611"/>
                  <a:gd name="connsiteY1-76" fmla="*/ 164750 h 568423"/>
                  <a:gd name="connsiteX2-77" fmla="*/ 149938 w 553611"/>
                  <a:gd name="connsiteY2-78" fmla="*/ 568423 h 568423"/>
                  <a:gd name="connsiteX3-79" fmla="*/ 0 w 553611"/>
                  <a:gd name="connsiteY3-80" fmla="*/ 536521 h 568423"/>
                  <a:gd name="connsiteX4-81" fmla="*/ 144942 w 553611"/>
                  <a:gd name="connsiteY4-82" fmla="*/ 384253 h 568423"/>
                  <a:gd name="connsiteX5-83" fmla="*/ 282530 w 553611"/>
                  <a:gd name="connsiteY5-84" fmla="*/ 519528 h 568423"/>
                  <a:gd name="connsiteX6-85" fmla="*/ 508811 w 553611"/>
                  <a:gd name="connsiteY6-86" fmla="*/ 275944 h 568423"/>
                  <a:gd name="connsiteX7-87" fmla="*/ 364873 w 553611"/>
                  <a:gd name="connsiteY7-88" fmla="*/ 156545 h 568423"/>
                  <a:gd name="connsiteX8-89" fmla="*/ 517117 w 553611"/>
                  <a:gd name="connsiteY8-90" fmla="*/ 0 h 56842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cs typeface="+mn-ea"/>
                  <a:sym typeface="+mn-lt"/>
                </a:endParaRPr>
              </a:p>
            </p:txBody>
          </p:sp>
        </p:grpSp>
        <p:sp>
          <p:nvSpPr>
            <p:cNvPr id="11" name="TextBox 12"/>
            <p:cNvSpPr txBox="1"/>
            <p:nvPr/>
          </p:nvSpPr>
          <p:spPr>
            <a:xfrm rot="3232695" flipV="1">
              <a:off x="4772798" y="2867241"/>
              <a:ext cx="471341" cy="423795"/>
            </a:xfrm>
            <a:prstGeom prst="rect">
              <a:avLst/>
            </a:prstGeom>
            <a:noFill/>
          </p:spPr>
          <p:txBody>
            <a:bodyPr>
              <a:spAutoFit/>
            </a:bodyPr>
            <a:lstStyle/>
            <a:p>
              <a:pPr algn="ctr">
                <a:defRPr/>
              </a:pPr>
              <a:r>
                <a:rPr lang="en-US" altLang="zh-CN" sz="3200" dirty="0">
                  <a:solidFill>
                    <a:schemeClr val="bg1"/>
                  </a:solidFill>
                  <a:effectLst>
                    <a:outerShdw blurRad="38100" dist="38100" dir="2700000" algn="tl">
                      <a:srgbClr val="000000">
                        <a:alpha val="43137"/>
                      </a:srgbClr>
                    </a:outerShdw>
                  </a:effectLst>
                  <a:cs typeface="+mn-ea"/>
                  <a:sym typeface="+mn-lt"/>
                </a:rPr>
                <a:t>D</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14" name="组合 13"/>
          <p:cNvGrpSpPr/>
          <p:nvPr/>
        </p:nvGrpSpPr>
        <p:grpSpPr bwMode="auto">
          <a:xfrm>
            <a:off x="6361225" y="3957286"/>
            <a:ext cx="1151635" cy="1175293"/>
            <a:chOff x="5690864" y="2629916"/>
            <a:chExt cx="835088" cy="846575"/>
          </a:xfrm>
        </p:grpSpPr>
        <p:grpSp>
          <p:nvGrpSpPr>
            <p:cNvPr id="15" name="组合 62"/>
            <p:cNvGrpSpPr/>
            <p:nvPr/>
          </p:nvGrpSpPr>
          <p:grpSpPr bwMode="auto">
            <a:xfrm>
              <a:off x="5690864" y="2629916"/>
              <a:ext cx="835088" cy="846575"/>
              <a:chOff x="5622181" y="2709289"/>
              <a:chExt cx="835088" cy="846575"/>
            </a:xfrm>
          </p:grpSpPr>
          <p:sp>
            <p:nvSpPr>
              <p:cNvPr id="17" name="上箭头 1"/>
              <p:cNvSpPr/>
              <p:nvPr/>
            </p:nvSpPr>
            <p:spPr>
              <a:xfrm rot="7888233">
                <a:off x="5653831" y="2752427"/>
                <a:ext cx="825220" cy="781655"/>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1" fmla="*/ 0 w 670624"/>
                  <a:gd name="connsiteY0-2" fmla="*/ 519566 h 735489"/>
                  <a:gd name="connsiteX1-3" fmla="*/ 335312 w 670624"/>
                  <a:gd name="connsiteY1-4" fmla="*/ 0 h 735489"/>
                  <a:gd name="connsiteX2-5" fmla="*/ 670624 w 670624"/>
                  <a:gd name="connsiteY2-6" fmla="*/ 519566 h 735489"/>
                  <a:gd name="connsiteX3-7" fmla="*/ 502968 w 670624"/>
                  <a:gd name="connsiteY3-8" fmla="*/ 519566 h 735489"/>
                  <a:gd name="connsiteX4-9" fmla="*/ 502968 w 670624"/>
                  <a:gd name="connsiteY4-10" fmla="*/ 735489 h 735489"/>
                  <a:gd name="connsiteX5-11" fmla="*/ 167656 w 670624"/>
                  <a:gd name="connsiteY5-12" fmla="*/ 735489 h 735489"/>
                  <a:gd name="connsiteX6-13" fmla="*/ 167656 w 670624"/>
                  <a:gd name="connsiteY6-14" fmla="*/ 519566 h 735489"/>
                  <a:gd name="connsiteX7-15" fmla="*/ 0 w 670624"/>
                  <a:gd name="connsiteY7-16" fmla="*/ 519566 h 735489"/>
                  <a:gd name="connsiteX0-17" fmla="*/ 3128 w 673752"/>
                  <a:gd name="connsiteY0-18" fmla="*/ 519566 h 735489"/>
                  <a:gd name="connsiteX1-19" fmla="*/ 338440 w 673752"/>
                  <a:gd name="connsiteY1-20" fmla="*/ 0 h 735489"/>
                  <a:gd name="connsiteX2-21" fmla="*/ 673752 w 673752"/>
                  <a:gd name="connsiteY2-22" fmla="*/ 519566 h 735489"/>
                  <a:gd name="connsiteX3-23" fmla="*/ 506096 w 673752"/>
                  <a:gd name="connsiteY3-24" fmla="*/ 519566 h 735489"/>
                  <a:gd name="connsiteX4-25" fmla="*/ 506096 w 673752"/>
                  <a:gd name="connsiteY4-26" fmla="*/ 735489 h 735489"/>
                  <a:gd name="connsiteX5-27" fmla="*/ 170784 w 673752"/>
                  <a:gd name="connsiteY5-28" fmla="*/ 735489 h 735489"/>
                  <a:gd name="connsiteX6-29" fmla="*/ 170784 w 673752"/>
                  <a:gd name="connsiteY6-30" fmla="*/ 519566 h 735489"/>
                  <a:gd name="connsiteX7-31" fmla="*/ 3128 w 673752"/>
                  <a:gd name="connsiteY7-32" fmla="*/ 519566 h 735489"/>
                  <a:gd name="connsiteX0-33" fmla="*/ 3128 w 681059"/>
                  <a:gd name="connsiteY0-34" fmla="*/ 519566 h 735489"/>
                  <a:gd name="connsiteX1-35" fmla="*/ 338440 w 681059"/>
                  <a:gd name="connsiteY1-36" fmla="*/ 0 h 735489"/>
                  <a:gd name="connsiteX2-37" fmla="*/ 673752 w 681059"/>
                  <a:gd name="connsiteY2-38" fmla="*/ 519566 h 735489"/>
                  <a:gd name="connsiteX3-39" fmla="*/ 506096 w 681059"/>
                  <a:gd name="connsiteY3-40" fmla="*/ 519566 h 735489"/>
                  <a:gd name="connsiteX4-41" fmla="*/ 506096 w 681059"/>
                  <a:gd name="connsiteY4-42" fmla="*/ 735489 h 735489"/>
                  <a:gd name="connsiteX5-43" fmla="*/ 170784 w 681059"/>
                  <a:gd name="connsiteY5-44" fmla="*/ 735489 h 735489"/>
                  <a:gd name="connsiteX6-45" fmla="*/ 170784 w 681059"/>
                  <a:gd name="connsiteY6-46" fmla="*/ 519566 h 735489"/>
                  <a:gd name="connsiteX7-47" fmla="*/ 3128 w 681059"/>
                  <a:gd name="connsiteY7-48" fmla="*/ 519566 h 735489"/>
                  <a:gd name="connsiteX0-49" fmla="*/ 2778 w 704531"/>
                  <a:gd name="connsiteY0-50" fmla="*/ 473003 h 735602"/>
                  <a:gd name="connsiteX1-51" fmla="*/ 361824 w 704531"/>
                  <a:gd name="connsiteY1-52" fmla="*/ 113 h 735602"/>
                  <a:gd name="connsiteX2-53" fmla="*/ 697136 w 704531"/>
                  <a:gd name="connsiteY2-54" fmla="*/ 519679 h 735602"/>
                  <a:gd name="connsiteX3-55" fmla="*/ 529480 w 704531"/>
                  <a:gd name="connsiteY3-56" fmla="*/ 519679 h 735602"/>
                  <a:gd name="connsiteX4-57" fmla="*/ 529480 w 704531"/>
                  <a:gd name="connsiteY4-58" fmla="*/ 735602 h 735602"/>
                  <a:gd name="connsiteX5-59" fmla="*/ 194168 w 704531"/>
                  <a:gd name="connsiteY5-60" fmla="*/ 735602 h 735602"/>
                  <a:gd name="connsiteX6-61" fmla="*/ 194168 w 704531"/>
                  <a:gd name="connsiteY6-62" fmla="*/ 519679 h 735602"/>
                  <a:gd name="connsiteX7-63" fmla="*/ 2778 w 704531"/>
                  <a:gd name="connsiteY7-64" fmla="*/ 473003 h 735602"/>
                  <a:gd name="connsiteX0-65" fmla="*/ 2204 w 759173"/>
                  <a:gd name="connsiteY0-66" fmla="*/ 487091 h 735543"/>
                  <a:gd name="connsiteX1-67" fmla="*/ 416256 w 759173"/>
                  <a:gd name="connsiteY1-68" fmla="*/ 54 h 735543"/>
                  <a:gd name="connsiteX2-69" fmla="*/ 751568 w 759173"/>
                  <a:gd name="connsiteY2-70" fmla="*/ 519620 h 735543"/>
                  <a:gd name="connsiteX3-71" fmla="*/ 583912 w 759173"/>
                  <a:gd name="connsiteY3-72" fmla="*/ 519620 h 735543"/>
                  <a:gd name="connsiteX4-73" fmla="*/ 583912 w 759173"/>
                  <a:gd name="connsiteY4-74" fmla="*/ 735543 h 735543"/>
                  <a:gd name="connsiteX5-75" fmla="*/ 248600 w 759173"/>
                  <a:gd name="connsiteY5-76" fmla="*/ 735543 h 735543"/>
                  <a:gd name="connsiteX6-77" fmla="*/ 248600 w 759173"/>
                  <a:gd name="connsiteY6-78" fmla="*/ 519620 h 735543"/>
                  <a:gd name="connsiteX7-79" fmla="*/ 2204 w 759173"/>
                  <a:gd name="connsiteY7-80" fmla="*/ 487091 h 735543"/>
                  <a:gd name="connsiteX0-81" fmla="*/ 2204 w 810726"/>
                  <a:gd name="connsiteY0-82" fmla="*/ 487184 h 735636"/>
                  <a:gd name="connsiteX1-83" fmla="*/ 416256 w 810726"/>
                  <a:gd name="connsiteY1-84" fmla="*/ 147 h 735636"/>
                  <a:gd name="connsiteX2-85" fmla="*/ 804061 w 810726"/>
                  <a:gd name="connsiteY2-86" fmla="*/ 541399 h 735636"/>
                  <a:gd name="connsiteX3-87" fmla="*/ 583912 w 810726"/>
                  <a:gd name="connsiteY3-88" fmla="*/ 519713 h 735636"/>
                  <a:gd name="connsiteX4-89" fmla="*/ 583912 w 810726"/>
                  <a:gd name="connsiteY4-90" fmla="*/ 735636 h 735636"/>
                  <a:gd name="connsiteX5-91" fmla="*/ 248600 w 810726"/>
                  <a:gd name="connsiteY5-92" fmla="*/ 735636 h 735636"/>
                  <a:gd name="connsiteX6-93" fmla="*/ 248600 w 810726"/>
                  <a:gd name="connsiteY6-94" fmla="*/ 519713 h 735636"/>
                  <a:gd name="connsiteX7-95" fmla="*/ 2204 w 810726"/>
                  <a:gd name="connsiteY7-96" fmla="*/ 487184 h 735636"/>
                  <a:gd name="connsiteX0-97" fmla="*/ 1845 w 810367"/>
                  <a:gd name="connsiteY0-98" fmla="*/ 487185 h 735637"/>
                  <a:gd name="connsiteX1-99" fmla="*/ 415897 w 810367"/>
                  <a:gd name="connsiteY1-100" fmla="*/ 148 h 735637"/>
                  <a:gd name="connsiteX2-101" fmla="*/ 803702 w 810367"/>
                  <a:gd name="connsiteY2-102" fmla="*/ 541400 h 735637"/>
                  <a:gd name="connsiteX3-103" fmla="*/ 583553 w 810367"/>
                  <a:gd name="connsiteY3-104" fmla="*/ 519714 h 735637"/>
                  <a:gd name="connsiteX4-105" fmla="*/ 583553 w 810367"/>
                  <a:gd name="connsiteY4-106" fmla="*/ 735637 h 735637"/>
                  <a:gd name="connsiteX5-107" fmla="*/ 248241 w 810367"/>
                  <a:gd name="connsiteY5-108" fmla="*/ 735637 h 735637"/>
                  <a:gd name="connsiteX6-109" fmla="*/ 260108 w 810367"/>
                  <a:gd name="connsiteY6-110" fmla="*/ 543052 h 735637"/>
                  <a:gd name="connsiteX7-111" fmla="*/ 1845 w 810367"/>
                  <a:gd name="connsiteY7-112" fmla="*/ 487185 h 735637"/>
                  <a:gd name="connsiteX0-113" fmla="*/ 1845 w 806795"/>
                  <a:gd name="connsiteY0-114" fmla="*/ 487185 h 735637"/>
                  <a:gd name="connsiteX1-115" fmla="*/ 415897 w 806795"/>
                  <a:gd name="connsiteY1-116" fmla="*/ 148 h 735637"/>
                  <a:gd name="connsiteX2-117" fmla="*/ 803702 w 806795"/>
                  <a:gd name="connsiteY2-118" fmla="*/ 541400 h 735637"/>
                  <a:gd name="connsiteX3-119" fmla="*/ 585833 w 806795"/>
                  <a:gd name="connsiteY3-120" fmla="*/ 551382 h 735637"/>
                  <a:gd name="connsiteX4-121" fmla="*/ 583553 w 806795"/>
                  <a:gd name="connsiteY4-122" fmla="*/ 735637 h 735637"/>
                  <a:gd name="connsiteX5-123" fmla="*/ 248241 w 806795"/>
                  <a:gd name="connsiteY5-124" fmla="*/ 735637 h 735637"/>
                  <a:gd name="connsiteX6-125" fmla="*/ 260108 w 806795"/>
                  <a:gd name="connsiteY6-126" fmla="*/ 543052 h 735637"/>
                  <a:gd name="connsiteX7-127" fmla="*/ 1845 w 806795"/>
                  <a:gd name="connsiteY7-128" fmla="*/ 487185 h 735637"/>
                  <a:gd name="connsiteX0-129" fmla="*/ 1845 w 825693"/>
                  <a:gd name="connsiteY0-130" fmla="*/ 487110 h 735562"/>
                  <a:gd name="connsiteX1-131" fmla="*/ 415897 w 825693"/>
                  <a:gd name="connsiteY1-132" fmla="*/ 73 h 735562"/>
                  <a:gd name="connsiteX2-133" fmla="*/ 822875 w 825693"/>
                  <a:gd name="connsiteY2-134" fmla="*/ 524666 h 735562"/>
                  <a:gd name="connsiteX3-135" fmla="*/ 585833 w 825693"/>
                  <a:gd name="connsiteY3-136" fmla="*/ 551307 h 735562"/>
                  <a:gd name="connsiteX4-137" fmla="*/ 583553 w 825693"/>
                  <a:gd name="connsiteY4-138" fmla="*/ 735562 h 735562"/>
                  <a:gd name="connsiteX5-139" fmla="*/ 248241 w 825693"/>
                  <a:gd name="connsiteY5-140" fmla="*/ 735562 h 735562"/>
                  <a:gd name="connsiteX6-141" fmla="*/ 260108 w 825693"/>
                  <a:gd name="connsiteY6-142" fmla="*/ 542977 h 735562"/>
                  <a:gd name="connsiteX7-143" fmla="*/ 1845 w 825693"/>
                  <a:gd name="connsiteY7-144" fmla="*/ 487110 h 735562"/>
                  <a:gd name="connsiteX0-145" fmla="*/ 1845 w 825693"/>
                  <a:gd name="connsiteY0-146" fmla="*/ 487110 h 759117"/>
                  <a:gd name="connsiteX1-147" fmla="*/ 415897 w 825693"/>
                  <a:gd name="connsiteY1-148" fmla="*/ 73 h 759117"/>
                  <a:gd name="connsiteX2-149" fmla="*/ 822875 w 825693"/>
                  <a:gd name="connsiteY2-150" fmla="*/ 524666 h 759117"/>
                  <a:gd name="connsiteX3-151" fmla="*/ 585833 w 825693"/>
                  <a:gd name="connsiteY3-152" fmla="*/ 551307 h 759117"/>
                  <a:gd name="connsiteX4-153" fmla="*/ 583553 w 825693"/>
                  <a:gd name="connsiteY4-154" fmla="*/ 735562 h 759117"/>
                  <a:gd name="connsiteX5-155" fmla="*/ 248241 w 825693"/>
                  <a:gd name="connsiteY5-156" fmla="*/ 735562 h 759117"/>
                  <a:gd name="connsiteX6-157" fmla="*/ 260108 w 825693"/>
                  <a:gd name="connsiteY6-158" fmla="*/ 542977 h 759117"/>
                  <a:gd name="connsiteX7-159" fmla="*/ 1845 w 825693"/>
                  <a:gd name="connsiteY7-160" fmla="*/ 487110 h 759117"/>
                  <a:gd name="connsiteX0-161" fmla="*/ 1845 w 825693"/>
                  <a:gd name="connsiteY0-162" fmla="*/ 487110 h 766982"/>
                  <a:gd name="connsiteX1-163" fmla="*/ 415897 w 825693"/>
                  <a:gd name="connsiteY1-164" fmla="*/ 73 h 766982"/>
                  <a:gd name="connsiteX2-165" fmla="*/ 822875 w 825693"/>
                  <a:gd name="connsiteY2-166" fmla="*/ 524666 h 766982"/>
                  <a:gd name="connsiteX3-167" fmla="*/ 585833 w 825693"/>
                  <a:gd name="connsiteY3-168" fmla="*/ 551307 h 766982"/>
                  <a:gd name="connsiteX4-169" fmla="*/ 587090 w 825693"/>
                  <a:gd name="connsiteY4-170" fmla="*/ 749313 h 766982"/>
                  <a:gd name="connsiteX5-171" fmla="*/ 248241 w 825693"/>
                  <a:gd name="connsiteY5-172" fmla="*/ 735562 h 766982"/>
                  <a:gd name="connsiteX6-173" fmla="*/ 260108 w 825693"/>
                  <a:gd name="connsiteY6-174" fmla="*/ 542977 h 766982"/>
                  <a:gd name="connsiteX7-175" fmla="*/ 1845 w 825693"/>
                  <a:gd name="connsiteY7-176" fmla="*/ 487110 h 766982"/>
                  <a:gd name="connsiteX0-177" fmla="*/ 2266 w 825590"/>
                  <a:gd name="connsiteY0-178" fmla="*/ 494810 h 774682"/>
                  <a:gd name="connsiteX1-179" fmla="*/ 434863 w 825590"/>
                  <a:gd name="connsiteY1-180" fmla="*/ 71 h 774682"/>
                  <a:gd name="connsiteX2-181" fmla="*/ 823296 w 825590"/>
                  <a:gd name="connsiteY2-182" fmla="*/ 532366 h 774682"/>
                  <a:gd name="connsiteX3-183" fmla="*/ 586254 w 825590"/>
                  <a:gd name="connsiteY3-184" fmla="*/ 559007 h 774682"/>
                  <a:gd name="connsiteX4-185" fmla="*/ 587511 w 825590"/>
                  <a:gd name="connsiteY4-186" fmla="*/ 757013 h 774682"/>
                  <a:gd name="connsiteX5-187" fmla="*/ 248662 w 825590"/>
                  <a:gd name="connsiteY5-188" fmla="*/ 743262 h 774682"/>
                  <a:gd name="connsiteX6-189" fmla="*/ 260529 w 825590"/>
                  <a:gd name="connsiteY6-190" fmla="*/ 550677 h 774682"/>
                  <a:gd name="connsiteX7-191" fmla="*/ 2266 w 825590"/>
                  <a:gd name="connsiteY7-192" fmla="*/ 494810 h 774682"/>
                  <a:gd name="connsiteX0-193" fmla="*/ 2266 w 825590"/>
                  <a:gd name="connsiteY0-194" fmla="*/ 494916 h 774788"/>
                  <a:gd name="connsiteX1-195" fmla="*/ 434863 w 825590"/>
                  <a:gd name="connsiteY1-196" fmla="*/ 177 h 774788"/>
                  <a:gd name="connsiteX2-197" fmla="*/ 823296 w 825590"/>
                  <a:gd name="connsiteY2-198" fmla="*/ 532472 h 774788"/>
                  <a:gd name="connsiteX3-199" fmla="*/ 586254 w 825590"/>
                  <a:gd name="connsiteY3-200" fmla="*/ 559113 h 774788"/>
                  <a:gd name="connsiteX4-201" fmla="*/ 587511 w 825590"/>
                  <a:gd name="connsiteY4-202" fmla="*/ 757119 h 774788"/>
                  <a:gd name="connsiteX5-203" fmla="*/ 248662 w 825590"/>
                  <a:gd name="connsiteY5-204" fmla="*/ 743368 h 774788"/>
                  <a:gd name="connsiteX6-205" fmla="*/ 260529 w 825590"/>
                  <a:gd name="connsiteY6-206" fmla="*/ 550783 h 774788"/>
                  <a:gd name="connsiteX7-207" fmla="*/ 2266 w 825590"/>
                  <a:gd name="connsiteY7-208" fmla="*/ 494916 h 774788"/>
                  <a:gd name="connsiteX0-209" fmla="*/ 2266 w 825245"/>
                  <a:gd name="connsiteY0-210" fmla="*/ 494917 h 774789"/>
                  <a:gd name="connsiteX1-211" fmla="*/ 434863 w 825245"/>
                  <a:gd name="connsiteY1-212" fmla="*/ 178 h 774789"/>
                  <a:gd name="connsiteX2-213" fmla="*/ 823296 w 825245"/>
                  <a:gd name="connsiteY2-214" fmla="*/ 532473 h 774789"/>
                  <a:gd name="connsiteX3-215" fmla="*/ 576667 w 825245"/>
                  <a:gd name="connsiteY3-216" fmla="*/ 567444 h 774789"/>
                  <a:gd name="connsiteX4-217" fmla="*/ 587511 w 825245"/>
                  <a:gd name="connsiteY4-218" fmla="*/ 757120 h 774789"/>
                  <a:gd name="connsiteX5-219" fmla="*/ 248662 w 825245"/>
                  <a:gd name="connsiteY5-220" fmla="*/ 743369 h 774789"/>
                  <a:gd name="connsiteX6-221" fmla="*/ 260529 w 825245"/>
                  <a:gd name="connsiteY6-222" fmla="*/ 550784 h 774789"/>
                  <a:gd name="connsiteX7-223" fmla="*/ 2266 w 825245"/>
                  <a:gd name="connsiteY7-224" fmla="*/ 494917 h 774789"/>
                  <a:gd name="connsiteX0-225" fmla="*/ 2266 w 825245"/>
                  <a:gd name="connsiteY0-226" fmla="*/ 494917 h 769075"/>
                  <a:gd name="connsiteX1-227" fmla="*/ 434863 w 825245"/>
                  <a:gd name="connsiteY1-228" fmla="*/ 178 h 769075"/>
                  <a:gd name="connsiteX2-229" fmla="*/ 823296 w 825245"/>
                  <a:gd name="connsiteY2-230" fmla="*/ 532473 h 769075"/>
                  <a:gd name="connsiteX3-231" fmla="*/ 576667 w 825245"/>
                  <a:gd name="connsiteY3-232" fmla="*/ 567444 h 769075"/>
                  <a:gd name="connsiteX4-233" fmla="*/ 579181 w 825245"/>
                  <a:gd name="connsiteY4-234" fmla="*/ 747533 h 769075"/>
                  <a:gd name="connsiteX5-235" fmla="*/ 248662 w 825245"/>
                  <a:gd name="connsiteY5-236" fmla="*/ 743369 h 769075"/>
                  <a:gd name="connsiteX6-237" fmla="*/ 260529 w 825245"/>
                  <a:gd name="connsiteY6-238" fmla="*/ 550784 h 769075"/>
                  <a:gd name="connsiteX7-239" fmla="*/ 2266 w 825245"/>
                  <a:gd name="connsiteY7-240" fmla="*/ 494917 h 769075"/>
                  <a:gd name="connsiteX0-241" fmla="*/ 2266 w 825245"/>
                  <a:gd name="connsiteY0-242" fmla="*/ 494917 h 777907"/>
                  <a:gd name="connsiteX1-243" fmla="*/ 434863 w 825245"/>
                  <a:gd name="connsiteY1-244" fmla="*/ 178 h 777907"/>
                  <a:gd name="connsiteX2-245" fmla="*/ 823296 w 825245"/>
                  <a:gd name="connsiteY2-246" fmla="*/ 532473 h 777907"/>
                  <a:gd name="connsiteX3-247" fmla="*/ 576667 w 825245"/>
                  <a:gd name="connsiteY3-248" fmla="*/ 567444 h 777907"/>
                  <a:gd name="connsiteX4-249" fmla="*/ 579181 w 825245"/>
                  <a:gd name="connsiteY4-250" fmla="*/ 747533 h 777907"/>
                  <a:gd name="connsiteX5-251" fmla="*/ 248662 w 825245"/>
                  <a:gd name="connsiteY5-252" fmla="*/ 743369 h 777907"/>
                  <a:gd name="connsiteX6-253" fmla="*/ 260529 w 825245"/>
                  <a:gd name="connsiteY6-254" fmla="*/ 550784 h 777907"/>
                  <a:gd name="connsiteX7-255" fmla="*/ 2266 w 825245"/>
                  <a:gd name="connsiteY7-256" fmla="*/ 494917 h 777907"/>
                  <a:gd name="connsiteX0-257" fmla="*/ 2266 w 825245"/>
                  <a:gd name="connsiteY0-258" fmla="*/ 494917 h 782325"/>
                  <a:gd name="connsiteX1-259" fmla="*/ 434863 w 825245"/>
                  <a:gd name="connsiteY1-260" fmla="*/ 178 h 782325"/>
                  <a:gd name="connsiteX2-261" fmla="*/ 823296 w 825245"/>
                  <a:gd name="connsiteY2-262" fmla="*/ 532473 h 782325"/>
                  <a:gd name="connsiteX3-263" fmla="*/ 576667 w 825245"/>
                  <a:gd name="connsiteY3-264" fmla="*/ 567444 h 782325"/>
                  <a:gd name="connsiteX4-265" fmla="*/ 580949 w 825245"/>
                  <a:gd name="connsiteY4-266" fmla="*/ 754409 h 782325"/>
                  <a:gd name="connsiteX5-267" fmla="*/ 248662 w 825245"/>
                  <a:gd name="connsiteY5-268" fmla="*/ 743369 h 782325"/>
                  <a:gd name="connsiteX6-269" fmla="*/ 260529 w 825245"/>
                  <a:gd name="connsiteY6-270" fmla="*/ 550784 h 782325"/>
                  <a:gd name="connsiteX7-271" fmla="*/ 2266 w 825245"/>
                  <a:gd name="connsiteY7-272" fmla="*/ 494917 h 7823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en-US" sz="2400">
                  <a:cs typeface="+mn-ea"/>
                  <a:sym typeface="+mn-lt"/>
                </a:endParaRPr>
              </a:p>
            </p:txBody>
          </p:sp>
          <p:sp>
            <p:nvSpPr>
              <p:cNvPr id="18" name="椭圆 6"/>
              <p:cNvSpPr/>
              <p:nvPr/>
            </p:nvSpPr>
            <p:spPr>
              <a:xfrm flipH="1" flipV="1">
                <a:off x="5622181" y="2709289"/>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1" fmla="*/ 517117 w 568806"/>
                  <a:gd name="connsiteY0-2" fmla="*/ 69800 h 638223"/>
                  <a:gd name="connsiteX1-3" fmla="*/ 553611 w 568806"/>
                  <a:gd name="connsiteY1-4" fmla="*/ 234550 h 638223"/>
                  <a:gd name="connsiteX2-5" fmla="*/ 149938 w 568806"/>
                  <a:gd name="connsiteY2-6" fmla="*/ 638223 h 638223"/>
                  <a:gd name="connsiteX3-7" fmla="*/ 0 w 568806"/>
                  <a:gd name="connsiteY3-8" fmla="*/ 606321 h 638223"/>
                  <a:gd name="connsiteX4-9" fmla="*/ 144942 w 568806"/>
                  <a:gd name="connsiteY4-10" fmla="*/ 454053 h 638223"/>
                  <a:gd name="connsiteX5-11" fmla="*/ 282530 w 568806"/>
                  <a:gd name="connsiteY5-12" fmla="*/ 589328 h 638223"/>
                  <a:gd name="connsiteX6-13" fmla="*/ 508811 w 568806"/>
                  <a:gd name="connsiteY6-14" fmla="*/ 345744 h 638223"/>
                  <a:gd name="connsiteX7-15" fmla="*/ 364873 w 568806"/>
                  <a:gd name="connsiteY7-16" fmla="*/ 226345 h 638223"/>
                  <a:gd name="connsiteX8-17" fmla="*/ 517117 w 568806"/>
                  <a:gd name="connsiteY8-18" fmla="*/ 69800 h 638223"/>
                  <a:gd name="connsiteX9-19" fmla="*/ 477366 w 568806"/>
                  <a:gd name="connsiteY9-20" fmla="*/ 0 h 638223"/>
                  <a:gd name="connsiteX10-21" fmla="*/ 483360 w 568806"/>
                  <a:gd name="connsiteY10-22" fmla="*/ 9658 h 638223"/>
                  <a:gd name="connsiteX11-23" fmla="*/ 472321 w 568806"/>
                  <a:gd name="connsiteY11-24" fmla="*/ 5192 h 638223"/>
                  <a:gd name="connsiteX12-25" fmla="*/ 568806 w 568806"/>
                  <a:gd name="connsiteY12-26" fmla="*/ 91440 h 638223"/>
                  <a:gd name="connsiteX0-27" fmla="*/ 517117 w 568806"/>
                  <a:gd name="connsiteY0-28" fmla="*/ 69800 h 638223"/>
                  <a:gd name="connsiteX1-29" fmla="*/ 553611 w 568806"/>
                  <a:gd name="connsiteY1-30" fmla="*/ 234550 h 638223"/>
                  <a:gd name="connsiteX2-31" fmla="*/ 149938 w 568806"/>
                  <a:gd name="connsiteY2-32" fmla="*/ 638223 h 638223"/>
                  <a:gd name="connsiteX3-33" fmla="*/ 0 w 568806"/>
                  <a:gd name="connsiteY3-34" fmla="*/ 606321 h 638223"/>
                  <a:gd name="connsiteX4-35" fmla="*/ 144942 w 568806"/>
                  <a:gd name="connsiteY4-36" fmla="*/ 454053 h 638223"/>
                  <a:gd name="connsiteX5-37" fmla="*/ 282530 w 568806"/>
                  <a:gd name="connsiteY5-38" fmla="*/ 589328 h 638223"/>
                  <a:gd name="connsiteX6-39" fmla="*/ 508811 w 568806"/>
                  <a:gd name="connsiteY6-40" fmla="*/ 345744 h 638223"/>
                  <a:gd name="connsiteX7-41" fmla="*/ 364873 w 568806"/>
                  <a:gd name="connsiteY7-42" fmla="*/ 226345 h 638223"/>
                  <a:gd name="connsiteX8-43" fmla="*/ 517117 w 568806"/>
                  <a:gd name="connsiteY8-44" fmla="*/ 69800 h 638223"/>
                  <a:gd name="connsiteX9-45" fmla="*/ 477366 w 568806"/>
                  <a:gd name="connsiteY9-46" fmla="*/ 0 h 638223"/>
                  <a:gd name="connsiteX10-47" fmla="*/ 483360 w 568806"/>
                  <a:gd name="connsiteY10-48" fmla="*/ 9658 h 638223"/>
                  <a:gd name="connsiteX11-49" fmla="*/ 568806 w 568806"/>
                  <a:gd name="connsiteY11-50" fmla="*/ 91440 h 638223"/>
                  <a:gd name="connsiteX0-51" fmla="*/ 517117 w 568806"/>
                  <a:gd name="connsiteY0-52" fmla="*/ 69800 h 638223"/>
                  <a:gd name="connsiteX1-53" fmla="*/ 553611 w 568806"/>
                  <a:gd name="connsiteY1-54" fmla="*/ 234550 h 638223"/>
                  <a:gd name="connsiteX2-55" fmla="*/ 149938 w 568806"/>
                  <a:gd name="connsiteY2-56" fmla="*/ 638223 h 638223"/>
                  <a:gd name="connsiteX3-57" fmla="*/ 0 w 568806"/>
                  <a:gd name="connsiteY3-58" fmla="*/ 606321 h 638223"/>
                  <a:gd name="connsiteX4-59" fmla="*/ 144942 w 568806"/>
                  <a:gd name="connsiteY4-60" fmla="*/ 454053 h 638223"/>
                  <a:gd name="connsiteX5-61" fmla="*/ 282530 w 568806"/>
                  <a:gd name="connsiteY5-62" fmla="*/ 589328 h 638223"/>
                  <a:gd name="connsiteX6-63" fmla="*/ 508811 w 568806"/>
                  <a:gd name="connsiteY6-64" fmla="*/ 345744 h 638223"/>
                  <a:gd name="connsiteX7-65" fmla="*/ 364873 w 568806"/>
                  <a:gd name="connsiteY7-66" fmla="*/ 226345 h 638223"/>
                  <a:gd name="connsiteX8-67" fmla="*/ 517117 w 568806"/>
                  <a:gd name="connsiteY8-68" fmla="*/ 69800 h 638223"/>
                  <a:gd name="connsiteX9-69" fmla="*/ 477366 w 568806"/>
                  <a:gd name="connsiteY9-70" fmla="*/ 0 h 638223"/>
                  <a:gd name="connsiteX10-71" fmla="*/ 568806 w 568806"/>
                  <a:gd name="connsiteY10-72" fmla="*/ 91440 h 638223"/>
                  <a:gd name="connsiteX0-73" fmla="*/ 517117 w 553611"/>
                  <a:gd name="connsiteY0-74" fmla="*/ 0 h 568423"/>
                  <a:gd name="connsiteX1-75" fmla="*/ 553611 w 553611"/>
                  <a:gd name="connsiteY1-76" fmla="*/ 164750 h 568423"/>
                  <a:gd name="connsiteX2-77" fmla="*/ 149938 w 553611"/>
                  <a:gd name="connsiteY2-78" fmla="*/ 568423 h 568423"/>
                  <a:gd name="connsiteX3-79" fmla="*/ 0 w 553611"/>
                  <a:gd name="connsiteY3-80" fmla="*/ 536521 h 568423"/>
                  <a:gd name="connsiteX4-81" fmla="*/ 144942 w 553611"/>
                  <a:gd name="connsiteY4-82" fmla="*/ 384253 h 568423"/>
                  <a:gd name="connsiteX5-83" fmla="*/ 282530 w 553611"/>
                  <a:gd name="connsiteY5-84" fmla="*/ 519528 h 568423"/>
                  <a:gd name="connsiteX6-85" fmla="*/ 508811 w 553611"/>
                  <a:gd name="connsiteY6-86" fmla="*/ 275944 h 568423"/>
                  <a:gd name="connsiteX7-87" fmla="*/ 364873 w 553611"/>
                  <a:gd name="connsiteY7-88" fmla="*/ 156545 h 568423"/>
                  <a:gd name="connsiteX8-89" fmla="*/ 517117 w 553611"/>
                  <a:gd name="connsiteY8-90" fmla="*/ 0 h 56842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cs typeface="+mn-ea"/>
                  <a:sym typeface="+mn-lt"/>
                </a:endParaRPr>
              </a:p>
            </p:txBody>
          </p:sp>
        </p:grpSp>
        <p:sp>
          <p:nvSpPr>
            <p:cNvPr id="16" name="TextBox 17"/>
            <p:cNvSpPr txBox="1"/>
            <p:nvPr/>
          </p:nvSpPr>
          <p:spPr>
            <a:xfrm rot="18367305" flipH="1" flipV="1">
              <a:off x="5899457" y="2867113"/>
              <a:ext cx="471336" cy="424039"/>
            </a:xfrm>
            <a:prstGeom prst="rect">
              <a:avLst/>
            </a:prstGeom>
            <a:noFill/>
          </p:spPr>
          <p:txBody>
            <a:bodyPr>
              <a:spAutoFit/>
            </a:bodyPr>
            <a:lstStyle/>
            <a:p>
              <a:pPr algn="ctr">
                <a:defRPr/>
              </a:pPr>
              <a:r>
                <a:rPr lang="en-US" altLang="zh-CN" sz="3200" dirty="0">
                  <a:solidFill>
                    <a:schemeClr val="bg1"/>
                  </a:solidFill>
                  <a:effectLst>
                    <a:outerShdw blurRad="38100" dist="38100" dir="2700000" algn="tl">
                      <a:srgbClr val="000000">
                        <a:alpha val="43137"/>
                      </a:srgbClr>
                    </a:outerShdw>
                  </a:effectLst>
                  <a:cs typeface="+mn-ea"/>
                  <a:sym typeface="+mn-lt"/>
                </a:rPr>
                <a:t>C</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19" name="组合 18"/>
          <p:cNvGrpSpPr/>
          <p:nvPr/>
        </p:nvGrpSpPr>
        <p:grpSpPr bwMode="auto">
          <a:xfrm>
            <a:off x="6325432" y="2578696"/>
            <a:ext cx="1162163" cy="1185883"/>
            <a:chOff x="5664670" y="1636419"/>
            <a:chExt cx="843213" cy="854478"/>
          </a:xfrm>
        </p:grpSpPr>
        <p:grpSp>
          <p:nvGrpSpPr>
            <p:cNvPr id="20" name="组合 58"/>
            <p:cNvGrpSpPr/>
            <p:nvPr/>
          </p:nvGrpSpPr>
          <p:grpSpPr bwMode="auto">
            <a:xfrm>
              <a:off x="5664670" y="1636419"/>
              <a:ext cx="843213" cy="854478"/>
              <a:chOff x="5595987" y="1675993"/>
              <a:chExt cx="843213" cy="854478"/>
            </a:xfrm>
          </p:grpSpPr>
          <p:sp>
            <p:nvSpPr>
              <p:cNvPr id="22" name="上箭头 1"/>
              <p:cNvSpPr/>
              <p:nvPr/>
            </p:nvSpPr>
            <p:spPr>
              <a:xfrm rot="2540756">
                <a:off x="5614318" y="1675993"/>
                <a:ext cx="824882" cy="782763"/>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1" fmla="*/ 0 w 670624"/>
                  <a:gd name="connsiteY0-2" fmla="*/ 519566 h 735489"/>
                  <a:gd name="connsiteX1-3" fmla="*/ 335312 w 670624"/>
                  <a:gd name="connsiteY1-4" fmla="*/ 0 h 735489"/>
                  <a:gd name="connsiteX2-5" fmla="*/ 670624 w 670624"/>
                  <a:gd name="connsiteY2-6" fmla="*/ 519566 h 735489"/>
                  <a:gd name="connsiteX3-7" fmla="*/ 502968 w 670624"/>
                  <a:gd name="connsiteY3-8" fmla="*/ 519566 h 735489"/>
                  <a:gd name="connsiteX4-9" fmla="*/ 502968 w 670624"/>
                  <a:gd name="connsiteY4-10" fmla="*/ 735489 h 735489"/>
                  <a:gd name="connsiteX5-11" fmla="*/ 167656 w 670624"/>
                  <a:gd name="connsiteY5-12" fmla="*/ 735489 h 735489"/>
                  <a:gd name="connsiteX6-13" fmla="*/ 167656 w 670624"/>
                  <a:gd name="connsiteY6-14" fmla="*/ 519566 h 735489"/>
                  <a:gd name="connsiteX7-15" fmla="*/ 0 w 670624"/>
                  <a:gd name="connsiteY7-16" fmla="*/ 519566 h 735489"/>
                  <a:gd name="connsiteX0-17" fmla="*/ 3128 w 673752"/>
                  <a:gd name="connsiteY0-18" fmla="*/ 519566 h 735489"/>
                  <a:gd name="connsiteX1-19" fmla="*/ 338440 w 673752"/>
                  <a:gd name="connsiteY1-20" fmla="*/ 0 h 735489"/>
                  <a:gd name="connsiteX2-21" fmla="*/ 673752 w 673752"/>
                  <a:gd name="connsiteY2-22" fmla="*/ 519566 h 735489"/>
                  <a:gd name="connsiteX3-23" fmla="*/ 506096 w 673752"/>
                  <a:gd name="connsiteY3-24" fmla="*/ 519566 h 735489"/>
                  <a:gd name="connsiteX4-25" fmla="*/ 506096 w 673752"/>
                  <a:gd name="connsiteY4-26" fmla="*/ 735489 h 735489"/>
                  <a:gd name="connsiteX5-27" fmla="*/ 170784 w 673752"/>
                  <a:gd name="connsiteY5-28" fmla="*/ 735489 h 735489"/>
                  <a:gd name="connsiteX6-29" fmla="*/ 170784 w 673752"/>
                  <a:gd name="connsiteY6-30" fmla="*/ 519566 h 735489"/>
                  <a:gd name="connsiteX7-31" fmla="*/ 3128 w 673752"/>
                  <a:gd name="connsiteY7-32" fmla="*/ 519566 h 735489"/>
                  <a:gd name="connsiteX0-33" fmla="*/ 3128 w 681059"/>
                  <a:gd name="connsiteY0-34" fmla="*/ 519566 h 735489"/>
                  <a:gd name="connsiteX1-35" fmla="*/ 338440 w 681059"/>
                  <a:gd name="connsiteY1-36" fmla="*/ 0 h 735489"/>
                  <a:gd name="connsiteX2-37" fmla="*/ 673752 w 681059"/>
                  <a:gd name="connsiteY2-38" fmla="*/ 519566 h 735489"/>
                  <a:gd name="connsiteX3-39" fmla="*/ 506096 w 681059"/>
                  <a:gd name="connsiteY3-40" fmla="*/ 519566 h 735489"/>
                  <a:gd name="connsiteX4-41" fmla="*/ 506096 w 681059"/>
                  <a:gd name="connsiteY4-42" fmla="*/ 735489 h 735489"/>
                  <a:gd name="connsiteX5-43" fmla="*/ 170784 w 681059"/>
                  <a:gd name="connsiteY5-44" fmla="*/ 735489 h 735489"/>
                  <a:gd name="connsiteX6-45" fmla="*/ 170784 w 681059"/>
                  <a:gd name="connsiteY6-46" fmla="*/ 519566 h 735489"/>
                  <a:gd name="connsiteX7-47" fmla="*/ 3128 w 681059"/>
                  <a:gd name="connsiteY7-48" fmla="*/ 519566 h 735489"/>
                  <a:gd name="connsiteX0-49" fmla="*/ 2778 w 704531"/>
                  <a:gd name="connsiteY0-50" fmla="*/ 473003 h 735602"/>
                  <a:gd name="connsiteX1-51" fmla="*/ 361824 w 704531"/>
                  <a:gd name="connsiteY1-52" fmla="*/ 113 h 735602"/>
                  <a:gd name="connsiteX2-53" fmla="*/ 697136 w 704531"/>
                  <a:gd name="connsiteY2-54" fmla="*/ 519679 h 735602"/>
                  <a:gd name="connsiteX3-55" fmla="*/ 529480 w 704531"/>
                  <a:gd name="connsiteY3-56" fmla="*/ 519679 h 735602"/>
                  <a:gd name="connsiteX4-57" fmla="*/ 529480 w 704531"/>
                  <a:gd name="connsiteY4-58" fmla="*/ 735602 h 735602"/>
                  <a:gd name="connsiteX5-59" fmla="*/ 194168 w 704531"/>
                  <a:gd name="connsiteY5-60" fmla="*/ 735602 h 735602"/>
                  <a:gd name="connsiteX6-61" fmla="*/ 194168 w 704531"/>
                  <a:gd name="connsiteY6-62" fmla="*/ 519679 h 735602"/>
                  <a:gd name="connsiteX7-63" fmla="*/ 2778 w 704531"/>
                  <a:gd name="connsiteY7-64" fmla="*/ 473003 h 735602"/>
                  <a:gd name="connsiteX0-65" fmla="*/ 2204 w 759173"/>
                  <a:gd name="connsiteY0-66" fmla="*/ 487091 h 735543"/>
                  <a:gd name="connsiteX1-67" fmla="*/ 416256 w 759173"/>
                  <a:gd name="connsiteY1-68" fmla="*/ 54 h 735543"/>
                  <a:gd name="connsiteX2-69" fmla="*/ 751568 w 759173"/>
                  <a:gd name="connsiteY2-70" fmla="*/ 519620 h 735543"/>
                  <a:gd name="connsiteX3-71" fmla="*/ 583912 w 759173"/>
                  <a:gd name="connsiteY3-72" fmla="*/ 519620 h 735543"/>
                  <a:gd name="connsiteX4-73" fmla="*/ 583912 w 759173"/>
                  <a:gd name="connsiteY4-74" fmla="*/ 735543 h 735543"/>
                  <a:gd name="connsiteX5-75" fmla="*/ 248600 w 759173"/>
                  <a:gd name="connsiteY5-76" fmla="*/ 735543 h 735543"/>
                  <a:gd name="connsiteX6-77" fmla="*/ 248600 w 759173"/>
                  <a:gd name="connsiteY6-78" fmla="*/ 519620 h 735543"/>
                  <a:gd name="connsiteX7-79" fmla="*/ 2204 w 759173"/>
                  <a:gd name="connsiteY7-80" fmla="*/ 487091 h 735543"/>
                  <a:gd name="connsiteX0-81" fmla="*/ 2204 w 810726"/>
                  <a:gd name="connsiteY0-82" fmla="*/ 487184 h 735636"/>
                  <a:gd name="connsiteX1-83" fmla="*/ 416256 w 810726"/>
                  <a:gd name="connsiteY1-84" fmla="*/ 147 h 735636"/>
                  <a:gd name="connsiteX2-85" fmla="*/ 804061 w 810726"/>
                  <a:gd name="connsiteY2-86" fmla="*/ 541399 h 735636"/>
                  <a:gd name="connsiteX3-87" fmla="*/ 583912 w 810726"/>
                  <a:gd name="connsiteY3-88" fmla="*/ 519713 h 735636"/>
                  <a:gd name="connsiteX4-89" fmla="*/ 583912 w 810726"/>
                  <a:gd name="connsiteY4-90" fmla="*/ 735636 h 735636"/>
                  <a:gd name="connsiteX5-91" fmla="*/ 248600 w 810726"/>
                  <a:gd name="connsiteY5-92" fmla="*/ 735636 h 735636"/>
                  <a:gd name="connsiteX6-93" fmla="*/ 248600 w 810726"/>
                  <a:gd name="connsiteY6-94" fmla="*/ 519713 h 735636"/>
                  <a:gd name="connsiteX7-95" fmla="*/ 2204 w 810726"/>
                  <a:gd name="connsiteY7-96" fmla="*/ 487184 h 735636"/>
                  <a:gd name="connsiteX0-97" fmla="*/ 1845 w 810367"/>
                  <a:gd name="connsiteY0-98" fmla="*/ 487185 h 735637"/>
                  <a:gd name="connsiteX1-99" fmla="*/ 415897 w 810367"/>
                  <a:gd name="connsiteY1-100" fmla="*/ 148 h 735637"/>
                  <a:gd name="connsiteX2-101" fmla="*/ 803702 w 810367"/>
                  <a:gd name="connsiteY2-102" fmla="*/ 541400 h 735637"/>
                  <a:gd name="connsiteX3-103" fmla="*/ 583553 w 810367"/>
                  <a:gd name="connsiteY3-104" fmla="*/ 519714 h 735637"/>
                  <a:gd name="connsiteX4-105" fmla="*/ 583553 w 810367"/>
                  <a:gd name="connsiteY4-106" fmla="*/ 735637 h 735637"/>
                  <a:gd name="connsiteX5-107" fmla="*/ 248241 w 810367"/>
                  <a:gd name="connsiteY5-108" fmla="*/ 735637 h 735637"/>
                  <a:gd name="connsiteX6-109" fmla="*/ 260108 w 810367"/>
                  <a:gd name="connsiteY6-110" fmla="*/ 543052 h 735637"/>
                  <a:gd name="connsiteX7-111" fmla="*/ 1845 w 810367"/>
                  <a:gd name="connsiteY7-112" fmla="*/ 487185 h 735637"/>
                  <a:gd name="connsiteX0-113" fmla="*/ 1845 w 806795"/>
                  <a:gd name="connsiteY0-114" fmla="*/ 487185 h 735637"/>
                  <a:gd name="connsiteX1-115" fmla="*/ 415897 w 806795"/>
                  <a:gd name="connsiteY1-116" fmla="*/ 148 h 735637"/>
                  <a:gd name="connsiteX2-117" fmla="*/ 803702 w 806795"/>
                  <a:gd name="connsiteY2-118" fmla="*/ 541400 h 735637"/>
                  <a:gd name="connsiteX3-119" fmla="*/ 585833 w 806795"/>
                  <a:gd name="connsiteY3-120" fmla="*/ 551382 h 735637"/>
                  <a:gd name="connsiteX4-121" fmla="*/ 583553 w 806795"/>
                  <a:gd name="connsiteY4-122" fmla="*/ 735637 h 735637"/>
                  <a:gd name="connsiteX5-123" fmla="*/ 248241 w 806795"/>
                  <a:gd name="connsiteY5-124" fmla="*/ 735637 h 735637"/>
                  <a:gd name="connsiteX6-125" fmla="*/ 260108 w 806795"/>
                  <a:gd name="connsiteY6-126" fmla="*/ 543052 h 735637"/>
                  <a:gd name="connsiteX7-127" fmla="*/ 1845 w 806795"/>
                  <a:gd name="connsiteY7-128" fmla="*/ 487185 h 735637"/>
                  <a:gd name="connsiteX0-129" fmla="*/ 1845 w 825693"/>
                  <a:gd name="connsiteY0-130" fmla="*/ 487110 h 735562"/>
                  <a:gd name="connsiteX1-131" fmla="*/ 415897 w 825693"/>
                  <a:gd name="connsiteY1-132" fmla="*/ 73 h 735562"/>
                  <a:gd name="connsiteX2-133" fmla="*/ 822875 w 825693"/>
                  <a:gd name="connsiteY2-134" fmla="*/ 524666 h 735562"/>
                  <a:gd name="connsiteX3-135" fmla="*/ 585833 w 825693"/>
                  <a:gd name="connsiteY3-136" fmla="*/ 551307 h 735562"/>
                  <a:gd name="connsiteX4-137" fmla="*/ 583553 w 825693"/>
                  <a:gd name="connsiteY4-138" fmla="*/ 735562 h 735562"/>
                  <a:gd name="connsiteX5-139" fmla="*/ 248241 w 825693"/>
                  <a:gd name="connsiteY5-140" fmla="*/ 735562 h 735562"/>
                  <a:gd name="connsiteX6-141" fmla="*/ 260108 w 825693"/>
                  <a:gd name="connsiteY6-142" fmla="*/ 542977 h 735562"/>
                  <a:gd name="connsiteX7-143" fmla="*/ 1845 w 825693"/>
                  <a:gd name="connsiteY7-144" fmla="*/ 487110 h 735562"/>
                  <a:gd name="connsiteX0-145" fmla="*/ 1845 w 825693"/>
                  <a:gd name="connsiteY0-146" fmla="*/ 487110 h 759117"/>
                  <a:gd name="connsiteX1-147" fmla="*/ 415897 w 825693"/>
                  <a:gd name="connsiteY1-148" fmla="*/ 73 h 759117"/>
                  <a:gd name="connsiteX2-149" fmla="*/ 822875 w 825693"/>
                  <a:gd name="connsiteY2-150" fmla="*/ 524666 h 759117"/>
                  <a:gd name="connsiteX3-151" fmla="*/ 585833 w 825693"/>
                  <a:gd name="connsiteY3-152" fmla="*/ 551307 h 759117"/>
                  <a:gd name="connsiteX4-153" fmla="*/ 583553 w 825693"/>
                  <a:gd name="connsiteY4-154" fmla="*/ 735562 h 759117"/>
                  <a:gd name="connsiteX5-155" fmla="*/ 248241 w 825693"/>
                  <a:gd name="connsiteY5-156" fmla="*/ 735562 h 759117"/>
                  <a:gd name="connsiteX6-157" fmla="*/ 260108 w 825693"/>
                  <a:gd name="connsiteY6-158" fmla="*/ 542977 h 759117"/>
                  <a:gd name="connsiteX7-159" fmla="*/ 1845 w 825693"/>
                  <a:gd name="connsiteY7-160" fmla="*/ 487110 h 759117"/>
                  <a:gd name="connsiteX0-161" fmla="*/ 1845 w 825693"/>
                  <a:gd name="connsiteY0-162" fmla="*/ 487110 h 766982"/>
                  <a:gd name="connsiteX1-163" fmla="*/ 415897 w 825693"/>
                  <a:gd name="connsiteY1-164" fmla="*/ 73 h 766982"/>
                  <a:gd name="connsiteX2-165" fmla="*/ 822875 w 825693"/>
                  <a:gd name="connsiteY2-166" fmla="*/ 524666 h 766982"/>
                  <a:gd name="connsiteX3-167" fmla="*/ 585833 w 825693"/>
                  <a:gd name="connsiteY3-168" fmla="*/ 551307 h 766982"/>
                  <a:gd name="connsiteX4-169" fmla="*/ 587090 w 825693"/>
                  <a:gd name="connsiteY4-170" fmla="*/ 749313 h 766982"/>
                  <a:gd name="connsiteX5-171" fmla="*/ 248241 w 825693"/>
                  <a:gd name="connsiteY5-172" fmla="*/ 735562 h 766982"/>
                  <a:gd name="connsiteX6-173" fmla="*/ 260108 w 825693"/>
                  <a:gd name="connsiteY6-174" fmla="*/ 542977 h 766982"/>
                  <a:gd name="connsiteX7-175" fmla="*/ 1845 w 825693"/>
                  <a:gd name="connsiteY7-176" fmla="*/ 487110 h 766982"/>
                  <a:gd name="connsiteX0-177" fmla="*/ 2266 w 825590"/>
                  <a:gd name="connsiteY0-178" fmla="*/ 494810 h 774682"/>
                  <a:gd name="connsiteX1-179" fmla="*/ 434863 w 825590"/>
                  <a:gd name="connsiteY1-180" fmla="*/ 71 h 774682"/>
                  <a:gd name="connsiteX2-181" fmla="*/ 823296 w 825590"/>
                  <a:gd name="connsiteY2-182" fmla="*/ 532366 h 774682"/>
                  <a:gd name="connsiteX3-183" fmla="*/ 586254 w 825590"/>
                  <a:gd name="connsiteY3-184" fmla="*/ 559007 h 774682"/>
                  <a:gd name="connsiteX4-185" fmla="*/ 587511 w 825590"/>
                  <a:gd name="connsiteY4-186" fmla="*/ 757013 h 774682"/>
                  <a:gd name="connsiteX5-187" fmla="*/ 248662 w 825590"/>
                  <a:gd name="connsiteY5-188" fmla="*/ 743262 h 774682"/>
                  <a:gd name="connsiteX6-189" fmla="*/ 260529 w 825590"/>
                  <a:gd name="connsiteY6-190" fmla="*/ 550677 h 774682"/>
                  <a:gd name="connsiteX7-191" fmla="*/ 2266 w 825590"/>
                  <a:gd name="connsiteY7-192" fmla="*/ 494810 h 774682"/>
                  <a:gd name="connsiteX0-193" fmla="*/ 2266 w 825590"/>
                  <a:gd name="connsiteY0-194" fmla="*/ 494916 h 774788"/>
                  <a:gd name="connsiteX1-195" fmla="*/ 434863 w 825590"/>
                  <a:gd name="connsiteY1-196" fmla="*/ 177 h 774788"/>
                  <a:gd name="connsiteX2-197" fmla="*/ 823296 w 825590"/>
                  <a:gd name="connsiteY2-198" fmla="*/ 532472 h 774788"/>
                  <a:gd name="connsiteX3-199" fmla="*/ 586254 w 825590"/>
                  <a:gd name="connsiteY3-200" fmla="*/ 559113 h 774788"/>
                  <a:gd name="connsiteX4-201" fmla="*/ 587511 w 825590"/>
                  <a:gd name="connsiteY4-202" fmla="*/ 757119 h 774788"/>
                  <a:gd name="connsiteX5-203" fmla="*/ 248662 w 825590"/>
                  <a:gd name="connsiteY5-204" fmla="*/ 743368 h 774788"/>
                  <a:gd name="connsiteX6-205" fmla="*/ 260529 w 825590"/>
                  <a:gd name="connsiteY6-206" fmla="*/ 550783 h 774788"/>
                  <a:gd name="connsiteX7-207" fmla="*/ 2266 w 825590"/>
                  <a:gd name="connsiteY7-208" fmla="*/ 494916 h 774788"/>
                  <a:gd name="connsiteX0-209" fmla="*/ 2266 w 825245"/>
                  <a:gd name="connsiteY0-210" fmla="*/ 494917 h 774789"/>
                  <a:gd name="connsiteX1-211" fmla="*/ 434863 w 825245"/>
                  <a:gd name="connsiteY1-212" fmla="*/ 178 h 774789"/>
                  <a:gd name="connsiteX2-213" fmla="*/ 823296 w 825245"/>
                  <a:gd name="connsiteY2-214" fmla="*/ 532473 h 774789"/>
                  <a:gd name="connsiteX3-215" fmla="*/ 576667 w 825245"/>
                  <a:gd name="connsiteY3-216" fmla="*/ 567444 h 774789"/>
                  <a:gd name="connsiteX4-217" fmla="*/ 587511 w 825245"/>
                  <a:gd name="connsiteY4-218" fmla="*/ 757120 h 774789"/>
                  <a:gd name="connsiteX5-219" fmla="*/ 248662 w 825245"/>
                  <a:gd name="connsiteY5-220" fmla="*/ 743369 h 774789"/>
                  <a:gd name="connsiteX6-221" fmla="*/ 260529 w 825245"/>
                  <a:gd name="connsiteY6-222" fmla="*/ 550784 h 774789"/>
                  <a:gd name="connsiteX7-223" fmla="*/ 2266 w 825245"/>
                  <a:gd name="connsiteY7-224" fmla="*/ 494917 h 774789"/>
                  <a:gd name="connsiteX0-225" fmla="*/ 2266 w 825245"/>
                  <a:gd name="connsiteY0-226" fmla="*/ 494917 h 769075"/>
                  <a:gd name="connsiteX1-227" fmla="*/ 434863 w 825245"/>
                  <a:gd name="connsiteY1-228" fmla="*/ 178 h 769075"/>
                  <a:gd name="connsiteX2-229" fmla="*/ 823296 w 825245"/>
                  <a:gd name="connsiteY2-230" fmla="*/ 532473 h 769075"/>
                  <a:gd name="connsiteX3-231" fmla="*/ 576667 w 825245"/>
                  <a:gd name="connsiteY3-232" fmla="*/ 567444 h 769075"/>
                  <a:gd name="connsiteX4-233" fmla="*/ 579181 w 825245"/>
                  <a:gd name="connsiteY4-234" fmla="*/ 747533 h 769075"/>
                  <a:gd name="connsiteX5-235" fmla="*/ 248662 w 825245"/>
                  <a:gd name="connsiteY5-236" fmla="*/ 743369 h 769075"/>
                  <a:gd name="connsiteX6-237" fmla="*/ 260529 w 825245"/>
                  <a:gd name="connsiteY6-238" fmla="*/ 550784 h 769075"/>
                  <a:gd name="connsiteX7-239" fmla="*/ 2266 w 825245"/>
                  <a:gd name="connsiteY7-240" fmla="*/ 494917 h 769075"/>
                  <a:gd name="connsiteX0-241" fmla="*/ 2266 w 825245"/>
                  <a:gd name="connsiteY0-242" fmla="*/ 494917 h 777907"/>
                  <a:gd name="connsiteX1-243" fmla="*/ 434863 w 825245"/>
                  <a:gd name="connsiteY1-244" fmla="*/ 178 h 777907"/>
                  <a:gd name="connsiteX2-245" fmla="*/ 823296 w 825245"/>
                  <a:gd name="connsiteY2-246" fmla="*/ 532473 h 777907"/>
                  <a:gd name="connsiteX3-247" fmla="*/ 576667 w 825245"/>
                  <a:gd name="connsiteY3-248" fmla="*/ 567444 h 777907"/>
                  <a:gd name="connsiteX4-249" fmla="*/ 579181 w 825245"/>
                  <a:gd name="connsiteY4-250" fmla="*/ 747533 h 777907"/>
                  <a:gd name="connsiteX5-251" fmla="*/ 248662 w 825245"/>
                  <a:gd name="connsiteY5-252" fmla="*/ 743369 h 777907"/>
                  <a:gd name="connsiteX6-253" fmla="*/ 260529 w 825245"/>
                  <a:gd name="connsiteY6-254" fmla="*/ 550784 h 777907"/>
                  <a:gd name="connsiteX7-255" fmla="*/ 2266 w 825245"/>
                  <a:gd name="connsiteY7-256" fmla="*/ 494917 h 777907"/>
                  <a:gd name="connsiteX0-257" fmla="*/ 2266 w 825245"/>
                  <a:gd name="connsiteY0-258" fmla="*/ 494917 h 782325"/>
                  <a:gd name="connsiteX1-259" fmla="*/ 434863 w 825245"/>
                  <a:gd name="connsiteY1-260" fmla="*/ 178 h 782325"/>
                  <a:gd name="connsiteX2-261" fmla="*/ 823296 w 825245"/>
                  <a:gd name="connsiteY2-262" fmla="*/ 532473 h 782325"/>
                  <a:gd name="connsiteX3-263" fmla="*/ 576667 w 825245"/>
                  <a:gd name="connsiteY3-264" fmla="*/ 567444 h 782325"/>
                  <a:gd name="connsiteX4-265" fmla="*/ 580949 w 825245"/>
                  <a:gd name="connsiteY4-266" fmla="*/ 754409 h 782325"/>
                  <a:gd name="connsiteX5-267" fmla="*/ 248662 w 825245"/>
                  <a:gd name="connsiteY5-268" fmla="*/ 743369 h 782325"/>
                  <a:gd name="connsiteX6-269" fmla="*/ 260529 w 825245"/>
                  <a:gd name="connsiteY6-270" fmla="*/ 550784 h 782325"/>
                  <a:gd name="connsiteX7-271" fmla="*/ 2266 w 825245"/>
                  <a:gd name="connsiteY7-272" fmla="*/ 494917 h 7823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zh-CN" altLang="en-US" sz="2400">
                  <a:cs typeface="+mn-ea"/>
                  <a:sym typeface="+mn-lt"/>
                </a:endParaRPr>
              </a:p>
            </p:txBody>
          </p:sp>
          <p:sp>
            <p:nvSpPr>
              <p:cNvPr id="23" name="椭圆 6"/>
              <p:cNvSpPr/>
              <p:nvPr/>
            </p:nvSpPr>
            <p:spPr>
              <a:xfrm flipH="1">
                <a:off x="5595987" y="1914153"/>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1" fmla="*/ 517117 w 568806"/>
                  <a:gd name="connsiteY0-2" fmla="*/ 69800 h 638223"/>
                  <a:gd name="connsiteX1-3" fmla="*/ 553611 w 568806"/>
                  <a:gd name="connsiteY1-4" fmla="*/ 234550 h 638223"/>
                  <a:gd name="connsiteX2-5" fmla="*/ 149938 w 568806"/>
                  <a:gd name="connsiteY2-6" fmla="*/ 638223 h 638223"/>
                  <a:gd name="connsiteX3-7" fmla="*/ 0 w 568806"/>
                  <a:gd name="connsiteY3-8" fmla="*/ 606321 h 638223"/>
                  <a:gd name="connsiteX4-9" fmla="*/ 144942 w 568806"/>
                  <a:gd name="connsiteY4-10" fmla="*/ 454053 h 638223"/>
                  <a:gd name="connsiteX5-11" fmla="*/ 282530 w 568806"/>
                  <a:gd name="connsiteY5-12" fmla="*/ 589328 h 638223"/>
                  <a:gd name="connsiteX6-13" fmla="*/ 508811 w 568806"/>
                  <a:gd name="connsiteY6-14" fmla="*/ 345744 h 638223"/>
                  <a:gd name="connsiteX7-15" fmla="*/ 364873 w 568806"/>
                  <a:gd name="connsiteY7-16" fmla="*/ 226345 h 638223"/>
                  <a:gd name="connsiteX8-17" fmla="*/ 517117 w 568806"/>
                  <a:gd name="connsiteY8-18" fmla="*/ 69800 h 638223"/>
                  <a:gd name="connsiteX9-19" fmla="*/ 477366 w 568806"/>
                  <a:gd name="connsiteY9-20" fmla="*/ 0 h 638223"/>
                  <a:gd name="connsiteX10-21" fmla="*/ 483360 w 568806"/>
                  <a:gd name="connsiteY10-22" fmla="*/ 9658 h 638223"/>
                  <a:gd name="connsiteX11-23" fmla="*/ 472321 w 568806"/>
                  <a:gd name="connsiteY11-24" fmla="*/ 5192 h 638223"/>
                  <a:gd name="connsiteX12-25" fmla="*/ 568806 w 568806"/>
                  <a:gd name="connsiteY12-26" fmla="*/ 91440 h 638223"/>
                  <a:gd name="connsiteX0-27" fmla="*/ 517117 w 568806"/>
                  <a:gd name="connsiteY0-28" fmla="*/ 69800 h 638223"/>
                  <a:gd name="connsiteX1-29" fmla="*/ 553611 w 568806"/>
                  <a:gd name="connsiteY1-30" fmla="*/ 234550 h 638223"/>
                  <a:gd name="connsiteX2-31" fmla="*/ 149938 w 568806"/>
                  <a:gd name="connsiteY2-32" fmla="*/ 638223 h 638223"/>
                  <a:gd name="connsiteX3-33" fmla="*/ 0 w 568806"/>
                  <a:gd name="connsiteY3-34" fmla="*/ 606321 h 638223"/>
                  <a:gd name="connsiteX4-35" fmla="*/ 144942 w 568806"/>
                  <a:gd name="connsiteY4-36" fmla="*/ 454053 h 638223"/>
                  <a:gd name="connsiteX5-37" fmla="*/ 282530 w 568806"/>
                  <a:gd name="connsiteY5-38" fmla="*/ 589328 h 638223"/>
                  <a:gd name="connsiteX6-39" fmla="*/ 508811 w 568806"/>
                  <a:gd name="connsiteY6-40" fmla="*/ 345744 h 638223"/>
                  <a:gd name="connsiteX7-41" fmla="*/ 364873 w 568806"/>
                  <a:gd name="connsiteY7-42" fmla="*/ 226345 h 638223"/>
                  <a:gd name="connsiteX8-43" fmla="*/ 517117 w 568806"/>
                  <a:gd name="connsiteY8-44" fmla="*/ 69800 h 638223"/>
                  <a:gd name="connsiteX9-45" fmla="*/ 477366 w 568806"/>
                  <a:gd name="connsiteY9-46" fmla="*/ 0 h 638223"/>
                  <a:gd name="connsiteX10-47" fmla="*/ 483360 w 568806"/>
                  <a:gd name="connsiteY10-48" fmla="*/ 9658 h 638223"/>
                  <a:gd name="connsiteX11-49" fmla="*/ 568806 w 568806"/>
                  <a:gd name="connsiteY11-50" fmla="*/ 91440 h 638223"/>
                  <a:gd name="connsiteX0-51" fmla="*/ 517117 w 568806"/>
                  <a:gd name="connsiteY0-52" fmla="*/ 69800 h 638223"/>
                  <a:gd name="connsiteX1-53" fmla="*/ 553611 w 568806"/>
                  <a:gd name="connsiteY1-54" fmla="*/ 234550 h 638223"/>
                  <a:gd name="connsiteX2-55" fmla="*/ 149938 w 568806"/>
                  <a:gd name="connsiteY2-56" fmla="*/ 638223 h 638223"/>
                  <a:gd name="connsiteX3-57" fmla="*/ 0 w 568806"/>
                  <a:gd name="connsiteY3-58" fmla="*/ 606321 h 638223"/>
                  <a:gd name="connsiteX4-59" fmla="*/ 144942 w 568806"/>
                  <a:gd name="connsiteY4-60" fmla="*/ 454053 h 638223"/>
                  <a:gd name="connsiteX5-61" fmla="*/ 282530 w 568806"/>
                  <a:gd name="connsiteY5-62" fmla="*/ 589328 h 638223"/>
                  <a:gd name="connsiteX6-63" fmla="*/ 508811 w 568806"/>
                  <a:gd name="connsiteY6-64" fmla="*/ 345744 h 638223"/>
                  <a:gd name="connsiteX7-65" fmla="*/ 364873 w 568806"/>
                  <a:gd name="connsiteY7-66" fmla="*/ 226345 h 638223"/>
                  <a:gd name="connsiteX8-67" fmla="*/ 517117 w 568806"/>
                  <a:gd name="connsiteY8-68" fmla="*/ 69800 h 638223"/>
                  <a:gd name="connsiteX9-69" fmla="*/ 477366 w 568806"/>
                  <a:gd name="connsiteY9-70" fmla="*/ 0 h 638223"/>
                  <a:gd name="connsiteX10-71" fmla="*/ 568806 w 568806"/>
                  <a:gd name="connsiteY10-72" fmla="*/ 91440 h 638223"/>
                  <a:gd name="connsiteX0-73" fmla="*/ 517117 w 553611"/>
                  <a:gd name="connsiteY0-74" fmla="*/ 0 h 568423"/>
                  <a:gd name="connsiteX1-75" fmla="*/ 553611 w 553611"/>
                  <a:gd name="connsiteY1-76" fmla="*/ 164750 h 568423"/>
                  <a:gd name="connsiteX2-77" fmla="*/ 149938 w 553611"/>
                  <a:gd name="connsiteY2-78" fmla="*/ 568423 h 568423"/>
                  <a:gd name="connsiteX3-79" fmla="*/ 0 w 553611"/>
                  <a:gd name="connsiteY3-80" fmla="*/ 536521 h 568423"/>
                  <a:gd name="connsiteX4-81" fmla="*/ 144942 w 553611"/>
                  <a:gd name="connsiteY4-82" fmla="*/ 384253 h 568423"/>
                  <a:gd name="connsiteX5-83" fmla="*/ 282530 w 553611"/>
                  <a:gd name="connsiteY5-84" fmla="*/ 519528 h 568423"/>
                  <a:gd name="connsiteX6-85" fmla="*/ 508811 w 553611"/>
                  <a:gd name="connsiteY6-86" fmla="*/ 275944 h 568423"/>
                  <a:gd name="connsiteX7-87" fmla="*/ 364873 w 553611"/>
                  <a:gd name="connsiteY7-88" fmla="*/ 156545 h 568423"/>
                  <a:gd name="connsiteX8-89" fmla="*/ 517117 w 553611"/>
                  <a:gd name="connsiteY8-90" fmla="*/ 0 h 56842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cs typeface="+mn-ea"/>
                  <a:sym typeface="+mn-lt"/>
                </a:endParaRPr>
              </a:p>
            </p:txBody>
          </p:sp>
        </p:grpSp>
        <p:sp>
          <p:nvSpPr>
            <p:cNvPr id="21" name="TextBox 23"/>
            <p:cNvSpPr txBox="1"/>
            <p:nvPr/>
          </p:nvSpPr>
          <p:spPr>
            <a:xfrm rot="3232695" flipH="1">
              <a:off x="5859698" y="1833967"/>
              <a:ext cx="471489" cy="424286"/>
            </a:xfrm>
            <a:prstGeom prst="rect">
              <a:avLst/>
            </a:prstGeom>
            <a:noFill/>
          </p:spPr>
          <p:txBody>
            <a:bodyPr>
              <a:spAutoFit/>
            </a:bodyPr>
            <a:lstStyle/>
            <a:p>
              <a:pPr algn="ctr">
                <a:defRPr/>
              </a:pPr>
              <a:r>
                <a:rPr lang="en-US" altLang="zh-CN" sz="3200" dirty="0">
                  <a:solidFill>
                    <a:schemeClr val="bg1"/>
                  </a:solidFill>
                  <a:effectLst>
                    <a:outerShdw blurRad="38100" dist="38100" dir="2700000" algn="tl">
                      <a:srgbClr val="000000">
                        <a:alpha val="43137"/>
                      </a:srgbClr>
                    </a:outerShdw>
                  </a:effectLst>
                  <a:cs typeface="+mn-ea"/>
                  <a:sym typeface="+mn-lt"/>
                </a:rPr>
                <a:t>B</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24" name="组合 23"/>
          <p:cNvGrpSpPr/>
          <p:nvPr/>
        </p:nvGrpSpPr>
        <p:grpSpPr bwMode="auto">
          <a:xfrm>
            <a:off x="988329" y="1579165"/>
            <a:ext cx="3747553" cy="1595186"/>
            <a:chOff x="323528" y="1916831"/>
            <a:chExt cx="2825034" cy="1196932"/>
          </a:xfrm>
        </p:grpSpPr>
        <p:grpSp>
          <p:nvGrpSpPr>
            <p:cNvPr id="25" name="组合 75"/>
            <p:cNvGrpSpPr/>
            <p:nvPr/>
          </p:nvGrpSpPr>
          <p:grpSpPr bwMode="auto">
            <a:xfrm>
              <a:off x="515192" y="2229092"/>
              <a:ext cx="2462470" cy="125042"/>
              <a:chOff x="2296720" y="1560423"/>
              <a:chExt cx="2011108" cy="102122"/>
            </a:xfrm>
          </p:grpSpPr>
          <p:sp>
            <p:nvSpPr>
              <p:cNvPr id="30" name="等腰三角形 29"/>
              <p:cNvSpPr/>
              <p:nvPr/>
            </p:nvSpPr>
            <p:spPr>
              <a:xfrm>
                <a:off x="2297025" y="1561048"/>
                <a:ext cx="117954" cy="10122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cs typeface="+mn-ea"/>
                  <a:sym typeface="+mn-lt"/>
                </a:endParaRPr>
              </a:p>
            </p:txBody>
          </p:sp>
          <p:cxnSp>
            <p:nvCxnSpPr>
              <p:cNvPr id="31" name="直接连接符 30"/>
              <p:cNvCxnSpPr>
                <a:stCxn id="30" idx="2"/>
              </p:cNvCxnSpPr>
              <p:nvPr/>
            </p:nvCxnSpPr>
            <p:spPr>
              <a:xfrm>
                <a:off x="2297025" y="1662269"/>
                <a:ext cx="2010389" cy="0"/>
              </a:xfrm>
              <a:prstGeom prst="line">
                <a:avLst/>
              </a:prstGeom>
              <a:ln>
                <a:tailEnd type="diamond"/>
              </a:ln>
            </p:spPr>
            <p:style>
              <a:lnRef idx="1">
                <a:schemeClr val="accent1"/>
              </a:lnRef>
              <a:fillRef idx="0">
                <a:schemeClr val="accent1"/>
              </a:fillRef>
              <a:effectRef idx="0">
                <a:schemeClr val="accent1"/>
              </a:effectRef>
              <a:fontRef idx="minor">
                <a:schemeClr val="tx1"/>
              </a:fontRef>
            </p:style>
          </p:cxnSp>
        </p:grpSp>
        <p:grpSp>
          <p:nvGrpSpPr>
            <p:cNvPr id="26" name="组合 76"/>
            <p:cNvGrpSpPr/>
            <p:nvPr/>
          </p:nvGrpSpPr>
          <p:grpSpPr bwMode="auto">
            <a:xfrm>
              <a:off x="323528" y="1916831"/>
              <a:ext cx="2460001" cy="346406"/>
              <a:chOff x="2140187" y="1305399"/>
              <a:chExt cx="2009091" cy="282911"/>
            </a:xfrm>
          </p:grpSpPr>
          <p:sp>
            <p:nvSpPr>
              <p:cNvPr id="28" name="TextBox 78"/>
              <p:cNvSpPr txBox="1">
                <a:spLocks noChangeArrowheads="1"/>
              </p:cNvSpPr>
              <p:nvPr/>
            </p:nvSpPr>
            <p:spPr bwMode="auto">
              <a:xfrm>
                <a:off x="2140187" y="1305399"/>
                <a:ext cx="324889" cy="282911"/>
              </a:xfrm>
              <a:prstGeom prst="rect">
                <a:avLst/>
              </a:prstGeom>
              <a:noFill/>
              <a:ln w="9525">
                <a:noFill/>
                <a:miter lim="800000"/>
              </a:ln>
            </p:spPr>
            <p:txBody>
              <a:bodyPr wrap="none">
                <a:spAutoFit/>
              </a:bodyPr>
              <a:lstStyle/>
              <a:p>
                <a:r>
                  <a:rPr lang="en-US" altLang="zh-CN" sz="2400" dirty="0">
                    <a:solidFill>
                      <a:schemeClr val="accent1"/>
                    </a:solidFill>
                    <a:cs typeface="+mn-ea"/>
                    <a:sym typeface="+mn-lt"/>
                  </a:rPr>
                  <a:t>01</a:t>
                </a:r>
                <a:endParaRPr lang="zh-CN" altLang="en-US" sz="2400" dirty="0">
                  <a:solidFill>
                    <a:schemeClr val="accent1"/>
                  </a:solidFill>
                  <a:cs typeface="+mn-ea"/>
                  <a:sym typeface="+mn-lt"/>
                </a:endParaRPr>
              </a:p>
            </p:txBody>
          </p:sp>
          <p:sp>
            <p:nvSpPr>
              <p:cNvPr id="29" name="TextBox 31"/>
              <p:cNvSpPr txBox="1"/>
              <p:nvPr/>
            </p:nvSpPr>
            <p:spPr>
              <a:xfrm>
                <a:off x="2565337" y="1305399"/>
                <a:ext cx="1583941" cy="282911"/>
              </a:xfrm>
              <a:prstGeom prst="rect">
                <a:avLst/>
              </a:prstGeom>
              <a:noFill/>
            </p:spPr>
            <p:txBody>
              <a:bodyPr>
                <a:spAutoFit/>
              </a:bodyPr>
              <a:lstStyle/>
              <a:p>
                <a:pPr>
                  <a:defRPr/>
                </a:pPr>
                <a:r>
                  <a:rPr lang="zh-CN" altLang="en-US" sz="2400" b="1" dirty="0">
                    <a:solidFill>
                      <a:schemeClr val="accent1"/>
                    </a:solidFill>
                    <a:cs typeface="+mn-ea"/>
                    <a:sym typeface="+mn-lt"/>
                  </a:rPr>
                  <a:t>点击添加标题</a:t>
                </a:r>
                <a:endParaRPr lang="zh-CN" altLang="en-US" sz="2400" b="1" dirty="0">
                  <a:solidFill>
                    <a:schemeClr val="accent1"/>
                  </a:solidFill>
                  <a:cs typeface="+mn-ea"/>
                  <a:sym typeface="+mn-lt"/>
                </a:endParaRPr>
              </a:p>
            </p:txBody>
          </p:sp>
        </p:grpSp>
        <p:sp>
          <p:nvSpPr>
            <p:cNvPr id="27" name="TextBox 77"/>
            <p:cNvSpPr txBox="1">
              <a:spLocks noChangeArrowheads="1"/>
            </p:cNvSpPr>
            <p:nvPr/>
          </p:nvSpPr>
          <p:spPr bwMode="auto">
            <a:xfrm>
              <a:off x="844278" y="2444046"/>
              <a:ext cx="2304284" cy="669717"/>
            </a:xfrm>
            <a:prstGeom prst="rect">
              <a:avLst/>
            </a:prstGeom>
            <a:noFill/>
            <a:ln w="9525">
              <a:noFill/>
              <a:miter lim="800000"/>
            </a:ln>
          </p:spPr>
          <p:txBody>
            <a:bodyPr>
              <a:spAutoFit/>
            </a:bodyPr>
            <a:lstStyle/>
            <a:p>
              <a:r>
                <a:rPr lang="zh-CN" altLang="en-US" sz="1300" dirty="0">
                  <a:solidFill>
                    <a:schemeClr val="accent1"/>
                  </a:solidFill>
                  <a:cs typeface="+mn-ea"/>
                  <a:sym typeface="+mn-lt"/>
                </a:rPr>
                <a:t>点击输入简要文字内容，概括精炼言简意赅的说明分项内容。点击输入简要文字内容，概括精炼言简意赅的说明分项内容。</a:t>
              </a:r>
              <a:endParaRPr lang="zh-CN" altLang="en-US" sz="1300" dirty="0">
                <a:solidFill>
                  <a:schemeClr val="accent1"/>
                </a:solidFill>
                <a:cs typeface="+mn-ea"/>
                <a:sym typeface="+mn-lt"/>
              </a:endParaRPr>
            </a:p>
          </p:txBody>
        </p:sp>
      </p:grpSp>
      <p:grpSp>
        <p:nvGrpSpPr>
          <p:cNvPr id="34" name="组合 33"/>
          <p:cNvGrpSpPr/>
          <p:nvPr/>
        </p:nvGrpSpPr>
        <p:grpSpPr bwMode="auto">
          <a:xfrm>
            <a:off x="7601285" y="1579175"/>
            <a:ext cx="3579274" cy="1578090"/>
            <a:chOff x="5858028" y="2212278"/>
            <a:chExt cx="2700194" cy="1183975"/>
          </a:xfrm>
        </p:grpSpPr>
        <p:grpSp>
          <p:nvGrpSpPr>
            <p:cNvPr id="35" name="组合 83"/>
            <p:cNvGrpSpPr/>
            <p:nvPr/>
          </p:nvGrpSpPr>
          <p:grpSpPr bwMode="auto">
            <a:xfrm>
              <a:off x="6034366" y="2524534"/>
              <a:ext cx="2462470" cy="125042"/>
              <a:chOff x="6804248" y="1560423"/>
              <a:chExt cx="2011108" cy="102122"/>
            </a:xfrm>
          </p:grpSpPr>
          <p:sp>
            <p:nvSpPr>
              <p:cNvPr id="40" name="等腰三角形 39"/>
              <p:cNvSpPr/>
              <p:nvPr/>
            </p:nvSpPr>
            <p:spPr>
              <a:xfrm flipH="1">
                <a:off x="8696767" y="1561019"/>
                <a:ext cx="118042" cy="101210"/>
              </a:xfrm>
              <a:prstGeom prst="triangl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3"/>
                  </a:solidFill>
                  <a:cs typeface="+mn-ea"/>
                  <a:sym typeface="+mn-lt"/>
                </a:endParaRPr>
              </a:p>
            </p:txBody>
          </p:sp>
          <p:cxnSp>
            <p:nvCxnSpPr>
              <p:cNvPr id="41" name="直接连接符 40"/>
              <p:cNvCxnSpPr>
                <a:stCxn id="40" idx="2"/>
              </p:cNvCxnSpPr>
              <p:nvPr/>
            </p:nvCxnSpPr>
            <p:spPr>
              <a:xfrm flipH="1">
                <a:off x="6804217" y="1662229"/>
                <a:ext cx="2010592" cy="0"/>
              </a:xfrm>
              <a:prstGeom prst="line">
                <a:avLst/>
              </a:prstGeom>
              <a:ln>
                <a:solidFill>
                  <a:schemeClr val="accent6">
                    <a:lumMod val="50000"/>
                  </a:schemeClr>
                </a:solidFill>
                <a:tailEnd type="diamond"/>
              </a:ln>
            </p:spPr>
            <p:style>
              <a:lnRef idx="1">
                <a:schemeClr val="accent1"/>
              </a:lnRef>
              <a:fillRef idx="0">
                <a:schemeClr val="accent1"/>
              </a:fillRef>
              <a:effectRef idx="0">
                <a:schemeClr val="accent1"/>
              </a:effectRef>
              <a:fontRef idx="minor">
                <a:schemeClr val="tx1"/>
              </a:fontRef>
            </p:style>
          </p:cxnSp>
        </p:grpSp>
        <p:grpSp>
          <p:nvGrpSpPr>
            <p:cNvPr id="36" name="组合 84"/>
            <p:cNvGrpSpPr/>
            <p:nvPr/>
          </p:nvGrpSpPr>
          <p:grpSpPr bwMode="auto">
            <a:xfrm>
              <a:off x="6210625" y="2212278"/>
              <a:ext cx="2347597" cy="351135"/>
              <a:chOff x="6948201" y="1305399"/>
              <a:chExt cx="1917291" cy="286772"/>
            </a:xfrm>
          </p:grpSpPr>
          <p:sp>
            <p:nvSpPr>
              <p:cNvPr id="38" name="TextBox 86"/>
              <p:cNvSpPr txBox="1">
                <a:spLocks noChangeArrowheads="1"/>
              </p:cNvSpPr>
              <p:nvPr/>
            </p:nvSpPr>
            <p:spPr bwMode="auto">
              <a:xfrm flipH="1">
                <a:off x="8540361" y="1305399"/>
                <a:ext cx="325131" cy="282879"/>
              </a:xfrm>
              <a:prstGeom prst="rect">
                <a:avLst/>
              </a:prstGeom>
              <a:noFill/>
              <a:ln w="9525">
                <a:noFill/>
                <a:miter lim="800000"/>
              </a:ln>
            </p:spPr>
            <p:txBody>
              <a:bodyPr wrap="none">
                <a:spAutoFit/>
              </a:bodyPr>
              <a:lstStyle/>
              <a:p>
                <a:r>
                  <a:rPr lang="en-US" altLang="zh-CN" sz="2400" dirty="0">
                    <a:solidFill>
                      <a:schemeClr val="accent3"/>
                    </a:solidFill>
                    <a:cs typeface="+mn-ea"/>
                    <a:sym typeface="+mn-lt"/>
                  </a:rPr>
                  <a:t>02</a:t>
                </a:r>
                <a:endParaRPr lang="zh-CN" altLang="en-US" sz="2400" dirty="0">
                  <a:solidFill>
                    <a:schemeClr val="accent3"/>
                  </a:solidFill>
                  <a:cs typeface="+mn-ea"/>
                  <a:sym typeface="+mn-lt"/>
                </a:endParaRPr>
              </a:p>
            </p:txBody>
          </p:sp>
          <p:sp>
            <p:nvSpPr>
              <p:cNvPr id="39" name="TextBox 39"/>
              <p:cNvSpPr txBox="1"/>
              <p:nvPr/>
            </p:nvSpPr>
            <p:spPr>
              <a:xfrm>
                <a:off x="6948201" y="1309292"/>
                <a:ext cx="1583827" cy="282879"/>
              </a:xfrm>
              <a:prstGeom prst="rect">
                <a:avLst/>
              </a:prstGeom>
              <a:noFill/>
            </p:spPr>
            <p:txBody>
              <a:bodyPr>
                <a:spAutoFit/>
              </a:bodyPr>
              <a:lstStyle/>
              <a:p>
                <a:pPr algn="r">
                  <a:defRPr/>
                </a:pPr>
                <a:r>
                  <a:rPr lang="zh-CN" altLang="en-US" sz="2400" b="1" dirty="0">
                    <a:solidFill>
                      <a:schemeClr val="accent3"/>
                    </a:solidFill>
                    <a:cs typeface="+mn-ea"/>
                    <a:sym typeface="+mn-lt"/>
                  </a:rPr>
                  <a:t>点击添加标题</a:t>
                </a:r>
                <a:endParaRPr lang="zh-CN" altLang="en-US" sz="2400" b="1" dirty="0">
                  <a:solidFill>
                    <a:schemeClr val="accent3"/>
                  </a:solidFill>
                  <a:cs typeface="+mn-ea"/>
                  <a:sym typeface="+mn-lt"/>
                </a:endParaRPr>
              </a:p>
            </p:txBody>
          </p:sp>
        </p:grpSp>
        <p:sp>
          <p:nvSpPr>
            <p:cNvPr id="37" name="TextBox 85"/>
            <p:cNvSpPr txBox="1">
              <a:spLocks noChangeArrowheads="1"/>
            </p:cNvSpPr>
            <p:nvPr/>
          </p:nvSpPr>
          <p:spPr bwMode="auto">
            <a:xfrm>
              <a:off x="5858028" y="2726609"/>
              <a:ext cx="2304284" cy="669644"/>
            </a:xfrm>
            <a:prstGeom prst="rect">
              <a:avLst/>
            </a:prstGeom>
            <a:noFill/>
            <a:ln w="9525">
              <a:noFill/>
              <a:miter lim="800000"/>
            </a:ln>
          </p:spPr>
          <p:txBody>
            <a:bodyPr>
              <a:spAutoFit/>
            </a:bodyPr>
            <a:lstStyle/>
            <a:p>
              <a:pPr algn="r"/>
              <a:r>
                <a:rPr lang="zh-CN" altLang="en-US" sz="1300" dirty="0">
                  <a:solidFill>
                    <a:schemeClr val="accent3"/>
                  </a:solidFill>
                  <a:cs typeface="+mn-ea"/>
                  <a:sym typeface="+mn-lt"/>
                </a:rPr>
                <a:t>点击输入简要文字内容，概括精炼言简意赅的说明分项内容。点击输入简要文字内容，概括精炼言简意赅的说明分项内容。</a:t>
              </a:r>
              <a:endParaRPr lang="zh-CN" altLang="en-US" sz="1300" dirty="0">
                <a:solidFill>
                  <a:schemeClr val="accent3"/>
                </a:solidFill>
                <a:cs typeface="+mn-ea"/>
                <a:sym typeface="+mn-lt"/>
              </a:endParaRPr>
            </a:p>
          </p:txBody>
        </p:sp>
      </p:grpSp>
      <p:grpSp>
        <p:nvGrpSpPr>
          <p:cNvPr id="42" name="组合 41"/>
          <p:cNvGrpSpPr/>
          <p:nvPr/>
        </p:nvGrpSpPr>
        <p:grpSpPr bwMode="auto">
          <a:xfrm>
            <a:off x="988329" y="4147866"/>
            <a:ext cx="3730711" cy="1578948"/>
            <a:chOff x="323528" y="3939169"/>
            <a:chExt cx="2813146" cy="1183505"/>
          </a:xfrm>
        </p:grpSpPr>
        <p:grpSp>
          <p:nvGrpSpPr>
            <p:cNvPr id="43" name="组合 96"/>
            <p:cNvGrpSpPr/>
            <p:nvPr/>
          </p:nvGrpSpPr>
          <p:grpSpPr bwMode="auto">
            <a:xfrm>
              <a:off x="515192" y="4251436"/>
              <a:ext cx="2462470" cy="125042"/>
              <a:chOff x="2296720" y="2970790"/>
              <a:chExt cx="2011108" cy="102122"/>
            </a:xfrm>
          </p:grpSpPr>
          <p:sp>
            <p:nvSpPr>
              <p:cNvPr id="48" name="等腰三角形 47"/>
              <p:cNvSpPr/>
              <p:nvPr/>
            </p:nvSpPr>
            <p:spPr>
              <a:xfrm>
                <a:off x="2297071" y="2971145"/>
                <a:ext cx="117987" cy="102411"/>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3"/>
                  </a:solidFill>
                  <a:cs typeface="+mn-ea"/>
                  <a:sym typeface="+mn-lt"/>
                </a:endParaRPr>
              </a:p>
            </p:txBody>
          </p:sp>
          <p:cxnSp>
            <p:nvCxnSpPr>
              <p:cNvPr id="49" name="直接连接符 48"/>
              <p:cNvCxnSpPr>
                <a:stCxn id="48" idx="2"/>
              </p:cNvCxnSpPr>
              <p:nvPr/>
            </p:nvCxnSpPr>
            <p:spPr>
              <a:xfrm>
                <a:off x="2297071" y="3073556"/>
                <a:ext cx="2010967" cy="0"/>
              </a:xfrm>
              <a:prstGeom prst="line">
                <a:avLst/>
              </a:prstGeom>
              <a:ln>
                <a:solidFill>
                  <a:schemeClr val="accent3">
                    <a:lumMod val="50000"/>
                  </a:schemeClr>
                </a:solidFill>
                <a:tailEnd type="diamond"/>
              </a:ln>
            </p:spPr>
            <p:style>
              <a:lnRef idx="1">
                <a:schemeClr val="accent1"/>
              </a:lnRef>
              <a:fillRef idx="0">
                <a:schemeClr val="accent1"/>
              </a:fillRef>
              <a:effectRef idx="0">
                <a:schemeClr val="accent1"/>
              </a:effectRef>
              <a:fontRef idx="minor">
                <a:schemeClr val="tx1"/>
              </a:fontRef>
            </p:style>
          </p:cxnSp>
        </p:grpSp>
        <p:grpSp>
          <p:nvGrpSpPr>
            <p:cNvPr id="44" name="组合 128"/>
            <p:cNvGrpSpPr/>
            <p:nvPr/>
          </p:nvGrpSpPr>
          <p:grpSpPr bwMode="auto">
            <a:xfrm>
              <a:off x="323528" y="3939169"/>
              <a:ext cx="2468645" cy="346043"/>
              <a:chOff x="2140187" y="2715766"/>
              <a:chExt cx="2016151" cy="282615"/>
            </a:xfrm>
          </p:grpSpPr>
          <p:sp>
            <p:nvSpPr>
              <p:cNvPr id="46" name="TextBox 130"/>
              <p:cNvSpPr txBox="1">
                <a:spLocks noChangeArrowheads="1"/>
              </p:cNvSpPr>
              <p:nvPr/>
            </p:nvSpPr>
            <p:spPr bwMode="auto">
              <a:xfrm>
                <a:off x="2140187" y="2715766"/>
                <a:ext cx="324982" cy="282614"/>
              </a:xfrm>
              <a:prstGeom prst="rect">
                <a:avLst/>
              </a:prstGeom>
              <a:noFill/>
              <a:ln w="9525">
                <a:noFill/>
                <a:miter lim="800000"/>
              </a:ln>
            </p:spPr>
            <p:txBody>
              <a:bodyPr wrap="none">
                <a:spAutoFit/>
              </a:bodyPr>
              <a:lstStyle/>
              <a:p>
                <a:r>
                  <a:rPr lang="en-US" altLang="zh-CN" sz="2400" dirty="0">
                    <a:solidFill>
                      <a:schemeClr val="accent3"/>
                    </a:solidFill>
                    <a:cs typeface="+mn-ea"/>
                    <a:sym typeface="+mn-lt"/>
                  </a:rPr>
                  <a:t>04</a:t>
                </a:r>
                <a:endParaRPr lang="zh-CN" altLang="en-US" sz="2400" dirty="0">
                  <a:solidFill>
                    <a:schemeClr val="accent3"/>
                  </a:solidFill>
                  <a:cs typeface="+mn-ea"/>
                  <a:sym typeface="+mn-lt"/>
                </a:endParaRPr>
              </a:p>
            </p:txBody>
          </p:sp>
          <p:sp>
            <p:nvSpPr>
              <p:cNvPr id="47" name="TextBox 48"/>
              <p:cNvSpPr txBox="1"/>
              <p:nvPr/>
            </p:nvSpPr>
            <p:spPr>
              <a:xfrm>
                <a:off x="2571941" y="2715766"/>
                <a:ext cx="1584397" cy="282615"/>
              </a:xfrm>
              <a:prstGeom prst="rect">
                <a:avLst/>
              </a:prstGeom>
              <a:noFill/>
            </p:spPr>
            <p:txBody>
              <a:bodyPr>
                <a:spAutoFit/>
              </a:bodyPr>
              <a:lstStyle/>
              <a:p>
                <a:pPr>
                  <a:defRPr/>
                </a:pPr>
                <a:r>
                  <a:rPr lang="zh-CN" altLang="en-US" sz="2400" b="1" dirty="0">
                    <a:solidFill>
                      <a:schemeClr val="accent3"/>
                    </a:solidFill>
                    <a:cs typeface="+mn-ea"/>
                    <a:sym typeface="+mn-lt"/>
                  </a:rPr>
                  <a:t>点击添加标题</a:t>
                </a:r>
                <a:endParaRPr lang="zh-CN" altLang="en-US" sz="2400" b="1" dirty="0">
                  <a:solidFill>
                    <a:schemeClr val="accent3"/>
                  </a:solidFill>
                  <a:cs typeface="+mn-ea"/>
                  <a:sym typeface="+mn-lt"/>
                </a:endParaRPr>
              </a:p>
            </p:txBody>
          </p:sp>
        </p:grpSp>
        <p:sp>
          <p:nvSpPr>
            <p:cNvPr id="45" name="TextBox 129"/>
            <p:cNvSpPr txBox="1">
              <a:spLocks noChangeArrowheads="1"/>
            </p:cNvSpPr>
            <p:nvPr/>
          </p:nvSpPr>
          <p:spPr bwMode="auto">
            <a:xfrm>
              <a:off x="832390" y="4453659"/>
              <a:ext cx="2304284" cy="669015"/>
            </a:xfrm>
            <a:prstGeom prst="rect">
              <a:avLst/>
            </a:prstGeom>
            <a:noFill/>
            <a:ln w="9525">
              <a:noFill/>
              <a:miter lim="800000"/>
            </a:ln>
          </p:spPr>
          <p:txBody>
            <a:bodyPr>
              <a:spAutoFit/>
            </a:bodyPr>
            <a:lstStyle/>
            <a:p>
              <a:r>
                <a:rPr lang="zh-CN" altLang="en-US" sz="1300" dirty="0">
                  <a:solidFill>
                    <a:schemeClr val="accent3"/>
                  </a:solidFill>
                  <a:cs typeface="+mn-ea"/>
                  <a:sym typeface="+mn-lt"/>
                </a:rPr>
                <a:t>点击输入简要文字内容，概括精炼言简意赅的说明分项内容。点击输入简要文字内容，概括精炼言简意赅的说明分项内容。</a:t>
              </a:r>
              <a:endParaRPr lang="zh-CN" altLang="en-US" sz="1300" dirty="0">
                <a:solidFill>
                  <a:schemeClr val="accent3"/>
                </a:solidFill>
                <a:cs typeface="+mn-ea"/>
                <a:sym typeface="+mn-lt"/>
              </a:endParaRPr>
            </a:p>
          </p:txBody>
        </p:sp>
      </p:grpSp>
      <p:grpSp>
        <p:nvGrpSpPr>
          <p:cNvPr id="50" name="组合 49"/>
          <p:cNvGrpSpPr/>
          <p:nvPr/>
        </p:nvGrpSpPr>
        <p:grpSpPr bwMode="auto">
          <a:xfrm>
            <a:off x="7601285" y="4147866"/>
            <a:ext cx="3579274" cy="1578948"/>
            <a:chOff x="5858028" y="3939169"/>
            <a:chExt cx="2700194" cy="1183505"/>
          </a:xfrm>
        </p:grpSpPr>
        <p:grpSp>
          <p:nvGrpSpPr>
            <p:cNvPr id="51" name="组合 135"/>
            <p:cNvGrpSpPr/>
            <p:nvPr/>
          </p:nvGrpSpPr>
          <p:grpSpPr bwMode="auto">
            <a:xfrm>
              <a:off x="6034366" y="4251436"/>
              <a:ext cx="2462470" cy="125042"/>
              <a:chOff x="6804248" y="2970790"/>
              <a:chExt cx="2011108" cy="102122"/>
            </a:xfrm>
          </p:grpSpPr>
          <p:sp>
            <p:nvSpPr>
              <p:cNvPr id="56" name="等腰三角形 55"/>
              <p:cNvSpPr/>
              <p:nvPr/>
            </p:nvSpPr>
            <p:spPr>
              <a:xfrm flipH="1">
                <a:off x="8696767" y="2971145"/>
                <a:ext cx="118042" cy="10241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cs typeface="+mn-ea"/>
                  <a:sym typeface="+mn-lt"/>
                </a:endParaRPr>
              </a:p>
            </p:txBody>
          </p:sp>
          <p:cxnSp>
            <p:nvCxnSpPr>
              <p:cNvPr id="57" name="直接连接符 56"/>
              <p:cNvCxnSpPr>
                <a:stCxn id="56" idx="2"/>
              </p:cNvCxnSpPr>
              <p:nvPr/>
            </p:nvCxnSpPr>
            <p:spPr>
              <a:xfrm flipH="1">
                <a:off x="6804217" y="3073556"/>
                <a:ext cx="2010592" cy="0"/>
              </a:xfrm>
              <a:prstGeom prst="line">
                <a:avLst/>
              </a:prstGeom>
              <a:ln>
                <a:solidFill>
                  <a:schemeClr val="accent1">
                    <a:lumMod val="75000"/>
                  </a:schemeClr>
                </a:solidFill>
                <a:tailEnd type="diamond"/>
              </a:ln>
            </p:spPr>
            <p:style>
              <a:lnRef idx="1">
                <a:schemeClr val="accent1"/>
              </a:lnRef>
              <a:fillRef idx="0">
                <a:schemeClr val="accent1"/>
              </a:fillRef>
              <a:effectRef idx="0">
                <a:schemeClr val="accent1"/>
              </a:effectRef>
              <a:fontRef idx="minor">
                <a:schemeClr val="tx1"/>
              </a:fontRef>
            </p:style>
          </p:cxnSp>
        </p:grpSp>
        <p:grpSp>
          <p:nvGrpSpPr>
            <p:cNvPr id="52" name="组合 136"/>
            <p:cNvGrpSpPr/>
            <p:nvPr/>
          </p:nvGrpSpPr>
          <p:grpSpPr bwMode="auto">
            <a:xfrm>
              <a:off x="6210625" y="3939169"/>
              <a:ext cx="2347597" cy="346043"/>
              <a:chOff x="6948201" y="2715766"/>
              <a:chExt cx="1917291" cy="282615"/>
            </a:xfrm>
          </p:grpSpPr>
          <p:sp>
            <p:nvSpPr>
              <p:cNvPr id="54" name="TextBox 138"/>
              <p:cNvSpPr txBox="1">
                <a:spLocks noChangeArrowheads="1"/>
              </p:cNvSpPr>
              <p:nvPr/>
            </p:nvSpPr>
            <p:spPr bwMode="auto">
              <a:xfrm flipH="1">
                <a:off x="8540361" y="2715766"/>
                <a:ext cx="325131" cy="282614"/>
              </a:xfrm>
              <a:prstGeom prst="rect">
                <a:avLst/>
              </a:prstGeom>
              <a:noFill/>
              <a:ln w="9525">
                <a:noFill/>
                <a:miter lim="800000"/>
              </a:ln>
            </p:spPr>
            <p:txBody>
              <a:bodyPr wrap="none">
                <a:spAutoFit/>
              </a:bodyPr>
              <a:lstStyle/>
              <a:p>
                <a:r>
                  <a:rPr lang="en-US" altLang="zh-CN" sz="2400" dirty="0">
                    <a:solidFill>
                      <a:schemeClr val="accent1"/>
                    </a:solidFill>
                    <a:cs typeface="+mn-ea"/>
                    <a:sym typeface="+mn-lt"/>
                  </a:rPr>
                  <a:t>03</a:t>
                </a:r>
                <a:endParaRPr lang="zh-CN" altLang="en-US" sz="2400" dirty="0">
                  <a:solidFill>
                    <a:schemeClr val="accent1"/>
                  </a:solidFill>
                  <a:cs typeface="+mn-ea"/>
                  <a:sym typeface="+mn-lt"/>
                </a:endParaRPr>
              </a:p>
            </p:txBody>
          </p:sp>
          <p:sp>
            <p:nvSpPr>
              <p:cNvPr id="55" name="TextBox 56"/>
              <p:cNvSpPr txBox="1"/>
              <p:nvPr/>
            </p:nvSpPr>
            <p:spPr>
              <a:xfrm>
                <a:off x="6948201" y="2715766"/>
                <a:ext cx="1583827" cy="282615"/>
              </a:xfrm>
              <a:prstGeom prst="rect">
                <a:avLst/>
              </a:prstGeom>
              <a:noFill/>
            </p:spPr>
            <p:txBody>
              <a:bodyPr>
                <a:spAutoFit/>
              </a:bodyPr>
              <a:lstStyle/>
              <a:p>
                <a:pPr algn="r">
                  <a:defRPr/>
                </a:pPr>
                <a:r>
                  <a:rPr lang="zh-CN" altLang="en-US" sz="2400" b="1" dirty="0">
                    <a:solidFill>
                      <a:schemeClr val="accent1"/>
                    </a:solidFill>
                    <a:cs typeface="+mn-ea"/>
                    <a:sym typeface="+mn-lt"/>
                  </a:rPr>
                  <a:t>点击添加标题</a:t>
                </a:r>
                <a:endParaRPr lang="zh-CN" altLang="en-US" sz="2400" b="1" dirty="0">
                  <a:solidFill>
                    <a:schemeClr val="accent1"/>
                  </a:solidFill>
                  <a:cs typeface="+mn-ea"/>
                  <a:sym typeface="+mn-lt"/>
                </a:endParaRPr>
              </a:p>
            </p:txBody>
          </p:sp>
        </p:grpSp>
        <p:sp>
          <p:nvSpPr>
            <p:cNvPr id="53" name="TextBox 137"/>
            <p:cNvSpPr txBox="1">
              <a:spLocks noChangeArrowheads="1"/>
            </p:cNvSpPr>
            <p:nvPr/>
          </p:nvSpPr>
          <p:spPr bwMode="auto">
            <a:xfrm>
              <a:off x="5858028" y="4453659"/>
              <a:ext cx="2304284" cy="669015"/>
            </a:xfrm>
            <a:prstGeom prst="rect">
              <a:avLst/>
            </a:prstGeom>
            <a:noFill/>
            <a:ln w="9525">
              <a:noFill/>
              <a:miter lim="800000"/>
            </a:ln>
          </p:spPr>
          <p:txBody>
            <a:bodyPr>
              <a:spAutoFit/>
            </a:bodyPr>
            <a:lstStyle/>
            <a:p>
              <a:pPr algn="r"/>
              <a:r>
                <a:rPr lang="zh-CN" altLang="en-US" sz="1300" dirty="0">
                  <a:solidFill>
                    <a:schemeClr val="accent1"/>
                  </a:solidFill>
                  <a:cs typeface="+mn-ea"/>
                  <a:sym typeface="+mn-lt"/>
                </a:rPr>
                <a:t>点击输入简要文字内容，概括精炼言简意赅的说明分项内容。点击输入简要文字内容，概括精炼言简意赅的说明分项内容。</a:t>
              </a:r>
              <a:endParaRPr lang="zh-CN" altLang="en-US" sz="1300" dirty="0">
                <a:solidFill>
                  <a:schemeClr val="accent1"/>
                </a:solidFill>
                <a:cs typeface="+mn-ea"/>
                <a:sym typeface="+mn-lt"/>
              </a:endParaRPr>
            </a:p>
          </p:txBody>
        </p:sp>
      </p:grpSp>
      <p:sp>
        <p:nvSpPr>
          <p:cNvPr id="58" name="矩形 57"/>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0-#ppt_h/2"/>
                                          </p:val>
                                        </p:tav>
                                        <p:tav tm="100000">
                                          <p:val>
                                            <p:strVal val="#ppt_y"/>
                                          </p:val>
                                        </p:tav>
                                      </p:tavLst>
                                    </p:anim>
                                  </p:childTnLst>
                                </p:cTn>
                              </p:par>
                              <p:par>
                                <p:cTn id="21" presetID="8" presetClass="emph" presetSubtype="0" fill="hold" nodeType="withEffect">
                                  <p:stCondLst>
                                    <p:cond delay="0"/>
                                  </p:stCondLst>
                                  <p:childTnLst>
                                    <p:animRot by="21600000">
                                      <p:cBhvr>
                                        <p:cTn id="22" dur="500" fill="hold"/>
                                        <p:tgtEl>
                                          <p:spTgt spid="4"/>
                                        </p:tgtEl>
                                        <p:attrNameLst>
                                          <p:attrName>r</p:attrName>
                                        </p:attrNameLst>
                                      </p:cBhvr>
                                    </p:animRot>
                                  </p:childTnLst>
                                </p:cTn>
                              </p:par>
                              <p:par>
                                <p:cTn id="23" presetID="8" presetClass="emph" presetSubtype="0" fill="hold" nodeType="withEffect">
                                  <p:stCondLst>
                                    <p:cond delay="0"/>
                                  </p:stCondLst>
                                  <p:childTnLst>
                                    <p:animRot by="21600000">
                                      <p:cBhvr>
                                        <p:cTn id="24" dur="500" fill="hold"/>
                                        <p:tgtEl>
                                          <p:spTgt spid="19"/>
                                        </p:tgtEl>
                                        <p:attrNameLst>
                                          <p:attrName>r</p:attrName>
                                        </p:attrNameLst>
                                      </p:cBhvr>
                                    </p:animRot>
                                  </p:childTnLst>
                                </p:cTn>
                              </p:par>
                              <p:par>
                                <p:cTn id="25" presetID="8" presetClass="emph" presetSubtype="0" fill="hold" nodeType="withEffect">
                                  <p:stCondLst>
                                    <p:cond delay="0"/>
                                  </p:stCondLst>
                                  <p:childTnLst>
                                    <p:animRot by="21600000">
                                      <p:cBhvr>
                                        <p:cTn id="26" dur="500" fill="hold"/>
                                        <p:tgtEl>
                                          <p:spTgt spid="9"/>
                                        </p:tgtEl>
                                        <p:attrNameLst>
                                          <p:attrName>r</p:attrName>
                                        </p:attrNameLst>
                                      </p:cBhvr>
                                    </p:animRot>
                                  </p:childTnLst>
                                </p:cTn>
                              </p:par>
                              <p:par>
                                <p:cTn id="27" presetID="8" presetClass="emph" presetSubtype="0" fill="hold" nodeType="withEffect">
                                  <p:stCondLst>
                                    <p:cond delay="0"/>
                                  </p:stCondLst>
                                  <p:childTnLst>
                                    <p:animRot by="21600000">
                                      <p:cBhvr>
                                        <p:cTn id="28" dur="500" fill="hold"/>
                                        <p:tgtEl>
                                          <p:spTgt spid="14"/>
                                        </p:tgtEl>
                                        <p:attrNameLst>
                                          <p:attrName>r</p:attrName>
                                        </p:attrNameLst>
                                      </p:cBhvr>
                                    </p:animRot>
                                  </p:childTnLst>
                                </p:cTn>
                              </p:par>
                            </p:childTnLst>
                          </p:cTn>
                        </p:par>
                        <p:par>
                          <p:cTn id="29" fill="hold">
                            <p:stCondLst>
                              <p:cond delay="500"/>
                            </p:stCondLst>
                            <p:childTnLst>
                              <p:par>
                                <p:cTn id="30" presetID="12" presetClass="entr" presetSubtype="2"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p:tgtEl>
                                          <p:spTgt spid="24"/>
                                        </p:tgtEl>
                                        <p:attrNameLst>
                                          <p:attrName>ppt_x</p:attrName>
                                        </p:attrNameLst>
                                      </p:cBhvr>
                                      <p:tavLst>
                                        <p:tav tm="0">
                                          <p:val>
                                            <p:strVal val="#ppt_x+#ppt_w*1.125000"/>
                                          </p:val>
                                        </p:tav>
                                        <p:tav tm="100000">
                                          <p:val>
                                            <p:strVal val="#ppt_x"/>
                                          </p:val>
                                        </p:tav>
                                      </p:tavLst>
                                    </p:anim>
                                    <p:animEffect transition="in" filter="wipe(left)">
                                      <p:cBhvr>
                                        <p:cTn id="33" dur="500"/>
                                        <p:tgtEl>
                                          <p:spTgt spid="24"/>
                                        </p:tgtEl>
                                      </p:cBhvr>
                                    </p:animEffect>
                                  </p:childTnLst>
                                </p:cTn>
                              </p:par>
                              <p:par>
                                <p:cTn id="34" presetID="12" presetClass="entr" presetSubtype="8" fill="hold"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par>
                                <p:cTn id="38" presetID="12" presetClass="entr" presetSubtype="2" fill="hold" nodeType="with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ppt_x</p:attrName>
                                        </p:attrNameLst>
                                      </p:cBhvr>
                                      <p:tavLst>
                                        <p:tav tm="0">
                                          <p:val>
                                            <p:strVal val="#ppt_x+#ppt_w*1.125000"/>
                                          </p:val>
                                        </p:tav>
                                        <p:tav tm="100000">
                                          <p:val>
                                            <p:strVal val="#ppt_x"/>
                                          </p:val>
                                        </p:tav>
                                      </p:tavLst>
                                    </p:anim>
                                    <p:animEffect transition="in" filter="wipe(left)">
                                      <p:cBhvr>
                                        <p:cTn id="41" dur="500"/>
                                        <p:tgtEl>
                                          <p:spTgt spid="42"/>
                                        </p:tgtEl>
                                      </p:cBhvr>
                                    </p:animEffect>
                                  </p:childTnLst>
                                </p:cTn>
                              </p:par>
                              <p:par>
                                <p:cTn id="42" presetID="12" presetClass="entr" presetSubtype="8" fill="hold" nodeType="with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p:tgtEl>
                                          <p:spTgt spid="50"/>
                                        </p:tgtEl>
                                        <p:attrNameLst>
                                          <p:attrName>ppt_x</p:attrName>
                                        </p:attrNameLst>
                                      </p:cBhvr>
                                      <p:tavLst>
                                        <p:tav tm="0">
                                          <p:val>
                                            <p:strVal val="#ppt_x-#ppt_w*1.125000"/>
                                          </p:val>
                                        </p:tav>
                                        <p:tav tm="100000">
                                          <p:val>
                                            <p:strVal val="#ppt_x"/>
                                          </p:val>
                                        </p:tav>
                                      </p:tavLst>
                                    </p:anim>
                                    <p:animEffect transition="in" filter="wipe(right)">
                                      <p:cBhvr>
                                        <p:cTn id="45" dur="500"/>
                                        <p:tgtEl>
                                          <p:spTgt spid="50"/>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Elbow Connector 106"/>
          <p:cNvCxnSpPr>
            <a:cxnSpLocks noChangeShapeType="1"/>
          </p:cNvCxnSpPr>
          <p:nvPr/>
        </p:nvCxnSpPr>
        <p:spPr bwMode="auto">
          <a:xfrm>
            <a:off x="3865563" y="2439989"/>
            <a:ext cx="1204912" cy="927100"/>
          </a:xfrm>
          <a:prstGeom prst="bentConnector3">
            <a:avLst>
              <a:gd name="adj1" fmla="val 50000"/>
            </a:avLst>
          </a:prstGeom>
          <a:noFill/>
          <a:ln w="12700">
            <a:solidFill>
              <a:srgbClr val="ADBACA"/>
            </a:solidFill>
            <a:miter lim="800000"/>
            <a:headEnd type="triangle" w="med" len="med"/>
            <a:tailEnd type="oval" w="med" len="med"/>
          </a:ln>
          <a:extLst>
            <a:ext uri="{909E8E84-426E-40DD-AFC4-6F175D3DCCD1}">
              <a14:hiddenFill xmlns:a14="http://schemas.microsoft.com/office/drawing/2010/main">
                <a:noFill/>
              </a14:hiddenFill>
            </a:ext>
          </a:extLst>
        </p:spPr>
      </p:cxnSp>
      <p:cxnSp>
        <p:nvCxnSpPr>
          <p:cNvPr id="5" name="Elbow Connector 107"/>
          <p:cNvCxnSpPr>
            <a:cxnSpLocks noChangeShapeType="1"/>
          </p:cNvCxnSpPr>
          <p:nvPr/>
        </p:nvCxnSpPr>
        <p:spPr bwMode="auto">
          <a:xfrm flipV="1">
            <a:off x="3865563" y="4454526"/>
            <a:ext cx="1204912" cy="927100"/>
          </a:xfrm>
          <a:prstGeom prst="bentConnector3">
            <a:avLst>
              <a:gd name="adj1" fmla="val 50000"/>
            </a:avLst>
          </a:prstGeom>
          <a:noFill/>
          <a:ln w="12700">
            <a:solidFill>
              <a:srgbClr val="ADBACA"/>
            </a:solidFill>
            <a:miter lim="800000"/>
            <a:headEnd type="triangle" w="med" len="med"/>
            <a:tailEnd type="oval" w="med" len="med"/>
          </a:ln>
          <a:extLst>
            <a:ext uri="{909E8E84-426E-40DD-AFC4-6F175D3DCCD1}">
              <a14:hiddenFill xmlns:a14="http://schemas.microsoft.com/office/drawing/2010/main">
                <a:noFill/>
              </a14:hiddenFill>
            </a:ext>
          </a:extLst>
        </p:spPr>
      </p:cxnSp>
      <p:cxnSp>
        <p:nvCxnSpPr>
          <p:cNvPr id="6" name="Straight Connector 109"/>
          <p:cNvCxnSpPr>
            <a:cxnSpLocks noChangeShapeType="1"/>
          </p:cNvCxnSpPr>
          <p:nvPr/>
        </p:nvCxnSpPr>
        <p:spPr bwMode="auto">
          <a:xfrm>
            <a:off x="3865563" y="3919539"/>
            <a:ext cx="1204912" cy="3175"/>
          </a:xfrm>
          <a:prstGeom prst="line">
            <a:avLst/>
          </a:prstGeom>
          <a:noFill/>
          <a:ln w="12700">
            <a:solidFill>
              <a:srgbClr val="ADBACA"/>
            </a:solidFill>
            <a:round/>
            <a:headEnd type="triangle" w="med" len="med"/>
            <a:tailEnd type="oval" w="med" len="med"/>
          </a:ln>
          <a:extLst>
            <a:ext uri="{909E8E84-426E-40DD-AFC4-6F175D3DCCD1}">
              <a14:hiddenFill xmlns:a14="http://schemas.microsoft.com/office/drawing/2010/main">
                <a:noFill/>
              </a14:hiddenFill>
            </a:ext>
          </a:extLst>
        </p:spPr>
      </p:cxnSp>
      <p:cxnSp>
        <p:nvCxnSpPr>
          <p:cNvPr id="7" name="Elbow Connector 45"/>
          <p:cNvCxnSpPr>
            <a:cxnSpLocks noChangeShapeType="1"/>
          </p:cNvCxnSpPr>
          <p:nvPr/>
        </p:nvCxnSpPr>
        <p:spPr bwMode="auto">
          <a:xfrm flipH="1">
            <a:off x="7085013" y="2439989"/>
            <a:ext cx="1230312" cy="927100"/>
          </a:xfrm>
          <a:prstGeom prst="bentConnector3">
            <a:avLst>
              <a:gd name="adj1" fmla="val 50000"/>
            </a:avLst>
          </a:prstGeom>
          <a:noFill/>
          <a:ln w="12700">
            <a:solidFill>
              <a:srgbClr val="ADBACA"/>
            </a:solidFill>
            <a:miter lim="800000"/>
            <a:headEnd type="triangle" w="med" len="med"/>
            <a:tailEnd type="oval" w="med" len="med"/>
          </a:ln>
          <a:extLst>
            <a:ext uri="{909E8E84-426E-40DD-AFC4-6F175D3DCCD1}">
              <a14:hiddenFill xmlns:a14="http://schemas.microsoft.com/office/drawing/2010/main">
                <a:noFill/>
              </a14:hiddenFill>
            </a:ext>
          </a:extLst>
        </p:spPr>
      </p:cxnSp>
      <p:cxnSp>
        <p:nvCxnSpPr>
          <p:cNvPr id="8" name="Elbow Connector 46"/>
          <p:cNvCxnSpPr>
            <a:cxnSpLocks noChangeShapeType="1"/>
          </p:cNvCxnSpPr>
          <p:nvPr/>
        </p:nvCxnSpPr>
        <p:spPr bwMode="auto">
          <a:xfrm flipH="1" flipV="1">
            <a:off x="7085013" y="4454526"/>
            <a:ext cx="1230312" cy="927100"/>
          </a:xfrm>
          <a:prstGeom prst="bentConnector3">
            <a:avLst>
              <a:gd name="adj1" fmla="val 50000"/>
            </a:avLst>
          </a:prstGeom>
          <a:noFill/>
          <a:ln w="12700">
            <a:solidFill>
              <a:srgbClr val="ADBACA"/>
            </a:solidFill>
            <a:miter lim="800000"/>
            <a:headEnd type="triangle" w="med" len="med"/>
            <a:tailEnd type="oval" w="med" len="med"/>
          </a:ln>
          <a:extLst>
            <a:ext uri="{909E8E84-426E-40DD-AFC4-6F175D3DCCD1}">
              <a14:hiddenFill xmlns:a14="http://schemas.microsoft.com/office/drawing/2010/main">
                <a:noFill/>
              </a14:hiddenFill>
            </a:ext>
          </a:extLst>
        </p:spPr>
      </p:cxnSp>
      <p:cxnSp>
        <p:nvCxnSpPr>
          <p:cNvPr id="9" name="Straight Connector 47"/>
          <p:cNvCxnSpPr>
            <a:cxnSpLocks noChangeShapeType="1"/>
          </p:cNvCxnSpPr>
          <p:nvPr/>
        </p:nvCxnSpPr>
        <p:spPr bwMode="auto">
          <a:xfrm flipH="1">
            <a:off x="7085013" y="3919539"/>
            <a:ext cx="1230312" cy="3175"/>
          </a:xfrm>
          <a:prstGeom prst="line">
            <a:avLst/>
          </a:prstGeom>
          <a:noFill/>
          <a:ln w="12700">
            <a:solidFill>
              <a:srgbClr val="ADBACA"/>
            </a:solidFill>
            <a:round/>
            <a:headEnd type="triangle" w="med" len="med"/>
            <a:tailEnd type="oval" w="med" len="med"/>
          </a:ln>
          <a:extLst>
            <a:ext uri="{909E8E84-426E-40DD-AFC4-6F175D3DCCD1}">
              <a14:hiddenFill xmlns:a14="http://schemas.microsoft.com/office/drawing/2010/main">
                <a:noFill/>
              </a14:hiddenFill>
            </a:ext>
          </a:extLst>
        </p:spPr>
      </p:cxnSp>
      <p:sp>
        <p:nvSpPr>
          <p:cNvPr id="10" name="Freeform 54@|5FFC:14657585|FBC:16777215|LFC:11765543|LBC:16777215"/>
          <p:cNvSpPr/>
          <p:nvPr/>
        </p:nvSpPr>
        <p:spPr bwMode="auto">
          <a:xfrm>
            <a:off x="5211763" y="3078163"/>
            <a:ext cx="1744663" cy="1744663"/>
          </a:xfrm>
          <a:custGeom>
            <a:avLst/>
            <a:gdLst>
              <a:gd name="T0" fmla="*/ 0 w 661361"/>
              <a:gd name="T1" fmla="*/ 872332 h 661361"/>
              <a:gd name="T2" fmla="*/ 255502 w 661361"/>
              <a:gd name="T3" fmla="*/ 255500 h 661361"/>
              <a:gd name="T4" fmla="*/ 872335 w 661361"/>
              <a:gd name="T5" fmla="*/ 0 h 661361"/>
              <a:gd name="T6" fmla="*/ 1489168 w 661361"/>
              <a:gd name="T7" fmla="*/ 255502 h 661361"/>
              <a:gd name="T8" fmla="*/ 1744667 w 661361"/>
              <a:gd name="T9" fmla="*/ 872335 h 661361"/>
              <a:gd name="T10" fmla="*/ 1489168 w 661361"/>
              <a:gd name="T11" fmla="*/ 1489168 h 661361"/>
              <a:gd name="T12" fmla="*/ 872335 w 661361"/>
              <a:gd name="T13" fmla="*/ 1744667 h 661361"/>
              <a:gd name="T14" fmla="*/ 255502 w 661361"/>
              <a:gd name="T15" fmla="*/ 1489168 h 661361"/>
              <a:gd name="T16" fmla="*/ 3 w 661361"/>
              <a:gd name="T17" fmla="*/ 872335 h 661361"/>
              <a:gd name="T18" fmla="*/ 0 w 661361"/>
              <a:gd name="T19" fmla="*/ 872332 h 6613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1">
              <a:lumMod val="50000"/>
            </a:schemeClr>
          </a:solidFill>
          <a:ln>
            <a:noFill/>
          </a:ln>
        </p:spPr>
        <p:txBody>
          <a:bodyPr lIns="141563" tIns="141563" rIns="141563" bIns="141563" anchor="ctr"/>
          <a:lstStyle/>
          <a:p>
            <a:endParaRPr lang="zh-CN" altLang="en-US" sz="2400">
              <a:cs typeface="+mn-ea"/>
              <a:sym typeface="+mn-lt"/>
            </a:endParaRPr>
          </a:p>
        </p:txBody>
      </p:sp>
      <p:sp>
        <p:nvSpPr>
          <p:cNvPr id="11" name="Freeform 9"/>
          <p:cNvSpPr>
            <a:spLocks noEditPoints="1"/>
          </p:cNvSpPr>
          <p:nvPr/>
        </p:nvSpPr>
        <p:spPr bwMode="auto">
          <a:xfrm>
            <a:off x="5645944" y="3367089"/>
            <a:ext cx="902912" cy="961799"/>
          </a:xfrm>
          <a:custGeom>
            <a:avLst/>
            <a:gdLst>
              <a:gd name="T0" fmla="*/ 2147483647 w 243"/>
              <a:gd name="T1" fmla="*/ 2147483647 h 269"/>
              <a:gd name="T2" fmla="*/ 2147483647 w 243"/>
              <a:gd name="T3" fmla="*/ 2147483647 h 269"/>
              <a:gd name="T4" fmla="*/ 2147483647 w 243"/>
              <a:gd name="T5" fmla="*/ 2147483647 h 269"/>
              <a:gd name="T6" fmla="*/ 2147483647 w 243"/>
              <a:gd name="T7" fmla="*/ 2147483647 h 269"/>
              <a:gd name="T8" fmla="*/ 2147483647 w 243"/>
              <a:gd name="T9" fmla="*/ 2147483647 h 269"/>
              <a:gd name="T10" fmla="*/ 2147483647 w 243"/>
              <a:gd name="T11" fmla="*/ 2147483647 h 269"/>
              <a:gd name="T12" fmla="*/ 2147483647 w 243"/>
              <a:gd name="T13" fmla="*/ 2147483647 h 269"/>
              <a:gd name="T14" fmla="*/ 2147483647 w 243"/>
              <a:gd name="T15" fmla="*/ 2147483647 h 269"/>
              <a:gd name="T16" fmla="*/ 2147483647 w 243"/>
              <a:gd name="T17" fmla="*/ 2147483647 h 269"/>
              <a:gd name="T18" fmla="*/ 2147483647 w 243"/>
              <a:gd name="T19" fmla="*/ 2147483647 h 269"/>
              <a:gd name="T20" fmla="*/ 2147483647 w 243"/>
              <a:gd name="T21" fmla="*/ 2147483647 h 269"/>
              <a:gd name="T22" fmla="*/ 2147483647 w 243"/>
              <a:gd name="T23" fmla="*/ 2147483647 h 269"/>
              <a:gd name="T24" fmla="*/ 2147483647 w 243"/>
              <a:gd name="T25" fmla="*/ 0 h 269"/>
              <a:gd name="T26" fmla="*/ 2147483647 w 243"/>
              <a:gd name="T27" fmla="*/ 2147483647 h 269"/>
              <a:gd name="T28" fmla="*/ 2147483647 w 243"/>
              <a:gd name="T29" fmla="*/ 2147483647 h 269"/>
              <a:gd name="T30" fmla="*/ 2147483647 w 243"/>
              <a:gd name="T31" fmla="*/ 2147483647 h 269"/>
              <a:gd name="T32" fmla="*/ 2147483647 w 243"/>
              <a:gd name="T33" fmla="*/ 2147483647 h 269"/>
              <a:gd name="T34" fmla="*/ 2147483647 w 243"/>
              <a:gd name="T35" fmla="*/ 2147483647 h 269"/>
              <a:gd name="T36" fmla="*/ 2147483647 w 243"/>
              <a:gd name="T37" fmla="*/ 2147483647 h 269"/>
              <a:gd name="T38" fmla="*/ 2147483647 w 243"/>
              <a:gd name="T39" fmla="*/ 2147483647 h 269"/>
              <a:gd name="T40" fmla="*/ 2147483647 w 243"/>
              <a:gd name="T41" fmla="*/ 2147483647 h 269"/>
              <a:gd name="T42" fmla="*/ 2147483647 w 243"/>
              <a:gd name="T43" fmla="*/ 2147483647 h 269"/>
              <a:gd name="T44" fmla="*/ 2147483647 w 243"/>
              <a:gd name="T45" fmla="*/ 2147483647 h 269"/>
              <a:gd name="T46" fmla="*/ 2147483647 w 243"/>
              <a:gd name="T47" fmla="*/ 2147483647 h 269"/>
              <a:gd name="T48" fmla="*/ 2147483647 w 243"/>
              <a:gd name="T49" fmla="*/ 2147483647 h 269"/>
              <a:gd name="T50" fmla="*/ 2147483647 w 243"/>
              <a:gd name="T51" fmla="*/ 2147483647 h 269"/>
              <a:gd name="T52" fmla="*/ 2147483647 w 243"/>
              <a:gd name="T53" fmla="*/ 2147483647 h 269"/>
              <a:gd name="T54" fmla="*/ 2147483647 w 243"/>
              <a:gd name="T55" fmla="*/ 2147483647 h 269"/>
              <a:gd name="T56" fmla="*/ 2147483647 w 243"/>
              <a:gd name="T57" fmla="*/ 2147483647 h 269"/>
              <a:gd name="T58" fmla="*/ 2147483647 w 243"/>
              <a:gd name="T59" fmla="*/ 2147483647 h 269"/>
              <a:gd name="T60" fmla="*/ 2147483647 w 243"/>
              <a:gd name="T61" fmla="*/ 2147483647 h 269"/>
              <a:gd name="T62" fmla="*/ 2147483647 w 243"/>
              <a:gd name="T63" fmla="*/ 2147483647 h 269"/>
              <a:gd name="T64" fmla="*/ 2147483647 w 243"/>
              <a:gd name="T65" fmla="*/ 2147483647 h 269"/>
              <a:gd name="T66" fmla="*/ 2147483647 w 243"/>
              <a:gd name="T67" fmla="*/ 2147483647 h 269"/>
              <a:gd name="T68" fmla="*/ 2147483647 w 243"/>
              <a:gd name="T69" fmla="*/ 2147483647 h 269"/>
              <a:gd name="T70" fmla="*/ 2147483647 w 243"/>
              <a:gd name="T71" fmla="*/ 2147483647 h 269"/>
              <a:gd name="T72" fmla="*/ 2147483647 w 243"/>
              <a:gd name="T73" fmla="*/ 2147483647 h 269"/>
              <a:gd name="T74" fmla="*/ 2147483647 w 243"/>
              <a:gd name="T75" fmla="*/ 2147483647 h 269"/>
              <a:gd name="T76" fmla="*/ 2147483647 w 243"/>
              <a:gd name="T77" fmla="*/ 2147483647 h 269"/>
              <a:gd name="T78" fmla="*/ 2147483647 w 243"/>
              <a:gd name="T79" fmla="*/ 2147483647 h 269"/>
              <a:gd name="T80" fmla="*/ 2147483647 w 243"/>
              <a:gd name="T81" fmla="*/ 2147483647 h 269"/>
              <a:gd name="T82" fmla="*/ 2147483647 w 243"/>
              <a:gd name="T83" fmla="*/ 2147483647 h 269"/>
              <a:gd name="T84" fmla="*/ 2147483647 w 243"/>
              <a:gd name="T85" fmla="*/ 2147483647 h 269"/>
              <a:gd name="T86" fmla="*/ 2147483647 w 243"/>
              <a:gd name="T87" fmla="*/ 2147483647 h 269"/>
              <a:gd name="T88" fmla="*/ 2147483647 w 243"/>
              <a:gd name="T89" fmla="*/ 2147483647 h 269"/>
              <a:gd name="T90" fmla="*/ 2147483647 w 243"/>
              <a:gd name="T91" fmla="*/ 2147483647 h 26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solidFill>
          <a:ln>
            <a:noFill/>
          </a:ln>
        </p:spPr>
        <p:txBody>
          <a:bodyPr lIns="91439" tIns="45719" rIns="91439" bIns="45719"/>
          <a:lstStyle/>
          <a:p>
            <a:pPr defTabSz="913765">
              <a:defRPr/>
            </a:pPr>
            <a:endParaRPr lang="zh-CN" altLang="en-US" kern="0">
              <a:solidFill>
                <a:sysClr val="windowText" lastClr="000000"/>
              </a:solidFill>
              <a:cs typeface="+mn-ea"/>
              <a:sym typeface="+mn-lt"/>
            </a:endParaRPr>
          </a:p>
        </p:txBody>
      </p:sp>
      <p:grpSp>
        <p:nvGrpSpPr>
          <p:cNvPr id="12" name="组合 11"/>
          <p:cNvGrpSpPr/>
          <p:nvPr/>
        </p:nvGrpSpPr>
        <p:grpSpPr>
          <a:xfrm>
            <a:off x="925513" y="1857375"/>
            <a:ext cx="2813051" cy="1163639"/>
            <a:chOff x="925513" y="1857375"/>
            <a:chExt cx="2813050" cy="1163638"/>
          </a:xfrm>
        </p:grpSpPr>
        <p:sp>
          <p:nvSpPr>
            <p:cNvPr id="13" name="Rounded Rectangle 4"/>
            <p:cNvSpPr>
              <a:spLocks noChangeArrowheads="1"/>
            </p:cNvSpPr>
            <p:nvPr/>
          </p:nvSpPr>
          <p:spPr bwMode="auto">
            <a:xfrm>
              <a:off x="925513" y="1857375"/>
              <a:ext cx="2813050" cy="1163638"/>
            </a:xfrm>
            <a:prstGeom prst="roundRect">
              <a:avLst>
                <a:gd name="adj" fmla="val 10134"/>
              </a:avLst>
            </a:pr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2870"/>
              <a:endParaRPr lang="en-US" altLang="zh-CN" sz="2100" dirty="0">
                <a:solidFill>
                  <a:srgbClr val="FFFFFF"/>
                </a:solidFill>
                <a:cs typeface="+mn-ea"/>
                <a:sym typeface="+mn-lt"/>
              </a:endParaRPr>
            </a:p>
          </p:txBody>
        </p:sp>
        <p:grpSp>
          <p:nvGrpSpPr>
            <p:cNvPr id="14" name="组合 13"/>
            <p:cNvGrpSpPr/>
            <p:nvPr/>
          </p:nvGrpSpPr>
          <p:grpSpPr>
            <a:xfrm>
              <a:off x="1032807" y="2142537"/>
              <a:ext cx="648000" cy="504000"/>
              <a:chOff x="6001942" y="1479948"/>
              <a:chExt cx="477440" cy="390526"/>
            </a:xfrm>
          </p:grpSpPr>
          <p:sp>
            <p:nvSpPr>
              <p:cNvPr id="16" name="Freeform 157"/>
              <p:cNvSpPr>
                <a:spLocks noEditPoints="1"/>
              </p:cNvSpPr>
              <p:nvPr/>
            </p:nvSpPr>
            <p:spPr bwMode="auto">
              <a:xfrm>
                <a:off x="6209110" y="1758555"/>
                <a:ext cx="270272" cy="107156"/>
              </a:xfrm>
              <a:custGeom>
                <a:avLst/>
                <a:gdLst>
                  <a:gd name="T0" fmla="*/ 2147483647 w 114"/>
                  <a:gd name="T1" fmla="*/ 2147483647 h 45"/>
                  <a:gd name="T2" fmla="*/ 2147483647 w 114"/>
                  <a:gd name="T3" fmla="*/ 2147483647 h 45"/>
                  <a:gd name="T4" fmla="*/ 2147483647 w 114"/>
                  <a:gd name="T5" fmla="*/ 2147483647 h 45"/>
                  <a:gd name="T6" fmla="*/ 2147483647 w 114"/>
                  <a:gd name="T7" fmla="*/ 2147483647 h 45"/>
                  <a:gd name="T8" fmla="*/ 2147483647 w 114"/>
                  <a:gd name="T9" fmla="*/ 2147483647 h 45"/>
                  <a:gd name="T10" fmla="*/ 2147483647 w 114"/>
                  <a:gd name="T11" fmla="*/ 2147483647 h 45"/>
                  <a:gd name="T12" fmla="*/ 2147483647 w 114"/>
                  <a:gd name="T13" fmla="*/ 2147483647 h 45"/>
                  <a:gd name="T14" fmla="*/ 2147483647 w 114"/>
                  <a:gd name="T15" fmla="*/ 2147483647 h 45"/>
                  <a:gd name="T16" fmla="*/ 2147483647 w 114"/>
                  <a:gd name="T17" fmla="*/ 2147483647 h 45"/>
                  <a:gd name="T18" fmla="*/ 2147483647 w 114"/>
                  <a:gd name="T19" fmla="*/ 2147483647 h 45"/>
                  <a:gd name="T20" fmla="*/ 2147483647 w 114"/>
                  <a:gd name="T21" fmla="*/ 2147483647 h 45"/>
                  <a:gd name="T22" fmla="*/ 2147483647 w 114"/>
                  <a:gd name="T23" fmla="*/ 2147483647 h 45"/>
                  <a:gd name="T24" fmla="*/ 2147483647 w 114"/>
                  <a:gd name="T25" fmla="*/ 2147483647 h 45"/>
                  <a:gd name="T26" fmla="*/ 2147483647 w 114"/>
                  <a:gd name="T27" fmla="*/ 2147483647 h 45"/>
                  <a:gd name="T28" fmla="*/ 2147483647 w 114"/>
                  <a:gd name="T29" fmla="*/ 2147483647 h 45"/>
                  <a:gd name="T30" fmla="*/ 2147483647 w 114"/>
                  <a:gd name="T31" fmla="*/ 2147483647 h 45"/>
                  <a:gd name="T32" fmla="*/ 2147483647 w 114"/>
                  <a:gd name="T33" fmla="*/ 2147483647 h 45"/>
                  <a:gd name="T34" fmla="*/ 2147483647 w 114"/>
                  <a:gd name="T35" fmla="*/ 2147483647 h 45"/>
                  <a:gd name="T36" fmla="*/ 2147483647 w 114"/>
                  <a:gd name="T37" fmla="*/ 2147483647 h 45"/>
                  <a:gd name="T38" fmla="*/ 2147483647 w 114"/>
                  <a:gd name="T39" fmla="*/ 2147483647 h 45"/>
                  <a:gd name="T40" fmla="*/ 2147483647 w 114"/>
                  <a:gd name="T41" fmla="*/ 2147483647 h 45"/>
                  <a:gd name="T42" fmla="*/ 2147483647 w 114"/>
                  <a:gd name="T43" fmla="*/ 2147483647 h 45"/>
                  <a:gd name="T44" fmla="*/ 2147483647 w 114"/>
                  <a:gd name="T45" fmla="*/ 2147483647 h 45"/>
                  <a:gd name="T46" fmla="*/ 2147483647 w 114"/>
                  <a:gd name="T47" fmla="*/ 2147483647 h 45"/>
                  <a:gd name="T48" fmla="*/ 2147483647 w 114"/>
                  <a:gd name="T49" fmla="*/ 2147483647 h 45"/>
                  <a:gd name="T50" fmla="*/ 2147483647 w 114"/>
                  <a:gd name="T51" fmla="*/ 2147483647 h 45"/>
                  <a:gd name="T52" fmla="*/ 2147483647 w 114"/>
                  <a:gd name="T53" fmla="*/ 2147483647 h 45"/>
                  <a:gd name="T54" fmla="*/ 2147483647 w 114"/>
                  <a:gd name="T55" fmla="*/ 2147483647 h 45"/>
                  <a:gd name="T56" fmla="*/ 2147483647 w 114"/>
                  <a:gd name="T57" fmla="*/ 2147483647 h 45"/>
                  <a:gd name="T58" fmla="*/ 2147483647 w 114"/>
                  <a:gd name="T59" fmla="*/ 2147483647 h 45"/>
                  <a:gd name="T60" fmla="*/ 2147483647 w 114"/>
                  <a:gd name="T61" fmla="*/ 2147483647 h 45"/>
                  <a:gd name="T62" fmla="*/ 2147483647 w 114"/>
                  <a:gd name="T63" fmla="*/ 2147483647 h 45"/>
                  <a:gd name="T64" fmla="*/ 2147483647 w 114"/>
                  <a:gd name="T65" fmla="*/ 2147483647 h 45"/>
                  <a:gd name="T66" fmla="*/ 2147483647 w 114"/>
                  <a:gd name="T67" fmla="*/ 2147483647 h 45"/>
                  <a:gd name="T68" fmla="*/ 2147483647 w 114"/>
                  <a:gd name="T69" fmla="*/ 2147483647 h 45"/>
                  <a:gd name="T70" fmla="*/ 2147483647 w 114"/>
                  <a:gd name="T71" fmla="*/ 2147483647 h 45"/>
                  <a:gd name="T72" fmla="*/ 2147483647 w 114"/>
                  <a:gd name="T73" fmla="*/ 2147483647 h 45"/>
                  <a:gd name="T74" fmla="*/ 2147483647 w 114"/>
                  <a:gd name="T75" fmla="*/ 2147483647 h 45"/>
                  <a:gd name="T76" fmla="*/ 2147483647 w 114"/>
                  <a:gd name="T77" fmla="*/ 2147483647 h 45"/>
                  <a:gd name="T78" fmla="*/ 2147483647 w 114"/>
                  <a:gd name="T79" fmla="*/ 2147483647 h 45"/>
                  <a:gd name="T80" fmla="*/ 2147483647 w 114"/>
                  <a:gd name="T81" fmla="*/ 2147483647 h 45"/>
                  <a:gd name="T82" fmla="*/ 2147483647 w 114"/>
                  <a:gd name="T83" fmla="*/ 2147483647 h 45"/>
                  <a:gd name="T84" fmla="*/ 2147483647 w 114"/>
                  <a:gd name="T85" fmla="*/ 2147483647 h 45"/>
                  <a:gd name="T86" fmla="*/ 2147483647 w 114"/>
                  <a:gd name="T87" fmla="*/ 2147483647 h 45"/>
                  <a:gd name="T88" fmla="*/ 2147483647 w 114"/>
                  <a:gd name="T89" fmla="*/ 2147483647 h 45"/>
                  <a:gd name="T90" fmla="*/ 2147483647 w 114"/>
                  <a:gd name="T91" fmla="*/ 2147483647 h 45"/>
                  <a:gd name="T92" fmla="*/ 2147483647 w 114"/>
                  <a:gd name="T93" fmla="*/ 2147483647 h 45"/>
                  <a:gd name="T94" fmla="*/ 2147483647 w 114"/>
                  <a:gd name="T95" fmla="*/ 2147483647 h 45"/>
                  <a:gd name="T96" fmla="*/ 2147483647 w 114"/>
                  <a:gd name="T97" fmla="*/ 2147483647 h 45"/>
                  <a:gd name="T98" fmla="*/ 2147483647 w 114"/>
                  <a:gd name="T99" fmla="*/ 2147483647 h 45"/>
                  <a:gd name="T100" fmla="*/ 2147483647 w 114"/>
                  <a:gd name="T101" fmla="*/ 2147483647 h 45"/>
                  <a:gd name="T102" fmla="*/ 2147483647 w 114"/>
                  <a:gd name="T103" fmla="*/ 2147483647 h 45"/>
                  <a:gd name="T104" fmla="*/ 2147483647 w 114"/>
                  <a:gd name="T105" fmla="*/ 2147483647 h 45"/>
                  <a:gd name="T106" fmla="*/ 2147483647 w 114"/>
                  <a:gd name="T107" fmla="*/ 2147483647 h 45"/>
                  <a:gd name="T108" fmla="*/ 2147483647 w 114"/>
                  <a:gd name="T109" fmla="*/ 2147483647 h 45"/>
                  <a:gd name="T110" fmla="*/ 2147483647 w 114"/>
                  <a:gd name="T111" fmla="*/ 2147483647 h 45"/>
                  <a:gd name="T112" fmla="*/ 2147483647 w 114"/>
                  <a:gd name="T113" fmla="*/ 2147483647 h 45"/>
                  <a:gd name="T114" fmla="*/ 2147483647 w 114"/>
                  <a:gd name="T115" fmla="*/ 2147483647 h 45"/>
                  <a:gd name="T116" fmla="*/ 2147483647 w 114"/>
                  <a:gd name="T117" fmla="*/ 2147483647 h 4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68579" tIns="34289" rIns="68579" bIns="34289"/>
              <a:lstStyle/>
              <a:p>
                <a:pPr defTabSz="685165" eaLnBrk="0" hangingPunct="0">
                  <a:defRPr/>
                </a:pPr>
                <a:endParaRPr lang="zh-CN" altLang="en-US" kern="0">
                  <a:solidFill>
                    <a:srgbClr val="000000"/>
                  </a:solidFill>
                  <a:cs typeface="+mn-ea"/>
                  <a:sym typeface="+mn-lt"/>
                </a:endParaRPr>
              </a:p>
            </p:txBody>
          </p:sp>
          <p:sp>
            <p:nvSpPr>
              <p:cNvPr id="17" name="Freeform 158"/>
              <p:cNvSpPr>
                <a:spLocks noEditPoints="1"/>
              </p:cNvSpPr>
              <p:nvPr/>
            </p:nvSpPr>
            <p:spPr bwMode="auto">
              <a:xfrm>
                <a:off x="6237686" y="1599011"/>
                <a:ext cx="215503" cy="154781"/>
              </a:xfrm>
              <a:custGeom>
                <a:avLst/>
                <a:gdLst>
                  <a:gd name="T0" fmla="*/ 2147483647 w 91"/>
                  <a:gd name="T1" fmla="*/ 0 h 65"/>
                  <a:gd name="T2" fmla="*/ 2147483647 w 91"/>
                  <a:gd name="T3" fmla="*/ 0 h 65"/>
                  <a:gd name="T4" fmla="*/ 0 w 91"/>
                  <a:gd name="T5" fmla="*/ 2147483647 h 65"/>
                  <a:gd name="T6" fmla="*/ 0 w 91"/>
                  <a:gd name="T7" fmla="*/ 2147483647 h 65"/>
                  <a:gd name="T8" fmla="*/ 2147483647 w 91"/>
                  <a:gd name="T9" fmla="*/ 2147483647 h 65"/>
                  <a:gd name="T10" fmla="*/ 2147483647 w 91"/>
                  <a:gd name="T11" fmla="*/ 2147483647 h 65"/>
                  <a:gd name="T12" fmla="*/ 2147483647 w 91"/>
                  <a:gd name="T13" fmla="*/ 2147483647 h 65"/>
                  <a:gd name="T14" fmla="*/ 2147483647 w 91"/>
                  <a:gd name="T15" fmla="*/ 2147483647 h 65"/>
                  <a:gd name="T16" fmla="*/ 2147483647 w 91"/>
                  <a:gd name="T17" fmla="*/ 0 h 65"/>
                  <a:gd name="T18" fmla="*/ 2147483647 w 91"/>
                  <a:gd name="T19" fmla="*/ 2147483647 h 65"/>
                  <a:gd name="T20" fmla="*/ 2147483647 w 91"/>
                  <a:gd name="T21" fmla="*/ 2147483647 h 65"/>
                  <a:gd name="T22" fmla="*/ 2147483647 w 91"/>
                  <a:gd name="T23" fmla="*/ 2147483647 h 65"/>
                  <a:gd name="T24" fmla="*/ 2147483647 w 91"/>
                  <a:gd name="T25" fmla="*/ 2147483647 h 65"/>
                  <a:gd name="T26" fmla="*/ 2147483647 w 91"/>
                  <a:gd name="T27" fmla="*/ 2147483647 h 65"/>
                  <a:gd name="T28" fmla="*/ 2147483647 w 91"/>
                  <a:gd name="T29" fmla="*/ 2147483647 h 65"/>
                  <a:gd name="T30" fmla="*/ 2147483647 w 91"/>
                  <a:gd name="T31" fmla="*/ 2147483647 h 65"/>
                  <a:gd name="T32" fmla="*/ 2147483647 w 91"/>
                  <a:gd name="T33" fmla="*/ 2147483647 h 65"/>
                  <a:gd name="T34" fmla="*/ 2147483647 w 91"/>
                  <a:gd name="T35" fmla="*/ 2147483647 h 6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68579" tIns="34289" rIns="68579" bIns="34289"/>
              <a:lstStyle/>
              <a:p>
                <a:pPr defTabSz="685165" eaLnBrk="0" hangingPunct="0">
                  <a:defRPr/>
                </a:pPr>
                <a:endParaRPr lang="zh-CN" altLang="en-US" kern="0">
                  <a:solidFill>
                    <a:srgbClr val="000000"/>
                  </a:solidFill>
                  <a:cs typeface="+mn-ea"/>
                  <a:sym typeface="+mn-lt"/>
                </a:endParaRPr>
              </a:p>
            </p:txBody>
          </p:sp>
          <p:sp>
            <p:nvSpPr>
              <p:cNvPr id="18" name="Freeform 159"/>
              <p:cNvSpPr/>
              <p:nvPr/>
            </p:nvSpPr>
            <p:spPr bwMode="auto">
              <a:xfrm>
                <a:off x="6216255" y="1865711"/>
                <a:ext cx="253603" cy="4763"/>
              </a:xfrm>
              <a:custGeom>
                <a:avLst/>
                <a:gdLst>
                  <a:gd name="T0" fmla="*/ 2147483647 w 107"/>
                  <a:gd name="T1" fmla="*/ 2147483647 h 2"/>
                  <a:gd name="T2" fmla="*/ 2147483647 w 107"/>
                  <a:gd name="T3" fmla="*/ 2147483647 h 2"/>
                  <a:gd name="T4" fmla="*/ 2147483647 w 107"/>
                  <a:gd name="T5" fmla="*/ 2147483647 h 2"/>
                  <a:gd name="T6" fmla="*/ 0 w 107"/>
                  <a:gd name="T7" fmla="*/ 2147483647 h 2"/>
                  <a:gd name="T8" fmla="*/ 0 w 107"/>
                  <a:gd name="T9" fmla="*/ 2147483647 h 2"/>
                  <a:gd name="T10" fmla="*/ 2147483647 w 107"/>
                  <a:gd name="T11" fmla="*/ 0 h 2"/>
                  <a:gd name="T12" fmla="*/ 2147483647 w 107"/>
                  <a:gd name="T13" fmla="*/ 0 h 2"/>
                  <a:gd name="T14" fmla="*/ 2147483647 w 107"/>
                  <a:gd name="T15" fmla="*/ 2147483647 h 2"/>
                  <a:gd name="T16" fmla="*/ 2147483647 w 107"/>
                  <a:gd name="T17" fmla="*/ 2147483647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68579" tIns="34289" rIns="68579" bIns="34289"/>
              <a:lstStyle/>
              <a:p>
                <a:pPr defTabSz="685165" eaLnBrk="0" hangingPunct="0">
                  <a:defRPr/>
                </a:pPr>
                <a:endParaRPr lang="zh-CN" altLang="en-US" kern="0">
                  <a:solidFill>
                    <a:srgbClr val="000000"/>
                  </a:solidFill>
                  <a:cs typeface="+mn-ea"/>
                  <a:sym typeface="+mn-lt"/>
                </a:endParaRPr>
              </a:p>
            </p:txBody>
          </p:sp>
          <p:sp>
            <p:nvSpPr>
              <p:cNvPr id="19" name="Freeform 160"/>
              <p:cNvSpPr/>
              <p:nvPr/>
            </p:nvSpPr>
            <p:spPr bwMode="auto">
              <a:xfrm>
                <a:off x="6256735" y="1615679"/>
                <a:ext cx="84534" cy="76200"/>
              </a:xfrm>
              <a:custGeom>
                <a:avLst/>
                <a:gdLst>
                  <a:gd name="T0" fmla="*/ 0 w 36"/>
                  <a:gd name="T1" fmla="*/ 2147483647 h 32"/>
                  <a:gd name="T2" fmla="*/ 0 w 36"/>
                  <a:gd name="T3" fmla="*/ 2147483647 h 32"/>
                  <a:gd name="T4" fmla="*/ 2147483647 w 36"/>
                  <a:gd name="T5" fmla="*/ 2147483647 h 32"/>
                  <a:gd name="T6" fmla="*/ 2147483647 w 36"/>
                  <a:gd name="T7" fmla="*/ 2147483647 h 32"/>
                  <a:gd name="T8" fmla="*/ 0 w 36"/>
                  <a:gd name="T9" fmla="*/ 2147483647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68579" tIns="34289" rIns="68579" bIns="34289"/>
              <a:lstStyle/>
              <a:p>
                <a:pPr defTabSz="685165" eaLnBrk="0" hangingPunct="0">
                  <a:defRPr/>
                </a:pPr>
                <a:endParaRPr lang="zh-CN" altLang="en-US" kern="0">
                  <a:solidFill>
                    <a:srgbClr val="000000"/>
                  </a:solidFill>
                  <a:cs typeface="+mn-ea"/>
                  <a:sym typeface="+mn-lt"/>
                </a:endParaRPr>
              </a:p>
            </p:txBody>
          </p:sp>
          <p:sp>
            <p:nvSpPr>
              <p:cNvPr id="20" name="Freeform 161"/>
              <p:cNvSpPr/>
              <p:nvPr/>
            </p:nvSpPr>
            <p:spPr bwMode="auto">
              <a:xfrm>
                <a:off x="6348414" y="1660922"/>
                <a:ext cx="88106" cy="76200"/>
              </a:xfrm>
              <a:custGeom>
                <a:avLst/>
                <a:gdLst>
                  <a:gd name="T0" fmla="*/ 2147483647 w 37"/>
                  <a:gd name="T1" fmla="*/ 0 h 32"/>
                  <a:gd name="T2" fmla="*/ 2147483647 w 37"/>
                  <a:gd name="T3" fmla="*/ 2147483647 h 32"/>
                  <a:gd name="T4" fmla="*/ 0 w 37"/>
                  <a:gd name="T5" fmla="*/ 2147483647 h 32"/>
                  <a:gd name="T6" fmla="*/ 2147483647 w 37"/>
                  <a:gd name="T7" fmla="*/ 2147483647 h 32"/>
                  <a:gd name="T8" fmla="*/ 2147483647 w 37"/>
                  <a:gd name="T9" fmla="*/ 0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68579" tIns="34289" rIns="68579" bIns="34289"/>
              <a:lstStyle/>
              <a:p>
                <a:pPr defTabSz="685165" eaLnBrk="0" hangingPunct="0">
                  <a:defRPr/>
                </a:pPr>
                <a:endParaRPr lang="zh-CN" altLang="en-US" kern="0">
                  <a:solidFill>
                    <a:srgbClr val="000000"/>
                  </a:solidFill>
                  <a:cs typeface="+mn-ea"/>
                  <a:sym typeface="+mn-lt"/>
                </a:endParaRPr>
              </a:p>
            </p:txBody>
          </p:sp>
          <p:sp>
            <p:nvSpPr>
              <p:cNvPr id="21" name="Freeform 162"/>
              <p:cNvSpPr>
                <a:spLocks noEditPoints="1"/>
              </p:cNvSpPr>
              <p:nvPr/>
            </p:nvSpPr>
            <p:spPr bwMode="auto">
              <a:xfrm>
                <a:off x="6001942" y="1479948"/>
                <a:ext cx="365522" cy="385763"/>
              </a:xfrm>
              <a:custGeom>
                <a:avLst/>
                <a:gdLst>
                  <a:gd name="T0" fmla="*/ 2147483647 w 154"/>
                  <a:gd name="T1" fmla="*/ 2147483647 h 162"/>
                  <a:gd name="T2" fmla="*/ 2147483647 w 154"/>
                  <a:gd name="T3" fmla="*/ 2147483647 h 162"/>
                  <a:gd name="T4" fmla="*/ 2147483647 w 154"/>
                  <a:gd name="T5" fmla="*/ 2147483647 h 162"/>
                  <a:gd name="T6" fmla="*/ 2147483647 w 154"/>
                  <a:gd name="T7" fmla="*/ 2147483647 h 162"/>
                  <a:gd name="T8" fmla="*/ 2147483647 w 154"/>
                  <a:gd name="T9" fmla="*/ 2147483647 h 162"/>
                  <a:gd name="T10" fmla="*/ 2147483647 w 154"/>
                  <a:gd name="T11" fmla="*/ 2147483647 h 162"/>
                  <a:gd name="T12" fmla="*/ 2147483647 w 154"/>
                  <a:gd name="T13" fmla="*/ 2147483647 h 162"/>
                  <a:gd name="T14" fmla="*/ 2147483647 w 154"/>
                  <a:gd name="T15" fmla="*/ 2147483647 h 162"/>
                  <a:gd name="T16" fmla="*/ 2147483647 w 154"/>
                  <a:gd name="T17" fmla="*/ 2147483647 h 162"/>
                  <a:gd name="T18" fmla="*/ 2147483647 w 154"/>
                  <a:gd name="T19" fmla="*/ 2147483647 h 162"/>
                  <a:gd name="T20" fmla="*/ 2147483647 w 154"/>
                  <a:gd name="T21" fmla="*/ 2147483647 h 162"/>
                  <a:gd name="T22" fmla="*/ 2147483647 w 154"/>
                  <a:gd name="T23" fmla="*/ 2147483647 h 162"/>
                  <a:gd name="T24" fmla="*/ 2147483647 w 154"/>
                  <a:gd name="T25" fmla="*/ 2147483647 h 162"/>
                  <a:gd name="T26" fmla="*/ 2147483647 w 154"/>
                  <a:gd name="T27" fmla="*/ 2147483647 h 162"/>
                  <a:gd name="T28" fmla="*/ 2147483647 w 154"/>
                  <a:gd name="T29" fmla="*/ 2147483647 h 162"/>
                  <a:gd name="T30" fmla="*/ 2147483647 w 154"/>
                  <a:gd name="T31" fmla="*/ 2147483647 h 162"/>
                  <a:gd name="T32" fmla="*/ 2147483647 w 154"/>
                  <a:gd name="T33" fmla="*/ 2147483647 h 162"/>
                  <a:gd name="T34" fmla="*/ 2147483647 w 154"/>
                  <a:gd name="T35" fmla="*/ 2147483647 h 162"/>
                  <a:gd name="T36" fmla="*/ 2147483647 w 154"/>
                  <a:gd name="T37" fmla="*/ 2147483647 h 162"/>
                  <a:gd name="T38" fmla="*/ 2147483647 w 154"/>
                  <a:gd name="T39" fmla="*/ 2147483647 h 162"/>
                  <a:gd name="T40" fmla="*/ 2147483647 w 154"/>
                  <a:gd name="T41" fmla="*/ 2147483647 h 162"/>
                  <a:gd name="T42" fmla="*/ 2147483647 w 154"/>
                  <a:gd name="T43" fmla="*/ 2147483647 h 162"/>
                  <a:gd name="T44" fmla="*/ 2147483647 w 154"/>
                  <a:gd name="T45" fmla="*/ 2147483647 h 162"/>
                  <a:gd name="T46" fmla="*/ 2147483647 w 154"/>
                  <a:gd name="T47" fmla="*/ 2147483647 h 162"/>
                  <a:gd name="T48" fmla="*/ 2147483647 w 154"/>
                  <a:gd name="T49" fmla="*/ 2147483647 h 162"/>
                  <a:gd name="T50" fmla="*/ 2147483647 w 154"/>
                  <a:gd name="T51" fmla="*/ 2147483647 h 162"/>
                  <a:gd name="T52" fmla="*/ 2147483647 w 154"/>
                  <a:gd name="T53" fmla="*/ 2147483647 h 162"/>
                  <a:gd name="T54" fmla="*/ 2147483647 w 154"/>
                  <a:gd name="T55" fmla="*/ 2147483647 h 162"/>
                  <a:gd name="T56" fmla="*/ 2147483647 w 154"/>
                  <a:gd name="T57" fmla="*/ 2147483647 h 162"/>
                  <a:gd name="T58" fmla="*/ 2147483647 w 154"/>
                  <a:gd name="T59" fmla="*/ 2147483647 h 162"/>
                  <a:gd name="T60" fmla="*/ 2147483647 w 154"/>
                  <a:gd name="T61" fmla="*/ 2147483647 h 162"/>
                  <a:gd name="T62" fmla="*/ 2147483647 w 154"/>
                  <a:gd name="T63" fmla="*/ 2147483647 h 162"/>
                  <a:gd name="T64" fmla="*/ 2147483647 w 154"/>
                  <a:gd name="T65" fmla="*/ 2147483647 h 162"/>
                  <a:gd name="T66" fmla="*/ 2147483647 w 154"/>
                  <a:gd name="T67" fmla="*/ 2147483647 h 162"/>
                  <a:gd name="T68" fmla="*/ 2147483647 w 154"/>
                  <a:gd name="T69" fmla="*/ 2147483647 h 162"/>
                  <a:gd name="T70" fmla="*/ 2147483647 w 154"/>
                  <a:gd name="T71" fmla="*/ 2147483647 h 162"/>
                  <a:gd name="T72" fmla="*/ 2147483647 w 154"/>
                  <a:gd name="T73" fmla="*/ 2147483647 h 162"/>
                  <a:gd name="T74" fmla="*/ 2147483647 w 154"/>
                  <a:gd name="T75" fmla="*/ 2147483647 h 162"/>
                  <a:gd name="T76" fmla="*/ 2147483647 w 154"/>
                  <a:gd name="T77" fmla="*/ 2147483647 h 162"/>
                  <a:gd name="T78" fmla="*/ 2147483647 w 154"/>
                  <a:gd name="T79" fmla="*/ 2147483647 h 162"/>
                  <a:gd name="T80" fmla="*/ 2147483647 w 154"/>
                  <a:gd name="T81" fmla="*/ 2147483647 h 162"/>
                  <a:gd name="T82" fmla="*/ 2147483647 w 154"/>
                  <a:gd name="T83" fmla="*/ 2147483647 h 162"/>
                  <a:gd name="T84" fmla="*/ 2147483647 w 154"/>
                  <a:gd name="T85" fmla="*/ 2147483647 h 162"/>
                  <a:gd name="T86" fmla="*/ 2147483647 w 154"/>
                  <a:gd name="T87" fmla="*/ 2147483647 h 162"/>
                  <a:gd name="T88" fmla="*/ 2147483647 w 154"/>
                  <a:gd name="T89" fmla="*/ 2147483647 h 162"/>
                  <a:gd name="T90" fmla="*/ 2147483647 w 154"/>
                  <a:gd name="T91" fmla="*/ 2147483647 h 162"/>
                  <a:gd name="T92" fmla="*/ 2147483647 w 154"/>
                  <a:gd name="T93" fmla="*/ 2147483647 h 162"/>
                  <a:gd name="T94" fmla="*/ 2147483647 w 154"/>
                  <a:gd name="T95" fmla="*/ 2147483647 h 162"/>
                  <a:gd name="T96" fmla="*/ 2147483647 w 154"/>
                  <a:gd name="T97" fmla="*/ 2147483647 h 162"/>
                  <a:gd name="T98" fmla="*/ 2147483647 w 154"/>
                  <a:gd name="T99" fmla="*/ 2147483647 h 162"/>
                  <a:gd name="T100" fmla="*/ 2147483647 w 154"/>
                  <a:gd name="T101" fmla="*/ 2147483647 h 162"/>
                  <a:gd name="T102" fmla="*/ 2147483647 w 154"/>
                  <a:gd name="T103" fmla="*/ 2147483647 h 162"/>
                  <a:gd name="T104" fmla="*/ 2147483647 w 154"/>
                  <a:gd name="T105" fmla="*/ 2147483647 h 1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68579" tIns="34289" rIns="68579" bIns="34289"/>
              <a:lstStyle/>
              <a:p>
                <a:pPr defTabSz="685165" eaLnBrk="0" hangingPunct="0">
                  <a:defRPr/>
                </a:pPr>
                <a:endParaRPr lang="zh-CN" altLang="en-US" kern="0">
                  <a:solidFill>
                    <a:srgbClr val="000000"/>
                  </a:solidFill>
                  <a:cs typeface="+mn-ea"/>
                  <a:sym typeface="+mn-lt"/>
                </a:endParaRPr>
              </a:p>
            </p:txBody>
          </p:sp>
        </p:grpSp>
        <p:sp>
          <p:nvSpPr>
            <p:cNvPr id="15" name="矩形 14"/>
            <p:cNvSpPr/>
            <p:nvPr/>
          </p:nvSpPr>
          <p:spPr>
            <a:xfrm>
              <a:off x="1680807" y="1968686"/>
              <a:ext cx="2057756" cy="566309"/>
            </a:xfrm>
            <a:prstGeom prst="rect">
              <a:avLst/>
            </a:prstGeom>
          </p:spPr>
          <p:txBody>
            <a:bodyPr wrap="square">
              <a:spAutoFit/>
            </a:bodyPr>
            <a:lstStyle/>
            <a:p>
              <a:pPr lvl="0" eaLnBrk="1" hangingPunct="1">
                <a:spcBef>
                  <a:spcPct val="20000"/>
                </a:spcBef>
              </a:pPr>
              <a:endParaRPr lang="en-US" altLang="zh-CN" sz="1400" dirty="0">
                <a:solidFill>
                  <a:schemeClr val="bg1"/>
                </a:solidFill>
                <a:cs typeface="+mn-ea"/>
                <a:sym typeface="+mn-lt"/>
              </a:endParaRPr>
            </a:p>
            <a:p>
              <a:pPr lvl="0" eaLnBrk="1" hangingPunct="1">
                <a:spcBef>
                  <a:spcPct val="20000"/>
                </a:spcBef>
              </a:pPr>
              <a:endParaRPr lang="en-US" altLang="zh-CN" sz="1400" dirty="0">
                <a:solidFill>
                  <a:schemeClr val="bg1"/>
                </a:solidFill>
                <a:cs typeface="+mn-ea"/>
                <a:sym typeface="+mn-lt"/>
              </a:endParaRPr>
            </a:p>
          </p:txBody>
        </p:sp>
      </p:grpSp>
      <p:grpSp>
        <p:nvGrpSpPr>
          <p:cNvPr id="22" name="组合 21"/>
          <p:cNvGrpSpPr/>
          <p:nvPr/>
        </p:nvGrpSpPr>
        <p:grpSpPr>
          <a:xfrm>
            <a:off x="925513" y="3290888"/>
            <a:ext cx="2813051" cy="1163637"/>
            <a:chOff x="925513" y="3290888"/>
            <a:chExt cx="2813050" cy="1163637"/>
          </a:xfrm>
        </p:grpSpPr>
        <p:sp>
          <p:nvSpPr>
            <p:cNvPr id="23" name="Rounded Rectangle 91"/>
            <p:cNvSpPr>
              <a:spLocks noChangeArrowheads="1"/>
            </p:cNvSpPr>
            <p:nvPr/>
          </p:nvSpPr>
          <p:spPr bwMode="auto">
            <a:xfrm>
              <a:off x="925513" y="3290888"/>
              <a:ext cx="2813050" cy="1163637"/>
            </a:xfrm>
            <a:prstGeom prst="roundRect">
              <a:avLst>
                <a:gd name="adj" fmla="val 10134"/>
              </a:avLst>
            </a:pr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2870"/>
              <a:endParaRPr lang="en-US" altLang="zh-CN" sz="2100">
                <a:solidFill>
                  <a:srgbClr val="FFFFFF"/>
                </a:solidFill>
                <a:cs typeface="+mn-ea"/>
                <a:sym typeface="+mn-lt"/>
              </a:endParaRPr>
            </a:p>
          </p:txBody>
        </p:sp>
        <p:sp>
          <p:nvSpPr>
            <p:cNvPr id="24" name="Freeform 135"/>
            <p:cNvSpPr>
              <a:spLocks noEditPoints="1"/>
            </p:cNvSpPr>
            <p:nvPr/>
          </p:nvSpPr>
          <p:spPr bwMode="auto">
            <a:xfrm>
              <a:off x="1098550" y="3668713"/>
              <a:ext cx="536575" cy="503237"/>
            </a:xfrm>
            <a:custGeom>
              <a:avLst/>
              <a:gdLst>
                <a:gd name="T0" fmla="*/ 95554 w 73"/>
                <a:gd name="T1" fmla="*/ 288621 h 68"/>
                <a:gd name="T2" fmla="*/ 58803 w 73"/>
                <a:gd name="T3" fmla="*/ 288621 h 68"/>
                <a:gd name="T4" fmla="*/ 0 w 73"/>
                <a:gd name="T5" fmla="*/ 244218 h 68"/>
                <a:gd name="T6" fmla="*/ 36752 w 73"/>
                <a:gd name="T7" fmla="*/ 140610 h 68"/>
                <a:gd name="T8" fmla="*/ 110255 w 73"/>
                <a:gd name="T9" fmla="*/ 162812 h 68"/>
                <a:gd name="T10" fmla="*/ 147007 w 73"/>
                <a:gd name="T11" fmla="*/ 155411 h 68"/>
                <a:gd name="T12" fmla="*/ 147007 w 73"/>
                <a:gd name="T13" fmla="*/ 177613 h 68"/>
                <a:gd name="T14" fmla="*/ 169058 w 73"/>
                <a:gd name="T15" fmla="*/ 251619 h 68"/>
                <a:gd name="T16" fmla="*/ 95554 w 73"/>
                <a:gd name="T17" fmla="*/ 288621 h 68"/>
                <a:gd name="T18" fmla="*/ 110255 w 73"/>
                <a:gd name="T19" fmla="*/ 140610 h 68"/>
                <a:gd name="T20" fmla="*/ 36752 w 73"/>
                <a:gd name="T21" fmla="*/ 66605 h 68"/>
                <a:gd name="T22" fmla="*/ 110255 w 73"/>
                <a:gd name="T23" fmla="*/ 0 h 68"/>
                <a:gd name="T24" fmla="*/ 183759 w 73"/>
                <a:gd name="T25" fmla="*/ 66605 h 68"/>
                <a:gd name="T26" fmla="*/ 110255 w 73"/>
                <a:gd name="T27" fmla="*/ 140610 h 68"/>
                <a:gd name="T28" fmla="*/ 389568 w 73"/>
                <a:gd name="T29" fmla="*/ 503237 h 68"/>
                <a:gd name="T30" fmla="*/ 147007 w 73"/>
                <a:gd name="T31" fmla="*/ 503237 h 68"/>
                <a:gd name="T32" fmla="*/ 73503 w 73"/>
                <a:gd name="T33" fmla="*/ 429232 h 68"/>
                <a:gd name="T34" fmla="*/ 169058 w 73"/>
                <a:gd name="T35" fmla="*/ 266420 h 68"/>
                <a:gd name="T36" fmla="*/ 271963 w 73"/>
                <a:gd name="T37" fmla="*/ 303422 h 68"/>
                <a:gd name="T38" fmla="*/ 367517 w 73"/>
                <a:gd name="T39" fmla="*/ 266420 h 68"/>
                <a:gd name="T40" fmla="*/ 470422 w 73"/>
                <a:gd name="T41" fmla="*/ 429232 h 68"/>
                <a:gd name="T42" fmla="*/ 389568 w 73"/>
                <a:gd name="T43" fmla="*/ 503237 h 68"/>
                <a:gd name="T44" fmla="*/ 271963 w 73"/>
                <a:gd name="T45" fmla="*/ 288621 h 68"/>
                <a:gd name="T46" fmla="*/ 161708 w 73"/>
                <a:gd name="T47" fmla="*/ 177613 h 68"/>
                <a:gd name="T48" fmla="*/ 271963 w 73"/>
                <a:gd name="T49" fmla="*/ 66605 h 68"/>
                <a:gd name="T50" fmla="*/ 374867 w 73"/>
                <a:gd name="T51" fmla="*/ 177613 h 68"/>
                <a:gd name="T52" fmla="*/ 271963 w 73"/>
                <a:gd name="T53" fmla="*/ 288621 h 68"/>
                <a:gd name="T54" fmla="*/ 433670 w 73"/>
                <a:gd name="T55" fmla="*/ 140610 h 68"/>
                <a:gd name="T56" fmla="*/ 360167 w 73"/>
                <a:gd name="T57" fmla="*/ 66605 h 68"/>
                <a:gd name="T58" fmla="*/ 433670 w 73"/>
                <a:gd name="T59" fmla="*/ 0 h 68"/>
                <a:gd name="T60" fmla="*/ 499823 w 73"/>
                <a:gd name="T61" fmla="*/ 66605 h 68"/>
                <a:gd name="T62" fmla="*/ 433670 w 73"/>
                <a:gd name="T63" fmla="*/ 140610 h 68"/>
                <a:gd name="T64" fmla="*/ 485123 w 73"/>
                <a:gd name="T65" fmla="*/ 288621 h 68"/>
                <a:gd name="T66" fmla="*/ 448371 w 73"/>
                <a:gd name="T67" fmla="*/ 288621 h 68"/>
                <a:gd name="T68" fmla="*/ 374867 w 73"/>
                <a:gd name="T69" fmla="*/ 251619 h 68"/>
                <a:gd name="T70" fmla="*/ 396918 w 73"/>
                <a:gd name="T71" fmla="*/ 177613 h 68"/>
                <a:gd name="T72" fmla="*/ 396918 w 73"/>
                <a:gd name="T73" fmla="*/ 155411 h 68"/>
                <a:gd name="T74" fmla="*/ 433670 w 73"/>
                <a:gd name="T75" fmla="*/ 162812 h 68"/>
                <a:gd name="T76" fmla="*/ 507174 w 73"/>
                <a:gd name="T77" fmla="*/ 140610 h 68"/>
                <a:gd name="T78" fmla="*/ 536575 w 73"/>
                <a:gd name="T79" fmla="*/ 244218 h 68"/>
                <a:gd name="T80" fmla="*/ 485123 w 73"/>
                <a:gd name="T81" fmla="*/ 288621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3" tIns="60841" rIns="121683" bIns="60841"/>
            <a:lstStyle/>
            <a:p>
              <a:endParaRPr lang="zh-CN" altLang="en-US" sz="2400">
                <a:cs typeface="+mn-ea"/>
                <a:sym typeface="+mn-lt"/>
              </a:endParaRPr>
            </a:p>
          </p:txBody>
        </p:sp>
        <p:sp>
          <p:nvSpPr>
            <p:cNvPr id="25" name="矩形 24"/>
            <p:cNvSpPr/>
            <p:nvPr/>
          </p:nvSpPr>
          <p:spPr>
            <a:xfrm>
              <a:off x="1680807" y="3394065"/>
              <a:ext cx="2057756" cy="523220"/>
            </a:xfrm>
            <a:prstGeom prst="rect">
              <a:avLst/>
            </a:prstGeom>
          </p:spPr>
          <p:txBody>
            <a:bodyPr wrap="square">
              <a:spAutoFit/>
            </a:bodyPr>
            <a:lstStyle/>
            <a:p>
              <a:pPr lvl="0" eaLnBrk="1" hangingPunct="1">
                <a:spcBef>
                  <a:spcPct val="20000"/>
                </a:spcBef>
              </a:pPr>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p:txBody>
        </p:sp>
      </p:grpSp>
      <p:grpSp>
        <p:nvGrpSpPr>
          <p:cNvPr id="26" name="组合 25"/>
          <p:cNvGrpSpPr/>
          <p:nvPr/>
        </p:nvGrpSpPr>
        <p:grpSpPr>
          <a:xfrm>
            <a:off x="925513" y="4724401"/>
            <a:ext cx="2813051" cy="1163639"/>
            <a:chOff x="925513" y="4724400"/>
            <a:chExt cx="2813050" cy="1163638"/>
          </a:xfrm>
        </p:grpSpPr>
        <p:sp>
          <p:nvSpPr>
            <p:cNvPr id="27" name="Rounded Rectangle 94"/>
            <p:cNvSpPr>
              <a:spLocks noChangeArrowheads="1"/>
            </p:cNvSpPr>
            <p:nvPr/>
          </p:nvSpPr>
          <p:spPr bwMode="auto">
            <a:xfrm>
              <a:off x="925513" y="4724400"/>
              <a:ext cx="2813050" cy="1163638"/>
            </a:xfrm>
            <a:prstGeom prst="roundRect">
              <a:avLst>
                <a:gd name="adj" fmla="val 10134"/>
              </a:avLst>
            </a:prstGeom>
            <a:solidFill>
              <a:srgbClr val="7671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2870"/>
              <a:endParaRPr lang="en-US" altLang="zh-CN" sz="2100">
                <a:solidFill>
                  <a:srgbClr val="FFFFFF"/>
                </a:solidFill>
                <a:cs typeface="+mn-ea"/>
                <a:sym typeface="+mn-lt"/>
              </a:endParaRPr>
            </a:p>
          </p:txBody>
        </p:sp>
        <p:sp>
          <p:nvSpPr>
            <p:cNvPr id="28" name="Freeform 103"/>
            <p:cNvSpPr>
              <a:spLocks noEditPoints="1"/>
            </p:cNvSpPr>
            <p:nvPr/>
          </p:nvSpPr>
          <p:spPr bwMode="auto">
            <a:xfrm>
              <a:off x="1168400" y="4997450"/>
              <a:ext cx="409575" cy="601663"/>
            </a:xfrm>
            <a:custGeom>
              <a:avLst/>
              <a:gdLst>
                <a:gd name="T0" fmla="*/ 360816 w 42"/>
                <a:gd name="T1" fmla="*/ 281423 h 62"/>
                <a:gd name="T2" fmla="*/ 302305 w 42"/>
                <a:gd name="T3" fmla="*/ 397874 h 62"/>
                <a:gd name="T4" fmla="*/ 321809 w 42"/>
                <a:gd name="T5" fmla="*/ 426987 h 62"/>
                <a:gd name="T6" fmla="*/ 312057 w 42"/>
                <a:gd name="T7" fmla="*/ 456099 h 62"/>
                <a:gd name="T8" fmla="*/ 321809 w 42"/>
                <a:gd name="T9" fmla="*/ 475508 h 62"/>
                <a:gd name="T10" fmla="*/ 302305 w 42"/>
                <a:gd name="T11" fmla="*/ 514325 h 62"/>
                <a:gd name="T12" fmla="*/ 302305 w 42"/>
                <a:gd name="T13" fmla="*/ 524029 h 62"/>
                <a:gd name="T14" fmla="*/ 263298 w 42"/>
                <a:gd name="T15" fmla="*/ 562846 h 62"/>
                <a:gd name="T16" fmla="*/ 204788 w 42"/>
                <a:gd name="T17" fmla="*/ 601663 h 62"/>
                <a:gd name="T18" fmla="*/ 146277 w 42"/>
                <a:gd name="T19" fmla="*/ 562846 h 62"/>
                <a:gd name="T20" fmla="*/ 107270 w 42"/>
                <a:gd name="T21" fmla="*/ 524029 h 62"/>
                <a:gd name="T22" fmla="*/ 107270 w 42"/>
                <a:gd name="T23" fmla="*/ 514325 h 62"/>
                <a:gd name="T24" fmla="*/ 87766 w 42"/>
                <a:gd name="T25" fmla="*/ 475508 h 62"/>
                <a:gd name="T26" fmla="*/ 97518 w 42"/>
                <a:gd name="T27" fmla="*/ 456099 h 62"/>
                <a:gd name="T28" fmla="*/ 87766 w 42"/>
                <a:gd name="T29" fmla="*/ 426987 h 62"/>
                <a:gd name="T30" fmla="*/ 107270 w 42"/>
                <a:gd name="T31" fmla="*/ 397874 h 62"/>
                <a:gd name="T32" fmla="*/ 48759 w 42"/>
                <a:gd name="T33" fmla="*/ 281423 h 62"/>
                <a:gd name="T34" fmla="*/ 0 w 42"/>
                <a:gd name="T35" fmla="*/ 174676 h 62"/>
                <a:gd name="T36" fmla="*/ 204788 w 42"/>
                <a:gd name="T37" fmla="*/ 0 h 62"/>
                <a:gd name="T38" fmla="*/ 409575 w 42"/>
                <a:gd name="T39" fmla="*/ 174676 h 62"/>
                <a:gd name="T40" fmla="*/ 360816 w 42"/>
                <a:gd name="T41" fmla="*/ 281423 h 62"/>
                <a:gd name="T42" fmla="*/ 204788 w 42"/>
                <a:gd name="T43" fmla="*/ 58225 h 62"/>
                <a:gd name="T44" fmla="*/ 58511 w 42"/>
                <a:gd name="T45" fmla="*/ 174676 h 62"/>
                <a:gd name="T46" fmla="*/ 78014 w 42"/>
                <a:gd name="T47" fmla="*/ 252310 h 62"/>
                <a:gd name="T48" fmla="*/ 107270 w 42"/>
                <a:gd name="T49" fmla="*/ 271719 h 62"/>
                <a:gd name="T50" fmla="*/ 156029 w 42"/>
                <a:gd name="T51" fmla="*/ 388170 h 62"/>
                <a:gd name="T52" fmla="*/ 253546 w 42"/>
                <a:gd name="T53" fmla="*/ 388170 h 62"/>
                <a:gd name="T54" fmla="*/ 302305 w 42"/>
                <a:gd name="T55" fmla="*/ 271719 h 62"/>
                <a:gd name="T56" fmla="*/ 331561 w 42"/>
                <a:gd name="T57" fmla="*/ 252310 h 62"/>
                <a:gd name="T58" fmla="*/ 351064 w 42"/>
                <a:gd name="T59" fmla="*/ 174676 h 62"/>
                <a:gd name="T60" fmla="*/ 204788 w 42"/>
                <a:gd name="T61" fmla="*/ 58225 h 62"/>
                <a:gd name="T62" fmla="*/ 282802 w 42"/>
                <a:gd name="T63" fmla="*/ 194085 h 62"/>
                <a:gd name="T64" fmla="*/ 263298 w 42"/>
                <a:gd name="T65" fmla="*/ 174676 h 62"/>
                <a:gd name="T66" fmla="*/ 204788 w 42"/>
                <a:gd name="T67" fmla="*/ 145564 h 62"/>
                <a:gd name="T68" fmla="*/ 195036 w 42"/>
                <a:gd name="T69" fmla="*/ 126155 h 62"/>
                <a:gd name="T70" fmla="*/ 204788 w 42"/>
                <a:gd name="T71" fmla="*/ 116451 h 62"/>
                <a:gd name="T72" fmla="*/ 292554 w 42"/>
                <a:gd name="T73" fmla="*/ 174676 h 62"/>
                <a:gd name="T74" fmla="*/ 282802 w 42"/>
                <a:gd name="T75" fmla="*/ 194085 h 6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3" tIns="60841" rIns="121683" bIns="60841"/>
            <a:lstStyle/>
            <a:p>
              <a:endParaRPr lang="zh-CN" altLang="en-US" sz="2400">
                <a:cs typeface="+mn-ea"/>
                <a:sym typeface="+mn-lt"/>
              </a:endParaRPr>
            </a:p>
          </p:txBody>
        </p:sp>
        <p:sp>
          <p:nvSpPr>
            <p:cNvPr id="29" name="矩形 28"/>
            <p:cNvSpPr/>
            <p:nvPr/>
          </p:nvSpPr>
          <p:spPr>
            <a:xfrm>
              <a:off x="1680807" y="4877584"/>
              <a:ext cx="2057756" cy="523220"/>
            </a:xfrm>
            <a:prstGeom prst="rect">
              <a:avLst/>
            </a:prstGeom>
          </p:spPr>
          <p:txBody>
            <a:bodyPr wrap="square">
              <a:spAutoFit/>
            </a:bodyPr>
            <a:lstStyle/>
            <a:p>
              <a:pPr lvl="0" eaLnBrk="1" hangingPunct="1">
                <a:spcBef>
                  <a:spcPct val="20000"/>
                </a:spcBef>
              </a:pPr>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p:txBody>
        </p:sp>
      </p:grpSp>
      <p:grpSp>
        <p:nvGrpSpPr>
          <p:cNvPr id="30" name="组合 29"/>
          <p:cNvGrpSpPr/>
          <p:nvPr/>
        </p:nvGrpSpPr>
        <p:grpSpPr>
          <a:xfrm>
            <a:off x="8375977" y="4724401"/>
            <a:ext cx="2866699" cy="1163639"/>
            <a:chOff x="8375977" y="4724400"/>
            <a:chExt cx="2866698" cy="1163638"/>
          </a:xfrm>
        </p:grpSpPr>
        <p:sp>
          <p:nvSpPr>
            <p:cNvPr id="31" name="Rounded Rectangle 35"/>
            <p:cNvSpPr>
              <a:spLocks noChangeArrowheads="1"/>
            </p:cNvSpPr>
            <p:nvPr/>
          </p:nvSpPr>
          <p:spPr bwMode="auto">
            <a:xfrm>
              <a:off x="8429625" y="4724400"/>
              <a:ext cx="2813050" cy="1163638"/>
            </a:xfrm>
            <a:prstGeom prst="roundRect">
              <a:avLst>
                <a:gd name="adj" fmla="val 10134"/>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2870"/>
              <a:endParaRPr lang="en-US" altLang="zh-CN" sz="2100">
                <a:solidFill>
                  <a:srgbClr val="FFFFFF"/>
                </a:solidFill>
                <a:cs typeface="+mn-ea"/>
                <a:sym typeface="+mn-lt"/>
              </a:endParaRPr>
            </a:p>
          </p:txBody>
        </p:sp>
        <p:sp>
          <p:nvSpPr>
            <p:cNvPr id="34" name="Freeform 15"/>
            <p:cNvSpPr>
              <a:spLocks noEditPoints="1"/>
            </p:cNvSpPr>
            <p:nvPr/>
          </p:nvSpPr>
          <p:spPr bwMode="auto">
            <a:xfrm>
              <a:off x="10496550" y="5110163"/>
              <a:ext cx="654050" cy="488950"/>
            </a:xfrm>
            <a:custGeom>
              <a:avLst/>
              <a:gdLst>
                <a:gd name="T0" fmla="*/ 654050 w 168"/>
                <a:gd name="T1" fmla="*/ 488950 h 126"/>
                <a:gd name="T2" fmla="*/ 0 w 168"/>
                <a:gd name="T3" fmla="*/ 488950 h 126"/>
                <a:gd name="T4" fmla="*/ 0 w 168"/>
                <a:gd name="T5" fmla="*/ 0 h 126"/>
                <a:gd name="T6" fmla="*/ 38932 w 168"/>
                <a:gd name="T7" fmla="*/ 0 h 126"/>
                <a:gd name="T8" fmla="*/ 38932 w 168"/>
                <a:gd name="T9" fmla="*/ 446264 h 126"/>
                <a:gd name="T10" fmla="*/ 654050 w 168"/>
                <a:gd name="T11" fmla="*/ 446264 h 126"/>
                <a:gd name="T12" fmla="*/ 654050 w 168"/>
                <a:gd name="T13" fmla="*/ 488950 h 126"/>
                <a:gd name="T14" fmla="*/ 210230 w 168"/>
                <a:gd name="T15" fmla="*/ 403578 h 126"/>
                <a:gd name="T16" fmla="*/ 124581 w 168"/>
                <a:gd name="T17" fmla="*/ 403578 h 126"/>
                <a:gd name="T18" fmla="*/ 124581 w 168"/>
                <a:gd name="T19" fmla="*/ 244475 h 126"/>
                <a:gd name="T20" fmla="*/ 210230 w 168"/>
                <a:gd name="T21" fmla="*/ 244475 h 126"/>
                <a:gd name="T22" fmla="*/ 210230 w 168"/>
                <a:gd name="T23" fmla="*/ 403578 h 126"/>
                <a:gd name="T24" fmla="*/ 327025 w 168"/>
                <a:gd name="T25" fmla="*/ 403578 h 126"/>
                <a:gd name="T26" fmla="*/ 249162 w 168"/>
                <a:gd name="T27" fmla="*/ 403578 h 126"/>
                <a:gd name="T28" fmla="*/ 249162 w 168"/>
                <a:gd name="T29" fmla="*/ 73731 h 126"/>
                <a:gd name="T30" fmla="*/ 327025 w 168"/>
                <a:gd name="T31" fmla="*/ 73731 h 126"/>
                <a:gd name="T32" fmla="*/ 327025 w 168"/>
                <a:gd name="T33" fmla="*/ 403578 h 126"/>
                <a:gd name="T34" fmla="*/ 451606 w 168"/>
                <a:gd name="T35" fmla="*/ 403578 h 126"/>
                <a:gd name="T36" fmla="*/ 369850 w 168"/>
                <a:gd name="T37" fmla="*/ 403578 h 126"/>
                <a:gd name="T38" fmla="*/ 369850 w 168"/>
                <a:gd name="T39" fmla="*/ 159103 h 126"/>
                <a:gd name="T40" fmla="*/ 451606 w 168"/>
                <a:gd name="T41" fmla="*/ 159103 h 126"/>
                <a:gd name="T42" fmla="*/ 451606 w 168"/>
                <a:gd name="T43" fmla="*/ 403578 h 126"/>
                <a:gd name="T44" fmla="*/ 572294 w 168"/>
                <a:gd name="T45" fmla="*/ 403578 h 126"/>
                <a:gd name="T46" fmla="*/ 494431 w 168"/>
                <a:gd name="T47" fmla="*/ 403578 h 126"/>
                <a:gd name="T48" fmla="*/ 494431 w 168"/>
                <a:gd name="T49" fmla="*/ 34925 h 126"/>
                <a:gd name="T50" fmla="*/ 572294 w 168"/>
                <a:gd name="T51" fmla="*/ 34925 h 126"/>
                <a:gd name="T52" fmla="*/ 572294 w 168"/>
                <a:gd name="T53" fmla="*/ 403578 h 12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3" tIns="60841" rIns="121683" bIns="60841"/>
            <a:lstStyle/>
            <a:p>
              <a:endParaRPr lang="zh-CN" altLang="en-US" sz="2400">
                <a:cs typeface="+mn-ea"/>
                <a:sym typeface="+mn-lt"/>
              </a:endParaRPr>
            </a:p>
          </p:txBody>
        </p:sp>
        <p:sp>
          <p:nvSpPr>
            <p:cNvPr id="35" name="矩形 34"/>
            <p:cNvSpPr/>
            <p:nvPr/>
          </p:nvSpPr>
          <p:spPr>
            <a:xfrm>
              <a:off x="8375977" y="4877584"/>
              <a:ext cx="2057756" cy="523220"/>
            </a:xfrm>
            <a:prstGeom prst="rect">
              <a:avLst/>
            </a:prstGeom>
          </p:spPr>
          <p:txBody>
            <a:bodyPr wrap="square">
              <a:spAutoFit/>
            </a:bodyPr>
            <a:lstStyle/>
            <a:p>
              <a:pPr lvl="0" algn="r" eaLnBrk="1" hangingPunct="1">
                <a:spcBef>
                  <a:spcPct val="20000"/>
                </a:spcBef>
              </a:pPr>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p:txBody>
        </p:sp>
      </p:grpSp>
      <p:grpSp>
        <p:nvGrpSpPr>
          <p:cNvPr id="36" name="组合 35"/>
          <p:cNvGrpSpPr/>
          <p:nvPr/>
        </p:nvGrpSpPr>
        <p:grpSpPr>
          <a:xfrm>
            <a:off x="8375977" y="3290888"/>
            <a:ext cx="2866699" cy="1163637"/>
            <a:chOff x="8375977" y="3290888"/>
            <a:chExt cx="2866698" cy="1163637"/>
          </a:xfrm>
        </p:grpSpPr>
        <p:sp>
          <p:nvSpPr>
            <p:cNvPr id="37" name="Rounded Rectangle 32"/>
            <p:cNvSpPr>
              <a:spLocks noChangeArrowheads="1"/>
            </p:cNvSpPr>
            <p:nvPr/>
          </p:nvSpPr>
          <p:spPr bwMode="auto">
            <a:xfrm>
              <a:off x="8429625" y="3290888"/>
              <a:ext cx="2813050" cy="1163637"/>
            </a:xfrm>
            <a:prstGeom prst="roundRect">
              <a:avLst>
                <a:gd name="adj" fmla="val 10134"/>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2870"/>
              <a:endParaRPr lang="en-US" altLang="zh-CN" sz="2100">
                <a:solidFill>
                  <a:srgbClr val="FFFFFF"/>
                </a:solidFill>
                <a:cs typeface="+mn-ea"/>
                <a:sym typeface="+mn-lt"/>
              </a:endParaRPr>
            </a:p>
          </p:txBody>
        </p:sp>
        <p:sp>
          <p:nvSpPr>
            <p:cNvPr id="38" name="Freeform 66"/>
            <p:cNvSpPr>
              <a:spLocks noEditPoints="1"/>
            </p:cNvSpPr>
            <p:nvPr/>
          </p:nvSpPr>
          <p:spPr bwMode="auto">
            <a:xfrm>
              <a:off x="10523538" y="3668713"/>
              <a:ext cx="522287" cy="404812"/>
            </a:xfrm>
            <a:custGeom>
              <a:avLst/>
              <a:gdLst>
                <a:gd name="T0" fmla="*/ 210366 w 72"/>
                <a:gd name="T1" fmla="*/ 296380 h 56"/>
                <a:gd name="T2" fmla="*/ 159588 w 72"/>
                <a:gd name="T3" fmla="*/ 289151 h 56"/>
                <a:gd name="T4" fmla="*/ 79794 w 72"/>
                <a:gd name="T5" fmla="*/ 325295 h 56"/>
                <a:gd name="T6" fmla="*/ 50778 w 72"/>
                <a:gd name="T7" fmla="*/ 332524 h 56"/>
                <a:gd name="T8" fmla="*/ 50778 w 72"/>
                <a:gd name="T9" fmla="*/ 332524 h 56"/>
                <a:gd name="T10" fmla="*/ 43524 w 72"/>
                <a:gd name="T11" fmla="*/ 325295 h 56"/>
                <a:gd name="T12" fmla="*/ 43524 w 72"/>
                <a:gd name="T13" fmla="*/ 310838 h 56"/>
                <a:gd name="T14" fmla="*/ 79794 w 72"/>
                <a:gd name="T15" fmla="*/ 260236 h 56"/>
                <a:gd name="T16" fmla="*/ 0 w 72"/>
                <a:gd name="T17" fmla="*/ 144576 h 56"/>
                <a:gd name="T18" fmla="*/ 210366 w 72"/>
                <a:gd name="T19" fmla="*/ 0 h 56"/>
                <a:gd name="T20" fmla="*/ 413477 w 72"/>
                <a:gd name="T21" fmla="*/ 144576 h 56"/>
                <a:gd name="T22" fmla="*/ 210366 w 72"/>
                <a:gd name="T23" fmla="*/ 296380 h 56"/>
                <a:gd name="T24" fmla="*/ 449747 w 72"/>
                <a:gd name="T25" fmla="*/ 339753 h 56"/>
                <a:gd name="T26" fmla="*/ 478763 w 72"/>
                <a:gd name="T27" fmla="*/ 383126 h 56"/>
                <a:gd name="T28" fmla="*/ 486017 w 72"/>
                <a:gd name="T29" fmla="*/ 397583 h 56"/>
                <a:gd name="T30" fmla="*/ 478763 w 72"/>
                <a:gd name="T31" fmla="*/ 404812 h 56"/>
                <a:gd name="T32" fmla="*/ 449747 w 72"/>
                <a:gd name="T33" fmla="*/ 397583 h 56"/>
                <a:gd name="T34" fmla="*/ 369953 w 72"/>
                <a:gd name="T35" fmla="*/ 361439 h 56"/>
                <a:gd name="T36" fmla="*/ 319175 w 72"/>
                <a:gd name="T37" fmla="*/ 368668 h 56"/>
                <a:gd name="T38" fmla="*/ 181350 w 72"/>
                <a:gd name="T39" fmla="*/ 332524 h 56"/>
                <a:gd name="T40" fmla="*/ 210366 w 72"/>
                <a:gd name="T41" fmla="*/ 332524 h 56"/>
                <a:gd name="T42" fmla="*/ 377207 w 72"/>
                <a:gd name="T43" fmla="*/ 281923 h 56"/>
                <a:gd name="T44" fmla="*/ 449747 w 72"/>
                <a:gd name="T45" fmla="*/ 144576 h 56"/>
                <a:gd name="T46" fmla="*/ 442493 w 72"/>
                <a:gd name="T47" fmla="*/ 101203 h 56"/>
                <a:gd name="T48" fmla="*/ 522287 w 72"/>
                <a:gd name="T49" fmla="*/ 216864 h 56"/>
                <a:gd name="T50" fmla="*/ 449747 w 72"/>
                <a:gd name="T51" fmla="*/ 339753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3" tIns="60841" rIns="121683" bIns="60841"/>
            <a:lstStyle/>
            <a:p>
              <a:endParaRPr lang="zh-CN" altLang="en-US" sz="2400">
                <a:cs typeface="+mn-ea"/>
                <a:sym typeface="+mn-lt"/>
              </a:endParaRPr>
            </a:p>
          </p:txBody>
        </p:sp>
        <p:sp>
          <p:nvSpPr>
            <p:cNvPr id="39" name="矩形 38"/>
            <p:cNvSpPr/>
            <p:nvPr/>
          </p:nvSpPr>
          <p:spPr>
            <a:xfrm>
              <a:off x="8375977" y="3473440"/>
              <a:ext cx="2057756" cy="523220"/>
            </a:xfrm>
            <a:prstGeom prst="rect">
              <a:avLst/>
            </a:prstGeom>
          </p:spPr>
          <p:txBody>
            <a:bodyPr wrap="square">
              <a:spAutoFit/>
            </a:bodyPr>
            <a:lstStyle/>
            <a:p>
              <a:pPr lvl="0" algn="r" eaLnBrk="1" hangingPunct="1">
                <a:spcBef>
                  <a:spcPct val="20000"/>
                </a:spcBef>
              </a:pPr>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p:txBody>
        </p:sp>
      </p:grpSp>
      <p:grpSp>
        <p:nvGrpSpPr>
          <p:cNvPr id="40" name="组合 39"/>
          <p:cNvGrpSpPr/>
          <p:nvPr/>
        </p:nvGrpSpPr>
        <p:grpSpPr>
          <a:xfrm>
            <a:off x="8375977" y="1857375"/>
            <a:ext cx="2866699" cy="1163639"/>
            <a:chOff x="8375977" y="1857375"/>
            <a:chExt cx="2866698" cy="1163638"/>
          </a:xfrm>
        </p:grpSpPr>
        <p:sp>
          <p:nvSpPr>
            <p:cNvPr id="41" name="Rounded Rectangle 29"/>
            <p:cNvSpPr>
              <a:spLocks noChangeArrowheads="1"/>
            </p:cNvSpPr>
            <p:nvPr/>
          </p:nvSpPr>
          <p:spPr bwMode="auto">
            <a:xfrm>
              <a:off x="8429625" y="1857375"/>
              <a:ext cx="2813050" cy="1163638"/>
            </a:xfrm>
            <a:prstGeom prst="roundRect">
              <a:avLst>
                <a:gd name="adj" fmla="val 10134"/>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2870"/>
              <a:endParaRPr lang="en-US" altLang="zh-CN" sz="2100">
                <a:solidFill>
                  <a:srgbClr val="FFFFFF"/>
                </a:solidFill>
                <a:cs typeface="+mn-ea"/>
                <a:sym typeface="+mn-lt"/>
              </a:endParaRPr>
            </a:p>
          </p:txBody>
        </p:sp>
        <p:sp>
          <p:nvSpPr>
            <p:cNvPr id="42" name="Freeform 45"/>
            <p:cNvSpPr>
              <a:spLocks noEditPoints="1"/>
            </p:cNvSpPr>
            <p:nvPr/>
          </p:nvSpPr>
          <p:spPr bwMode="auto">
            <a:xfrm>
              <a:off x="10523538" y="2135189"/>
              <a:ext cx="522287" cy="566549"/>
            </a:xfrm>
            <a:custGeom>
              <a:avLst/>
              <a:gdLst>
                <a:gd name="T0" fmla="*/ 2147483647 w 232"/>
                <a:gd name="T1" fmla="*/ 2147483647 h 252"/>
                <a:gd name="T2" fmla="*/ 2147483647 w 232"/>
                <a:gd name="T3" fmla="*/ 2147483647 h 252"/>
                <a:gd name="T4" fmla="*/ 2147483647 w 232"/>
                <a:gd name="T5" fmla="*/ 2147483647 h 252"/>
                <a:gd name="T6" fmla="*/ 2147483647 w 232"/>
                <a:gd name="T7" fmla="*/ 2147483647 h 252"/>
                <a:gd name="T8" fmla="*/ 2147483647 w 232"/>
                <a:gd name="T9" fmla="*/ 2147483647 h 252"/>
                <a:gd name="T10" fmla="*/ 2147483647 w 232"/>
                <a:gd name="T11" fmla="*/ 2147483647 h 252"/>
                <a:gd name="T12" fmla="*/ 2147483647 w 232"/>
                <a:gd name="T13" fmla="*/ 2147483647 h 252"/>
                <a:gd name="T14" fmla="*/ 2147483647 w 232"/>
                <a:gd name="T15" fmla="*/ 2147483647 h 252"/>
                <a:gd name="T16" fmla="*/ 0 w 232"/>
                <a:gd name="T17" fmla="*/ 2147483647 h 252"/>
                <a:gd name="T18" fmla="*/ 0 w 232"/>
                <a:gd name="T19" fmla="*/ 2147483647 h 252"/>
                <a:gd name="T20" fmla="*/ 2147483647 w 232"/>
                <a:gd name="T21" fmla="*/ 2147483647 h 252"/>
                <a:gd name="T22" fmla="*/ 2147483647 w 232"/>
                <a:gd name="T23" fmla="*/ 2147483647 h 252"/>
                <a:gd name="T24" fmla="*/ 2147483647 w 232"/>
                <a:gd name="T25" fmla="*/ 2147483647 h 252"/>
                <a:gd name="T26" fmla="*/ 2147483647 w 232"/>
                <a:gd name="T27" fmla="*/ 2147483647 h 252"/>
                <a:gd name="T28" fmla="*/ 2147483647 w 232"/>
                <a:gd name="T29" fmla="*/ 2147483647 h 252"/>
                <a:gd name="T30" fmla="*/ 2147483647 w 232"/>
                <a:gd name="T31" fmla="*/ 2147483647 h 252"/>
                <a:gd name="T32" fmla="*/ 2147483647 w 232"/>
                <a:gd name="T33" fmla="*/ 2147483647 h 252"/>
                <a:gd name="T34" fmla="*/ 2147483647 w 232"/>
                <a:gd name="T35" fmla="*/ 2147483647 h 252"/>
                <a:gd name="T36" fmla="*/ 2147483647 w 232"/>
                <a:gd name="T37" fmla="*/ 2147483647 h 252"/>
                <a:gd name="T38" fmla="*/ 2147483647 w 232"/>
                <a:gd name="T39" fmla="*/ 2147483647 h 252"/>
                <a:gd name="T40" fmla="*/ 2147483647 w 232"/>
                <a:gd name="T41" fmla="*/ 2147483647 h 252"/>
                <a:gd name="T42" fmla="*/ 2147483647 w 232"/>
                <a:gd name="T43" fmla="*/ 2147483647 h 252"/>
                <a:gd name="T44" fmla="*/ 2147483647 w 232"/>
                <a:gd name="T45" fmla="*/ 2147483647 h 252"/>
                <a:gd name="T46" fmla="*/ 2147483647 w 232"/>
                <a:gd name="T47" fmla="*/ 2147483647 h 252"/>
                <a:gd name="T48" fmla="*/ 2147483647 w 232"/>
                <a:gd name="T49" fmla="*/ 2147483647 h 252"/>
                <a:gd name="T50" fmla="*/ 2147483647 w 232"/>
                <a:gd name="T51" fmla="*/ 2147483647 h 252"/>
                <a:gd name="T52" fmla="*/ 2147483647 w 232"/>
                <a:gd name="T53" fmla="*/ 2147483647 h 252"/>
                <a:gd name="T54" fmla="*/ 2147483647 w 232"/>
                <a:gd name="T55" fmla="*/ 2147483647 h 252"/>
                <a:gd name="T56" fmla="*/ 2147483647 w 232"/>
                <a:gd name="T57" fmla="*/ 2147483647 h 252"/>
                <a:gd name="T58" fmla="*/ 2147483647 w 232"/>
                <a:gd name="T59" fmla="*/ 2147483647 h 252"/>
                <a:gd name="T60" fmla="*/ 2147483647 w 232"/>
                <a:gd name="T61" fmla="*/ 2147483647 h 252"/>
                <a:gd name="T62" fmla="*/ 2147483647 w 232"/>
                <a:gd name="T63" fmla="*/ 2147483647 h 252"/>
                <a:gd name="T64" fmla="*/ 2147483647 w 232"/>
                <a:gd name="T65" fmla="*/ 2147483647 h 252"/>
                <a:gd name="T66" fmla="*/ 2147483647 w 232"/>
                <a:gd name="T67" fmla="*/ 2147483647 h 252"/>
                <a:gd name="T68" fmla="*/ 2147483647 w 232"/>
                <a:gd name="T69" fmla="*/ 2147483647 h 252"/>
                <a:gd name="T70" fmla="*/ 2147483647 w 232"/>
                <a:gd name="T71" fmla="*/ 2147483647 h 252"/>
                <a:gd name="T72" fmla="*/ 2147483647 w 232"/>
                <a:gd name="T73" fmla="*/ 2147483647 h 252"/>
                <a:gd name="T74" fmla="*/ 2147483647 w 232"/>
                <a:gd name="T75" fmla="*/ 2147483647 h 252"/>
                <a:gd name="T76" fmla="*/ 2147483647 w 232"/>
                <a:gd name="T77" fmla="*/ 2147483647 h 252"/>
                <a:gd name="T78" fmla="*/ 2147483647 w 232"/>
                <a:gd name="T79" fmla="*/ 2147483647 h 252"/>
                <a:gd name="T80" fmla="*/ 2147483647 w 232"/>
                <a:gd name="T81" fmla="*/ 2147483647 h 252"/>
                <a:gd name="T82" fmla="*/ 2147483647 w 232"/>
                <a:gd name="T83" fmla="*/ 2147483647 h 252"/>
                <a:gd name="T84" fmla="*/ 2147483647 w 232"/>
                <a:gd name="T85" fmla="*/ 2147483647 h 252"/>
                <a:gd name="T86" fmla="*/ 2147483647 w 232"/>
                <a:gd name="T87" fmla="*/ 0 h 252"/>
                <a:gd name="T88" fmla="*/ 2147483647 w 232"/>
                <a:gd name="T89" fmla="*/ 2147483647 h 252"/>
                <a:gd name="T90" fmla="*/ 2147483647 w 232"/>
                <a:gd name="T91" fmla="*/ 2147483647 h 252"/>
                <a:gd name="T92" fmla="*/ 2147483647 w 232"/>
                <a:gd name="T93" fmla="*/ 2147483647 h 2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32" h="252">
                  <a:moveTo>
                    <a:pt x="16" y="97"/>
                  </a:moveTo>
                  <a:cubicBezTo>
                    <a:pt x="16" y="81"/>
                    <a:pt x="29" y="68"/>
                    <a:pt x="45" y="68"/>
                  </a:cubicBezTo>
                  <a:cubicBezTo>
                    <a:pt x="61" y="68"/>
                    <a:pt x="74" y="81"/>
                    <a:pt x="74" y="97"/>
                  </a:cubicBezTo>
                  <a:cubicBezTo>
                    <a:pt x="74" y="112"/>
                    <a:pt x="61" y="125"/>
                    <a:pt x="45" y="125"/>
                  </a:cubicBezTo>
                  <a:cubicBezTo>
                    <a:pt x="29" y="125"/>
                    <a:pt x="16" y="112"/>
                    <a:pt x="16" y="97"/>
                  </a:cubicBezTo>
                  <a:close/>
                  <a:moveTo>
                    <a:pt x="90" y="167"/>
                  </a:moveTo>
                  <a:cubicBezTo>
                    <a:pt x="90" y="149"/>
                    <a:pt x="75" y="135"/>
                    <a:pt x="58" y="135"/>
                  </a:cubicBezTo>
                  <a:cubicBezTo>
                    <a:pt x="32" y="135"/>
                    <a:pt x="32" y="135"/>
                    <a:pt x="32" y="135"/>
                  </a:cubicBezTo>
                  <a:cubicBezTo>
                    <a:pt x="14" y="135"/>
                    <a:pt x="0" y="149"/>
                    <a:pt x="0" y="167"/>
                  </a:cubicBezTo>
                  <a:cubicBezTo>
                    <a:pt x="0" y="180"/>
                    <a:pt x="0" y="180"/>
                    <a:pt x="0" y="180"/>
                  </a:cubicBezTo>
                  <a:cubicBezTo>
                    <a:pt x="90" y="180"/>
                    <a:pt x="90" y="180"/>
                    <a:pt x="90" y="180"/>
                  </a:cubicBezTo>
                  <a:lnTo>
                    <a:pt x="90" y="167"/>
                  </a:lnTo>
                  <a:close/>
                  <a:moveTo>
                    <a:pt x="158" y="97"/>
                  </a:moveTo>
                  <a:cubicBezTo>
                    <a:pt x="158" y="112"/>
                    <a:pt x="171" y="125"/>
                    <a:pt x="187" y="125"/>
                  </a:cubicBezTo>
                  <a:cubicBezTo>
                    <a:pt x="203" y="125"/>
                    <a:pt x="216" y="112"/>
                    <a:pt x="216" y="97"/>
                  </a:cubicBezTo>
                  <a:cubicBezTo>
                    <a:pt x="216" y="81"/>
                    <a:pt x="203" y="68"/>
                    <a:pt x="187" y="68"/>
                  </a:cubicBezTo>
                  <a:cubicBezTo>
                    <a:pt x="171" y="68"/>
                    <a:pt x="158" y="81"/>
                    <a:pt x="158" y="97"/>
                  </a:cubicBezTo>
                  <a:close/>
                  <a:moveTo>
                    <a:pt x="200" y="135"/>
                  </a:moveTo>
                  <a:cubicBezTo>
                    <a:pt x="174" y="135"/>
                    <a:pt x="174" y="135"/>
                    <a:pt x="174" y="135"/>
                  </a:cubicBezTo>
                  <a:cubicBezTo>
                    <a:pt x="157" y="135"/>
                    <a:pt x="142" y="149"/>
                    <a:pt x="142" y="167"/>
                  </a:cubicBezTo>
                  <a:cubicBezTo>
                    <a:pt x="142" y="180"/>
                    <a:pt x="142" y="180"/>
                    <a:pt x="142" y="180"/>
                  </a:cubicBezTo>
                  <a:cubicBezTo>
                    <a:pt x="232" y="180"/>
                    <a:pt x="232" y="180"/>
                    <a:pt x="232" y="180"/>
                  </a:cubicBezTo>
                  <a:cubicBezTo>
                    <a:pt x="232" y="167"/>
                    <a:pt x="232" y="167"/>
                    <a:pt x="232" y="167"/>
                  </a:cubicBezTo>
                  <a:cubicBezTo>
                    <a:pt x="232" y="149"/>
                    <a:pt x="218" y="135"/>
                    <a:pt x="200" y="135"/>
                  </a:cubicBezTo>
                  <a:close/>
                  <a:moveTo>
                    <a:pt x="150" y="224"/>
                  </a:moveTo>
                  <a:cubicBezTo>
                    <a:pt x="141" y="226"/>
                    <a:pt x="132" y="227"/>
                    <a:pt x="122" y="227"/>
                  </a:cubicBezTo>
                  <a:cubicBezTo>
                    <a:pt x="76" y="227"/>
                    <a:pt x="61" y="206"/>
                    <a:pt x="60" y="205"/>
                  </a:cubicBezTo>
                  <a:cubicBezTo>
                    <a:pt x="57" y="201"/>
                    <a:pt x="52" y="200"/>
                    <a:pt x="49" y="203"/>
                  </a:cubicBezTo>
                  <a:cubicBezTo>
                    <a:pt x="45" y="205"/>
                    <a:pt x="44" y="210"/>
                    <a:pt x="47" y="214"/>
                  </a:cubicBezTo>
                  <a:cubicBezTo>
                    <a:pt x="47" y="215"/>
                    <a:pt x="67" y="243"/>
                    <a:pt x="122" y="243"/>
                  </a:cubicBezTo>
                  <a:cubicBezTo>
                    <a:pt x="135" y="243"/>
                    <a:pt x="148" y="241"/>
                    <a:pt x="159" y="238"/>
                  </a:cubicBezTo>
                  <a:cubicBezTo>
                    <a:pt x="167" y="252"/>
                    <a:pt x="167" y="252"/>
                    <a:pt x="167" y="252"/>
                  </a:cubicBezTo>
                  <a:cubicBezTo>
                    <a:pt x="190" y="209"/>
                    <a:pt x="190" y="209"/>
                    <a:pt x="190" y="209"/>
                  </a:cubicBezTo>
                  <a:cubicBezTo>
                    <a:pt x="142" y="211"/>
                    <a:pt x="142" y="211"/>
                    <a:pt x="142" y="211"/>
                  </a:cubicBezTo>
                  <a:lnTo>
                    <a:pt x="150" y="224"/>
                  </a:lnTo>
                  <a:close/>
                  <a:moveTo>
                    <a:pt x="81" y="28"/>
                  </a:moveTo>
                  <a:cubicBezTo>
                    <a:pt x="90" y="25"/>
                    <a:pt x="100" y="24"/>
                    <a:pt x="110" y="24"/>
                  </a:cubicBezTo>
                  <a:cubicBezTo>
                    <a:pt x="155" y="24"/>
                    <a:pt x="171" y="45"/>
                    <a:pt x="172" y="46"/>
                  </a:cubicBezTo>
                  <a:cubicBezTo>
                    <a:pt x="173" y="49"/>
                    <a:pt x="176" y="50"/>
                    <a:pt x="178" y="50"/>
                  </a:cubicBezTo>
                  <a:cubicBezTo>
                    <a:pt x="180" y="50"/>
                    <a:pt x="181" y="49"/>
                    <a:pt x="183" y="49"/>
                  </a:cubicBezTo>
                  <a:cubicBezTo>
                    <a:pt x="186" y="46"/>
                    <a:pt x="187" y="41"/>
                    <a:pt x="185" y="37"/>
                  </a:cubicBezTo>
                  <a:cubicBezTo>
                    <a:pt x="184" y="36"/>
                    <a:pt x="165" y="8"/>
                    <a:pt x="110" y="8"/>
                  </a:cubicBezTo>
                  <a:cubicBezTo>
                    <a:pt x="96" y="8"/>
                    <a:pt x="84" y="10"/>
                    <a:pt x="73" y="13"/>
                  </a:cubicBezTo>
                  <a:cubicBezTo>
                    <a:pt x="64" y="0"/>
                    <a:pt x="64" y="0"/>
                    <a:pt x="64" y="0"/>
                  </a:cubicBezTo>
                  <a:cubicBezTo>
                    <a:pt x="42" y="42"/>
                    <a:pt x="42" y="42"/>
                    <a:pt x="42" y="42"/>
                  </a:cubicBezTo>
                  <a:cubicBezTo>
                    <a:pt x="89" y="40"/>
                    <a:pt x="89" y="40"/>
                    <a:pt x="89" y="40"/>
                  </a:cubicBezTo>
                  <a:lnTo>
                    <a:pt x="81" y="28"/>
                  </a:lnTo>
                  <a:close/>
                </a:path>
              </a:pathLst>
            </a:custGeom>
            <a:solidFill>
              <a:schemeClr val="bg1"/>
            </a:solidFill>
            <a:ln>
              <a:noFill/>
            </a:ln>
          </p:spPr>
          <p:txBody>
            <a:bodyPr lIns="91439" tIns="45719" rIns="91439" bIns="45719"/>
            <a:lstStyle/>
            <a:p>
              <a:pPr defTabSz="913765">
                <a:defRPr/>
              </a:pPr>
              <a:endParaRPr lang="zh-CN" altLang="en-US" kern="0">
                <a:solidFill>
                  <a:sysClr val="windowText" lastClr="000000"/>
                </a:solidFill>
                <a:cs typeface="+mn-ea"/>
                <a:sym typeface="+mn-lt"/>
              </a:endParaRPr>
            </a:p>
          </p:txBody>
        </p:sp>
        <p:sp>
          <p:nvSpPr>
            <p:cNvPr id="43" name="矩形 42"/>
            <p:cNvSpPr/>
            <p:nvPr/>
          </p:nvSpPr>
          <p:spPr>
            <a:xfrm>
              <a:off x="8375977" y="1938994"/>
              <a:ext cx="2057756" cy="523220"/>
            </a:xfrm>
            <a:prstGeom prst="rect">
              <a:avLst/>
            </a:prstGeom>
          </p:spPr>
          <p:txBody>
            <a:bodyPr wrap="square">
              <a:spAutoFit/>
            </a:bodyPr>
            <a:lstStyle/>
            <a:p>
              <a:pPr lvl="0" algn="r" eaLnBrk="1" hangingPunct="1">
                <a:spcBef>
                  <a:spcPct val="20000"/>
                </a:spcBef>
              </a:pPr>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p:txBody>
        </p:sp>
      </p:grpSp>
      <p:sp>
        <p:nvSpPr>
          <p:cNvPr id="44" name="文本框 43"/>
          <p:cNvSpPr txBox="1"/>
          <p:nvPr/>
        </p:nvSpPr>
        <p:spPr>
          <a:xfrm>
            <a:off x="1770614" y="2132673"/>
            <a:ext cx="1953663" cy="738664"/>
          </a:xfrm>
          <a:prstGeom prst="rect">
            <a:avLst/>
          </a:prstGeom>
          <a:noFill/>
        </p:spPr>
        <p:txBody>
          <a:bodyPr wrap="square" rtlCol="0">
            <a:spAutoFit/>
          </a:bodyPr>
          <a:lstStyle/>
          <a:p>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a:p>
            <a:endParaRPr lang="zh-CN" altLang="en-US" sz="1400" dirty="0">
              <a:cs typeface="+mn-ea"/>
              <a:sym typeface="+mn-lt"/>
            </a:endParaRPr>
          </a:p>
        </p:txBody>
      </p:sp>
      <p:sp>
        <p:nvSpPr>
          <p:cNvPr id="45" name="矩形 44"/>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 name="标题 1"/>
          <p:cNvSpPr>
            <a:spLocks noGrp="1"/>
          </p:cNvSpPr>
          <p:nvPr userDrawn="1"/>
        </p:nvSpPr>
        <p:spPr>
          <a:xfrm>
            <a:off x="466725" y="523240"/>
            <a:ext cx="3410585" cy="460375"/>
          </a:xfrm>
          <a:prstGeom prst="rect">
            <a:avLst/>
          </a:prstGeom>
          <a:noFill/>
          <a:ln w="9525">
            <a:noFill/>
            <a:miter lim="800000"/>
          </a:ln>
        </p:spPr>
        <p:txBody>
          <a:bodyPr wrap="square">
            <a:spAutoFit/>
          </a:bodyPr>
          <a:lstStyle>
            <a:lvl1pPr algn="l">
              <a:defRPr lang="zh-CN" altLang="en-US" sz="2400" b="1" kern="0" dirty="0">
                <a:solidFill>
                  <a:srgbClr val="00B0F0"/>
                </a:solidFill>
                <a:latin typeface="微软雅黑" panose="020B0503020204020204" charset="-122"/>
                <a:ea typeface="微软雅黑" panose="020B0503020204020204" charset="-122"/>
                <a:cs typeface="+mn-cs"/>
              </a:defRPr>
            </a:lvl1pPr>
          </a:lstStyle>
          <a:p>
            <a:pPr marL="0" lvl="0" algn="l"/>
            <a:r>
              <a:rPr lang="zh-CN" altLang="en-US" b="0" dirty="0">
                <a:solidFill>
                  <a:schemeClr val="tx1"/>
                </a:solidFill>
                <a:cs typeface="+mn-ea"/>
                <a:sym typeface="+mn-lt"/>
              </a:rPr>
              <a:t>请中输入您的标题                  </a:t>
            </a:r>
            <a:endParaRPr lang="zh-CN" altLang="en-US" sz="1600" b="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Effect transition="in" filter="fade">
                                      <p:cBhvr>
                                        <p:cTn id="9" dur="750"/>
                                        <p:tgtEl>
                                          <p:spTgt spid="10"/>
                                        </p:tgtEl>
                                      </p:cBhvr>
                                    </p:animEffect>
                                  </p:childTnLst>
                                </p:cTn>
                              </p:par>
                              <p:par>
                                <p:cTn id="10" presetID="1" presetClass="entr" presetSubtype="0" fill="hold" grpId="0" nodeType="withEffect">
                                  <p:stCondLst>
                                    <p:cond delay="0"/>
                                  </p:stCondLst>
                                  <p:childTnLst>
                                    <p:set>
                                      <p:cBhvr>
                                        <p:cTn id="11" dur="1" fill="hold">
                                          <p:stCondLst>
                                            <p:cond delay="249"/>
                                          </p:stCondLst>
                                        </p:cTn>
                                        <p:tgtEl>
                                          <p:spTgt spid="11"/>
                                        </p:tgtEl>
                                        <p:attrNameLst>
                                          <p:attrName>style.visibility</p:attrName>
                                        </p:attrNameLst>
                                      </p:cBhvr>
                                      <p:to>
                                        <p:strVal val="visible"/>
                                      </p:to>
                                    </p:set>
                                  </p:childTnLst>
                                </p:cTn>
                              </p:par>
                            </p:childTnLst>
                          </p:cTn>
                        </p:par>
                        <p:par>
                          <p:cTn id="12" fill="hold">
                            <p:stCondLst>
                              <p:cond delay="1000"/>
                            </p:stCondLst>
                            <p:childTnLst>
                              <p:par>
                                <p:cTn id="13" presetID="35" presetClass="emph" presetSubtype="0" repeatCount="4000" fill="hold" grpId="1" nodeType="afterEffect">
                                  <p:stCondLst>
                                    <p:cond delay="0"/>
                                  </p:stCondLst>
                                  <p:childTnLst>
                                    <p:anim calcmode="discrete" valueType="str">
                                      <p:cBhvr>
                                        <p:cTn id="14" dur="250" fill="hold"/>
                                        <p:tgtEl>
                                          <p:spTgt spid="11"/>
                                        </p:tgtEl>
                                        <p:attrNameLst>
                                          <p:attrName>style.visibility</p:attrName>
                                        </p:attrNameLst>
                                      </p:cBhvr>
                                      <p:tavLst>
                                        <p:tav tm="0">
                                          <p:val>
                                            <p:strVal val="hidden"/>
                                          </p:val>
                                        </p:tav>
                                        <p:tav tm="50000">
                                          <p:val>
                                            <p:strVal val="visible"/>
                                          </p:val>
                                        </p:tav>
                                      </p:tavLst>
                                    </p:anim>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par>
                                <p:cTn id="19" presetID="22" presetClass="entr" presetSubtype="2"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right)">
                                      <p:cBhvr>
                                        <p:cTn id="21" dur="500"/>
                                        <p:tgtEl>
                                          <p:spTgt spid="6"/>
                                        </p:tgtEl>
                                      </p:cBhvr>
                                    </p:animEffect>
                                  </p:childTnLst>
                                </p:cTn>
                              </p:par>
                              <p:par>
                                <p:cTn id="22" presetID="22" presetClass="entr" presetSubtype="2"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right)">
                                      <p:cBhvr>
                                        <p:cTn id="24" dur="500"/>
                                        <p:tgtEl>
                                          <p:spTgt spid="5"/>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2000"/>
                            </p:stCondLst>
                            <p:childTnLst>
                              <p:par>
                                <p:cTn id="35" presetID="22" presetClass="entr" presetSubtype="2"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right)">
                                      <p:cBhvr>
                                        <p:cTn id="37" dur="500"/>
                                        <p:tgtEl>
                                          <p:spTgt spid="12"/>
                                        </p:tgtEl>
                                      </p:cBhvr>
                                    </p:animEffect>
                                  </p:childTnLst>
                                </p:cTn>
                              </p:par>
                              <p:par>
                                <p:cTn id="38" presetID="22" presetClass="entr" presetSubtype="8" fill="hold"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500"/>
                                        <p:tgtEl>
                                          <p:spTgt spid="40"/>
                                        </p:tgtEl>
                                      </p:cBhvr>
                                    </p:animEffect>
                                  </p:childTnLst>
                                </p:cTn>
                              </p:par>
                            </p:childTnLst>
                          </p:cTn>
                        </p:par>
                        <p:par>
                          <p:cTn id="41" fill="hold">
                            <p:stCondLst>
                              <p:cond delay="2500"/>
                            </p:stCondLst>
                            <p:childTnLst>
                              <p:par>
                                <p:cTn id="42" presetID="22" presetClass="entr" presetSubtype="2"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right)">
                                      <p:cBhvr>
                                        <p:cTn id="44" dur="500"/>
                                        <p:tgtEl>
                                          <p:spTgt spid="22"/>
                                        </p:tgtEl>
                                      </p:cBhvr>
                                    </p:animEffect>
                                  </p:childTnLst>
                                </p:cTn>
                              </p:par>
                              <p:par>
                                <p:cTn id="45" presetID="22" presetClass="entr" presetSubtype="8"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wipe(left)">
                                      <p:cBhvr>
                                        <p:cTn id="47" dur="500"/>
                                        <p:tgtEl>
                                          <p:spTgt spid="36"/>
                                        </p:tgtEl>
                                      </p:cBhvr>
                                    </p:animEffect>
                                  </p:childTnLst>
                                </p:cTn>
                              </p:par>
                            </p:childTnLst>
                          </p:cTn>
                        </p:par>
                        <p:par>
                          <p:cTn id="48" fill="hold">
                            <p:stCondLst>
                              <p:cond delay="3000"/>
                            </p:stCondLst>
                            <p:childTnLst>
                              <p:par>
                                <p:cTn id="49" presetID="22" presetClass="entr" presetSubtype="2"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right)">
                                      <p:cBhvr>
                                        <p:cTn id="51" dur="500"/>
                                        <p:tgtEl>
                                          <p:spTgt spid="26"/>
                                        </p:tgtEl>
                                      </p:cBhvr>
                                    </p:animEffect>
                                  </p:childTnLst>
                                </p:cTn>
                              </p:par>
                              <p:par>
                                <p:cTn id="52" presetID="22" presetClass="entr" presetSubtype="8" fill="hold"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left)">
                                      <p:cBhvr>
                                        <p:cTn id="54" dur="500"/>
                                        <p:tgtEl>
                                          <p:spTgt spid="30"/>
                                        </p:tgtEl>
                                      </p:cBhvr>
                                    </p:animEffect>
                                  </p:childTnLst>
                                </p:cTn>
                              </p:par>
                            </p:childTnLst>
                          </p:cTn>
                        </p:par>
                        <p:par>
                          <p:cTn id="55" fill="hold">
                            <p:stCondLst>
                              <p:cond delay="3500"/>
                            </p:stCondLst>
                            <p:childTnLst>
                              <p:par>
                                <p:cTn id="56" presetID="10" presetClass="entr" presetSubtype="0" fill="hold" grpId="0" nodeType="after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fade">
                                      <p:cBhvr>
                                        <p:cTn id="5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1" grpId="1" animBg="1"/>
      <p:bldP spid="2" grpId="0"/>
    </p:bldLst>
  </p:timing>
</p:sld>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fontScheme name="ys4o0vsa">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fontScheme name="ys4o0vsa">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4C6325"/>
    </a:accent1>
    <a:accent2>
      <a:srgbClr val="D93431"/>
    </a:accent2>
    <a:accent3>
      <a:srgbClr val="4C6325"/>
    </a:accent3>
    <a:accent4>
      <a:srgbClr val="D93431"/>
    </a:accent4>
    <a:accent5>
      <a:srgbClr val="4C6325"/>
    </a:accent5>
    <a:accent6>
      <a:srgbClr val="D93431"/>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4108</Words>
  <Application>WPS 演示</Application>
  <PresentationFormat>宽屏</PresentationFormat>
  <Paragraphs>422</Paragraphs>
  <Slides>24</Slides>
  <Notes>24</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24</vt:i4>
      </vt:variant>
    </vt:vector>
  </HeadingPairs>
  <TitlesOfParts>
    <vt:vector size="35" baseType="lpstr">
      <vt:lpstr>Arial</vt:lpstr>
      <vt:lpstr>宋体</vt:lpstr>
      <vt:lpstr>Wingdings</vt:lpstr>
      <vt:lpstr>微软雅黑</vt:lpstr>
      <vt:lpstr>Calibri</vt:lpstr>
      <vt:lpstr>Arial Unicode MS</vt:lpstr>
      <vt:lpstr>等线</vt:lpstr>
      <vt:lpstr>方正兰亭中黑_GBK</vt:lpstr>
      <vt:lpstr>黑体</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2</cp:revision>
  <dcterms:created xsi:type="dcterms:W3CDTF">2018-10-08T13:56:18Z</dcterms:created>
  <dcterms:modified xsi:type="dcterms:W3CDTF">2018-10-08T14:07:45Z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2052-10.1.0.7566</vt:lpwstr>
  </property>
</Properties>
</file>