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14"/>
  </p:notesMasterIdLst>
  <p:sldIdLst>
    <p:sldId id="256" r:id="rId3"/>
    <p:sldId id="257" r:id="rId4"/>
    <p:sldId id="258" r:id="rId5"/>
    <p:sldId id="259" r:id="rId6"/>
    <p:sldId id="264" r:id="rId7"/>
    <p:sldId id="263" r:id="rId8"/>
    <p:sldId id="265" r:id="rId9"/>
    <p:sldId id="262" r:id="rId10"/>
    <p:sldId id="261" r:id="rId11"/>
    <p:sldId id="260" r:id="rId12"/>
    <p:sldId id="266" r:id="rId13"/>
  </p:sldIdLst>
  <p:sldSz cx="9144000" cy="6858000" type="screen4x3"/>
  <p:notesSz cx="6858000" cy="9144000"/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033" autoAdjust="0"/>
  </p:normalViewPr>
  <p:slideViewPr>
    <p:cSldViewPr showGuides="1">
      <p:cViewPr varScale="1">
        <p:scale>
          <a:sx n="109" d="100"/>
          <a:sy n="109" d="100"/>
        </p:scale>
        <p:origin x="-1674" y="-90"/>
      </p:cViewPr>
      <p:guideLst>
        <p:guide orient="horz" pos="214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2017/7/9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 dirty="0" smtClean="0"/>
              <a:t>亮亮图文旗舰店</a:t>
            </a:r>
            <a:r>
              <a:rPr lang="en-US" altLang="zh-CN" dirty="0" smtClean="0"/>
              <a:t>https://liangliangtuwen.tmall.com</a:t>
            </a:r>
            <a:endParaRPr lang="en-US" altLang="zh-CN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亮亮图文旗舰店</a:t>
            </a:r>
            <a:r>
              <a:rPr lang="en-US" altLang="zh-CN" dirty="0" smtClean="0"/>
              <a:t>https://liangliangtuwen.tmall.com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  <a:pPr lvl="0" eaLnBrk="1" hangingPunct="1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  <a:pPr lvl="0" eaLnBrk="1" hangingPunct="1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  <a:pPr lvl="0" eaLnBrk="1" hangingPunct="1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en-US" altLang="zh-CN"/>
              <a:pPr lvl="0"/>
              <a:t>‹#›</a:t>
            </a:fld>
            <a:endParaRPr lang="zh-CN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en-US" altLang="zh-CN"/>
              <a:pPr lvl="0"/>
              <a:t>‹#›</a:t>
            </a:fld>
            <a:endParaRPr lang="zh-CN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en-US" altLang="zh-CN"/>
              <a:pPr lvl="0"/>
              <a:t>‹#›</a:t>
            </a:fld>
            <a:endParaRPr lang="zh-CN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en-US" altLang="zh-CN"/>
              <a:pPr lvl="0"/>
              <a:t>‹#›</a:t>
            </a:fld>
            <a:endParaRPr lang="zh-CN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en-US" altLang="zh-CN"/>
              <a:pPr lvl="0"/>
              <a:t>‹#›</a:t>
            </a:fld>
            <a:endParaRPr lang="zh-CN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en-US" altLang="zh-CN"/>
              <a:pPr lvl="0"/>
              <a:t>‹#›</a:t>
            </a:fld>
            <a:endParaRPr lang="zh-CN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en-US" altLang="zh-CN"/>
              <a:pPr lvl="0"/>
              <a:t>‹#›</a:t>
            </a:fld>
            <a:endParaRPr lang="zh-CN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en-US" altLang="zh-CN"/>
              <a:pPr lvl="0"/>
              <a:t>‹#›</a:t>
            </a:fld>
            <a:endParaRPr 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  <a:pPr lvl="0" eaLnBrk="1" hangingPunct="1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en-US" altLang="zh-CN"/>
              <a:pPr lvl="0"/>
              <a:t>‹#›</a:t>
            </a:fld>
            <a:endParaRPr lang="zh-CN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en-US" altLang="zh-CN"/>
              <a:pPr lvl="0"/>
              <a:t>‹#›</a:t>
            </a:fld>
            <a:endParaRPr lang="zh-CN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en-US" altLang="zh-CN"/>
              <a:pPr lvl="0"/>
              <a:t>‹#›</a:t>
            </a:fld>
            <a:endParaRPr 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  <a:pPr lvl="0" eaLnBrk="1" hangingPunct="1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  <a:pPr lvl="0" eaLnBrk="1" hangingPunct="1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  <a:pPr lvl="0" eaLnBrk="1" hangingPunct="1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  <a:pPr lvl="0" eaLnBrk="1" hangingPunct="1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  <a:pPr lvl="0" eaLnBrk="1" hangingPunct="1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  <a:pPr lvl="0" eaLnBrk="1" hangingPunct="1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  <a:pPr lvl="0" eaLnBrk="1" hangingPunct="1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>
              <a:defRPr sz="1200">
                <a:solidFill>
                  <a:srgbClr val="898989"/>
                </a:solidFill>
                <a:latin typeface="Calibri" panose="020F0502020204030204" pitchFamily="2" charset="0"/>
              </a:defRPr>
            </a:lvl1pPr>
          </a:lstStyle>
          <a:p>
            <a:pPr lvl="0" eaLnBrk="1" hangingPunct="1"/>
            <a:endParaRPr lang="zh-CN" altLang="en-US" dirty="0"/>
          </a:p>
        </p:txBody>
      </p:sp>
      <p:sp>
        <p:nvSpPr>
          <p:cNvPr id="1029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algn="ctr">
              <a:defRPr sz="1200">
                <a:solidFill>
                  <a:srgbClr val="898989"/>
                </a:solidFill>
                <a:latin typeface="Calibri" panose="020F0502020204030204" pitchFamily="2" charset="0"/>
              </a:defRPr>
            </a:lvl1pPr>
          </a:lstStyle>
          <a:p>
            <a:pPr lvl="0" eaLnBrk="1" hangingPunct="1"/>
            <a:endParaRPr lang="zh-CN" altLang="en-US" dirty="0"/>
          </a:p>
        </p:txBody>
      </p:sp>
      <p:sp>
        <p:nvSpPr>
          <p:cNvPr id="103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2" charset="0"/>
              </a:defRPr>
            </a:lvl1pPr>
          </a:lstStyle>
          <a:p>
            <a:pPr lvl="0" eaLnBrk="1" hangingPunct="1"/>
            <a:fld id="{9A0DB2DC-4C9A-4742-B13C-FB6460FD3503}" type="slidenum">
              <a:rPr lang="zh-CN" altLang="en-US" dirty="0"/>
              <a:pPr lvl="0" eaLnBrk="1" hangingPunct="1"/>
              <a:t>‹#›</a:t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 2049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2051" name="文本占位符 2050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2052" name="日期占位符 2051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/>
          </a:p>
        </p:txBody>
      </p:sp>
      <p:sp>
        <p:nvSpPr>
          <p:cNvPr id="2053" name="页脚占位符 2052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/>
          </a:p>
        </p:txBody>
      </p:sp>
      <p:sp>
        <p:nvSpPr>
          <p:cNvPr id="2054" name="灯片编号占位符 2053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en-US" altLang="zh-CN"/>
              <a:pPr lvl="0"/>
              <a:t>‹#›</a:t>
            </a:fld>
            <a:endParaRPr 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 descr="http://www.quanjing.com/GetPicWatermark.ashx?pic_id=wavebreak30752&amp;catalogid=wavebreak002&amp;source=2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t="3751" b="15106"/>
          <a:stretch>
            <a:fillRect/>
          </a:stretch>
        </p:blipFill>
        <p:spPr>
          <a:xfrm>
            <a:off x="5076825" y="3403600"/>
            <a:ext cx="2709863" cy="3454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099" name="标题 1"/>
          <p:cNvSpPr>
            <a:spLocks noGrp="1"/>
          </p:cNvSpPr>
          <p:nvPr>
            <p:ph type="ctrTitle"/>
          </p:nvPr>
        </p:nvSpPr>
        <p:spPr>
          <a:xfrm>
            <a:off x="357188" y="1357313"/>
            <a:ext cx="5600700" cy="1470025"/>
          </a:xfrm>
        </p:spPr>
        <p:txBody>
          <a:bodyPr vert="horz" wrap="square" anchor="ctr"/>
          <a:lstStyle>
            <a:lvl1pPr lvl="0">
              <a:defRPr/>
            </a:lvl1pPr>
          </a:lstStyle>
          <a:p>
            <a:pPr lvl="0" eaLnBrk="1" hangingPunct="1"/>
            <a:r>
              <a:rPr lang="zh-CN" altLang="en-US" b="1" dirty="0">
                <a:solidFill>
                  <a:srgbClr val="00B0F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panose="020B0503020204020204" pitchFamily="2" charset="-122"/>
                <a:ea typeface="微软雅黑" panose="020B0503020204020204" pitchFamily="2" charset="-122"/>
              </a:rPr>
              <a:t>如何做毕业论文</a:t>
            </a:r>
            <a:r>
              <a:rPr lang="en-US" altLang="x-none" b="1" dirty="0">
                <a:solidFill>
                  <a:srgbClr val="FFC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panose="020B0503020204020204" pitchFamily="2" charset="-122"/>
                <a:ea typeface="微软雅黑" panose="020B0503020204020204" pitchFamily="2" charset="-122"/>
              </a:rPr>
              <a:t>PPT</a:t>
            </a:r>
            <a:endParaRPr lang="zh-CN" altLang="en-US" dirty="0">
              <a:solidFill>
                <a:srgbClr val="FFC000"/>
              </a:solidFill>
              <a:effectLst>
                <a:outerShdw blurRad="38100" dist="38100" dir="2700000">
                  <a:srgbClr val="C0C0C0"/>
                </a:outerShdw>
              </a:effectLst>
            </a:endParaRPr>
          </a:p>
        </p:txBody>
      </p:sp>
      <p:cxnSp>
        <p:nvCxnSpPr>
          <p:cNvPr id="4100" name="直接连接符 4"/>
          <p:cNvCxnSpPr/>
          <p:nvPr/>
        </p:nvCxnSpPr>
        <p:spPr>
          <a:xfrm>
            <a:off x="642938" y="2500313"/>
            <a:ext cx="5000625" cy="1587"/>
          </a:xfrm>
          <a:prstGeom prst="line">
            <a:avLst/>
          </a:prstGeom>
          <a:ln w="9525" cap="flat" cmpd="sng">
            <a:solidFill>
              <a:srgbClr val="4A7EBB"/>
            </a:solidFill>
            <a:prstDash val="solid"/>
            <a:headEnd type="none" w="med" len="med"/>
            <a:tailEnd type="none" w="med" len="med"/>
          </a:ln>
        </p:spPr>
      </p:cxnSp>
      <p:pic>
        <p:nvPicPr>
          <p:cNvPr id="4102" name="Picture 2" descr="http://www.quanjing.com/GetPicWatermark.ashx?pic_id=wavebreak26809&amp;catalogid=wavebreak002&amp;source=2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751"/>
          <a:stretch>
            <a:fillRect/>
          </a:stretch>
        </p:blipFill>
        <p:spPr>
          <a:xfrm>
            <a:off x="6864350" y="2857500"/>
            <a:ext cx="2279650" cy="40005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www.quanjing.com/GetPicWatermark.ashx?pic_id=east-ep-a71-559256&amp;catalogid=chineseview039&amp;source=2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94325" y="4357688"/>
            <a:ext cx="3749675" cy="25003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15" name="五边形 1"/>
          <p:cNvSpPr/>
          <p:nvPr/>
        </p:nvSpPr>
        <p:spPr>
          <a:xfrm>
            <a:off x="0" y="214313"/>
            <a:ext cx="4214813" cy="642937"/>
          </a:xfrm>
          <a:prstGeom prst="homePlate">
            <a:avLst>
              <a:gd name="adj" fmla="val 49986"/>
            </a:avLst>
          </a:prstGeom>
          <a:solidFill>
            <a:srgbClr val="DCE6F2"/>
          </a:solidFill>
          <a:ln w="25400" cap="flat" cmpd="sng">
            <a:solidFill>
              <a:srgbClr val="DCE6F2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zh-CN" altLang="en-US" dirty="0">
              <a:solidFill>
                <a:srgbClr val="FFFFFF"/>
              </a:solidFill>
              <a:latin typeface="Calibri" panose="020F0502020204030204" pitchFamily="2" charset="0"/>
              <a:ea typeface="宋体" panose="02010600030101010101" pitchFamily="2" charset="-122"/>
            </a:endParaRPr>
          </a:p>
        </p:txBody>
      </p:sp>
      <p:sp>
        <p:nvSpPr>
          <p:cNvPr id="13316" name="五边形 2"/>
          <p:cNvSpPr/>
          <p:nvPr/>
        </p:nvSpPr>
        <p:spPr>
          <a:xfrm>
            <a:off x="0" y="214313"/>
            <a:ext cx="4000500" cy="642937"/>
          </a:xfrm>
          <a:prstGeom prst="homePlate">
            <a:avLst>
              <a:gd name="adj" fmla="val 50008"/>
            </a:avLst>
          </a:prstGeom>
          <a:solidFill>
            <a:srgbClr val="8EB4E3"/>
          </a:solidFill>
          <a:ln w="25400" cap="flat" cmpd="sng">
            <a:solidFill>
              <a:srgbClr val="8EB4E3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r>
              <a:rPr lang="zh-CN" altLang="en-US" sz="2400" b="1" dirty="0">
                <a:solidFill>
                  <a:srgbClr val="FFFFFF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如何做毕业论文</a:t>
            </a:r>
            <a:r>
              <a:rPr lang="en-US" altLang="x-none" sz="2400" b="1" dirty="0">
                <a:solidFill>
                  <a:srgbClr val="FFFFFF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PPT</a:t>
            </a:r>
            <a:endParaRPr lang="zh-CN" altLang="en-US" sz="2400" b="1" dirty="0">
              <a:solidFill>
                <a:srgbClr val="FFFFFF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  <p:sp>
        <p:nvSpPr>
          <p:cNvPr id="13317" name="五边形 3"/>
          <p:cNvSpPr/>
          <p:nvPr/>
        </p:nvSpPr>
        <p:spPr>
          <a:xfrm flipH="1">
            <a:off x="4000500" y="714375"/>
            <a:ext cx="5143500" cy="642938"/>
          </a:xfrm>
          <a:prstGeom prst="homePlate">
            <a:avLst>
              <a:gd name="adj" fmla="val 49999"/>
            </a:avLst>
          </a:prstGeom>
          <a:solidFill>
            <a:srgbClr val="DCE6F2"/>
          </a:solidFill>
          <a:ln w="25400" cap="flat" cmpd="sng">
            <a:solidFill>
              <a:srgbClr val="DCE6F2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zh-CN" altLang="en-US" dirty="0">
              <a:solidFill>
                <a:srgbClr val="FFFFFF"/>
              </a:solidFill>
              <a:latin typeface="Calibri" panose="020F0502020204030204" pitchFamily="2" charset="0"/>
              <a:ea typeface="宋体" panose="02010600030101010101" pitchFamily="2" charset="-122"/>
            </a:endParaRPr>
          </a:p>
        </p:txBody>
      </p:sp>
      <p:sp>
        <p:nvSpPr>
          <p:cNvPr id="13318" name="五边形 4"/>
          <p:cNvSpPr/>
          <p:nvPr/>
        </p:nvSpPr>
        <p:spPr>
          <a:xfrm flipH="1">
            <a:off x="4214813" y="714375"/>
            <a:ext cx="4929187" cy="642938"/>
          </a:xfrm>
          <a:prstGeom prst="homePlate">
            <a:avLst>
              <a:gd name="adj" fmla="val 50010"/>
            </a:avLst>
          </a:prstGeom>
          <a:solidFill>
            <a:srgbClr val="8EB4E3"/>
          </a:solidFill>
          <a:ln w="25400" cap="flat" cmpd="sng">
            <a:solidFill>
              <a:srgbClr val="8EB4E3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r>
              <a:rPr lang="en-US" altLang="x-none" sz="2400" b="1" dirty="0">
                <a:solidFill>
                  <a:srgbClr val="FFFFFF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 </a:t>
            </a:r>
            <a:endParaRPr lang="zh-CN" altLang="en-US" sz="2400" b="1" dirty="0">
              <a:solidFill>
                <a:srgbClr val="FFFFFF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  <p:sp>
        <p:nvSpPr>
          <p:cNvPr id="13319" name="矩形 5"/>
          <p:cNvSpPr/>
          <p:nvPr/>
        </p:nvSpPr>
        <p:spPr>
          <a:xfrm>
            <a:off x="4643438" y="785813"/>
            <a:ext cx="1422400" cy="5238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x-none" sz="2800" b="1" dirty="0">
                <a:solidFill>
                  <a:srgbClr val="FFC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panose="020B0503020204020204" pitchFamily="2" charset="-122"/>
                <a:ea typeface="微软雅黑" panose="020B0503020204020204" pitchFamily="2" charset="-122"/>
              </a:rPr>
              <a:t>Details</a:t>
            </a:r>
          </a:p>
        </p:txBody>
      </p:sp>
      <p:sp>
        <p:nvSpPr>
          <p:cNvPr id="13320" name="矩形 6"/>
          <p:cNvSpPr/>
          <p:nvPr/>
        </p:nvSpPr>
        <p:spPr>
          <a:xfrm>
            <a:off x="6000750" y="823913"/>
            <a:ext cx="2338388" cy="4619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rgbClr val="17375E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别忽视这些细节</a:t>
            </a:r>
          </a:p>
        </p:txBody>
      </p:sp>
      <p:grpSp>
        <p:nvGrpSpPr>
          <p:cNvPr id="13321" name="组合 13320"/>
          <p:cNvGrpSpPr/>
          <p:nvPr/>
        </p:nvGrpSpPr>
        <p:grpSpPr>
          <a:xfrm>
            <a:off x="571500" y="1957388"/>
            <a:ext cx="7000875" cy="431800"/>
            <a:chOff x="0" y="0"/>
            <a:chExt cx="7000924" cy="431438"/>
          </a:xfrm>
        </p:grpSpPr>
        <p:sp>
          <p:nvSpPr>
            <p:cNvPr id="13322" name="矩形 8"/>
            <p:cNvSpPr/>
            <p:nvPr/>
          </p:nvSpPr>
          <p:spPr>
            <a:xfrm>
              <a:off x="0" y="71377"/>
              <a:ext cx="360366" cy="360061"/>
            </a:xfrm>
            <a:prstGeom prst="rect">
              <a:avLst/>
            </a:prstGeom>
            <a:solidFill>
              <a:srgbClr val="BFBFBF"/>
            </a:solidFill>
            <a:ln w="25400" cap="flat" cmpd="sng">
              <a:solidFill>
                <a:srgbClr val="BFBFBF"/>
              </a:solidFill>
              <a:prstDash val="solid"/>
              <a:miter/>
              <a:headEnd type="none" w="med" len="med"/>
              <a:tailEnd type="none" w="med" len="med"/>
            </a:ln>
            <a:effectLst>
              <a:outerShdw dist="38100" dir="2699999" algn="ctr" rotWithShape="0">
                <a:srgbClr val="000000">
                  <a:alpha val="37000"/>
                </a:srgbClr>
              </a:outerShdw>
            </a:effectLst>
          </p:spPr>
          <p:txBody>
            <a:bodyPr anchor="ctr"/>
            <a:lstStyle/>
            <a:p>
              <a:pPr algn="ctr"/>
              <a:r>
                <a:rPr lang="en-US" altLang="x-none" sz="2000" dirty="0">
                  <a:solidFill>
                    <a:srgbClr val="17375E"/>
                  </a:solidFill>
                  <a:latin typeface="Arial" panose="020B0604020202020204" pitchFamily="34" charset="0"/>
                  <a:ea typeface="Arial" panose="020B0604020202020204" pitchFamily="34" charset="0"/>
                </a:rPr>
                <a:t>1</a:t>
              </a:r>
              <a:endParaRPr lang="zh-CN" altLang="en-US" sz="2000" dirty="0">
                <a:solidFill>
                  <a:srgbClr val="17375E"/>
                </a:solidFill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sp>
          <p:nvSpPr>
            <p:cNvPr id="13323" name="TextBox 9"/>
            <p:cNvSpPr txBox="1"/>
            <p:nvPr/>
          </p:nvSpPr>
          <p:spPr>
            <a:xfrm>
              <a:off x="360000" y="0"/>
              <a:ext cx="6640924" cy="40011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en-US" altLang="x-none" sz="2000" b="1" dirty="0">
                  <a:solidFill>
                    <a:srgbClr val="00B0F0"/>
                  </a:solidFill>
                  <a:latin typeface="微软雅黑" panose="020B0503020204020204" pitchFamily="2" charset="-122"/>
                  <a:ea typeface="微软雅黑" panose="020B0503020204020204" pitchFamily="2" charset="-122"/>
                </a:rPr>
                <a:t>【</a:t>
              </a:r>
              <a:r>
                <a:rPr lang="zh-CN" altLang="en-US" sz="2000" b="1" dirty="0">
                  <a:solidFill>
                    <a:srgbClr val="00B0F0"/>
                  </a:solidFill>
                  <a:latin typeface="微软雅黑" panose="020B0503020204020204" pitchFamily="2" charset="-122"/>
                  <a:ea typeface="微软雅黑" panose="020B0503020204020204" pitchFamily="2" charset="-122"/>
                </a:rPr>
                <a:t>文字</a:t>
              </a:r>
              <a:r>
                <a:rPr lang="en-US" altLang="x-none" sz="2000" b="1" dirty="0">
                  <a:solidFill>
                    <a:srgbClr val="00B0F0"/>
                  </a:solidFill>
                  <a:latin typeface="微软雅黑" panose="020B0503020204020204" pitchFamily="2" charset="-122"/>
                  <a:ea typeface="微软雅黑" panose="020B0503020204020204" pitchFamily="2" charset="-122"/>
                </a:rPr>
                <a:t>】</a:t>
              </a:r>
              <a:r>
                <a:rPr lang="zh-CN" altLang="en-US" sz="2000" dirty="0">
                  <a:solidFill>
                    <a:srgbClr val="00B0F0"/>
                  </a:solidFill>
                  <a:latin typeface="微软雅黑" panose="020B0503020204020204" pitchFamily="2" charset="-122"/>
                  <a:ea typeface="微软雅黑" panose="020B0503020204020204" pitchFamily="2" charset="-122"/>
                </a:rPr>
                <a:t>标题之间的距离（段间距）要大于行间距</a:t>
              </a:r>
            </a:p>
          </p:txBody>
        </p:sp>
      </p:grpSp>
      <p:grpSp>
        <p:nvGrpSpPr>
          <p:cNvPr id="13324" name="组合 13323"/>
          <p:cNvGrpSpPr/>
          <p:nvPr/>
        </p:nvGrpSpPr>
        <p:grpSpPr>
          <a:xfrm>
            <a:off x="574675" y="2957513"/>
            <a:ext cx="7426325" cy="439737"/>
            <a:chOff x="0" y="0"/>
            <a:chExt cx="7426742" cy="440007"/>
          </a:xfrm>
        </p:grpSpPr>
        <p:sp>
          <p:nvSpPr>
            <p:cNvPr id="13325" name="矩形 11"/>
            <p:cNvSpPr/>
            <p:nvPr/>
          </p:nvSpPr>
          <p:spPr>
            <a:xfrm>
              <a:off x="0" y="79424"/>
              <a:ext cx="360383" cy="360583"/>
            </a:xfrm>
            <a:prstGeom prst="rect">
              <a:avLst/>
            </a:prstGeom>
            <a:solidFill>
              <a:srgbClr val="BFBFBF"/>
            </a:solidFill>
            <a:ln w="25400" cap="flat" cmpd="sng">
              <a:solidFill>
                <a:srgbClr val="BFBFBF"/>
              </a:solidFill>
              <a:prstDash val="solid"/>
              <a:miter/>
              <a:headEnd type="none" w="med" len="med"/>
              <a:tailEnd type="none" w="med" len="med"/>
            </a:ln>
            <a:effectLst>
              <a:outerShdw dist="38100" dir="2699999" algn="ctr" rotWithShape="0">
                <a:srgbClr val="000000">
                  <a:alpha val="37000"/>
                </a:srgbClr>
              </a:outerShdw>
            </a:effectLst>
          </p:spPr>
          <p:txBody>
            <a:bodyPr anchor="ctr"/>
            <a:lstStyle/>
            <a:p>
              <a:pPr algn="ctr"/>
              <a:r>
                <a:rPr lang="en-US" altLang="x-none" sz="2000" dirty="0">
                  <a:solidFill>
                    <a:srgbClr val="17375E"/>
                  </a:solidFill>
                  <a:latin typeface="Arial" panose="020B0604020202020204" pitchFamily="34" charset="0"/>
                  <a:ea typeface="Arial" panose="020B0604020202020204" pitchFamily="34" charset="0"/>
                </a:rPr>
                <a:t>2</a:t>
              </a:r>
              <a:endParaRPr lang="zh-CN" altLang="en-US" sz="2000" dirty="0">
                <a:solidFill>
                  <a:srgbClr val="17375E"/>
                </a:solidFill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sp>
          <p:nvSpPr>
            <p:cNvPr id="13326" name="TextBox 12"/>
            <p:cNvSpPr txBox="1"/>
            <p:nvPr/>
          </p:nvSpPr>
          <p:spPr>
            <a:xfrm>
              <a:off x="360000" y="0"/>
              <a:ext cx="7066742" cy="40011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en-US" altLang="x-none" sz="2000" b="1" dirty="0">
                  <a:solidFill>
                    <a:srgbClr val="00B0F0"/>
                  </a:solidFill>
                  <a:latin typeface="微软雅黑" panose="020B0503020204020204" pitchFamily="2" charset="-122"/>
                  <a:ea typeface="微软雅黑" panose="020B0503020204020204" pitchFamily="2" charset="-122"/>
                </a:rPr>
                <a:t>【</a:t>
              </a:r>
              <a:r>
                <a:rPr lang="zh-CN" altLang="en-US" sz="2000" b="1" dirty="0">
                  <a:solidFill>
                    <a:srgbClr val="00B0F0"/>
                  </a:solidFill>
                  <a:latin typeface="微软雅黑" panose="020B0503020204020204" pitchFamily="2" charset="-122"/>
                  <a:ea typeface="微软雅黑" panose="020B0503020204020204" pitchFamily="2" charset="-122"/>
                </a:rPr>
                <a:t>字体</a:t>
              </a:r>
              <a:r>
                <a:rPr lang="en-US" altLang="x-none" sz="2000" b="1" dirty="0">
                  <a:solidFill>
                    <a:srgbClr val="00B0F0"/>
                  </a:solidFill>
                  <a:latin typeface="微软雅黑" panose="020B0503020204020204" pitchFamily="2" charset="-122"/>
                  <a:ea typeface="微软雅黑" panose="020B0503020204020204" pitchFamily="2" charset="-122"/>
                </a:rPr>
                <a:t>】</a:t>
              </a:r>
              <a:r>
                <a:rPr lang="zh-CN" altLang="en-US" sz="2000" dirty="0">
                  <a:solidFill>
                    <a:srgbClr val="00B0F0"/>
                  </a:solidFill>
                  <a:latin typeface="微软雅黑" panose="020B0503020204020204" pitchFamily="2" charset="-122"/>
                  <a:ea typeface="微软雅黑" panose="020B0503020204020204" pitchFamily="2" charset="-122"/>
                </a:rPr>
                <a:t>英文数字用</a:t>
              </a:r>
              <a:r>
                <a:rPr lang="en-US" altLang="x-none" sz="2000" b="1" dirty="0">
                  <a:solidFill>
                    <a:srgbClr val="00B0F0"/>
                  </a:solidFill>
                  <a:latin typeface="Times New Roman" panose="02020603050405020304" pitchFamily="2" charset="0"/>
                  <a:ea typeface="微软雅黑" panose="020B0503020204020204" pitchFamily="2" charset="-122"/>
                </a:rPr>
                <a:t>Times New Roma</a:t>
              </a:r>
              <a:r>
                <a:rPr lang="zh-CN" altLang="en-US" sz="2000" dirty="0">
                  <a:solidFill>
                    <a:srgbClr val="00B0F0"/>
                  </a:solidFill>
                  <a:latin typeface="微软雅黑" panose="020B0503020204020204" pitchFamily="2" charset="-122"/>
                  <a:ea typeface="微软雅黑" panose="020B0503020204020204" pitchFamily="2" charset="-122"/>
                </a:rPr>
                <a:t>或</a:t>
              </a:r>
              <a:r>
                <a:rPr lang="en-US" altLang="x-none" sz="2000" b="1" dirty="0">
                  <a:solidFill>
                    <a:srgbClr val="00B0F0"/>
                  </a:solidFill>
                  <a:latin typeface="Arial" panose="020B0604020202020204" pitchFamily="34" charset="0"/>
                  <a:ea typeface="微软雅黑" panose="020B0503020204020204" pitchFamily="2" charset="-122"/>
                </a:rPr>
                <a:t>Arial</a:t>
              </a:r>
              <a:r>
                <a:rPr lang="zh-CN" altLang="en-US" sz="2000" dirty="0">
                  <a:solidFill>
                    <a:srgbClr val="00B0F0"/>
                  </a:solidFill>
                  <a:latin typeface="微软雅黑" panose="020B0503020204020204" pitchFamily="2" charset="-122"/>
                  <a:ea typeface="微软雅黑" panose="020B0503020204020204" pitchFamily="2" charset="-122"/>
                </a:rPr>
                <a:t>字体舒服些</a:t>
              </a:r>
            </a:p>
          </p:txBody>
        </p:sp>
      </p:grpSp>
      <p:grpSp>
        <p:nvGrpSpPr>
          <p:cNvPr id="13327" name="组合 13326"/>
          <p:cNvGrpSpPr/>
          <p:nvPr/>
        </p:nvGrpSpPr>
        <p:grpSpPr>
          <a:xfrm>
            <a:off x="571500" y="3986213"/>
            <a:ext cx="7500938" cy="420687"/>
            <a:chOff x="0" y="0"/>
            <a:chExt cx="7500990" cy="420058"/>
          </a:xfrm>
        </p:grpSpPr>
        <p:sp>
          <p:nvSpPr>
            <p:cNvPr id="13328" name="矩形 14"/>
            <p:cNvSpPr/>
            <p:nvPr/>
          </p:nvSpPr>
          <p:spPr>
            <a:xfrm>
              <a:off x="0" y="60235"/>
              <a:ext cx="360365" cy="359823"/>
            </a:xfrm>
            <a:prstGeom prst="rect">
              <a:avLst/>
            </a:prstGeom>
            <a:solidFill>
              <a:srgbClr val="BFBFBF"/>
            </a:solidFill>
            <a:ln w="25400" cap="flat" cmpd="sng">
              <a:solidFill>
                <a:srgbClr val="BFBFBF"/>
              </a:solidFill>
              <a:prstDash val="solid"/>
              <a:miter/>
              <a:headEnd type="none" w="med" len="med"/>
              <a:tailEnd type="none" w="med" len="med"/>
            </a:ln>
            <a:effectLst>
              <a:outerShdw dist="38100" dir="2699999" algn="ctr" rotWithShape="0">
                <a:srgbClr val="000000">
                  <a:alpha val="37000"/>
                </a:srgbClr>
              </a:outerShdw>
            </a:effectLst>
          </p:spPr>
          <p:txBody>
            <a:bodyPr anchor="ctr"/>
            <a:lstStyle/>
            <a:p>
              <a:pPr algn="ctr"/>
              <a:r>
                <a:rPr lang="en-US" altLang="x-none" sz="2000" dirty="0">
                  <a:solidFill>
                    <a:srgbClr val="17375E"/>
                  </a:solidFill>
                  <a:latin typeface="Arial" panose="020B0604020202020204" pitchFamily="34" charset="0"/>
                  <a:ea typeface="Arial" panose="020B0604020202020204" pitchFamily="34" charset="0"/>
                </a:rPr>
                <a:t>3</a:t>
              </a:r>
              <a:endParaRPr lang="zh-CN" altLang="en-US" sz="2000" dirty="0">
                <a:solidFill>
                  <a:srgbClr val="17375E"/>
                </a:solidFill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sp>
          <p:nvSpPr>
            <p:cNvPr id="13329" name="TextBox 15"/>
            <p:cNvSpPr txBox="1"/>
            <p:nvPr/>
          </p:nvSpPr>
          <p:spPr>
            <a:xfrm>
              <a:off x="360000" y="0"/>
              <a:ext cx="7140990" cy="40011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en-US" altLang="x-none" sz="2000" b="1" dirty="0">
                  <a:solidFill>
                    <a:srgbClr val="00B0F0"/>
                  </a:solidFill>
                  <a:latin typeface="微软雅黑" panose="020B0503020204020204" pitchFamily="2" charset="-122"/>
                  <a:ea typeface="微软雅黑" panose="020B0503020204020204" pitchFamily="2" charset="-122"/>
                </a:rPr>
                <a:t>【</a:t>
              </a:r>
              <a:r>
                <a:rPr lang="zh-CN" altLang="en-US" sz="2000" b="1" dirty="0">
                  <a:solidFill>
                    <a:srgbClr val="00B0F0"/>
                  </a:solidFill>
                  <a:latin typeface="微软雅黑" panose="020B0503020204020204" pitchFamily="2" charset="-122"/>
                  <a:ea typeface="微软雅黑" panose="020B0503020204020204" pitchFamily="2" charset="-122"/>
                </a:rPr>
                <a:t>内容</a:t>
              </a:r>
              <a:r>
                <a:rPr lang="en-US" altLang="x-none" sz="2000" b="1" dirty="0">
                  <a:solidFill>
                    <a:srgbClr val="00B0F0"/>
                  </a:solidFill>
                  <a:latin typeface="微软雅黑" panose="020B0503020204020204" pitchFamily="2" charset="-122"/>
                  <a:ea typeface="微软雅黑" panose="020B0503020204020204" pitchFamily="2" charset="-122"/>
                </a:rPr>
                <a:t>】</a:t>
              </a:r>
              <a:r>
                <a:rPr lang="zh-CN" altLang="en-US" sz="2000" dirty="0">
                  <a:solidFill>
                    <a:srgbClr val="00B0F0"/>
                  </a:solidFill>
                  <a:latin typeface="微软雅黑" panose="020B0503020204020204" pitchFamily="2" charset="-122"/>
                  <a:ea typeface="微软雅黑" panose="020B0503020204020204" pitchFamily="2" charset="-122"/>
                </a:rPr>
                <a:t>千万要按</a:t>
              </a:r>
              <a:r>
                <a:rPr lang="en-US" altLang="x-none" sz="2000" dirty="0">
                  <a:solidFill>
                    <a:srgbClr val="00B0F0"/>
                  </a:solidFill>
                  <a:latin typeface="微软雅黑" panose="020B0503020204020204" pitchFamily="2" charset="-122"/>
                  <a:ea typeface="微软雅黑" panose="020B0503020204020204" pitchFamily="2" charset="-122"/>
                </a:rPr>
                <a:t>F5</a:t>
              </a:r>
              <a:r>
                <a:rPr lang="zh-CN" altLang="en-US" sz="2000" dirty="0">
                  <a:solidFill>
                    <a:srgbClr val="00B0F0"/>
                  </a:solidFill>
                  <a:latin typeface="微软雅黑" panose="020B0503020204020204" pitchFamily="2" charset="-122"/>
                  <a:ea typeface="微软雅黑" panose="020B0503020204020204" pitchFamily="2" charset="-122"/>
                </a:rPr>
                <a:t>在播放状态下反复检查错别字</a:t>
              </a:r>
            </a:p>
          </p:txBody>
        </p:sp>
      </p:grpSp>
      <p:grpSp>
        <p:nvGrpSpPr>
          <p:cNvPr id="13330" name="组合 13329"/>
          <p:cNvGrpSpPr/>
          <p:nvPr/>
        </p:nvGrpSpPr>
        <p:grpSpPr>
          <a:xfrm>
            <a:off x="571500" y="5029200"/>
            <a:ext cx="7072313" cy="400050"/>
            <a:chOff x="0" y="0"/>
            <a:chExt cx="7072362" cy="400110"/>
          </a:xfrm>
        </p:grpSpPr>
        <p:sp>
          <p:nvSpPr>
            <p:cNvPr id="13331" name="矩形 17"/>
            <p:cNvSpPr/>
            <p:nvPr/>
          </p:nvSpPr>
          <p:spPr>
            <a:xfrm>
              <a:off x="0" y="25404"/>
              <a:ext cx="360365" cy="360417"/>
            </a:xfrm>
            <a:prstGeom prst="rect">
              <a:avLst/>
            </a:prstGeom>
            <a:solidFill>
              <a:srgbClr val="BFBFBF"/>
            </a:solidFill>
            <a:ln w="25400" cap="flat" cmpd="sng">
              <a:solidFill>
                <a:srgbClr val="BFBFBF"/>
              </a:solidFill>
              <a:prstDash val="solid"/>
              <a:miter/>
              <a:headEnd type="none" w="med" len="med"/>
              <a:tailEnd type="none" w="med" len="med"/>
            </a:ln>
            <a:effectLst>
              <a:outerShdw dist="38100" dir="2699999" algn="ctr" rotWithShape="0">
                <a:srgbClr val="000000">
                  <a:alpha val="37000"/>
                </a:srgbClr>
              </a:outerShdw>
            </a:effectLst>
          </p:spPr>
          <p:txBody>
            <a:bodyPr anchor="ctr"/>
            <a:lstStyle/>
            <a:p>
              <a:pPr algn="ctr"/>
              <a:r>
                <a:rPr lang="en-US" altLang="x-none" sz="2000" dirty="0">
                  <a:solidFill>
                    <a:srgbClr val="17375E"/>
                  </a:solidFill>
                  <a:latin typeface="Arial" panose="020B0604020202020204" pitchFamily="34" charset="0"/>
                  <a:ea typeface="Arial" panose="020B0604020202020204" pitchFamily="34" charset="0"/>
                </a:rPr>
                <a:t>4</a:t>
              </a:r>
              <a:endParaRPr lang="zh-CN" altLang="en-US" sz="2000" dirty="0">
                <a:solidFill>
                  <a:srgbClr val="17375E"/>
                </a:solidFill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sp>
          <p:nvSpPr>
            <p:cNvPr id="13332" name="TextBox 18"/>
            <p:cNvSpPr txBox="1"/>
            <p:nvPr/>
          </p:nvSpPr>
          <p:spPr>
            <a:xfrm>
              <a:off x="360000" y="0"/>
              <a:ext cx="6712362" cy="40011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en-US" altLang="x-none" sz="2000" b="1" dirty="0">
                  <a:solidFill>
                    <a:srgbClr val="00B0F0"/>
                  </a:solidFill>
                  <a:latin typeface="微软雅黑" panose="020B0503020204020204" pitchFamily="2" charset="-122"/>
                  <a:ea typeface="微软雅黑" panose="020B0503020204020204" pitchFamily="2" charset="-122"/>
                </a:rPr>
                <a:t>【</a:t>
              </a:r>
              <a:r>
                <a:rPr lang="zh-CN" altLang="en-US" sz="2000" b="1" dirty="0">
                  <a:solidFill>
                    <a:srgbClr val="00B0F0"/>
                  </a:solidFill>
                  <a:latin typeface="微软雅黑" panose="020B0503020204020204" pitchFamily="2" charset="-122"/>
                  <a:ea typeface="微软雅黑" panose="020B0503020204020204" pitchFamily="2" charset="-122"/>
                </a:rPr>
                <a:t>排版</a:t>
              </a:r>
              <a:r>
                <a:rPr lang="en-US" altLang="x-none" sz="2000" b="1" dirty="0">
                  <a:solidFill>
                    <a:srgbClr val="00B0F0"/>
                  </a:solidFill>
                  <a:latin typeface="微软雅黑" panose="020B0503020204020204" pitchFamily="2" charset="-122"/>
                  <a:ea typeface="微软雅黑" panose="020B0503020204020204" pitchFamily="2" charset="-122"/>
                </a:rPr>
                <a:t>】</a:t>
              </a:r>
              <a:r>
                <a:rPr lang="zh-CN" altLang="en-US" sz="2000" dirty="0">
                  <a:solidFill>
                    <a:srgbClr val="00B0F0"/>
                  </a:solidFill>
                  <a:latin typeface="微软雅黑" panose="020B0503020204020204" pitchFamily="2" charset="-122"/>
                  <a:ea typeface="微软雅黑" panose="020B0503020204020204" pitchFamily="2" charset="-122"/>
                </a:rPr>
                <a:t>幻灯片应适当留白，忌每页幻灯片都塞得满满地</a:t>
              </a: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 descr="http://www.quanjing.com/GetPicWatermark.ashx?pic_id=wavebreak30752&amp;catalogid=wavebreak002&amp;source=2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t="3751" b="15106"/>
          <a:stretch>
            <a:fillRect/>
          </a:stretch>
        </p:blipFill>
        <p:spPr>
          <a:xfrm>
            <a:off x="5076825" y="3403600"/>
            <a:ext cx="2709863" cy="3454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39" name="标题 1"/>
          <p:cNvSpPr>
            <a:spLocks noGrp="1"/>
          </p:cNvSpPr>
          <p:nvPr>
            <p:ph type="ctrTitle"/>
          </p:nvPr>
        </p:nvSpPr>
        <p:spPr>
          <a:xfrm>
            <a:off x="357188" y="1357313"/>
            <a:ext cx="6072187" cy="1470025"/>
          </a:xfrm>
        </p:spPr>
        <p:txBody>
          <a:bodyPr vert="horz" wrap="square" anchor="ctr"/>
          <a:lstStyle>
            <a:lvl1pPr lvl="0">
              <a:defRPr/>
            </a:lvl1pPr>
          </a:lstStyle>
          <a:p>
            <a:pPr lvl="0" eaLnBrk="1" hangingPunct="1"/>
            <a:r>
              <a:rPr lang="zh-CN" altLang="en-US" b="1">
                <a:solidFill>
                  <a:srgbClr val="00B0F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panose="020B0503020204020204" pitchFamily="2" charset="-122"/>
                <a:ea typeface="微软雅黑" panose="020B0503020204020204" pitchFamily="2" charset="-122"/>
              </a:rPr>
              <a:t>祝你顺利完成毕业答辩</a:t>
            </a:r>
            <a:endParaRPr lang="zh-CN" altLang="en-US">
              <a:solidFill>
                <a:srgbClr val="FFC000"/>
              </a:solidFill>
              <a:effectLst>
                <a:outerShdw blurRad="38100" dist="38100" dir="2700000">
                  <a:srgbClr val="C0C0C0"/>
                </a:outerShdw>
              </a:effectLst>
            </a:endParaRPr>
          </a:p>
        </p:txBody>
      </p:sp>
      <p:cxnSp>
        <p:nvCxnSpPr>
          <p:cNvPr id="14340" name="直接连接符 4"/>
          <p:cNvCxnSpPr/>
          <p:nvPr/>
        </p:nvCxnSpPr>
        <p:spPr>
          <a:xfrm>
            <a:off x="642938" y="2500313"/>
            <a:ext cx="5472112" cy="1587"/>
          </a:xfrm>
          <a:prstGeom prst="line">
            <a:avLst/>
          </a:prstGeom>
          <a:ln w="9525" cap="flat" cmpd="sng">
            <a:solidFill>
              <a:srgbClr val="4A7EBB"/>
            </a:solidFill>
            <a:prstDash val="solid"/>
            <a:headEnd type="none" w="med" len="med"/>
            <a:tailEnd type="none" w="med" len="med"/>
          </a:ln>
        </p:spPr>
      </p:cxnSp>
      <p:pic>
        <p:nvPicPr>
          <p:cNvPr id="14342" name="Picture 2" descr="http://www.quanjing.com/GetPicWatermark.ashx?pic_id=wavebreak26809&amp;catalogid=wavebreak002&amp;source=2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751"/>
          <a:stretch>
            <a:fillRect/>
          </a:stretch>
        </p:blipFill>
        <p:spPr>
          <a:xfrm>
            <a:off x="6864350" y="2857500"/>
            <a:ext cx="2279650" cy="40005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五边形 4"/>
          <p:cNvSpPr/>
          <p:nvPr/>
        </p:nvSpPr>
        <p:spPr>
          <a:xfrm>
            <a:off x="0" y="214313"/>
            <a:ext cx="4214813" cy="642937"/>
          </a:xfrm>
          <a:prstGeom prst="homePlate">
            <a:avLst>
              <a:gd name="adj" fmla="val 49986"/>
            </a:avLst>
          </a:prstGeom>
          <a:solidFill>
            <a:srgbClr val="DCE6F2"/>
          </a:solidFill>
          <a:ln w="25400" cap="flat" cmpd="sng">
            <a:solidFill>
              <a:srgbClr val="DCE6F2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zh-CN" altLang="en-US" dirty="0">
              <a:solidFill>
                <a:srgbClr val="FFFFFF"/>
              </a:solidFill>
              <a:latin typeface="Calibri" panose="020F0502020204030204" pitchFamily="2" charset="0"/>
              <a:ea typeface="宋体" panose="02010600030101010101" pitchFamily="2" charset="-122"/>
            </a:endParaRPr>
          </a:p>
        </p:txBody>
      </p:sp>
      <p:sp>
        <p:nvSpPr>
          <p:cNvPr id="5123" name="五边形 5"/>
          <p:cNvSpPr/>
          <p:nvPr/>
        </p:nvSpPr>
        <p:spPr>
          <a:xfrm>
            <a:off x="0" y="214313"/>
            <a:ext cx="4000500" cy="642937"/>
          </a:xfrm>
          <a:prstGeom prst="homePlate">
            <a:avLst>
              <a:gd name="adj" fmla="val 50008"/>
            </a:avLst>
          </a:prstGeom>
          <a:solidFill>
            <a:srgbClr val="8EB4E3"/>
          </a:solidFill>
          <a:ln w="25400" cap="flat" cmpd="sng">
            <a:solidFill>
              <a:srgbClr val="8EB4E3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r>
              <a:rPr lang="zh-CN" altLang="en-US" sz="2400" b="1" dirty="0">
                <a:solidFill>
                  <a:srgbClr val="FFFFFF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如何做毕业论文</a:t>
            </a:r>
            <a:r>
              <a:rPr lang="en-US" altLang="x-none" sz="2400" b="1" dirty="0">
                <a:solidFill>
                  <a:srgbClr val="FFFFFF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PPT</a:t>
            </a:r>
            <a:endParaRPr lang="zh-CN" altLang="en-US" sz="2400" b="1" dirty="0">
              <a:solidFill>
                <a:srgbClr val="FFFFFF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  <p:sp>
        <p:nvSpPr>
          <p:cNvPr id="5124" name="五边形 6"/>
          <p:cNvSpPr/>
          <p:nvPr/>
        </p:nvSpPr>
        <p:spPr>
          <a:xfrm flipH="1">
            <a:off x="4000500" y="714375"/>
            <a:ext cx="5143500" cy="642938"/>
          </a:xfrm>
          <a:prstGeom prst="homePlate">
            <a:avLst>
              <a:gd name="adj" fmla="val 49999"/>
            </a:avLst>
          </a:prstGeom>
          <a:solidFill>
            <a:srgbClr val="DCE6F2"/>
          </a:solidFill>
          <a:ln w="25400" cap="flat" cmpd="sng">
            <a:solidFill>
              <a:srgbClr val="DCE6F2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zh-CN" altLang="en-US" dirty="0">
              <a:solidFill>
                <a:srgbClr val="FFFFFF"/>
              </a:solidFill>
              <a:latin typeface="Calibri" panose="020F0502020204030204" pitchFamily="2" charset="0"/>
              <a:ea typeface="宋体" panose="02010600030101010101" pitchFamily="2" charset="-122"/>
            </a:endParaRPr>
          </a:p>
        </p:txBody>
      </p:sp>
      <p:sp>
        <p:nvSpPr>
          <p:cNvPr id="5125" name="五边形 7"/>
          <p:cNvSpPr/>
          <p:nvPr/>
        </p:nvSpPr>
        <p:spPr>
          <a:xfrm flipH="1">
            <a:off x="4214813" y="714375"/>
            <a:ext cx="4929187" cy="642938"/>
          </a:xfrm>
          <a:prstGeom prst="homePlate">
            <a:avLst>
              <a:gd name="adj" fmla="val 50010"/>
            </a:avLst>
          </a:prstGeom>
          <a:solidFill>
            <a:srgbClr val="8EB4E3"/>
          </a:solidFill>
          <a:ln w="25400" cap="flat" cmpd="sng">
            <a:solidFill>
              <a:srgbClr val="8EB4E3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r>
              <a:rPr lang="en-US" altLang="x-none" sz="2400" b="1" dirty="0">
                <a:solidFill>
                  <a:srgbClr val="FFFFFF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 </a:t>
            </a:r>
            <a:endParaRPr lang="zh-CN" altLang="en-US" sz="2400" b="1" dirty="0">
              <a:solidFill>
                <a:srgbClr val="FFFFFF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  <p:sp>
        <p:nvSpPr>
          <p:cNvPr id="5126" name="矩形 8"/>
          <p:cNvSpPr/>
          <p:nvPr/>
        </p:nvSpPr>
        <p:spPr>
          <a:xfrm>
            <a:off x="4643438" y="785813"/>
            <a:ext cx="1076325" cy="5238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x-none" sz="2800" b="1" dirty="0">
                <a:solidFill>
                  <a:srgbClr val="FFC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panose="020B0503020204020204" pitchFamily="2" charset="-122"/>
                <a:ea typeface="微软雅黑" panose="020B0503020204020204" pitchFamily="2" charset="-122"/>
              </a:rPr>
              <a:t>Time</a:t>
            </a:r>
            <a:endParaRPr lang="zh-CN" altLang="en-US" sz="2800" dirty="0">
              <a:solidFill>
                <a:srgbClr val="FFC000"/>
              </a:solidFill>
              <a:effectLst>
                <a:outerShdw blurRad="38100" dist="38100" dir="2700000">
                  <a:srgbClr val="C0C0C0"/>
                </a:outerShdw>
              </a:effectLst>
              <a:latin typeface="Calibri" panose="020F0502020204030204" pitchFamily="2" charset="0"/>
              <a:ea typeface="宋体" panose="02010600030101010101" pitchFamily="2" charset="-122"/>
            </a:endParaRPr>
          </a:p>
        </p:txBody>
      </p:sp>
      <p:sp>
        <p:nvSpPr>
          <p:cNvPr id="5127" name="矩形 9"/>
          <p:cNvSpPr/>
          <p:nvPr/>
        </p:nvSpPr>
        <p:spPr>
          <a:xfrm>
            <a:off x="5643563" y="823913"/>
            <a:ext cx="3262312" cy="4619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rgbClr val="17375E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先搞清楚答辩时间限制</a:t>
            </a:r>
          </a:p>
        </p:txBody>
      </p:sp>
      <p:grpSp>
        <p:nvGrpSpPr>
          <p:cNvPr id="5128" name="组合 5127"/>
          <p:cNvGrpSpPr/>
          <p:nvPr/>
        </p:nvGrpSpPr>
        <p:grpSpPr>
          <a:xfrm>
            <a:off x="3143250" y="2500313"/>
            <a:ext cx="6218238" cy="403225"/>
            <a:chOff x="0" y="0"/>
            <a:chExt cx="6217916" cy="402920"/>
          </a:xfrm>
        </p:grpSpPr>
        <p:sp>
          <p:nvSpPr>
            <p:cNvPr id="5129" name="矩形 11"/>
            <p:cNvSpPr/>
            <p:nvPr/>
          </p:nvSpPr>
          <p:spPr>
            <a:xfrm>
              <a:off x="0" y="0"/>
              <a:ext cx="360344" cy="360089"/>
            </a:xfrm>
            <a:prstGeom prst="rect">
              <a:avLst/>
            </a:prstGeom>
            <a:solidFill>
              <a:srgbClr val="BFBFBF"/>
            </a:solidFill>
            <a:ln w="25400" cap="flat" cmpd="sng">
              <a:solidFill>
                <a:srgbClr val="BFBFBF"/>
              </a:solidFill>
              <a:prstDash val="solid"/>
              <a:miter/>
              <a:headEnd type="none" w="med" len="med"/>
              <a:tailEnd type="none" w="med" len="med"/>
            </a:ln>
            <a:effectLst>
              <a:outerShdw dist="38100" dir="2699999" algn="ctr" rotWithShape="0">
                <a:srgbClr val="000000">
                  <a:alpha val="37000"/>
                </a:srgbClr>
              </a:outerShdw>
            </a:effectLst>
          </p:spPr>
          <p:txBody>
            <a:bodyPr anchor="ctr"/>
            <a:lstStyle/>
            <a:p>
              <a:pPr algn="ctr"/>
              <a:r>
                <a:rPr lang="en-US" altLang="x-none" sz="2000" dirty="0">
                  <a:solidFill>
                    <a:srgbClr val="17375E"/>
                  </a:solidFill>
                  <a:latin typeface="Arial" panose="020B0604020202020204" pitchFamily="34" charset="0"/>
                  <a:ea typeface="Arial" panose="020B0604020202020204" pitchFamily="34" charset="0"/>
                </a:rPr>
                <a:t>1</a:t>
              </a:r>
              <a:endParaRPr lang="zh-CN" altLang="en-US" sz="2000" dirty="0">
                <a:solidFill>
                  <a:srgbClr val="17375E"/>
                </a:solidFill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sp>
          <p:nvSpPr>
            <p:cNvPr id="5130" name="TextBox 12"/>
            <p:cNvSpPr txBox="1"/>
            <p:nvPr/>
          </p:nvSpPr>
          <p:spPr>
            <a:xfrm>
              <a:off x="360000" y="2810"/>
              <a:ext cx="5857916" cy="40011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en-US" altLang="x-none" sz="2000" b="1" dirty="0">
                  <a:solidFill>
                    <a:srgbClr val="00B0F0"/>
                  </a:solidFill>
                  <a:latin typeface="微软雅黑" panose="020B0503020204020204" pitchFamily="2" charset="-122"/>
                  <a:ea typeface="微软雅黑" panose="020B0503020204020204" pitchFamily="2" charset="-122"/>
                </a:rPr>
                <a:t>【</a:t>
              </a:r>
              <a:r>
                <a:rPr lang="zh-CN" altLang="en-US" sz="2000" b="1" dirty="0">
                  <a:solidFill>
                    <a:srgbClr val="00B0F0"/>
                  </a:solidFill>
                  <a:latin typeface="微软雅黑" panose="020B0503020204020204" pitchFamily="2" charset="-122"/>
                  <a:ea typeface="微软雅黑" panose="020B0503020204020204" pitchFamily="2" charset="-122"/>
                </a:rPr>
                <a:t>答辩时间</a:t>
              </a:r>
              <a:r>
                <a:rPr lang="en-US" altLang="x-none" sz="2000" b="1" dirty="0">
                  <a:solidFill>
                    <a:srgbClr val="00B0F0"/>
                  </a:solidFill>
                  <a:latin typeface="微软雅黑" panose="020B0503020204020204" pitchFamily="2" charset="-122"/>
                  <a:ea typeface="微软雅黑" panose="020B0503020204020204" pitchFamily="2" charset="-122"/>
                </a:rPr>
                <a:t>】</a:t>
              </a:r>
              <a:r>
                <a:rPr lang="zh-CN" altLang="en-US" sz="2000" dirty="0">
                  <a:solidFill>
                    <a:srgbClr val="00B0F0"/>
                  </a:solidFill>
                  <a:latin typeface="微软雅黑" panose="020B0503020204020204" pitchFamily="2" charset="-122"/>
                  <a:ea typeface="微软雅黑" panose="020B0503020204020204" pitchFamily="2" charset="-122"/>
                </a:rPr>
                <a:t>一般讲</a:t>
              </a:r>
              <a:r>
                <a:rPr lang="en-US" altLang="x-none" sz="2000" dirty="0">
                  <a:solidFill>
                    <a:srgbClr val="00B0F0"/>
                  </a:solidFill>
                  <a:latin typeface="微软雅黑" panose="020B0503020204020204" pitchFamily="2" charset="-122"/>
                  <a:ea typeface="微软雅黑" panose="020B0503020204020204" pitchFamily="2" charset="-122"/>
                </a:rPr>
                <a:t>8~15</a:t>
              </a:r>
              <a:r>
                <a:rPr lang="zh-CN" altLang="en-US" sz="2000" dirty="0">
                  <a:solidFill>
                    <a:srgbClr val="00B0F0"/>
                  </a:solidFill>
                  <a:latin typeface="微软雅黑" panose="020B0503020204020204" pitchFamily="2" charset="-122"/>
                  <a:ea typeface="微软雅黑" panose="020B0503020204020204" pitchFamily="2" charset="-122"/>
                </a:rPr>
                <a:t>分钟，提问</a:t>
              </a:r>
              <a:r>
                <a:rPr lang="en-US" altLang="x-none" sz="2000" dirty="0">
                  <a:solidFill>
                    <a:srgbClr val="00B0F0"/>
                  </a:solidFill>
                  <a:latin typeface="微软雅黑" panose="020B0503020204020204" pitchFamily="2" charset="-122"/>
                  <a:ea typeface="微软雅黑" panose="020B0503020204020204" pitchFamily="2" charset="-122"/>
                </a:rPr>
                <a:t>5~10</a:t>
              </a:r>
              <a:r>
                <a:rPr lang="zh-CN" altLang="en-US" sz="2000" dirty="0">
                  <a:solidFill>
                    <a:srgbClr val="00B0F0"/>
                  </a:solidFill>
                  <a:latin typeface="微软雅黑" panose="020B0503020204020204" pitchFamily="2" charset="-122"/>
                  <a:ea typeface="微软雅黑" panose="020B0503020204020204" pitchFamily="2" charset="-122"/>
                </a:rPr>
                <a:t>分钟</a:t>
              </a:r>
            </a:p>
          </p:txBody>
        </p:sp>
      </p:grpSp>
      <p:pic>
        <p:nvPicPr>
          <p:cNvPr id="5131" name="Picture 4" descr="http://www.quanjing.com/GetPicWatermark.ashx?pic_id=mf821-02164045&amp;catalogid=mf042&amp;source=2"/>
          <p:cNvPicPr>
            <a:picLocks noChangeAspect="1"/>
          </p:cNvPicPr>
          <p:nvPr/>
        </p:nvPicPr>
        <p:blipFill>
          <a:blip r:embed="rId2" cstate="print"/>
          <a:srcRect b="4445"/>
          <a:stretch>
            <a:fillRect/>
          </a:stretch>
        </p:blipFill>
        <p:spPr>
          <a:xfrm>
            <a:off x="0" y="3171825"/>
            <a:ext cx="2571750" cy="368617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5132" name="组合 5131"/>
          <p:cNvGrpSpPr/>
          <p:nvPr/>
        </p:nvGrpSpPr>
        <p:grpSpPr>
          <a:xfrm>
            <a:off x="3146425" y="3508375"/>
            <a:ext cx="6218238" cy="403225"/>
            <a:chOff x="0" y="0"/>
            <a:chExt cx="6217916" cy="402920"/>
          </a:xfrm>
        </p:grpSpPr>
        <p:sp>
          <p:nvSpPr>
            <p:cNvPr id="5133" name="矩形 14"/>
            <p:cNvSpPr/>
            <p:nvPr/>
          </p:nvSpPr>
          <p:spPr>
            <a:xfrm>
              <a:off x="0" y="0"/>
              <a:ext cx="360344" cy="360090"/>
            </a:xfrm>
            <a:prstGeom prst="rect">
              <a:avLst/>
            </a:prstGeom>
            <a:solidFill>
              <a:srgbClr val="BFBFBF"/>
            </a:solidFill>
            <a:ln w="25400" cap="flat" cmpd="sng">
              <a:solidFill>
                <a:srgbClr val="BFBFBF"/>
              </a:solidFill>
              <a:prstDash val="solid"/>
              <a:miter/>
              <a:headEnd type="none" w="med" len="med"/>
              <a:tailEnd type="none" w="med" len="med"/>
            </a:ln>
            <a:effectLst>
              <a:outerShdw dist="38100" dir="2699999" algn="ctr" rotWithShape="0">
                <a:srgbClr val="000000">
                  <a:alpha val="37000"/>
                </a:srgbClr>
              </a:outerShdw>
            </a:effectLst>
          </p:spPr>
          <p:txBody>
            <a:bodyPr anchor="ctr"/>
            <a:lstStyle/>
            <a:p>
              <a:pPr algn="ctr"/>
              <a:r>
                <a:rPr lang="en-US" altLang="x-none" sz="2000" dirty="0">
                  <a:solidFill>
                    <a:srgbClr val="17375E"/>
                  </a:solidFill>
                  <a:latin typeface="Arial" panose="020B0604020202020204" pitchFamily="34" charset="0"/>
                  <a:ea typeface="Arial" panose="020B0604020202020204" pitchFamily="34" charset="0"/>
                </a:rPr>
                <a:t>2</a:t>
              </a:r>
              <a:endParaRPr lang="zh-CN" altLang="en-US" sz="2000" dirty="0">
                <a:solidFill>
                  <a:srgbClr val="17375E"/>
                </a:solidFill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sp>
          <p:nvSpPr>
            <p:cNvPr id="5134" name="TextBox 15"/>
            <p:cNvSpPr txBox="1"/>
            <p:nvPr/>
          </p:nvSpPr>
          <p:spPr>
            <a:xfrm>
              <a:off x="360000" y="2810"/>
              <a:ext cx="5857916" cy="40011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en-US" altLang="x-none" sz="2000" b="1" dirty="0">
                  <a:solidFill>
                    <a:srgbClr val="00B0F0"/>
                  </a:solidFill>
                  <a:latin typeface="微软雅黑" panose="020B0503020204020204" pitchFamily="2" charset="-122"/>
                  <a:ea typeface="微软雅黑" panose="020B0503020204020204" pitchFamily="2" charset="-122"/>
                </a:rPr>
                <a:t>【</a:t>
              </a:r>
              <a:r>
                <a:rPr lang="zh-CN" altLang="en-US" sz="2000" b="1" dirty="0">
                  <a:solidFill>
                    <a:srgbClr val="00B0F0"/>
                  </a:solidFill>
                  <a:latin typeface="微软雅黑" panose="020B0503020204020204" pitchFamily="2" charset="-122"/>
                  <a:ea typeface="微软雅黑" panose="020B0503020204020204" pitchFamily="2" charset="-122"/>
                </a:rPr>
                <a:t>熟悉材料</a:t>
              </a:r>
              <a:r>
                <a:rPr lang="en-US" altLang="x-none" sz="2000" b="1" dirty="0">
                  <a:solidFill>
                    <a:srgbClr val="00B0F0"/>
                  </a:solidFill>
                  <a:latin typeface="微软雅黑" panose="020B0503020204020204" pitchFamily="2" charset="-122"/>
                  <a:ea typeface="微软雅黑" panose="020B0503020204020204" pitchFamily="2" charset="-122"/>
                </a:rPr>
                <a:t>】</a:t>
              </a:r>
              <a:r>
                <a:rPr lang="zh-CN" altLang="en-US" sz="2000" dirty="0">
                  <a:solidFill>
                    <a:srgbClr val="00B0F0"/>
                  </a:solidFill>
                  <a:latin typeface="微软雅黑" panose="020B0503020204020204" pitchFamily="2" charset="-122"/>
                  <a:ea typeface="微软雅黑" panose="020B0503020204020204" pitchFamily="2" charset="-122"/>
                </a:rPr>
                <a:t>论文选题、方法、结论、相关文献</a:t>
              </a:r>
            </a:p>
          </p:txBody>
        </p:sp>
      </p:grpSp>
      <p:grpSp>
        <p:nvGrpSpPr>
          <p:cNvPr id="5135" name="组合 5134"/>
          <p:cNvGrpSpPr/>
          <p:nvPr/>
        </p:nvGrpSpPr>
        <p:grpSpPr>
          <a:xfrm>
            <a:off x="3143250" y="4518025"/>
            <a:ext cx="6218238" cy="403225"/>
            <a:chOff x="0" y="0"/>
            <a:chExt cx="6217916" cy="402920"/>
          </a:xfrm>
        </p:grpSpPr>
        <p:sp>
          <p:nvSpPr>
            <p:cNvPr id="5136" name="矩形 16"/>
            <p:cNvSpPr/>
            <p:nvPr/>
          </p:nvSpPr>
          <p:spPr>
            <a:xfrm>
              <a:off x="0" y="0"/>
              <a:ext cx="360344" cy="360090"/>
            </a:xfrm>
            <a:prstGeom prst="rect">
              <a:avLst/>
            </a:prstGeom>
            <a:solidFill>
              <a:srgbClr val="BFBFBF"/>
            </a:solidFill>
            <a:ln w="25400" cap="flat" cmpd="sng">
              <a:solidFill>
                <a:srgbClr val="BFBFBF"/>
              </a:solidFill>
              <a:prstDash val="solid"/>
              <a:miter/>
              <a:headEnd type="none" w="med" len="med"/>
              <a:tailEnd type="none" w="med" len="med"/>
            </a:ln>
            <a:effectLst>
              <a:outerShdw dist="38100" dir="2699999" algn="ctr" rotWithShape="0">
                <a:srgbClr val="000000">
                  <a:alpha val="37000"/>
                </a:srgbClr>
              </a:outerShdw>
            </a:effectLst>
          </p:spPr>
          <p:txBody>
            <a:bodyPr anchor="ctr"/>
            <a:lstStyle/>
            <a:p>
              <a:pPr algn="ctr"/>
              <a:r>
                <a:rPr lang="en-US" altLang="x-none" sz="2000" dirty="0">
                  <a:solidFill>
                    <a:srgbClr val="17375E"/>
                  </a:solidFill>
                  <a:latin typeface="Arial" panose="020B0604020202020204" pitchFamily="34" charset="0"/>
                  <a:ea typeface="Arial" panose="020B0604020202020204" pitchFamily="34" charset="0"/>
                </a:rPr>
                <a:t>3</a:t>
              </a:r>
              <a:endParaRPr lang="zh-CN" altLang="en-US" sz="2000" dirty="0">
                <a:solidFill>
                  <a:srgbClr val="17375E"/>
                </a:solidFill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sp>
          <p:nvSpPr>
            <p:cNvPr id="5137" name="TextBox 17"/>
            <p:cNvSpPr txBox="1"/>
            <p:nvPr/>
          </p:nvSpPr>
          <p:spPr>
            <a:xfrm>
              <a:off x="360000" y="2810"/>
              <a:ext cx="5857916" cy="40011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en-US" altLang="x-none" sz="2000" b="1" dirty="0">
                  <a:solidFill>
                    <a:srgbClr val="00B0F0"/>
                  </a:solidFill>
                  <a:latin typeface="微软雅黑" panose="020B0503020204020204" pitchFamily="2" charset="-122"/>
                  <a:ea typeface="微软雅黑" panose="020B0503020204020204" pitchFamily="2" charset="-122"/>
                </a:rPr>
                <a:t>【</a:t>
              </a:r>
              <a:r>
                <a:rPr lang="zh-CN" altLang="en-US" sz="2000" b="1" dirty="0">
                  <a:solidFill>
                    <a:srgbClr val="00B0F0"/>
                  </a:solidFill>
                  <a:latin typeface="微软雅黑" panose="020B0503020204020204" pitchFamily="2" charset="-122"/>
                  <a:ea typeface="微软雅黑" panose="020B0503020204020204" pitchFamily="2" charset="-122"/>
                </a:rPr>
                <a:t>提前演练</a:t>
              </a:r>
              <a:r>
                <a:rPr lang="en-US" altLang="x-none" sz="2000" b="1" dirty="0">
                  <a:solidFill>
                    <a:srgbClr val="00B0F0"/>
                  </a:solidFill>
                  <a:latin typeface="微软雅黑" panose="020B0503020204020204" pitchFamily="2" charset="-122"/>
                  <a:ea typeface="微软雅黑" panose="020B0503020204020204" pitchFamily="2" charset="-122"/>
                </a:rPr>
                <a:t>】</a:t>
              </a:r>
              <a:r>
                <a:rPr lang="zh-CN" altLang="en-US" sz="2000" dirty="0">
                  <a:solidFill>
                    <a:srgbClr val="00B0F0"/>
                  </a:solidFill>
                  <a:latin typeface="微软雅黑" panose="020B0503020204020204" pitchFamily="2" charset="-122"/>
                  <a:ea typeface="微软雅黑" panose="020B0503020204020204" pitchFamily="2" charset="-122"/>
                </a:rPr>
                <a:t>预讲几次，确保按时完成答辩内容</a:t>
              </a:r>
            </a:p>
          </p:txBody>
        </p:sp>
      </p:grpSp>
      <p:grpSp>
        <p:nvGrpSpPr>
          <p:cNvPr id="5138" name="组合 5137"/>
          <p:cNvGrpSpPr/>
          <p:nvPr/>
        </p:nvGrpSpPr>
        <p:grpSpPr>
          <a:xfrm>
            <a:off x="3143250" y="5526088"/>
            <a:ext cx="6218238" cy="403225"/>
            <a:chOff x="0" y="0"/>
            <a:chExt cx="6217916" cy="402920"/>
          </a:xfrm>
        </p:grpSpPr>
        <p:sp>
          <p:nvSpPr>
            <p:cNvPr id="5139" name="矩形 18"/>
            <p:cNvSpPr/>
            <p:nvPr/>
          </p:nvSpPr>
          <p:spPr>
            <a:xfrm>
              <a:off x="0" y="0"/>
              <a:ext cx="360344" cy="360089"/>
            </a:xfrm>
            <a:prstGeom prst="rect">
              <a:avLst/>
            </a:prstGeom>
            <a:solidFill>
              <a:srgbClr val="BFBFBF"/>
            </a:solidFill>
            <a:ln w="25400" cap="flat" cmpd="sng">
              <a:solidFill>
                <a:srgbClr val="BFBFBF"/>
              </a:solidFill>
              <a:prstDash val="solid"/>
              <a:miter/>
              <a:headEnd type="none" w="med" len="med"/>
              <a:tailEnd type="none" w="med" len="med"/>
            </a:ln>
            <a:effectLst>
              <a:outerShdw dist="38100" dir="2699999" algn="ctr" rotWithShape="0">
                <a:srgbClr val="000000">
                  <a:alpha val="37000"/>
                </a:srgbClr>
              </a:outerShdw>
            </a:effectLst>
          </p:spPr>
          <p:txBody>
            <a:bodyPr anchor="ctr"/>
            <a:lstStyle/>
            <a:p>
              <a:pPr algn="ctr"/>
              <a:r>
                <a:rPr lang="en-US" altLang="x-none" sz="2000" dirty="0">
                  <a:solidFill>
                    <a:srgbClr val="17375E"/>
                  </a:solidFill>
                  <a:latin typeface="Arial" panose="020B0604020202020204" pitchFamily="34" charset="0"/>
                  <a:ea typeface="Arial" panose="020B0604020202020204" pitchFamily="34" charset="0"/>
                </a:rPr>
                <a:t>4</a:t>
              </a:r>
              <a:endParaRPr lang="zh-CN" altLang="en-US" sz="2000" dirty="0">
                <a:solidFill>
                  <a:srgbClr val="17375E"/>
                </a:solidFill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sp>
          <p:nvSpPr>
            <p:cNvPr id="5140" name="TextBox 19"/>
            <p:cNvSpPr txBox="1"/>
            <p:nvPr/>
          </p:nvSpPr>
          <p:spPr>
            <a:xfrm>
              <a:off x="360000" y="2810"/>
              <a:ext cx="5857916" cy="40011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en-US" altLang="x-none" sz="2000" b="1" dirty="0">
                  <a:solidFill>
                    <a:srgbClr val="00B0F0"/>
                  </a:solidFill>
                  <a:latin typeface="微软雅黑" panose="020B0503020204020204" pitchFamily="2" charset="-122"/>
                  <a:ea typeface="微软雅黑" panose="020B0503020204020204" pitchFamily="2" charset="-122"/>
                </a:rPr>
                <a:t>【</a:t>
              </a:r>
              <a:r>
                <a:rPr lang="zh-CN" altLang="en-US" sz="2000" b="1" dirty="0">
                  <a:solidFill>
                    <a:srgbClr val="00B0F0"/>
                  </a:solidFill>
                  <a:latin typeface="微软雅黑" panose="020B0503020204020204" pitchFamily="2" charset="-122"/>
                  <a:ea typeface="微软雅黑" panose="020B0503020204020204" pitchFamily="2" charset="-122"/>
                </a:rPr>
                <a:t>控制页数</a:t>
              </a:r>
              <a:r>
                <a:rPr lang="en-US" altLang="x-none" sz="2000" b="1" dirty="0">
                  <a:solidFill>
                    <a:srgbClr val="00B0F0"/>
                  </a:solidFill>
                  <a:latin typeface="微软雅黑" panose="020B0503020204020204" pitchFamily="2" charset="-122"/>
                  <a:ea typeface="微软雅黑" panose="020B0503020204020204" pitchFamily="2" charset="-122"/>
                </a:rPr>
                <a:t>】</a:t>
              </a:r>
              <a:r>
                <a:rPr lang="zh-CN" altLang="en-US" sz="2000" dirty="0">
                  <a:solidFill>
                    <a:srgbClr val="00B0F0"/>
                  </a:solidFill>
                  <a:latin typeface="微软雅黑" panose="020B0503020204020204" pitchFamily="2" charset="-122"/>
                  <a:ea typeface="微软雅黑" panose="020B0503020204020204" pitchFamily="2" charset="-122"/>
                </a:rPr>
                <a:t>不要超过</a:t>
              </a:r>
              <a:r>
                <a:rPr lang="en-US" altLang="x-none" sz="2000" dirty="0">
                  <a:solidFill>
                    <a:srgbClr val="00B0F0"/>
                  </a:solidFill>
                  <a:latin typeface="微软雅黑" panose="020B0503020204020204" pitchFamily="2" charset="-122"/>
                  <a:ea typeface="微软雅黑" panose="020B0503020204020204" pitchFamily="2" charset="-122"/>
                </a:rPr>
                <a:t>15</a:t>
              </a:r>
              <a:r>
                <a:rPr lang="zh-CN" altLang="en-US" sz="2000" dirty="0">
                  <a:solidFill>
                    <a:srgbClr val="00B0F0"/>
                  </a:solidFill>
                  <a:latin typeface="微软雅黑" panose="020B0503020204020204" pitchFamily="2" charset="-122"/>
                  <a:ea typeface="微软雅黑" panose="020B0503020204020204" pitchFamily="2" charset="-122"/>
                </a:rPr>
                <a:t>页</a:t>
              </a:r>
              <a:r>
                <a:rPr lang="en-US" altLang="x-none" sz="2000" dirty="0">
                  <a:solidFill>
                    <a:srgbClr val="00B0F0"/>
                  </a:solidFill>
                  <a:latin typeface="微软雅黑" panose="020B0503020204020204" pitchFamily="2" charset="-122"/>
                  <a:ea typeface="微软雅黑" panose="020B0503020204020204" pitchFamily="2" charset="-122"/>
                </a:rPr>
                <a:t>PPT</a:t>
              </a:r>
              <a:r>
                <a:rPr lang="zh-CN" altLang="en-US" sz="2000" dirty="0">
                  <a:solidFill>
                    <a:srgbClr val="00B0F0"/>
                  </a:solidFill>
                  <a:latin typeface="微软雅黑" panose="020B0503020204020204" pitchFamily="2" charset="-122"/>
                  <a:ea typeface="微软雅黑" panose="020B0503020204020204" pitchFamily="2" charset="-122"/>
                </a:rPr>
                <a:t>，尽量控制</a:t>
              </a:r>
              <a:r>
                <a:rPr lang="en-US" altLang="x-none" sz="2000" dirty="0">
                  <a:solidFill>
                    <a:srgbClr val="00B0F0"/>
                  </a:solidFill>
                  <a:latin typeface="微软雅黑" panose="020B0503020204020204" pitchFamily="2" charset="-122"/>
                  <a:ea typeface="微软雅黑" panose="020B0503020204020204" pitchFamily="2" charset="-122"/>
                </a:rPr>
                <a:t>10</a:t>
              </a:r>
              <a:r>
                <a:rPr lang="zh-CN" altLang="en-US" sz="2000" dirty="0">
                  <a:solidFill>
                    <a:srgbClr val="00B0F0"/>
                  </a:solidFill>
                  <a:latin typeface="微软雅黑" panose="020B0503020204020204" pitchFamily="2" charset="-122"/>
                  <a:ea typeface="微软雅黑" panose="020B0503020204020204" pitchFamily="2" charset="-122"/>
                </a:rPr>
                <a:t>页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五边形 22"/>
          <p:cNvSpPr/>
          <p:nvPr/>
        </p:nvSpPr>
        <p:spPr>
          <a:xfrm flipH="1">
            <a:off x="3143250" y="2000250"/>
            <a:ext cx="5500688" cy="2447925"/>
          </a:xfrm>
          <a:prstGeom prst="homePlate">
            <a:avLst>
              <a:gd name="adj" fmla="val 24853"/>
            </a:avLst>
          </a:prstGeom>
          <a:solidFill>
            <a:srgbClr val="DCE6F2"/>
          </a:solidFill>
          <a:ln w="25400" cap="flat" cmpd="sng">
            <a:solidFill>
              <a:srgbClr val="DCE6F2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zh-CN" altLang="en-US" dirty="0">
              <a:solidFill>
                <a:srgbClr val="FFFFFF"/>
              </a:solidFill>
              <a:latin typeface="Calibri" panose="020F0502020204030204" pitchFamily="2" charset="0"/>
              <a:ea typeface="宋体" panose="02010600030101010101" pitchFamily="2" charset="-122"/>
            </a:endParaRPr>
          </a:p>
        </p:txBody>
      </p:sp>
      <p:sp>
        <p:nvSpPr>
          <p:cNvPr id="6147" name="五边形 21"/>
          <p:cNvSpPr/>
          <p:nvPr/>
        </p:nvSpPr>
        <p:spPr>
          <a:xfrm>
            <a:off x="571500" y="2000250"/>
            <a:ext cx="2428875" cy="2447925"/>
          </a:xfrm>
          <a:prstGeom prst="homePlate">
            <a:avLst>
              <a:gd name="adj" fmla="val 24856"/>
            </a:avLst>
          </a:prstGeom>
          <a:solidFill>
            <a:srgbClr val="DCE6F2"/>
          </a:solidFill>
          <a:ln w="25400" cap="flat" cmpd="sng">
            <a:solidFill>
              <a:srgbClr val="DCE6F2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zh-CN" altLang="en-US" dirty="0">
              <a:solidFill>
                <a:srgbClr val="FFFFFF"/>
              </a:solidFill>
              <a:latin typeface="Calibri" panose="020F0502020204030204" pitchFamily="2" charset="0"/>
              <a:ea typeface="宋体" panose="02010600030101010101" pitchFamily="2" charset="-122"/>
            </a:endParaRPr>
          </a:p>
        </p:txBody>
      </p:sp>
      <p:pic>
        <p:nvPicPr>
          <p:cNvPr id="6148" name="Picture 2" descr="Hispanic businessman drawing flowchart on clear board photo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0475" r="7805"/>
          <a:stretch>
            <a:fillRect/>
          </a:stretch>
        </p:blipFill>
        <p:spPr>
          <a:xfrm>
            <a:off x="2000250" y="4249738"/>
            <a:ext cx="3000375" cy="26082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49" name="五边形 4"/>
          <p:cNvSpPr/>
          <p:nvPr/>
        </p:nvSpPr>
        <p:spPr>
          <a:xfrm>
            <a:off x="0" y="214313"/>
            <a:ext cx="4214813" cy="642937"/>
          </a:xfrm>
          <a:prstGeom prst="homePlate">
            <a:avLst>
              <a:gd name="adj" fmla="val 49986"/>
            </a:avLst>
          </a:prstGeom>
          <a:solidFill>
            <a:srgbClr val="DCE6F2"/>
          </a:solidFill>
          <a:ln w="25400" cap="flat" cmpd="sng">
            <a:solidFill>
              <a:srgbClr val="DCE6F2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zh-CN" altLang="en-US" dirty="0">
              <a:solidFill>
                <a:srgbClr val="FFFFFF"/>
              </a:solidFill>
              <a:latin typeface="Calibri" panose="020F0502020204030204" pitchFamily="2" charset="0"/>
              <a:ea typeface="宋体" panose="02010600030101010101" pitchFamily="2" charset="-122"/>
            </a:endParaRPr>
          </a:p>
        </p:txBody>
      </p:sp>
      <p:sp>
        <p:nvSpPr>
          <p:cNvPr id="6150" name="五边形 5"/>
          <p:cNvSpPr/>
          <p:nvPr/>
        </p:nvSpPr>
        <p:spPr>
          <a:xfrm>
            <a:off x="0" y="214313"/>
            <a:ext cx="4000500" cy="642937"/>
          </a:xfrm>
          <a:prstGeom prst="homePlate">
            <a:avLst>
              <a:gd name="adj" fmla="val 50008"/>
            </a:avLst>
          </a:prstGeom>
          <a:solidFill>
            <a:srgbClr val="8EB4E3"/>
          </a:solidFill>
          <a:ln w="25400" cap="flat" cmpd="sng">
            <a:solidFill>
              <a:srgbClr val="8EB4E3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r>
              <a:rPr lang="zh-CN" altLang="en-US" sz="2400" b="1" dirty="0">
                <a:solidFill>
                  <a:srgbClr val="FFFFFF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如何做毕业论文</a:t>
            </a:r>
            <a:r>
              <a:rPr lang="en-US" altLang="x-none" sz="2400" b="1" dirty="0">
                <a:solidFill>
                  <a:srgbClr val="FFFFFF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PPT</a:t>
            </a:r>
            <a:endParaRPr lang="zh-CN" altLang="en-US" sz="2400" b="1" dirty="0">
              <a:solidFill>
                <a:srgbClr val="FFFFFF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  <p:sp>
        <p:nvSpPr>
          <p:cNvPr id="6151" name="五边形 6"/>
          <p:cNvSpPr/>
          <p:nvPr/>
        </p:nvSpPr>
        <p:spPr>
          <a:xfrm flipH="1">
            <a:off x="4000500" y="714375"/>
            <a:ext cx="5143500" cy="642938"/>
          </a:xfrm>
          <a:prstGeom prst="homePlate">
            <a:avLst>
              <a:gd name="adj" fmla="val 49999"/>
            </a:avLst>
          </a:prstGeom>
          <a:solidFill>
            <a:srgbClr val="DCE6F2"/>
          </a:solidFill>
          <a:ln w="25400" cap="flat" cmpd="sng">
            <a:solidFill>
              <a:srgbClr val="DCE6F2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zh-CN" altLang="en-US" dirty="0">
              <a:solidFill>
                <a:srgbClr val="FFFFFF"/>
              </a:solidFill>
              <a:latin typeface="Calibri" panose="020F0502020204030204" pitchFamily="2" charset="0"/>
              <a:ea typeface="宋体" panose="02010600030101010101" pitchFamily="2" charset="-122"/>
            </a:endParaRPr>
          </a:p>
        </p:txBody>
      </p:sp>
      <p:sp>
        <p:nvSpPr>
          <p:cNvPr id="6152" name="五边形 7"/>
          <p:cNvSpPr/>
          <p:nvPr/>
        </p:nvSpPr>
        <p:spPr>
          <a:xfrm flipH="1">
            <a:off x="4214813" y="714375"/>
            <a:ext cx="4929187" cy="642938"/>
          </a:xfrm>
          <a:prstGeom prst="homePlate">
            <a:avLst>
              <a:gd name="adj" fmla="val 50010"/>
            </a:avLst>
          </a:prstGeom>
          <a:solidFill>
            <a:srgbClr val="8EB4E3"/>
          </a:solidFill>
          <a:ln w="25400" cap="flat" cmpd="sng">
            <a:solidFill>
              <a:srgbClr val="8EB4E3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r>
              <a:rPr lang="en-US" altLang="x-none" sz="2400" b="1" dirty="0">
                <a:solidFill>
                  <a:srgbClr val="FFFFFF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 </a:t>
            </a:r>
            <a:endParaRPr lang="zh-CN" altLang="en-US" sz="2400" b="1" dirty="0">
              <a:solidFill>
                <a:srgbClr val="FFFFFF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  <p:sp>
        <p:nvSpPr>
          <p:cNvPr id="6153" name="矩形 8"/>
          <p:cNvSpPr/>
          <p:nvPr/>
        </p:nvSpPr>
        <p:spPr>
          <a:xfrm>
            <a:off x="4643438" y="785813"/>
            <a:ext cx="1852612" cy="5238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x-none" sz="2800" b="1" dirty="0">
                <a:solidFill>
                  <a:srgbClr val="FFC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panose="020B0503020204020204" pitchFamily="2" charset="-122"/>
                <a:ea typeface="微软雅黑" panose="020B0503020204020204" pitchFamily="2" charset="-122"/>
              </a:rPr>
              <a:t>Structure</a:t>
            </a:r>
            <a:endParaRPr lang="zh-CN" altLang="en-US" sz="2800" dirty="0">
              <a:solidFill>
                <a:srgbClr val="FFC000"/>
              </a:solidFill>
              <a:effectLst>
                <a:outerShdw blurRad="38100" dist="38100" dir="2700000">
                  <a:srgbClr val="C0C0C0"/>
                </a:outerShdw>
              </a:effectLst>
              <a:latin typeface="Calibri" panose="020F0502020204030204" pitchFamily="2" charset="0"/>
              <a:ea typeface="宋体" panose="02010600030101010101" pitchFamily="2" charset="-122"/>
            </a:endParaRPr>
          </a:p>
        </p:txBody>
      </p:sp>
      <p:sp>
        <p:nvSpPr>
          <p:cNvPr id="6154" name="矩形 9"/>
          <p:cNvSpPr/>
          <p:nvPr/>
        </p:nvSpPr>
        <p:spPr>
          <a:xfrm>
            <a:off x="6429375" y="823913"/>
            <a:ext cx="2646363" cy="4619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rgbClr val="17375E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结构比形式更重要</a:t>
            </a:r>
          </a:p>
        </p:txBody>
      </p:sp>
      <p:sp>
        <p:nvSpPr>
          <p:cNvPr id="6155" name="TextBox 12"/>
          <p:cNvSpPr txBox="1"/>
          <p:nvPr/>
        </p:nvSpPr>
        <p:spPr>
          <a:xfrm>
            <a:off x="500063" y="2003425"/>
            <a:ext cx="1925637" cy="4000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x-none" sz="2000" b="1" dirty="0">
                <a:solidFill>
                  <a:srgbClr val="00B0F0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【</a:t>
            </a:r>
            <a:r>
              <a:rPr lang="zh-CN" altLang="en-US" sz="2000" b="1" dirty="0">
                <a:solidFill>
                  <a:srgbClr val="00B0F0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理工类结构</a:t>
            </a:r>
            <a:r>
              <a:rPr lang="en-US" altLang="x-none" sz="2000" b="1" dirty="0">
                <a:solidFill>
                  <a:srgbClr val="00B0F0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】</a:t>
            </a:r>
            <a:endParaRPr lang="zh-CN" altLang="en-US" sz="2000" dirty="0">
              <a:solidFill>
                <a:srgbClr val="00B0F0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  <p:sp>
        <p:nvSpPr>
          <p:cNvPr id="6156" name="TextBox 15"/>
          <p:cNvSpPr txBox="1"/>
          <p:nvPr/>
        </p:nvSpPr>
        <p:spPr>
          <a:xfrm>
            <a:off x="503238" y="2986088"/>
            <a:ext cx="2065337" cy="4000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x-none" sz="2000" b="1" dirty="0">
                <a:solidFill>
                  <a:srgbClr val="00B0F0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【</a:t>
            </a:r>
            <a:r>
              <a:rPr lang="zh-CN" altLang="en-US" sz="2000" b="1" dirty="0">
                <a:solidFill>
                  <a:srgbClr val="00B0F0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经管类结构</a:t>
            </a:r>
            <a:r>
              <a:rPr lang="en-US" altLang="x-none" sz="2000" b="1" dirty="0">
                <a:solidFill>
                  <a:srgbClr val="00B0F0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】</a:t>
            </a:r>
            <a:endParaRPr lang="zh-CN" altLang="en-US" sz="2000" dirty="0">
              <a:solidFill>
                <a:srgbClr val="00B0F0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  <p:sp>
        <p:nvSpPr>
          <p:cNvPr id="6157" name="TextBox 17"/>
          <p:cNvSpPr txBox="1"/>
          <p:nvPr/>
        </p:nvSpPr>
        <p:spPr>
          <a:xfrm>
            <a:off x="500063" y="4029075"/>
            <a:ext cx="1997075" cy="4000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x-none" sz="2000" b="1" dirty="0">
                <a:solidFill>
                  <a:srgbClr val="00B0F0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【</a:t>
            </a:r>
            <a:r>
              <a:rPr lang="zh-CN" altLang="en-US" sz="2000" b="1" dirty="0">
                <a:solidFill>
                  <a:srgbClr val="00B0F0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文史类结构</a:t>
            </a:r>
            <a:r>
              <a:rPr lang="en-US" altLang="x-none" sz="2000" b="1" dirty="0">
                <a:solidFill>
                  <a:srgbClr val="00B0F0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】</a:t>
            </a:r>
            <a:endParaRPr lang="zh-CN" altLang="en-US" sz="2000" dirty="0">
              <a:solidFill>
                <a:srgbClr val="00B0F0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  <p:sp>
        <p:nvSpPr>
          <p:cNvPr id="6158" name="矩形 18"/>
          <p:cNvSpPr/>
          <p:nvPr/>
        </p:nvSpPr>
        <p:spPr>
          <a:xfrm>
            <a:off x="3714750" y="2533650"/>
            <a:ext cx="4929188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x-none" b="1" dirty="0">
                <a:solidFill>
                  <a:srgbClr val="00B0F0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【</a:t>
            </a:r>
            <a:r>
              <a:rPr lang="zh-CN" altLang="en-US" b="1" dirty="0">
                <a:solidFill>
                  <a:srgbClr val="00B0F0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概括</a:t>
            </a:r>
            <a:r>
              <a:rPr lang="en-US" altLang="x-none" b="1" dirty="0">
                <a:solidFill>
                  <a:srgbClr val="00B0F0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】</a:t>
            </a:r>
            <a:r>
              <a:rPr lang="zh-CN" altLang="en-US" b="1" dirty="0">
                <a:solidFill>
                  <a:srgbClr val="00B0F0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课题来源，研究目的，关键重难点</a:t>
            </a:r>
            <a:endParaRPr lang="zh-CN" altLang="en-US" dirty="0">
              <a:latin typeface="Calibri" panose="020F0502020204030204" pitchFamily="2" charset="0"/>
              <a:ea typeface="宋体" panose="02010600030101010101" pitchFamily="2" charset="-122"/>
            </a:endParaRPr>
          </a:p>
        </p:txBody>
      </p:sp>
      <p:sp>
        <p:nvSpPr>
          <p:cNvPr id="6159" name="矩形 20"/>
          <p:cNvSpPr/>
          <p:nvPr/>
        </p:nvSpPr>
        <p:spPr>
          <a:xfrm>
            <a:off x="3714750" y="2000250"/>
            <a:ext cx="4108450" cy="36988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x-none" b="1" dirty="0">
                <a:solidFill>
                  <a:srgbClr val="00B0F0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【</a:t>
            </a:r>
            <a:r>
              <a:rPr lang="zh-CN" altLang="en-US" b="1" dirty="0">
                <a:solidFill>
                  <a:srgbClr val="00B0F0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封面</a:t>
            </a:r>
            <a:r>
              <a:rPr lang="en-US" altLang="x-none" b="1" dirty="0">
                <a:solidFill>
                  <a:srgbClr val="00B0F0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】</a:t>
            </a:r>
            <a:r>
              <a:rPr lang="zh-CN" altLang="en-US" b="1" dirty="0">
                <a:solidFill>
                  <a:srgbClr val="00B0F0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课题名称，答辩人，指导教师</a:t>
            </a:r>
            <a:endParaRPr lang="zh-CN" altLang="en-US" b="1" dirty="0">
              <a:latin typeface="Calibri" panose="020F0502020204030204" pitchFamily="2" charset="0"/>
              <a:ea typeface="宋体" panose="02010600030101010101" pitchFamily="2" charset="-122"/>
            </a:endParaRPr>
          </a:p>
        </p:txBody>
      </p:sp>
      <p:sp>
        <p:nvSpPr>
          <p:cNvPr id="6160" name="矩形 23"/>
          <p:cNvSpPr/>
          <p:nvPr/>
        </p:nvSpPr>
        <p:spPr>
          <a:xfrm>
            <a:off x="3714750" y="3065463"/>
            <a:ext cx="4929188" cy="3698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x-none" b="1" dirty="0">
                <a:solidFill>
                  <a:srgbClr val="00B0F0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【</a:t>
            </a:r>
            <a:r>
              <a:rPr lang="zh-CN" altLang="en-US" b="1" dirty="0">
                <a:solidFill>
                  <a:srgbClr val="00B0F0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细节</a:t>
            </a:r>
            <a:r>
              <a:rPr lang="en-US" altLang="x-none" b="1" dirty="0">
                <a:solidFill>
                  <a:srgbClr val="00B0F0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】</a:t>
            </a:r>
            <a:r>
              <a:rPr lang="zh-CN" altLang="en-US" b="1" dirty="0">
                <a:solidFill>
                  <a:srgbClr val="00B0F0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研究思路，过程，数据，成果，结论</a:t>
            </a:r>
            <a:endParaRPr lang="zh-CN" altLang="en-US" dirty="0">
              <a:latin typeface="Calibri" panose="020F0502020204030204" pitchFamily="2" charset="0"/>
              <a:ea typeface="宋体" panose="02010600030101010101" pitchFamily="2" charset="-122"/>
            </a:endParaRPr>
          </a:p>
        </p:txBody>
      </p:sp>
      <p:sp>
        <p:nvSpPr>
          <p:cNvPr id="6161" name="矩形 24"/>
          <p:cNvSpPr/>
          <p:nvPr/>
        </p:nvSpPr>
        <p:spPr>
          <a:xfrm>
            <a:off x="3714750" y="3598863"/>
            <a:ext cx="4929188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x-none" b="1" dirty="0">
                <a:solidFill>
                  <a:srgbClr val="00B0F0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【</a:t>
            </a:r>
            <a:r>
              <a:rPr lang="zh-CN" altLang="en-US" b="1" dirty="0">
                <a:solidFill>
                  <a:srgbClr val="00B0F0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展望</a:t>
            </a:r>
            <a:r>
              <a:rPr lang="en-US" altLang="x-none" b="1" dirty="0">
                <a:solidFill>
                  <a:srgbClr val="00B0F0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】</a:t>
            </a:r>
            <a:r>
              <a:rPr lang="zh-CN" altLang="en-US" b="1" dirty="0">
                <a:solidFill>
                  <a:srgbClr val="00B0F0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创新性、应用价值、课题延续性看法</a:t>
            </a:r>
            <a:endParaRPr lang="zh-CN" altLang="en-US" dirty="0">
              <a:latin typeface="Calibri" panose="020F0502020204030204" pitchFamily="2" charset="0"/>
              <a:ea typeface="宋体" panose="02010600030101010101" pitchFamily="2" charset="-122"/>
            </a:endParaRPr>
          </a:p>
        </p:txBody>
      </p:sp>
      <p:sp>
        <p:nvSpPr>
          <p:cNvPr id="6162" name="矩形 25"/>
          <p:cNvSpPr/>
          <p:nvPr/>
        </p:nvSpPr>
        <p:spPr>
          <a:xfrm>
            <a:off x="3714750" y="4130675"/>
            <a:ext cx="4929188" cy="3698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x-none" b="1" dirty="0">
                <a:solidFill>
                  <a:srgbClr val="00B0F0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【</a:t>
            </a:r>
            <a:r>
              <a:rPr lang="zh-CN" altLang="en-US" b="1" dirty="0">
                <a:solidFill>
                  <a:srgbClr val="00B0F0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致谢</a:t>
            </a:r>
            <a:r>
              <a:rPr lang="en-US" altLang="x-none" b="1" dirty="0">
                <a:solidFill>
                  <a:srgbClr val="00B0F0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】</a:t>
            </a:r>
            <a:r>
              <a:rPr lang="zh-CN" altLang="en-US" b="1" dirty="0">
                <a:solidFill>
                  <a:srgbClr val="00B0F0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谢天谢地谢恩师</a:t>
            </a:r>
            <a:endParaRPr lang="zh-CN" altLang="en-US" dirty="0">
              <a:latin typeface="Calibri" panose="020F0502020204030204" pitchFamily="2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五边形 4"/>
          <p:cNvSpPr/>
          <p:nvPr/>
        </p:nvSpPr>
        <p:spPr>
          <a:xfrm>
            <a:off x="0" y="214313"/>
            <a:ext cx="4214813" cy="642937"/>
          </a:xfrm>
          <a:prstGeom prst="homePlate">
            <a:avLst>
              <a:gd name="adj" fmla="val 49986"/>
            </a:avLst>
          </a:prstGeom>
          <a:solidFill>
            <a:srgbClr val="DCE6F2"/>
          </a:solidFill>
          <a:ln w="25400" cap="flat" cmpd="sng">
            <a:solidFill>
              <a:srgbClr val="DCE6F2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zh-CN" altLang="en-US" dirty="0">
              <a:solidFill>
                <a:srgbClr val="FFFFFF"/>
              </a:solidFill>
              <a:latin typeface="Calibri" panose="020F0502020204030204" pitchFamily="2" charset="0"/>
              <a:ea typeface="宋体" panose="02010600030101010101" pitchFamily="2" charset="-122"/>
            </a:endParaRPr>
          </a:p>
        </p:txBody>
      </p:sp>
      <p:sp>
        <p:nvSpPr>
          <p:cNvPr id="7171" name="五边形 5"/>
          <p:cNvSpPr/>
          <p:nvPr/>
        </p:nvSpPr>
        <p:spPr>
          <a:xfrm>
            <a:off x="0" y="214313"/>
            <a:ext cx="4000500" cy="642937"/>
          </a:xfrm>
          <a:prstGeom prst="homePlate">
            <a:avLst>
              <a:gd name="adj" fmla="val 50008"/>
            </a:avLst>
          </a:prstGeom>
          <a:solidFill>
            <a:srgbClr val="8EB4E3"/>
          </a:solidFill>
          <a:ln w="25400" cap="flat" cmpd="sng">
            <a:solidFill>
              <a:srgbClr val="8EB4E3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r>
              <a:rPr lang="zh-CN" altLang="en-US" sz="2400" b="1" dirty="0">
                <a:solidFill>
                  <a:srgbClr val="FFFFFF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如何做毕业论文</a:t>
            </a:r>
            <a:r>
              <a:rPr lang="en-US" altLang="x-none" sz="2400" b="1" dirty="0">
                <a:solidFill>
                  <a:srgbClr val="FFFFFF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PPT</a:t>
            </a:r>
            <a:endParaRPr lang="zh-CN" altLang="en-US" sz="2400" b="1" dirty="0">
              <a:solidFill>
                <a:srgbClr val="FFFFFF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  <p:sp>
        <p:nvSpPr>
          <p:cNvPr id="7172" name="五边形 6"/>
          <p:cNvSpPr/>
          <p:nvPr/>
        </p:nvSpPr>
        <p:spPr>
          <a:xfrm flipH="1">
            <a:off x="4000500" y="714375"/>
            <a:ext cx="5143500" cy="642938"/>
          </a:xfrm>
          <a:prstGeom prst="homePlate">
            <a:avLst>
              <a:gd name="adj" fmla="val 49999"/>
            </a:avLst>
          </a:prstGeom>
          <a:solidFill>
            <a:srgbClr val="DCE6F2"/>
          </a:solidFill>
          <a:ln w="25400" cap="flat" cmpd="sng">
            <a:solidFill>
              <a:srgbClr val="DCE6F2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zh-CN" altLang="en-US" dirty="0">
              <a:solidFill>
                <a:srgbClr val="FFFFFF"/>
              </a:solidFill>
              <a:latin typeface="Calibri" panose="020F0502020204030204" pitchFamily="2" charset="0"/>
              <a:ea typeface="宋体" panose="02010600030101010101" pitchFamily="2" charset="-122"/>
            </a:endParaRPr>
          </a:p>
        </p:txBody>
      </p:sp>
      <p:sp>
        <p:nvSpPr>
          <p:cNvPr id="7173" name="五边形 7"/>
          <p:cNvSpPr/>
          <p:nvPr/>
        </p:nvSpPr>
        <p:spPr>
          <a:xfrm flipH="1">
            <a:off x="4214813" y="714375"/>
            <a:ext cx="4929187" cy="642938"/>
          </a:xfrm>
          <a:prstGeom prst="homePlate">
            <a:avLst>
              <a:gd name="adj" fmla="val 50010"/>
            </a:avLst>
          </a:prstGeom>
          <a:solidFill>
            <a:srgbClr val="8EB4E3"/>
          </a:solidFill>
          <a:ln w="25400" cap="flat" cmpd="sng">
            <a:solidFill>
              <a:srgbClr val="8EB4E3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r>
              <a:rPr lang="en-US" altLang="x-none" sz="2400" b="1" dirty="0">
                <a:solidFill>
                  <a:srgbClr val="FFFFFF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 </a:t>
            </a:r>
            <a:endParaRPr lang="zh-CN" altLang="en-US" sz="2400" b="1" dirty="0">
              <a:solidFill>
                <a:srgbClr val="FFFFFF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  <p:sp>
        <p:nvSpPr>
          <p:cNvPr id="7174" name="矩形 8"/>
          <p:cNvSpPr/>
          <p:nvPr/>
        </p:nvSpPr>
        <p:spPr>
          <a:xfrm>
            <a:off x="4643438" y="785813"/>
            <a:ext cx="1127125" cy="5238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x-none" sz="2800" b="1" dirty="0">
                <a:solidFill>
                  <a:srgbClr val="FFC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panose="020B0503020204020204" pitchFamily="2" charset="-122"/>
                <a:ea typeface="微软雅黑" panose="020B0503020204020204" pitchFamily="2" charset="-122"/>
              </a:rPr>
              <a:t>Form</a:t>
            </a:r>
            <a:endParaRPr lang="zh-CN" altLang="en-US" sz="2800" dirty="0">
              <a:solidFill>
                <a:srgbClr val="FFC000"/>
              </a:solidFill>
              <a:effectLst>
                <a:outerShdw blurRad="38100" dist="38100" dir="2700000">
                  <a:srgbClr val="C0C0C0"/>
                </a:outerShdw>
              </a:effectLst>
              <a:latin typeface="Calibri" panose="020F0502020204030204" pitchFamily="2" charset="0"/>
              <a:ea typeface="宋体" panose="02010600030101010101" pitchFamily="2" charset="-122"/>
            </a:endParaRPr>
          </a:p>
        </p:txBody>
      </p:sp>
      <p:sp>
        <p:nvSpPr>
          <p:cNvPr id="7175" name="矩形 9"/>
          <p:cNvSpPr/>
          <p:nvPr/>
        </p:nvSpPr>
        <p:spPr>
          <a:xfrm>
            <a:off x="5643563" y="823913"/>
            <a:ext cx="3570287" cy="4619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rgbClr val="17375E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形式可以弥补内容的不足</a:t>
            </a:r>
          </a:p>
        </p:txBody>
      </p:sp>
      <p:grpSp>
        <p:nvGrpSpPr>
          <p:cNvPr id="7176" name="组合 7175"/>
          <p:cNvGrpSpPr/>
          <p:nvPr/>
        </p:nvGrpSpPr>
        <p:grpSpPr>
          <a:xfrm>
            <a:off x="214313" y="1714500"/>
            <a:ext cx="1571625" cy="431800"/>
            <a:chOff x="0" y="0"/>
            <a:chExt cx="1571636" cy="431438"/>
          </a:xfrm>
        </p:grpSpPr>
        <p:sp>
          <p:nvSpPr>
            <p:cNvPr id="7177" name="矩形 11"/>
            <p:cNvSpPr/>
            <p:nvPr/>
          </p:nvSpPr>
          <p:spPr>
            <a:xfrm>
              <a:off x="0" y="71378"/>
              <a:ext cx="360365" cy="360060"/>
            </a:xfrm>
            <a:prstGeom prst="rect">
              <a:avLst/>
            </a:prstGeom>
            <a:solidFill>
              <a:srgbClr val="BFBFBF"/>
            </a:solidFill>
            <a:ln w="25400" cap="flat" cmpd="sng">
              <a:solidFill>
                <a:srgbClr val="BFBFBF"/>
              </a:solidFill>
              <a:prstDash val="solid"/>
              <a:miter/>
              <a:headEnd type="none" w="med" len="med"/>
              <a:tailEnd type="none" w="med" len="med"/>
            </a:ln>
            <a:effectLst>
              <a:outerShdw dist="38100" dir="2699999" algn="ctr" rotWithShape="0">
                <a:srgbClr val="000000">
                  <a:alpha val="37000"/>
                </a:srgbClr>
              </a:outerShdw>
            </a:effectLst>
          </p:spPr>
          <p:txBody>
            <a:bodyPr anchor="ctr"/>
            <a:lstStyle/>
            <a:p>
              <a:pPr algn="ctr"/>
              <a:r>
                <a:rPr lang="en-US" altLang="x-none" sz="2000" dirty="0">
                  <a:solidFill>
                    <a:srgbClr val="17375E"/>
                  </a:solidFill>
                  <a:latin typeface="Arial" panose="020B0604020202020204" pitchFamily="34" charset="0"/>
                  <a:ea typeface="Arial" panose="020B0604020202020204" pitchFamily="34" charset="0"/>
                </a:rPr>
                <a:t>1</a:t>
              </a:r>
              <a:endParaRPr lang="zh-CN" altLang="en-US" sz="2000" dirty="0">
                <a:solidFill>
                  <a:srgbClr val="17375E"/>
                </a:solidFill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sp>
          <p:nvSpPr>
            <p:cNvPr id="7178" name="TextBox 12"/>
            <p:cNvSpPr txBox="1"/>
            <p:nvPr/>
          </p:nvSpPr>
          <p:spPr>
            <a:xfrm>
              <a:off x="360000" y="0"/>
              <a:ext cx="1211636" cy="40011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en-US" altLang="x-none" sz="2000" b="1" dirty="0">
                  <a:solidFill>
                    <a:srgbClr val="00B0F0"/>
                  </a:solidFill>
                  <a:latin typeface="微软雅黑" panose="020B0503020204020204" pitchFamily="2" charset="-122"/>
                  <a:ea typeface="微软雅黑" panose="020B0503020204020204" pitchFamily="2" charset="-122"/>
                </a:rPr>
                <a:t>【</a:t>
              </a:r>
              <a:r>
                <a:rPr lang="zh-CN" altLang="en-US" sz="2000" b="1" dirty="0">
                  <a:solidFill>
                    <a:srgbClr val="00B0F0"/>
                  </a:solidFill>
                  <a:latin typeface="微软雅黑" panose="020B0503020204020204" pitchFamily="2" charset="-122"/>
                  <a:ea typeface="微软雅黑" panose="020B0503020204020204" pitchFamily="2" charset="-122"/>
                </a:rPr>
                <a:t>封面</a:t>
              </a:r>
              <a:r>
                <a:rPr lang="en-US" altLang="x-none" sz="2000" b="1" dirty="0">
                  <a:solidFill>
                    <a:srgbClr val="00B0F0"/>
                  </a:solidFill>
                  <a:latin typeface="微软雅黑" panose="020B0503020204020204" pitchFamily="2" charset="-122"/>
                  <a:ea typeface="微软雅黑" panose="020B0503020204020204" pitchFamily="2" charset="-122"/>
                </a:rPr>
                <a:t>】</a:t>
              </a:r>
              <a:endParaRPr lang="zh-CN" altLang="en-US" sz="2000" dirty="0">
                <a:solidFill>
                  <a:srgbClr val="00B0F0"/>
                </a:solidFill>
                <a:latin typeface="微软雅黑" panose="020B0503020204020204" pitchFamily="2" charset="-122"/>
                <a:ea typeface="微软雅黑" panose="020B0503020204020204" pitchFamily="2" charset="-122"/>
              </a:endParaRPr>
            </a:p>
          </p:txBody>
        </p:sp>
      </p:grpSp>
      <p:grpSp>
        <p:nvGrpSpPr>
          <p:cNvPr id="7179" name="组合 7178"/>
          <p:cNvGrpSpPr/>
          <p:nvPr/>
        </p:nvGrpSpPr>
        <p:grpSpPr>
          <a:xfrm>
            <a:off x="217488" y="2714625"/>
            <a:ext cx="1425575" cy="439738"/>
            <a:chOff x="0" y="0"/>
            <a:chExt cx="1425950" cy="440007"/>
          </a:xfrm>
        </p:grpSpPr>
        <p:sp>
          <p:nvSpPr>
            <p:cNvPr id="7180" name="矩形 14"/>
            <p:cNvSpPr/>
            <p:nvPr/>
          </p:nvSpPr>
          <p:spPr>
            <a:xfrm>
              <a:off x="0" y="79424"/>
              <a:ext cx="360457" cy="360583"/>
            </a:xfrm>
            <a:prstGeom prst="rect">
              <a:avLst/>
            </a:prstGeom>
            <a:solidFill>
              <a:srgbClr val="BFBFBF"/>
            </a:solidFill>
            <a:ln w="25400" cap="flat" cmpd="sng">
              <a:solidFill>
                <a:srgbClr val="BFBFBF"/>
              </a:solidFill>
              <a:prstDash val="solid"/>
              <a:miter/>
              <a:headEnd type="none" w="med" len="med"/>
              <a:tailEnd type="none" w="med" len="med"/>
            </a:ln>
            <a:effectLst>
              <a:outerShdw dist="38100" dir="2699999" algn="ctr" rotWithShape="0">
                <a:srgbClr val="000000">
                  <a:alpha val="37000"/>
                </a:srgbClr>
              </a:outerShdw>
            </a:effectLst>
          </p:spPr>
          <p:txBody>
            <a:bodyPr anchor="ctr"/>
            <a:lstStyle/>
            <a:p>
              <a:pPr algn="ctr"/>
              <a:r>
                <a:rPr lang="en-US" altLang="x-none" sz="2000" dirty="0">
                  <a:solidFill>
                    <a:srgbClr val="17375E"/>
                  </a:solidFill>
                  <a:latin typeface="Arial" panose="020B0604020202020204" pitchFamily="34" charset="0"/>
                  <a:ea typeface="Arial" panose="020B0604020202020204" pitchFamily="34" charset="0"/>
                </a:rPr>
                <a:t>2</a:t>
              </a:r>
              <a:endParaRPr lang="zh-CN" altLang="en-US" sz="2000" dirty="0">
                <a:solidFill>
                  <a:srgbClr val="17375E"/>
                </a:solidFill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sp>
          <p:nvSpPr>
            <p:cNvPr id="7181" name="TextBox 15"/>
            <p:cNvSpPr txBox="1"/>
            <p:nvPr/>
          </p:nvSpPr>
          <p:spPr>
            <a:xfrm>
              <a:off x="360000" y="0"/>
              <a:ext cx="1065950" cy="40011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en-US" altLang="x-none" sz="2000" b="1" dirty="0">
                  <a:solidFill>
                    <a:srgbClr val="00B0F0"/>
                  </a:solidFill>
                  <a:latin typeface="微软雅黑" panose="020B0503020204020204" pitchFamily="2" charset="-122"/>
                  <a:ea typeface="微软雅黑" panose="020B0503020204020204" pitchFamily="2" charset="-122"/>
                </a:rPr>
                <a:t>【</a:t>
              </a:r>
              <a:r>
                <a:rPr lang="zh-CN" altLang="en-US" sz="2000" b="1" dirty="0">
                  <a:solidFill>
                    <a:srgbClr val="00B0F0"/>
                  </a:solidFill>
                  <a:latin typeface="微软雅黑" panose="020B0503020204020204" pitchFamily="2" charset="-122"/>
                  <a:ea typeface="微软雅黑" panose="020B0503020204020204" pitchFamily="2" charset="-122"/>
                </a:rPr>
                <a:t>内容</a:t>
              </a:r>
              <a:r>
                <a:rPr lang="en-US" altLang="x-none" sz="2000" b="1" dirty="0">
                  <a:solidFill>
                    <a:srgbClr val="00B0F0"/>
                  </a:solidFill>
                  <a:latin typeface="微软雅黑" panose="020B0503020204020204" pitchFamily="2" charset="-122"/>
                  <a:ea typeface="微软雅黑" panose="020B0503020204020204" pitchFamily="2" charset="-122"/>
                </a:rPr>
                <a:t>】</a:t>
              </a:r>
              <a:endParaRPr lang="zh-CN" altLang="en-US" sz="2000" dirty="0">
                <a:solidFill>
                  <a:srgbClr val="00B0F0"/>
                </a:solidFill>
                <a:latin typeface="微软雅黑" panose="020B0503020204020204" pitchFamily="2" charset="-122"/>
                <a:ea typeface="微软雅黑" panose="020B0503020204020204" pitchFamily="2" charset="-122"/>
              </a:endParaRPr>
            </a:p>
          </p:txBody>
        </p:sp>
      </p:grpSp>
      <p:grpSp>
        <p:nvGrpSpPr>
          <p:cNvPr id="7182" name="组合 7181"/>
          <p:cNvGrpSpPr/>
          <p:nvPr/>
        </p:nvGrpSpPr>
        <p:grpSpPr>
          <a:xfrm>
            <a:off x="214313" y="3743325"/>
            <a:ext cx="1428750" cy="420688"/>
            <a:chOff x="0" y="0"/>
            <a:chExt cx="1428760" cy="420058"/>
          </a:xfrm>
        </p:grpSpPr>
        <p:sp>
          <p:nvSpPr>
            <p:cNvPr id="7183" name="矩形 16"/>
            <p:cNvSpPr/>
            <p:nvPr/>
          </p:nvSpPr>
          <p:spPr>
            <a:xfrm>
              <a:off x="0" y="60235"/>
              <a:ext cx="360365" cy="359823"/>
            </a:xfrm>
            <a:prstGeom prst="rect">
              <a:avLst/>
            </a:prstGeom>
            <a:solidFill>
              <a:srgbClr val="BFBFBF"/>
            </a:solidFill>
            <a:ln w="25400" cap="flat" cmpd="sng">
              <a:solidFill>
                <a:srgbClr val="BFBFBF"/>
              </a:solidFill>
              <a:prstDash val="solid"/>
              <a:miter/>
              <a:headEnd type="none" w="med" len="med"/>
              <a:tailEnd type="none" w="med" len="med"/>
            </a:ln>
            <a:effectLst>
              <a:outerShdw dist="38100" dir="2699999" algn="ctr" rotWithShape="0">
                <a:srgbClr val="000000">
                  <a:alpha val="37000"/>
                </a:srgbClr>
              </a:outerShdw>
            </a:effectLst>
          </p:spPr>
          <p:txBody>
            <a:bodyPr anchor="ctr"/>
            <a:lstStyle/>
            <a:p>
              <a:pPr algn="ctr"/>
              <a:r>
                <a:rPr lang="en-US" altLang="x-none" sz="2000" dirty="0">
                  <a:solidFill>
                    <a:srgbClr val="17375E"/>
                  </a:solidFill>
                  <a:latin typeface="Arial" panose="020B0604020202020204" pitchFamily="34" charset="0"/>
                  <a:ea typeface="Arial" panose="020B0604020202020204" pitchFamily="34" charset="0"/>
                </a:rPr>
                <a:t>3</a:t>
              </a:r>
              <a:endParaRPr lang="zh-CN" altLang="en-US" sz="2000" dirty="0">
                <a:solidFill>
                  <a:srgbClr val="17375E"/>
                </a:solidFill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sp>
          <p:nvSpPr>
            <p:cNvPr id="7184" name="TextBox 17"/>
            <p:cNvSpPr txBox="1"/>
            <p:nvPr/>
          </p:nvSpPr>
          <p:spPr>
            <a:xfrm>
              <a:off x="360000" y="0"/>
              <a:ext cx="1068760" cy="40011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en-US" altLang="x-none" sz="2000" b="1" dirty="0">
                  <a:solidFill>
                    <a:srgbClr val="00B0F0"/>
                  </a:solidFill>
                  <a:latin typeface="微软雅黑" panose="020B0503020204020204" pitchFamily="2" charset="-122"/>
                  <a:ea typeface="微软雅黑" panose="020B0503020204020204" pitchFamily="2" charset="-122"/>
                </a:rPr>
                <a:t>【</a:t>
              </a:r>
              <a:r>
                <a:rPr lang="zh-CN" altLang="en-US" sz="2000" b="1" dirty="0">
                  <a:solidFill>
                    <a:srgbClr val="00B0F0"/>
                  </a:solidFill>
                  <a:latin typeface="微软雅黑" panose="020B0503020204020204" pitchFamily="2" charset="-122"/>
                  <a:ea typeface="微软雅黑" panose="020B0503020204020204" pitchFamily="2" charset="-122"/>
                </a:rPr>
                <a:t>颜色</a:t>
              </a:r>
              <a:r>
                <a:rPr lang="en-US" altLang="x-none" sz="2000" b="1" dirty="0">
                  <a:solidFill>
                    <a:srgbClr val="00B0F0"/>
                  </a:solidFill>
                  <a:latin typeface="微软雅黑" panose="020B0503020204020204" pitchFamily="2" charset="-122"/>
                  <a:ea typeface="微软雅黑" panose="020B0503020204020204" pitchFamily="2" charset="-122"/>
                </a:rPr>
                <a:t>】</a:t>
              </a:r>
              <a:endParaRPr lang="zh-CN" altLang="en-US" sz="2000" dirty="0">
                <a:solidFill>
                  <a:srgbClr val="00B0F0"/>
                </a:solidFill>
                <a:latin typeface="微软雅黑" panose="020B0503020204020204" pitchFamily="2" charset="-122"/>
                <a:ea typeface="微软雅黑" panose="020B0503020204020204" pitchFamily="2" charset="-122"/>
              </a:endParaRPr>
            </a:p>
          </p:txBody>
        </p:sp>
      </p:grpSp>
      <p:grpSp>
        <p:nvGrpSpPr>
          <p:cNvPr id="7185" name="组合 7184"/>
          <p:cNvGrpSpPr/>
          <p:nvPr/>
        </p:nvGrpSpPr>
        <p:grpSpPr>
          <a:xfrm>
            <a:off x="214313" y="4786313"/>
            <a:ext cx="1357312" cy="400050"/>
            <a:chOff x="0" y="0"/>
            <a:chExt cx="1357322" cy="400110"/>
          </a:xfrm>
        </p:grpSpPr>
        <p:sp>
          <p:nvSpPr>
            <p:cNvPr id="7186" name="矩形 18"/>
            <p:cNvSpPr/>
            <p:nvPr/>
          </p:nvSpPr>
          <p:spPr>
            <a:xfrm>
              <a:off x="0" y="25404"/>
              <a:ext cx="360365" cy="360416"/>
            </a:xfrm>
            <a:prstGeom prst="rect">
              <a:avLst/>
            </a:prstGeom>
            <a:solidFill>
              <a:srgbClr val="BFBFBF"/>
            </a:solidFill>
            <a:ln w="25400" cap="flat" cmpd="sng">
              <a:solidFill>
                <a:srgbClr val="BFBFBF"/>
              </a:solidFill>
              <a:prstDash val="solid"/>
              <a:miter/>
              <a:headEnd type="none" w="med" len="med"/>
              <a:tailEnd type="none" w="med" len="med"/>
            </a:ln>
            <a:effectLst>
              <a:outerShdw dist="38100" dir="2699999" algn="ctr" rotWithShape="0">
                <a:srgbClr val="000000">
                  <a:alpha val="37000"/>
                </a:srgbClr>
              </a:outerShdw>
            </a:effectLst>
          </p:spPr>
          <p:txBody>
            <a:bodyPr anchor="ctr"/>
            <a:lstStyle/>
            <a:p>
              <a:pPr algn="ctr"/>
              <a:r>
                <a:rPr lang="en-US" altLang="x-none" sz="2000" dirty="0">
                  <a:solidFill>
                    <a:srgbClr val="17375E"/>
                  </a:solidFill>
                  <a:latin typeface="Arial" panose="020B0604020202020204" pitchFamily="34" charset="0"/>
                  <a:ea typeface="Arial" panose="020B0604020202020204" pitchFamily="34" charset="0"/>
                </a:rPr>
                <a:t>4</a:t>
              </a:r>
              <a:endParaRPr lang="zh-CN" altLang="en-US" sz="2000" dirty="0">
                <a:solidFill>
                  <a:srgbClr val="17375E"/>
                </a:solidFill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  <p:sp>
          <p:nvSpPr>
            <p:cNvPr id="7187" name="TextBox 19"/>
            <p:cNvSpPr txBox="1"/>
            <p:nvPr/>
          </p:nvSpPr>
          <p:spPr>
            <a:xfrm>
              <a:off x="360000" y="0"/>
              <a:ext cx="997322" cy="40011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en-US" altLang="x-none" sz="2000" b="1" dirty="0">
                  <a:solidFill>
                    <a:srgbClr val="00B0F0"/>
                  </a:solidFill>
                  <a:latin typeface="微软雅黑" panose="020B0503020204020204" pitchFamily="2" charset="-122"/>
                  <a:ea typeface="微软雅黑" panose="020B0503020204020204" pitchFamily="2" charset="-122"/>
                </a:rPr>
                <a:t>【</a:t>
              </a:r>
              <a:r>
                <a:rPr lang="zh-CN" altLang="en-US" sz="2000" b="1" dirty="0">
                  <a:solidFill>
                    <a:srgbClr val="00B0F0"/>
                  </a:solidFill>
                  <a:latin typeface="微软雅黑" panose="020B0503020204020204" pitchFamily="2" charset="-122"/>
                  <a:ea typeface="微软雅黑" panose="020B0503020204020204" pitchFamily="2" charset="-122"/>
                </a:rPr>
                <a:t>字体</a:t>
              </a:r>
              <a:r>
                <a:rPr lang="en-US" altLang="x-none" sz="2000" b="1" dirty="0">
                  <a:solidFill>
                    <a:srgbClr val="00B0F0"/>
                  </a:solidFill>
                  <a:latin typeface="微软雅黑" panose="020B0503020204020204" pitchFamily="2" charset="-122"/>
                  <a:ea typeface="微软雅黑" panose="020B0503020204020204" pitchFamily="2" charset="-122"/>
                </a:rPr>
                <a:t>】</a:t>
              </a:r>
              <a:endParaRPr lang="zh-CN" altLang="en-US" sz="2000" dirty="0">
                <a:solidFill>
                  <a:srgbClr val="00B0F0"/>
                </a:solidFill>
                <a:latin typeface="微软雅黑" panose="020B0503020204020204" pitchFamily="2" charset="-122"/>
                <a:ea typeface="微软雅黑" panose="020B0503020204020204" pitchFamily="2" charset="-122"/>
              </a:endParaRPr>
            </a:p>
          </p:txBody>
        </p:sp>
      </p:grpSp>
      <p:sp>
        <p:nvSpPr>
          <p:cNvPr id="7188" name="圆角矩形 21"/>
          <p:cNvSpPr/>
          <p:nvPr/>
        </p:nvSpPr>
        <p:spPr>
          <a:xfrm>
            <a:off x="1714500" y="1763713"/>
            <a:ext cx="3929063" cy="715962"/>
          </a:xfrm>
          <a:prstGeom prst="roundRect">
            <a:avLst>
              <a:gd name="adj" fmla="val 16667"/>
            </a:avLst>
          </a:prstGeom>
          <a:noFill/>
          <a:ln w="28575" cap="flat" cmpd="sng">
            <a:solidFill>
              <a:srgbClr val="BFBFBF"/>
            </a:solidFill>
            <a:prstDash val="dash"/>
            <a:headEnd type="none" w="med" len="med"/>
            <a:tailEnd type="none" w="med" len="med"/>
          </a:ln>
        </p:spPr>
        <p:txBody>
          <a:bodyPr>
            <a:spAutoFit/>
          </a:bodyPr>
          <a:lstStyle/>
          <a:p>
            <a:r>
              <a:rPr lang="zh-CN" altLang="en-US" dirty="0">
                <a:solidFill>
                  <a:srgbClr val="00B0F0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尽量选择和课题相关图片设计封面</a:t>
            </a:r>
            <a:endParaRPr lang="en-US" altLang="x-none" dirty="0">
              <a:solidFill>
                <a:srgbClr val="00B0F0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  <a:p>
            <a:r>
              <a:rPr lang="zh-CN" altLang="en-US" dirty="0">
                <a:solidFill>
                  <a:srgbClr val="00B0F0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标题要考虑一句话阅读完毕不能长</a:t>
            </a:r>
            <a:endParaRPr lang="en-US" altLang="x-none" dirty="0">
              <a:solidFill>
                <a:srgbClr val="00B0F0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  <p:sp>
        <p:nvSpPr>
          <p:cNvPr id="7189" name="圆角矩形 22"/>
          <p:cNvSpPr/>
          <p:nvPr/>
        </p:nvSpPr>
        <p:spPr>
          <a:xfrm>
            <a:off x="1714500" y="2786063"/>
            <a:ext cx="3929063" cy="714375"/>
          </a:xfrm>
          <a:prstGeom prst="roundRect">
            <a:avLst>
              <a:gd name="adj" fmla="val 16667"/>
            </a:avLst>
          </a:prstGeom>
          <a:noFill/>
          <a:ln w="28575" cap="flat" cmpd="sng">
            <a:solidFill>
              <a:srgbClr val="BFBFBF"/>
            </a:solidFill>
            <a:prstDash val="dash"/>
            <a:headEnd type="none" w="med" len="med"/>
            <a:tailEnd type="none" w="med" len="med"/>
          </a:ln>
        </p:spPr>
        <p:txBody>
          <a:bodyPr>
            <a:spAutoFit/>
          </a:bodyPr>
          <a:lstStyle/>
          <a:p>
            <a:r>
              <a:rPr lang="zh-CN" altLang="en-US" dirty="0">
                <a:solidFill>
                  <a:srgbClr val="00B0F0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忌堆砌文字图表，宜用简洁明了图解</a:t>
            </a:r>
            <a:endParaRPr lang="en-US" altLang="x-none" dirty="0">
              <a:solidFill>
                <a:srgbClr val="00B0F0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  <a:p>
            <a:r>
              <a:rPr lang="zh-CN" altLang="en-US" dirty="0">
                <a:solidFill>
                  <a:srgbClr val="00B0F0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注意设计内容导航栏，统一</a:t>
            </a:r>
            <a:r>
              <a:rPr lang="en-US" altLang="x-none" dirty="0">
                <a:solidFill>
                  <a:srgbClr val="00B0F0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PPT</a:t>
            </a:r>
            <a:r>
              <a:rPr lang="zh-CN" altLang="en-US" dirty="0">
                <a:solidFill>
                  <a:srgbClr val="00B0F0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版式</a:t>
            </a:r>
            <a:endParaRPr lang="en-US" altLang="x-none" dirty="0">
              <a:solidFill>
                <a:srgbClr val="00B0F0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  <p:sp>
        <p:nvSpPr>
          <p:cNvPr id="7190" name="圆角矩形 23"/>
          <p:cNvSpPr/>
          <p:nvPr/>
        </p:nvSpPr>
        <p:spPr>
          <a:xfrm>
            <a:off x="1714500" y="3857625"/>
            <a:ext cx="3929063" cy="714375"/>
          </a:xfrm>
          <a:prstGeom prst="roundRect">
            <a:avLst>
              <a:gd name="adj" fmla="val 16667"/>
            </a:avLst>
          </a:prstGeom>
          <a:noFill/>
          <a:ln w="28575" cap="flat" cmpd="sng">
            <a:solidFill>
              <a:srgbClr val="BFBFBF"/>
            </a:solidFill>
            <a:prstDash val="dash"/>
            <a:headEnd type="none" w="med" len="med"/>
            <a:tailEnd type="none" w="med" len="med"/>
          </a:ln>
        </p:spPr>
        <p:txBody>
          <a:bodyPr>
            <a:spAutoFit/>
          </a:bodyPr>
          <a:lstStyle/>
          <a:p>
            <a:r>
              <a:rPr lang="zh-CN" altLang="en-US" dirty="0">
                <a:solidFill>
                  <a:srgbClr val="00B0F0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不推荐用复杂色彩，注意背景和文字对比度，避免教室投影效果不好影响</a:t>
            </a:r>
            <a:endParaRPr lang="zh-CN" altLang="en-US" dirty="0">
              <a:latin typeface="Calibri" panose="020F0502020204030204" pitchFamily="2" charset="0"/>
              <a:ea typeface="宋体" panose="02010600030101010101" pitchFamily="2" charset="-122"/>
            </a:endParaRPr>
          </a:p>
        </p:txBody>
      </p:sp>
      <p:sp>
        <p:nvSpPr>
          <p:cNvPr id="7191" name="圆角矩形 24"/>
          <p:cNvSpPr/>
          <p:nvPr/>
        </p:nvSpPr>
        <p:spPr>
          <a:xfrm>
            <a:off x="1714500" y="4857750"/>
            <a:ext cx="3929063" cy="714375"/>
          </a:xfrm>
          <a:prstGeom prst="roundRect">
            <a:avLst>
              <a:gd name="adj" fmla="val 16667"/>
            </a:avLst>
          </a:prstGeom>
          <a:noFill/>
          <a:ln w="28575" cap="flat" cmpd="sng">
            <a:solidFill>
              <a:srgbClr val="BFBFBF"/>
            </a:solidFill>
            <a:prstDash val="dash"/>
            <a:headEnd type="none" w="med" len="med"/>
            <a:tailEnd type="none" w="med" len="med"/>
          </a:ln>
        </p:spPr>
        <p:txBody>
          <a:bodyPr>
            <a:spAutoFit/>
          </a:bodyPr>
          <a:lstStyle/>
          <a:p>
            <a:r>
              <a:rPr lang="zh-CN" altLang="en-US" dirty="0">
                <a:solidFill>
                  <a:srgbClr val="00B0F0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标题不小于</a:t>
            </a:r>
            <a:r>
              <a:rPr lang="en-US" altLang="x-none" dirty="0">
                <a:solidFill>
                  <a:srgbClr val="00B0F0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36</a:t>
            </a:r>
            <a:r>
              <a:rPr lang="zh-CN" altLang="en-US" dirty="0">
                <a:solidFill>
                  <a:srgbClr val="00B0F0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号，正文不小于</a:t>
            </a:r>
            <a:r>
              <a:rPr lang="en-US" altLang="x-none" dirty="0">
                <a:solidFill>
                  <a:srgbClr val="00B0F0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24</a:t>
            </a:r>
            <a:r>
              <a:rPr lang="zh-CN" altLang="en-US" dirty="0">
                <a:solidFill>
                  <a:srgbClr val="00B0F0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号</a:t>
            </a:r>
            <a:endParaRPr lang="en-US" altLang="x-none" dirty="0">
              <a:solidFill>
                <a:srgbClr val="00B0F0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  <a:p>
            <a:r>
              <a:rPr lang="zh-CN" altLang="en-US" dirty="0">
                <a:solidFill>
                  <a:srgbClr val="00B0F0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用白底黑红蓝字，或者蓝底白黄字</a:t>
            </a:r>
            <a:endParaRPr lang="en-US" altLang="x-none" dirty="0">
              <a:solidFill>
                <a:srgbClr val="00B0F0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  <p:pic>
        <p:nvPicPr>
          <p:cNvPr id="7192" name="Picture 4" descr="http://www.quanjing.com/GetPicWatermark.ashx?pic_id=mf821-02629180&amp;catalogid=mf044&amp;source=2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6F5FA"/>
              </a:clrFrom>
              <a:clrTo>
                <a:srgbClr val="F6F5FA">
                  <a:alpha val="0"/>
                </a:srgbClr>
              </a:clrTo>
            </a:clrChange>
          </a:blip>
          <a:srcRect r="14999"/>
          <a:stretch>
            <a:fillRect/>
          </a:stretch>
        </p:blipFill>
        <p:spPr>
          <a:xfrm>
            <a:off x="5929313" y="1143000"/>
            <a:ext cx="3238500" cy="5715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五边形 4"/>
          <p:cNvSpPr/>
          <p:nvPr/>
        </p:nvSpPr>
        <p:spPr>
          <a:xfrm>
            <a:off x="0" y="214313"/>
            <a:ext cx="4214813" cy="642937"/>
          </a:xfrm>
          <a:prstGeom prst="homePlate">
            <a:avLst>
              <a:gd name="adj" fmla="val 49986"/>
            </a:avLst>
          </a:prstGeom>
          <a:solidFill>
            <a:srgbClr val="DCE6F2"/>
          </a:solidFill>
          <a:ln w="25400" cap="flat" cmpd="sng">
            <a:solidFill>
              <a:srgbClr val="DCE6F2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zh-CN" altLang="en-US" dirty="0">
              <a:solidFill>
                <a:srgbClr val="FFFFFF"/>
              </a:solidFill>
              <a:latin typeface="Calibri" panose="020F0502020204030204" pitchFamily="2" charset="0"/>
              <a:ea typeface="宋体" panose="02010600030101010101" pitchFamily="2" charset="-122"/>
            </a:endParaRPr>
          </a:p>
        </p:txBody>
      </p:sp>
      <p:sp>
        <p:nvSpPr>
          <p:cNvPr id="8195" name="五边形 5"/>
          <p:cNvSpPr/>
          <p:nvPr/>
        </p:nvSpPr>
        <p:spPr>
          <a:xfrm>
            <a:off x="0" y="214313"/>
            <a:ext cx="4000500" cy="642937"/>
          </a:xfrm>
          <a:prstGeom prst="homePlate">
            <a:avLst>
              <a:gd name="adj" fmla="val 50008"/>
            </a:avLst>
          </a:prstGeom>
          <a:solidFill>
            <a:srgbClr val="8EB4E3"/>
          </a:solidFill>
          <a:ln w="25400" cap="flat" cmpd="sng">
            <a:solidFill>
              <a:srgbClr val="8EB4E3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r>
              <a:rPr lang="zh-CN" altLang="en-US" sz="2400" b="1" dirty="0">
                <a:solidFill>
                  <a:srgbClr val="FFFFFF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如何做毕业论文</a:t>
            </a:r>
            <a:r>
              <a:rPr lang="en-US" altLang="x-none" sz="2400" b="1" dirty="0">
                <a:solidFill>
                  <a:srgbClr val="FFFFFF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PPT</a:t>
            </a:r>
            <a:endParaRPr lang="zh-CN" altLang="en-US" sz="2400" b="1" dirty="0">
              <a:solidFill>
                <a:srgbClr val="FFFFFF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  <p:sp>
        <p:nvSpPr>
          <p:cNvPr id="8196" name="五边形 6"/>
          <p:cNvSpPr/>
          <p:nvPr/>
        </p:nvSpPr>
        <p:spPr>
          <a:xfrm flipH="1">
            <a:off x="4000500" y="714375"/>
            <a:ext cx="5143500" cy="642938"/>
          </a:xfrm>
          <a:prstGeom prst="homePlate">
            <a:avLst>
              <a:gd name="adj" fmla="val 49999"/>
            </a:avLst>
          </a:prstGeom>
          <a:solidFill>
            <a:srgbClr val="DCE6F2"/>
          </a:solidFill>
          <a:ln w="25400" cap="flat" cmpd="sng">
            <a:solidFill>
              <a:srgbClr val="DCE6F2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zh-CN" altLang="en-US" dirty="0">
              <a:solidFill>
                <a:srgbClr val="FFFFFF"/>
              </a:solidFill>
              <a:latin typeface="Calibri" panose="020F0502020204030204" pitchFamily="2" charset="0"/>
              <a:ea typeface="宋体" panose="02010600030101010101" pitchFamily="2" charset="-122"/>
            </a:endParaRPr>
          </a:p>
        </p:txBody>
      </p:sp>
      <p:sp>
        <p:nvSpPr>
          <p:cNvPr id="8197" name="五边形 7"/>
          <p:cNvSpPr/>
          <p:nvPr/>
        </p:nvSpPr>
        <p:spPr>
          <a:xfrm flipH="1">
            <a:off x="4214813" y="714375"/>
            <a:ext cx="4929187" cy="642938"/>
          </a:xfrm>
          <a:prstGeom prst="homePlate">
            <a:avLst>
              <a:gd name="adj" fmla="val 50010"/>
            </a:avLst>
          </a:prstGeom>
          <a:solidFill>
            <a:srgbClr val="8EB4E3"/>
          </a:solidFill>
          <a:ln w="25400" cap="flat" cmpd="sng">
            <a:solidFill>
              <a:srgbClr val="8EB4E3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r>
              <a:rPr lang="en-US" altLang="x-none" sz="2400" b="1" dirty="0">
                <a:solidFill>
                  <a:srgbClr val="FFFFFF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 </a:t>
            </a:r>
            <a:endParaRPr lang="zh-CN" altLang="en-US" sz="2400" b="1" dirty="0">
              <a:solidFill>
                <a:srgbClr val="FFFFFF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  <p:sp>
        <p:nvSpPr>
          <p:cNvPr id="8198" name="矩形 8"/>
          <p:cNvSpPr/>
          <p:nvPr/>
        </p:nvSpPr>
        <p:spPr>
          <a:xfrm>
            <a:off x="4643438" y="785813"/>
            <a:ext cx="1127125" cy="5238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x-none" sz="2800" b="1" dirty="0">
                <a:solidFill>
                  <a:srgbClr val="FFC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panose="020B0503020204020204" pitchFamily="2" charset="-122"/>
                <a:ea typeface="微软雅黑" panose="020B0503020204020204" pitchFamily="2" charset="-122"/>
              </a:rPr>
              <a:t>Form</a:t>
            </a:r>
            <a:endParaRPr lang="zh-CN" altLang="en-US" sz="2800" dirty="0">
              <a:solidFill>
                <a:srgbClr val="FFC000"/>
              </a:solidFill>
              <a:effectLst>
                <a:outerShdw blurRad="38100" dist="38100" dir="2700000">
                  <a:srgbClr val="C0C0C0"/>
                </a:outerShdw>
              </a:effectLst>
              <a:latin typeface="Calibri" panose="020F0502020204030204" pitchFamily="2" charset="0"/>
              <a:ea typeface="宋体" panose="02010600030101010101" pitchFamily="2" charset="-122"/>
            </a:endParaRPr>
          </a:p>
        </p:txBody>
      </p:sp>
      <p:sp>
        <p:nvSpPr>
          <p:cNvPr id="8199" name="矩形 9"/>
          <p:cNvSpPr/>
          <p:nvPr/>
        </p:nvSpPr>
        <p:spPr>
          <a:xfrm>
            <a:off x="5643563" y="823913"/>
            <a:ext cx="3570287" cy="4619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rgbClr val="17375E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形式可以弥补内容的不足</a:t>
            </a:r>
          </a:p>
        </p:txBody>
      </p:sp>
      <p:sp>
        <p:nvSpPr>
          <p:cNvPr id="8200" name="五边形 24"/>
          <p:cNvSpPr/>
          <p:nvPr/>
        </p:nvSpPr>
        <p:spPr>
          <a:xfrm>
            <a:off x="142875" y="2000250"/>
            <a:ext cx="4357688" cy="3857625"/>
          </a:xfrm>
          <a:prstGeom prst="homePlate">
            <a:avLst>
              <a:gd name="adj" fmla="val 14444"/>
            </a:avLst>
          </a:prstGeom>
          <a:solidFill>
            <a:srgbClr val="DCE6F2"/>
          </a:solidFill>
          <a:ln w="25400" cap="flat" cmpd="sng">
            <a:solidFill>
              <a:srgbClr val="DCE6F2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zh-CN" altLang="en-US" dirty="0">
              <a:solidFill>
                <a:srgbClr val="FFFFFF"/>
              </a:solidFill>
              <a:latin typeface="Calibri" panose="020F0502020204030204" pitchFamily="2" charset="0"/>
              <a:ea typeface="宋体" panose="02010600030101010101" pitchFamily="2" charset="-122"/>
            </a:endParaRPr>
          </a:p>
        </p:txBody>
      </p:sp>
      <p:sp>
        <p:nvSpPr>
          <p:cNvPr id="8201" name="五边形 25"/>
          <p:cNvSpPr/>
          <p:nvPr/>
        </p:nvSpPr>
        <p:spPr>
          <a:xfrm flipH="1">
            <a:off x="4572000" y="2000250"/>
            <a:ext cx="4359275" cy="3857625"/>
          </a:xfrm>
          <a:prstGeom prst="homePlate">
            <a:avLst>
              <a:gd name="adj" fmla="val 14800"/>
            </a:avLst>
          </a:prstGeom>
          <a:solidFill>
            <a:srgbClr val="DCE6F2"/>
          </a:solidFill>
          <a:ln w="25400" cap="flat" cmpd="sng">
            <a:solidFill>
              <a:srgbClr val="DCE6F2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zh-CN" altLang="en-US" dirty="0">
              <a:solidFill>
                <a:srgbClr val="FFFFFF"/>
              </a:solidFill>
              <a:latin typeface="Calibri" panose="020F0502020204030204" pitchFamily="2" charset="0"/>
              <a:ea typeface="宋体" panose="02010600030101010101" pitchFamily="2" charset="-122"/>
            </a:endParaRPr>
          </a:p>
        </p:txBody>
      </p:sp>
      <p:sp>
        <p:nvSpPr>
          <p:cNvPr id="8202" name="TextBox 28"/>
          <p:cNvSpPr txBox="1"/>
          <p:nvPr/>
        </p:nvSpPr>
        <p:spPr>
          <a:xfrm>
            <a:off x="1143000" y="5929313"/>
            <a:ext cx="1857375" cy="4619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zh-CN" altLang="en-US" sz="2400" dirty="0">
                <a:latin typeface="微软雅黑" panose="020B0503020204020204" pitchFamily="2" charset="-122"/>
                <a:ea typeface="微软雅黑" panose="020B0503020204020204" pitchFamily="2" charset="-122"/>
              </a:rPr>
              <a:t>好的范例</a:t>
            </a:r>
          </a:p>
        </p:txBody>
      </p:sp>
      <p:sp>
        <p:nvSpPr>
          <p:cNvPr id="8203" name="TextBox 29"/>
          <p:cNvSpPr txBox="1"/>
          <p:nvPr/>
        </p:nvSpPr>
        <p:spPr>
          <a:xfrm>
            <a:off x="6215063" y="5929313"/>
            <a:ext cx="1857375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zh-CN" altLang="en-US" sz="2400" dirty="0">
                <a:latin typeface="微软雅黑" panose="020B0503020204020204" pitchFamily="2" charset="-122"/>
                <a:ea typeface="微软雅黑" panose="020B0503020204020204" pitchFamily="2" charset="-122"/>
              </a:rPr>
              <a:t>不好范例</a:t>
            </a:r>
          </a:p>
        </p:txBody>
      </p:sp>
      <p:pic>
        <p:nvPicPr>
          <p:cNvPr id="8204" name="图片 14" descr="幻灯片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313" y="2549525"/>
            <a:ext cx="3840162" cy="28797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205" name="图片 17" descr="幻灯片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0625" y="2549525"/>
            <a:ext cx="3873500" cy="28797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206" name="TextBox 18"/>
          <p:cNvSpPr txBox="1"/>
          <p:nvPr/>
        </p:nvSpPr>
        <p:spPr>
          <a:xfrm>
            <a:off x="3643313" y="2000250"/>
            <a:ext cx="1857375" cy="461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00B0F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panose="020B0503020204020204" pitchFamily="2" charset="-122"/>
                <a:ea typeface="微软雅黑" panose="020B0503020204020204" pitchFamily="2" charset="-122"/>
              </a:rPr>
              <a:t>封面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五边形 4"/>
          <p:cNvSpPr/>
          <p:nvPr/>
        </p:nvSpPr>
        <p:spPr>
          <a:xfrm>
            <a:off x="0" y="214313"/>
            <a:ext cx="4214813" cy="642937"/>
          </a:xfrm>
          <a:prstGeom prst="homePlate">
            <a:avLst>
              <a:gd name="adj" fmla="val 49986"/>
            </a:avLst>
          </a:prstGeom>
          <a:solidFill>
            <a:srgbClr val="DCE6F2"/>
          </a:solidFill>
          <a:ln w="25400" cap="flat" cmpd="sng">
            <a:solidFill>
              <a:srgbClr val="DCE6F2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zh-CN" altLang="en-US" dirty="0">
              <a:solidFill>
                <a:srgbClr val="FFFFFF"/>
              </a:solidFill>
              <a:latin typeface="Calibri" panose="020F0502020204030204" pitchFamily="2" charset="0"/>
              <a:ea typeface="宋体" panose="02010600030101010101" pitchFamily="2" charset="-122"/>
            </a:endParaRPr>
          </a:p>
        </p:txBody>
      </p:sp>
      <p:sp>
        <p:nvSpPr>
          <p:cNvPr id="9219" name="五边形 5"/>
          <p:cNvSpPr/>
          <p:nvPr/>
        </p:nvSpPr>
        <p:spPr>
          <a:xfrm>
            <a:off x="0" y="214313"/>
            <a:ext cx="4000500" cy="642937"/>
          </a:xfrm>
          <a:prstGeom prst="homePlate">
            <a:avLst>
              <a:gd name="adj" fmla="val 50008"/>
            </a:avLst>
          </a:prstGeom>
          <a:solidFill>
            <a:srgbClr val="8EB4E3"/>
          </a:solidFill>
          <a:ln w="25400" cap="flat" cmpd="sng">
            <a:solidFill>
              <a:srgbClr val="8EB4E3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r>
              <a:rPr lang="zh-CN" altLang="en-US" sz="2400" b="1" dirty="0">
                <a:solidFill>
                  <a:srgbClr val="FFFFFF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如何做毕业论文</a:t>
            </a:r>
            <a:r>
              <a:rPr lang="en-US" altLang="x-none" sz="2400" b="1" dirty="0">
                <a:solidFill>
                  <a:srgbClr val="FFFFFF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PPT</a:t>
            </a:r>
            <a:endParaRPr lang="zh-CN" altLang="en-US" sz="2400" b="1" dirty="0">
              <a:solidFill>
                <a:srgbClr val="FFFFFF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  <p:sp>
        <p:nvSpPr>
          <p:cNvPr id="9220" name="五边形 6"/>
          <p:cNvSpPr/>
          <p:nvPr/>
        </p:nvSpPr>
        <p:spPr>
          <a:xfrm flipH="1">
            <a:off x="4000500" y="714375"/>
            <a:ext cx="5143500" cy="642938"/>
          </a:xfrm>
          <a:prstGeom prst="homePlate">
            <a:avLst>
              <a:gd name="adj" fmla="val 49999"/>
            </a:avLst>
          </a:prstGeom>
          <a:solidFill>
            <a:srgbClr val="DCE6F2"/>
          </a:solidFill>
          <a:ln w="25400" cap="flat" cmpd="sng">
            <a:solidFill>
              <a:srgbClr val="DCE6F2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zh-CN" altLang="en-US" dirty="0">
              <a:solidFill>
                <a:srgbClr val="FFFFFF"/>
              </a:solidFill>
              <a:latin typeface="Calibri" panose="020F0502020204030204" pitchFamily="2" charset="0"/>
              <a:ea typeface="宋体" panose="02010600030101010101" pitchFamily="2" charset="-122"/>
            </a:endParaRPr>
          </a:p>
        </p:txBody>
      </p:sp>
      <p:sp>
        <p:nvSpPr>
          <p:cNvPr id="9221" name="五边形 7"/>
          <p:cNvSpPr/>
          <p:nvPr/>
        </p:nvSpPr>
        <p:spPr>
          <a:xfrm flipH="1">
            <a:off x="4214813" y="714375"/>
            <a:ext cx="4929187" cy="642938"/>
          </a:xfrm>
          <a:prstGeom prst="homePlate">
            <a:avLst>
              <a:gd name="adj" fmla="val 50010"/>
            </a:avLst>
          </a:prstGeom>
          <a:solidFill>
            <a:srgbClr val="8EB4E3"/>
          </a:solidFill>
          <a:ln w="25400" cap="flat" cmpd="sng">
            <a:solidFill>
              <a:srgbClr val="8EB4E3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r>
              <a:rPr lang="en-US" altLang="x-none" sz="2400" b="1" dirty="0">
                <a:solidFill>
                  <a:srgbClr val="FFFFFF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 </a:t>
            </a:r>
            <a:endParaRPr lang="zh-CN" altLang="en-US" sz="2400" b="1" dirty="0">
              <a:solidFill>
                <a:srgbClr val="FFFFFF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  <p:sp>
        <p:nvSpPr>
          <p:cNvPr id="9222" name="矩形 8"/>
          <p:cNvSpPr/>
          <p:nvPr/>
        </p:nvSpPr>
        <p:spPr>
          <a:xfrm>
            <a:off x="4643438" y="785813"/>
            <a:ext cx="1127125" cy="5238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x-none" sz="2800" b="1" dirty="0">
                <a:solidFill>
                  <a:srgbClr val="FFC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panose="020B0503020204020204" pitchFamily="2" charset="-122"/>
                <a:ea typeface="微软雅黑" panose="020B0503020204020204" pitchFamily="2" charset="-122"/>
              </a:rPr>
              <a:t>Form</a:t>
            </a:r>
            <a:endParaRPr lang="zh-CN" altLang="en-US" sz="2800" dirty="0">
              <a:solidFill>
                <a:srgbClr val="FFC000"/>
              </a:solidFill>
              <a:effectLst>
                <a:outerShdw blurRad="38100" dist="38100" dir="2700000">
                  <a:srgbClr val="C0C0C0"/>
                </a:outerShdw>
              </a:effectLst>
              <a:latin typeface="Calibri" panose="020F0502020204030204" pitchFamily="2" charset="0"/>
              <a:ea typeface="宋体" panose="02010600030101010101" pitchFamily="2" charset="-122"/>
            </a:endParaRPr>
          </a:p>
        </p:txBody>
      </p:sp>
      <p:sp>
        <p:nvSpPr>
          <p:cNvPr id="9223" name="矩形 9"/>
          <p:cNvSpPr/>
          <p:nvPr/>
        </p:nvSpPr>
        <p:spPr>
          <a:xfrm>
            <a:off x="5643563" y="823913"/>
            <a:ext cx="3570287" cy="4619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rgbClr val="17375E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形式可以弥补内容的不足</a:t>
            </a:r>
          </a:p>
        </p:txBody>
      </p:sp>
      <p:sp>
        <p:nvSpPr>
          <p:cNvPr id="9224" name="五边形 24"/>
          <p:cNvSpPr/>
          <p:nvPr/>
        </p:nvSpPr>
        <p:spPr>
          <a:xfrm>
            <a:off x="142875" y="2000250"/>
            <a:ext cx="4357688" cy="3857625"/>
          </a:xfrm>
          <a:prstGeom prst="homePlate">
            <a:avLst>
              <a:gd name="adj" fmla="val 14444"/>
            </a:avLst>
          </a:prstGeom>
          <a:solidFill>
            <a:srgbClr val="DCE6F2"/>
          </a:solidFill>
          <a:ln w="25400" cap="flat" cmpd="sng">
            <a:solidFill>
              <a:srgbClr val="DCE6F2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zh-CN" altLang="en-US" dirty="0">
              <a:solidFill>
                <a:srgbClr val="FFFFFF"/>
              </a:solidFill>
              <a:latin typeface="Calibri" panose="020F0502020204030204" pitchFamily="2" charset="0"/>
              <a:ea typeface="宋体" panose="02010600030101010101" pitchFamily="2" charset="-122"/>
            </a:endParaRPr>
          </a:p>
        </p:txBody>
      </p:sp>
      <p:sp>
        <p:nvSpPr>
          <p:cNvPr id="9225" name="五边形 25"/>
          <p:cNvSpPr/>
          <p:nvPr/>
        </p:nvSpPr>
        <p:spPr>
          <a:xfrm flipH="1">
            <a:off x="4572000" y="2000250"/>
            <a:ext cx="4359275" cy="3857625"/>
          </a:xfrm>
          <a:prstGeom prst="homePlate">
            <a:avLst>
              <a:gd name="adj" fmla="val 14800"/>
            </a:avLst>
          </a:prstGeom>
          <a:solidFill>
            <a:srgbClr val="DCE6F2"/>
          </a:solidFill>
          <a:ln w="25400" cap="flat" cmpd="sng">
            <a:solidFill>
              <a:srgbClr val="DCE6F2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zh-CN" altLang="en-US" dirty="0">
              <a:solidFill>
                <a:srgbClr val="FFFFFF"/>
              </a:solidFill>
              <a:latin typeface="Calibri" panose="020F0502020204030204" pitchFamily="2" charset="0"/>
              <a:ea typeface="宋体" panose="02010600030101010101" pitchFamily="2" charset="-122"/>
            </a:endParaRPr>
          </a:p>
        </p:txBody>
      </p:sp>
      <p:sp>
        <p:nvSpPr>
          <p:cNvPr id="9226" name="TextBox 28"/>
          <p:cNvSpPr txBox="1"/>
          <p:nvPr/>
        </p:nvSpPr>
        <p:spPr>
          <a:xfrm>
            <a:off x="1143000" y="5929313"/>
            <a:ext cx="1857375" cy="4619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zh-CN" altLang="en-US" sz="2400" dirty="0">
                <a:latin typeface="微软雅黑" panose="020B0503020204020204" pitchFamily="2" charset="-122"/>
                <a:ea typeface="微软雅黑" panose="020B0503020204020204" pitchFamily="2" charset="-122"/>
              </a:rPr>
              <a:t>好的范例</a:t>
            </a:r>
          </a:p>
        </p:txBody>
      </p:sp>
      <p:sp>
        <p:nvSpPr>
          <p:cNvPr id="9227" name="TextBox 29"/>
          <p:cNvSpPr txBox="1"/>
          <p:nvPr/>
        </p:nvSpPr>
        <p:spPr>
          <a:xfrm>
            <a:off x="6215063" y="5929313"/>
            <a:ext cx="1857375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zh-CN" altLang="en-US" sz="2400" dirty="0">
                <a:latin typeface="微软雅黑" panose="020B0503020204020204" pitchFamily="2" charset="-122"/>
                <a:ea typeface="微软雅黑" panose="020B0503020204020204" pitchFamily="2" charset="-122"/>
                <a:sym typeface="+mn-ea"/>
              </a:rPr>
              <a:t>不好范例</a:t>
            </a:r>
            <a:endParaRPr lang="zh-CN" altLang="en-US" sz="2400" dirty="0"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  <p:pic>
        <p:nvPicPr>
          <p:cNvPr id="9228" name="图片 13" descr="幻灯片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84750" y="2500313"/>
            <a:ext cx="3873500" cy="28797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29" name="图片 14" descr="幻灯片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313" y="2549525"/>
            <a:ext cx="3840162" cy="28797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30" name="TextBox 15"/>
          <p:cNvSpPr txBox="1"/>
          <p:nvPr/>
        </p:nvSpPr>
        <p:spPr>
          <a:xfrm>
            <a:off x="3643313" y="2000250"/>
            <a:ext cx="1857375" cy="461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00B0F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panose="020B0503020204020204" pitchFamily="2" charset="-122"/>
                <a:ea typeface="微软雅黑" panose="020B0503020204020204" pitchFamily="2" charset="-122"/>
              </a:rPr>
              <a:t>目录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五边形 4"/>
          <p:cNvSpPr/>
          <p:nvPr/>
        </p:nvSpPr>
        <p:spPr>
          <a:xfrm>
            <a:off x="0" y="214313"/>
            <a:ext cx="4214813" cy="642937"/>
          </a:xfrm>
          <a:prstGeom prst="homePlate">
            <a:avLst>
              <a:gd name="adj" fmla="val 49986"/>
            </a:avLst>
          </a:prstGeom>
          <a:solidFill>
            <a:srgbClr val="DCE6F2"/>
          </a:solidFill>
          <a:ln w="25400" cap="flat" cmpd="sng">
            <a:solidFill>
              <a:srgbClr val="DCE6F2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zh-CN" altLang="en-US" dirty="0">
              <a:solidFill>
                <a:srgbClr val="FFFFFF"/>
              </a:solidFill>
              <a:latin typeface="Calibri" panose="020F0502020204030204" pitchFamily="2" charset="0"/>
              <a:ea typeface="宋体" panose="02010600030101010101" pitchFamily="2" charset="-122"/>
            </a:endParaRPr>
          </a:p>
        </p:txBody>
      </p:sp>
      <p:sp>
        <p:nvSpPr>
          <p:cNvPr id="10243" name="五边形 5"/>
          <p:cNvSpPr/>
          <p:nvPr/>
        </p:nvSpPr>
        <p:spPr>
          <a:xfrm>
            <a:off x="0" y="214313"/>
            <a:ext cx="4000500" cy="642937"/>
          </a:xfrm>
          <a:prstGeom prst="homePlate">
            <a:avLst>
              <a:gd name="adj" fmla="val 50008"/>
            </a:avLst>
          </a:prstGeom>
          <a:solidFill>
            <a:srgbClr val="8EB4E3"/>
          </a:solidFill>
          <a:ln w="25400" cap="flat" cmpd="sng">
            <a:solidFill>
              <a:srgbClr val="8EB4E3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r>
              <a:rPr lang="zh-CN" altLang="en-US" sz="2400" b="1" dirty="0">
                <a:solidFill>
                  <a:srgbClr val="FFFFFF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如何做毕业论文</a:t>
            </a:r>
            <a:r>
              <a:rPr lang="en-US" altLang="x-none" sz="2400" b="1" dirty="0">
                <a:solidFill>
                  <a:srgbClr val="FFFFFF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PPT</a:t>
            </a:r>
            <a:endParaRPr lang="zh-CN" altLang="en-US" sz="2400" b="1" dirty="0">
              <a:solidFill>
                <a:srgbClr val="FFFFFF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  <p:sp>
        <p:nvSpPr>
          <p:cNvPr id="10244" name="五边形 6"/>
          <p:cNvSpPr/>
          <p:nvPr/>
        </p:nvSpPr>
        <p:spPr>
          <a:xfrm flipH="1">
            <a:off x="4000500" y="714375"/>
            <a:ext cx="5143500" cy="642938"/>
          </a:xfrm>
          <a:prstGeom prst="homePlate">
            <a:avLst>
              <a:gd name="adj" fmla="val 49999"/>
            </a:avLst>
          </a:prstGeom>
          <a:solidFill>
            <a:srgbClr val="DCE6F2"/>
          </a:solidFill>
          <a:ln w="25400" cap="flat" cmpd="sng">
            <a:solidFill>
              <a:srgbClr val="DCE6F2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zh-CN" altLang="en-US" dirty="0">
              <a:solidFill>
                <a:srgbClr val="FFFFFF"/>
              </a:solidFill>
              <a:latin typeface="Calibri" panose="020F0502020204030204" pitchFamily="2" charset="0"/>
              <a:ea typeface="宋体" panose="02010600030101010101" pitchFamily="2" charset="-122"/>
            </a:endParaRPr>
          </a:p>
        </p:txBody>
      </p:sp>
      <p:sp>
        <p:nvSpPr>
          <p:cNvPr id="10245" name="五边形 7"/>
          <p:cNvSpPr/>
          <p:nvPr/>
        </p:nvSpPr>
        <p:spPr>
          <a:xfrm flipH="1">
            <a:off x="4214813" y="714375"/>
            <a:ext cx="4929187" cy="642938"/>
          </a:xfrm>
          <a:prstGeom prst="homePlate">
            <a:avLst>
              <a:gd name="adj" fmla="val 50010"/>
            </a:avLst>
          </a:prstGeom>
          <a:solidFill>
            <a:srgbClr val="8EB4E3"/>
          </a:solidFill>
          <a:ln w="25400" cap="flat" cmpd="sng">
            <a:solidFill>
              <a:srgbClr val="8EB4E3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r>
              <a:rPr lang="en-US" altLang="x-none" sz="2400" b="1" dirty="0">
                <a:solidFill>
                  <a:srgbClr val="FFFFFF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 </a:t>
            </a:r>
            <a:endParaRPr lang="zh-CN" altLang="en-US" sz="2400" b="1" dirty="0">
              <a:solidFill>
                <a:srgbClr val="FFFFFF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  <p:sp>
        <p:nvSpPr>
          <p:cNvPr id="10246" name="矩形 8"/>
          <p:cNvSpPr/>
          <p:nvPr/>
        </p:nvSpPr>
        <p:spPr>
          <a:xfrm>
            <a:off x="4643438" y="785813"/>
            <a:ext cx="1127125" cy="5238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x-none" sz="2800" b="1" dirty="0">
                <a:solidFill>
                  <a:srgbClr val="FFC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panose="020B0503020204020204" pitchFamily="2" charset="-122"/>
                <a:ea typeface="微软雅黑" panose="020B0503020204020204" pitchFamily="2" charset="-122"/>
              </a:rPr>
              <a:t>Form</a:t>
            </a:r>
            <a:endParaRPr lang="zh-CN" altLang="en-US" sz="2800" dirty="0">
              <a:solidFill>
                <a:srgbClr val="FFC000"/>
              </a:solidFill>
              <a:effectLst>
                <a:outerShdw blurRad="38100" dist="38100" dir="2700000">
                  <a:srgbClr val="C0C0C0"/>
                </a:outerShdw>
              </a:effectLst>
              <a:latin typeface="Calibri" panose="020F0502020204030204" pitchFamily="2" charset="0"/>
              <a:ea typeface="宋体" panose="02010600030101010101" pitchFamily="2" charset="-122"/>
            </a:endParaRPr>
          </a:p>
        </p:txBody>
      </p:sp>
      <p:sp>
        <p:nvSpPr>
          <p:cNvPr id="10247" name="矩形 9"/>
          <p:cNvSpPr/>
          <p:nvPr/>
        </p:nvSpPr>
        <p:spPr>
          <a:xfrm>
            <a:off x="5643563" y="823913"/>
            <a:ext cx="3570287" cy="4619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rgbClr val="17375E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形式可以弥补内容的不足</a:t>
            </a:r>
          </a:p>
        </p:txBody>
      </p:sp>
      <p:sp>
        <p:nvSpPr>
          <p:cNvPr id="10248" name="五边形 24"/>
          <p:cNvSpPr/>
          <p:nvPr/>
        </p:nvSpPr>
        <p:spPr>
          <a:xfrm>
            <a:off x="142875" y="2000250"/>
            <a:ext cx="4357688" cy="3857625"/>
          </a:xfrm>
          <a:prstGeom prst="homePlate">
            <a:avLst>
              <a:gd name="adj" fmla="val 14444"/>
            </a:avLst>
          </a:prstGeom>
          <a:solidFill>
            <a:srgbClr val="DCE6F2"/>
          </a:solidFill>
          <a:ln w="25400" cap="flat" cmpd="sng">
            <a:solidFill>
              <a:srgbClr val="DCE6F2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zh-CN" altLang="en-US" dirty="0">
              <a:solidFill>
                <a:srgbClr val="FFFFFF"/>
              </a:solidFill>
              <a:latin typeface="Calibri" panose="020F0502020204030204" pitchFamily="2" charset="0"/>
              <a:ea typeface="宋体" panose="02010600030101010101" pitchFamily="2" charset="-122"/>
            </a:endParaRPr>
          </a:p>
        </p:txBody>
      </p:sp>
      <p:sp>
        <p:nvSpPr>
          <p:cNvPr id="10249" name="五边形 25"/>
          <p:cNvSpPr/>
          <p:nvPr/>
        </p:nvSpPr>
        <p:spPr>
          <a:xfrm flipH="1">
            <a:off x="4572000" y="2000250"/>
            <a:ext cx="4359275" cy="3857625"/>
          </a:xfrm>
          <a:prstGeom prst="homePlate">
            <a:avLst>
              <a:gd name="adj" fmla="val 14800"/>
            </a:avLst>
          </a:prstGeom>
          <a:solidFill>
            <a:srgbClr val="DCE6F2"/>
          </a:solidFill>
          <a:ln w="25400" cap="flat" cmpd="sng">
            <a:solidFill>
              <a:srgbClr val="DCE6F2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zh-CN" altLang="en-US" dirty="0">
              <a:solidFill>
                <a:srgbClr val="FFFFFF"/>
              </a:solidFill>
              <a:latin typeface="Calibri" panose="020F0502020204030204" pitchFamily="2" charset="0"/>
              <a:ea typeface="宋体" panose="02010600030101010101" pitchFamily="2" charset="-122"/>
            </a:endParaRPr>
          </a:p>
        </p:txBody>
      </p:sp>
      <p:sp>
        <p:nvSpPr>
          <p:cNvPr id="10250" name="TextBox 28"/>
          <p:cNvSpPr txBox="1"/>
          <p:nvPr/>
        </p:nvSpPr>
        <p:spPr>
          <a:xfrm>
            <a:off x="1143000" y="5929313"/>
            <a:ext cx="1857375" cy="4619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zh-CN" altLang="en-US" sz="2400" dirty="0">
                <a:latin typeface="微软雅黑" panose="020B0503020204020204" pitchFamily="2" charset="-122"/>
                <a:ea typeface="微软雅黑" panose="020B0503020204020204" pitchFamily="2" charset="-122"/>
              </a:rPr>
              <a:t>好的范例</a:t>
            </a:r>
          </a:p>
        </p:txBody>
      </p:sp>
      <p:sp>
        <p:nvSpPr>
          <p:cNvPr id="10251" name="TextBox 29"/>
          <p:cNvSpPr txBox="1"/>
          <p:nvPr/>
        </p:nvSpPr>
        <p:spPr>
          <a:xfrm>
            <a:off x="6215063" y="5929313"/>
            <a:ext cx="1857375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zh-CN" altLang="en-US" sz="2400" dirty="0">
                <a:latin typeface="微软雅黑" panose="020B0503020204020204" pitchFamily="2" charset="-122"/>
                <a:ea typeface="微软雅黑" panose="020B0503020204020204" pitchFamily="2" charset="-122"/>
                <a:sym typeface="+mn-ea"/>
              </a:rPr>
              <a:t>不好范例</a:t>
            </a:r>
            <a:endParaRPr lang="zh-CN" altLang="en-US" sz="2400" dirty="0"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  <p:pic>
        <p:nvPicPr>
          <p:cNvPr id="10252" name="图片 13" descr="幻灯片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313" y="2571750"/>
            <a:ext cx="3840162" cy="28797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53" name="图片 15" descr="幻灯片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0625" y="2549525"/>
            <a:ext cx="3873500" cy="28797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54" name="TextBox 16"/>
          <p:cNvSpPr txBox="1"/>
          <p:nvPr/>
        </p:nvSpPr>
        <p:spPr>
          <a:xfrm>
            <a:off x="3643313" y="2000250"/>
            <a:ext cx="1857375" cy="461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00B0F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panose="020B0503020204020204" pitchFamily="2" charset="-122"/>
                <a:ea typeface="微软雅黑" panose="020B0503020204020204" pitchFamily="2" charset="-122"/>
              </a:rPr>
              <a:t>导航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五边形 3"/>
          <p:cNvSpPr/>
          <p:nvPr/>
        </p:nvSpPr>
        <p:spPr>
          <a:xfrm>
            <a:off x="0" y="214313"/>
            <a:ext cx="4214813" cy="642937"/>
          </a:xfrm>
          <a:prstGeom prst="homePlate">
            <a:avLst>
              <a:gd name="adj" fmla="val 49986"/>
            </a:avLst>
          </a:prstGeom>
          <a:solidFill>
            <a:srgbClr val="DCE6F2"/>
          </a:solidFill>
          <a:ln w="25400" cap="flat" cmpd="sng">
            <a:solidFill>
              <a:srgbClr val="DCE6F2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zh-CN" altLang="en-US" dirty="0">
              <a:solidFill>
                <a:srgbClr val="FFFFFF"/>
              </a:solidFill>
              <a:latin typeface="Calibri" panose="020F0502020204030204" pitchFamily="2" charset="0"/>
              <a:ea typeface="宋体" panose="02010600030101010101" pitchFamily="2" charset="-122"/>
            </a:endParaRPr>
          </a:p>
        </p:txBody>
      </p:sp>
      <p:sp>
        <p:nvSpPr>
          <p:cNvPr id="11267" name="五边形 4"/>
          <p:cNvSpPr/>
          <p:nvPr/>
        </p:nvSpPr>
        <p:spPr>
          <a:xfrm>
            <a:off x="0" y="214313"/>
            <a:ext cx="4000500" cy="642937"/>
          </a:xfrm>
          <a:prstGeom prst="homePlate">
            <a:avLst>
              <a:gd name="adj" fmla="val 50008"/>
            </a:avLst>
          </a:prstGeom>
          <a:solidFill>
            <a:srgbClr val="8EB4E3"/>
          </a:solidFill>
          <a:ln w="25400" cap="flat" cmpd="sng">
            <a:solidFill>
              <a:srgbClr val="8EB4E3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r>
              <a:rPr lang="zh-CN" altLang="en-US" sz="2400" b="1" dirty="0">
                <a:solidFill>
                  <a:srgbClr val="FFFFFF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如何做毕业论文</a:t>
            </a:r>
            <a:r>
              <a:rPr lang="en-US" altLang="x-none" sz="2400" b="1" dirty="0">
                <a:solidFill>
                  <a:srgbClr val="FFFFFF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PPT</a:t>
            </a:r>
            <a:endParaRPr lang="zh-CN" altLang="en-US" sz="2400" b="1" dirty="0">
              <a:solidFill>
                <a:srgbClr val="FFFFFF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  <p:sp>
        <p:nvSpPr>
          <p:cNvPr id="11268" name="五边形 5"/>
          <p:cNvSpPr/>
          <p:nvPr/>
        </p:nvSpPr>
        <p:spPr>
          <a:xfrm flipH="1">
            <a:off x="4000500" y="714375"/>
            <a:ext cx="5143500" cy="642938"/>
          </a:xfrm>
          <a:prstGeom prst="homePlate">
            <a:avLst>
              <a:gd name="adj" fmla="val 49999"/>
            </a:avLst>
          </a:prstGeom>
          <a:solidFill>
            <a:srgbClr val="DCE6F2"/>
          </a:solidFill>
          <a:ln w="25400" cap="flat" cmpd="sng">
            <a:solidFill>
              <a:srgbClr val="DCE6F2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zh-CN" altLang="en-US" dirty="0">
              <a:solidFill>
                <a:srgbClr val="FFFFFF"/>
              </a:solidFill>
              <a:latin typeface="Calibri" panose="020F0502020204030204" pitchFamily="2" charset="0"/>
              <a:ea typeface="宋体" panose="02010600030101010101" pitchFamily="2" charset="-122"/>
            </a:endParaRPr>
          </a:p>
        </p:txBody>
      </p:sp>
      <p:sp>
        <p:nvSpPr>
          <p:cNvPr id="11269" name="五边形 6"/>
          <p:cNvSpPr/>
          <p:nvPr/>
        </p:nvSpPr>
        <p:spPr>
          <a:xfrm flipH="1">
            <a:off x="4214813" y="714375"/>
            <a:ext cx="4929187" cy="642938"/>
          </a:xfrm>
          <a:prstGeom prst="homePlate">
            <a:avLst>
              <a:gd name="adj" fmla="val 50010"/>
            </a:avLst>
          </a:prstGeom>
          <a:solidFill>
            <a:srgbClr val="8EB4E3"/>
          </a:solidFill>
          <a:ln w="25400" cap="flat" cmpd="sng">
            <a:solidFill>
              <a:srgbClr val="8EB4E3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r>
              <a:rPr lang="en-US" altLang="x-none" sz="2400" b="1" dirty="0">
                <a:solidFill>
                  <a:srgbClr val="FFFFFF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 </a:t>
            </a:r>
            <a:endParaRPr lang="zh-CN" altLang="en-US" sz="2400" b="1" dirty="0">
              <a:solidFill>
                <a:srgbClr val="FFFFFF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  <p:sp>
        <p:nvSpPr>
          <p:cNvPr id="11270" name="矩形 7"/>
          <p:cNvSpPr/>
          <p:nvPr/>
        </p:nvSpPr>
        <p:spPr>
          <a:xfrm>
            <a:off x="4643438" y="785813"/>
            <a:ext cx="1127125" cy="5238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x-none" sz="2800" b="1" dirty="0">
                <a:solidFill>
                  <a:srgbClr val="FFC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panose="020B0503020204020204" pitchFamily="2" charset="-122"/>
                <a:ea typeface="微软雅黑" panose="020B0503020204020204" pitchFamily="2" charset="-122"/>
              </a:rPr>
              <a:t>Form</a:t>
            </a:r>
            <a:endParaRPr lang="zh-CN" altLang="en-US" sz="2800" dirty="0">
              <a:solidFill>
                <a:srgbClr val="FFC000"/>
              </a:solidFill>
              <a:effectLst>
                <a:outerShdw blurRad="38100" dist="38100" dir="2700000">
                  <a:srgbClr val="C0C0C0"/>
                </a:outerShdw>
              </a:effectLst>
              <a:latin typeface="Calibri" panose="020F0502020204030204" pitchFamily="2" charset="0"/>
              <a:ea typeface="宋体" panose="02010600030101010101" pitchFamily="2" charset="-122"/>
            </a:endParaRPr>
          </a:p>
        </p:txBody>
      </p:sp>
      <p:sp>
        <p:nvSpPr>
          <p:cNvPr id="11271" name="矩形 8"/>
          <p:cNvSpPr/>
          <p:nvPr/>
        </p:nvSpPr>
        <p:spPr>
          <a:xfrm>
            <a:off x="5643563" y="823913"/>
            <a:ext cx="3570287" cy="4619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rgbClr val="17375E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形式可以弥补内容的不足</a:t>
            </a:r>
          </a:p>
        </p:txBody>
      </p:sp>
      <p:sp>
        <p:nvSpPr>
          <p:cNvPr id="11272" name="五边形 9"/>
          <p:cNvSpPr/>
          <p:nvPr/>
        </p:nvSpPr>
        <p:spPr>
          <a:xfrm>
            <a:off x="142875" y="2000250"/>
            <a:ext cx="4357688" cy="3857625"/>
          </a:xfrm>
          <a:prstGeom prst="homePlate">
            <a:avLst>
              <a:gd name="adj" fmla="val 14444"/>
            </a:avLst>
          </a:prstGeom>
          <a:solidFill>
            <a:srgbClr val="DCE6F2"/>
          </a:solidFill>
          <a:ln w="25400" cap="flat" cmpd="sng">
            <a:solidFill>
              <a:srgbClr val="DCE6F2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zh-CN" altLang="en-US" dirty="0">
              <a:solidFill>
                <a:srgbClr val="FFFFFF"/>
              </a:solidFill>
              <a:latin typeface="Calibri" panose="020F0502020204030204" pitchFamily="2" charset="0"/>
              <a:ea typeface="宋体" panose="02010600030101010101" pitchFamily="2" charset="-122"/>
            </a:endParaRPr>
          </a:p>
        </p:txBody>
      </p:sp>
      <p:sp>
        <p:nvSpPr>
          <p:cNvPr id="11273" name="五边形 10"/>
          <p:cNvSpPr/>
          <p:nvPr/>
        </p:nvSpPr>
        <p:spPr>
          <a:xfrm flipH="1">
            <a:off x="4572000" y="2000250"/>
            <a:ext cx="4359275" cy="3857625"/>
          </a:xfrm>
          <a:prstGeom prst="homePlate">
            <a:avLst>
              <a:gd name="adj" fmla="val 14800"/>
            </a:avLst>
          </a:prstGeom>
          <a:solidFill>
            <a:srgbClr val="DCE6F2"/>
          </a:solidFill>
          <a:ln w="25400" cap="flat" cmpd="sng">
            <a:solidFill>
              <a:srgbClr val="DCE6F2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zh-CN" altLang="en-US" dirty="0">
              <a:solidFill>
                <a:srgbClr val="FFFFFF"/>
              </a:solidFill>
              <a:latin typeface="Calibri" panose="020F0502020204030204" pitchFamily="2" charset="0"/>
              <a:ea typeface="宋体" panose="02010600030101010101" pitchFamily="2" charset="-122"/>
            </a:endParaRPr>
          </a:p>
        </p:txBody>
      </p:sp>
      <p:sp>
        <p:nvSpPr>
          <p:cNvPr id="11274" name="TextBox 12"/>
          <p:cNvSpPr txBox="1"/>
          <p:nvPr/>
        </p:nvSpPr>
        <p:spPr>
          <a:xfrm>
            <a:off x="1143000" y="5929313"/>
            <a:ext cx="1857375" cy="4619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zh-CN" altLang="en-US" sz="2400" dirty="0">
                <a:latin typeface="微软雅黑" panose="020B0503020204020204" pitchFamily="2" charset="-122"/>
                <a:ea typeface="微软雅黑" panose="020B0503020204020204" pitchFamily="2" charset="-122"/>
              </a:rPr>
              <a:t>好的范例</a:t>
            </a:r>
          </a:p>
        </p:txBody>
      </p:sp>
      <p:sp>
        <p:nvSpPr>
          <p:cNvPr id="11275" name="TextBox 13"/>
          <p:cNvSpPr txBox="1"/>
          <p:nvPr/>
        </p:nvSpPr>
        <p:spPr>
          <a:xfrm>
            <a:off x="6215063" y="5929313"/>
            <a:ext cx="1857375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zh-CN" altLang="en-US" sz="2400" dirty="0">
                <a:latin typeface="微软雅黑" panose="020B0503020204020204" pitchFamily="2" charset="-122"/>
                <a:ea typeface="微软雅黑" panose="020B0503020204020204" pitchFamily="2" charset="-122"/>
                <a:sym typeface="+mn-ea"/>
              </a:rPr>
              <a:t>不好范例</a:t>
            </a:r>
            <a:endParaRPr lang="zh-CN" altLang="en-US" sz="2400" dirty="0"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  <p:sp>
        <p:nvSpPr>
          <p:cNvPr id="11276" name="TextBox 15"/>
          <p:cNvSpPr txBox="1"/>
          <p:nvPr/>
        </p:nvSpPr>
        <p:spPr>
          <a:xfrm>
            <a:off x="3643313" y="2000250"/>
            <a:ext cx="1857375" cy="461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00B0F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panose="020B0503020204020204" pitchFamily="2" charset="-122"/>
                <a:ea typeface="微软雅黑" panose="020B0503020204020204" pitchFamily="2" charset="-122"/>
              </a:rPr>
              <a:t>图解</a:t>
            </a:r>
          </a:p>
        </p:txBody>
      </p:sp>
      <p:pic>
        <p:nvPicPr>
          <p:cNvPr id="11277" name="图片 2" descr="幻灯片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56188" y="2571750"/>
            <a:ext cx="3802062" cy="28797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78" name="图片 1" descr="幻灯片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313" y="2549525"/>
            <a:ext cx="3840162" cy="28797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五边形 4"/>
          <p:cNvSpPr/>
          <p:nvPr/>
        </p:nvSpPr>
        <p:spPr>
          <a:xfrm>
            <a:off x="0" y="214313"/>
            <a:ext cx="4214813" cy="642937"/>
          </a:xfrm>
          <a:prstGeom prst="homePlate">
            <a:avLst>
              <a:gd name="adj" fmla="val 49986"/>
            </a:avLst>
          </a:prstGeom>
          <a:solidFill>
            <a:srgbClr val="DCE6F2"/>
          </a:solidFill>
          <a:ln w="25400" cap="flat" cmpd="sng">
            <a:solidFill>
              <a:srgbClr val="DCE6F2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zh-CN" altLang="en-US" dirty="0">
              <a:solidFill>
                <a:srgbClr val="FFFFFF"/>
              </a:solidFill>
              <a:latin typeface="Calibri" panose="020F0502020204030204" pitchFamily="2" charset="0"/>
              <a:ea typeface="宋体" panose="02010600030101010101" pitchFamily="2" charset="-122"/>
            </a:endParaRPr>
          </a:p>
        </p:txBody>
      </p:sp>
      <p:sp>
        <p:nvSpPr>
          <p:cNvPr id="12291" name="五边形 5"/>
          <p:cNvSpPr/>
          <p:nvPr/>
        </p:nvSpPr>
        <p:spPr>
          <a:xfrm>
            <a:off x="0" y="214313"/>
            <a:ext cx="4000500" cy="642937"/>
          </a:xfrm>
          <a:prstGeom prst="homePlate">
            <a:avLst>
              <a:gd name="adj" fmla="val 50008"/>
            </a:avLst>
          </a:prstGeom>
          <a:solidFill>
            <a:srgbClr val="8EB4E3"/>
          </a:solidFill>
          <a:ln w="25400" cap="flat" cmpd="sng">
            <a:solidFill>
              <a:srgbClr val="8EB4E3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r>
              <a:rPr lang="zh-CN" altLang="en-US" sz="2400" b="1" dirty="0">
                <a:solidFill>
                  <a:srgbClr val="FFFFFF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如何做毕业论文</a:t>
            </a:r>
            <a:r>
              <a:rPr lang="en-US" altLang="x-none" sz="2400" b="1" dirty="0">
                <a:solidFill>
                  <a:srgbClr val="FFFFFF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PPT</a:t>
            </a:r>
            <a:endParaRPr lang="zh-CN" altLang="en-US" sz="2400" b="1" dirty="0">
              <a:solidFill>
                <a:srgbClr val="FFFFFF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  <p:sp>
        <p:nvSpPr>
          <p:cNvPr id="12292" name="五边形 6"/>
          <p:cNvSpPr/>
          <p:nvPr/>
        </p:nvSpPr>
        <p:spPr>
          <a:xfrm flipH="1">
            <a:off x="4000500" y="714375"/>
            <a:ext cx="5143500" cy="642938"/>
          </a:xfrm>
          <a:prstGeom prst="homePlate">
            <a:avLst>
              <a:gd name="adj" fmla="val 49999"/>
            </a:avLst>
          </a:prstGeom>
          <a:solidFill>
            <a:srgbClr val="DCE6F2"/>
          </a:solidFill>
          <a:ln w="25400" cap="flat" cmpd="sng">
            <a:solidFill>
              <a:srgbClr val="DCE6F2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zh-CN" altLang="en-US" dirty="0">
              <a:solidFill>
                <a:srgbClr val="FFFFFF"/>
              </a:solidFill>
              <a:latin typeface="Calibri" panose="020F0502020204030204" pitchFamily="2" charset="0"/>
              <a:ea typeface="宋体" panose="02010600030101010101" pitchFamily="2" charset="-122"/>
            </a:endParaRPr>
          </a:p>
        </p:txBody>
      </p:sp>
      <p:sp>
        <p:nvSpPr>
          <p:cNvPr id="12293" name="五边形 7"/>
          <p:cNvSpPr/>
          <p:nvPr/>
        </p:nvSpPr>
        <p:spPr>
          <a:xfrm flipH="1">
            <a:off x="4214813" y="714375"/>
            <a:ext cx="4929187" cy="642938"/>
          </a:xfrm>
          <a:prstGeom prst="homePlate">
            <a:avLst>
              <a:gd name="adj" fmla="val 50010"/>
            </a:avLst>
          </a:prstGeom>
          <a:solidFill>
            <a:srgbClr val="8EB4E3"/>
          </a:solidFill>
          <a:ln w="25400" cap="flat" cmpd="sng">
            <a:solidFill>
              <a:srgbClr val="8EB4E3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r>
              <a:rPr lang="en-US" altLang="x-none" sz="2400" b="1" dirty="0">
                <a:solidFill>
                  <a:srgbClr val="FFFFFF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 </a:t>
            </a:r>
            <a:endParaRPr lang="zh-CN" altLang="en-US" sz="2400" b="1" dirty="0">
              <a:solidFill>
                <a:srgbClr val="FFFFFF"/>
              </a:solidFill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  <p:sp>
        <p:nvSpPr>
          <p:cNvPr id="12294" name="矩形 8"/>
          <p:cNvSpPr/>
          <p:nvPr/>
        </p:nvSpPr>
        <p:spPr>
          <a:xfrm>
            <a:off x="4643438" y="785813"/>
            <a:ext cx="1127125" cy="5238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x-none" sz="2800" b="1" dirty="0">
                <a:solidFill>
                  <a:srgbClr val="FFC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panose="020B0503020204020204" pitchFamily="2" charset="-122"/>
                <a:ea typeface="微软雅黑" panose="020B0503020204020204" pitchFamily="2" charset="-122"/>
              </a:rPr>
              <a:t>Form</a:t>
            </a:r>
            <a:endParaRPr lang="zh-CN" altLang="en-US" sz="2800" dirty="0">
              <a:solidFill>
                <a:srgbClr val="FFC000"/>
              </a:solidFill>
              <a:effectLst>
                <a:outerShdw blurRad="38100" dist="38100" dir="2700000">
                  <a:srgbClr val="C0C0C0"/>
                </a:outerShdw>
              </a:effectLst>
              <a:latin typeface="Calibri" panose="020F0502020204030204" pitchFamily="2" charset="0"/>
              <a:ea typeface="宋体" panose="02010600030101010101" pitchFamily="2" charset="-122"/>
            </a:endParaRPr>
          </a:p>
        </p:txBody>
      </p:sp>
      <p:sp>
        <p:nvSpPr>
          <p:cNvPr id="12295" name="矩形 9"/>
          <p:cNvSpPr/>
          <p:nvPr/>
        </p:nvSpPr>
        <p:spPr>
          <a:xfrm>
            <a:off x="5643563" y="823913"/>
            <a:ext cx="3570287" cy="4619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rgbClr val="17375E"/>
                </a:solidFill>
                <a:latin typeface="微软雅黑" panose="020B0503020204020204" pitchFamily="2" charset="-122"/>
                <a:ea typeface="微软雅黑" panose="020B0503020204020204" pitchFamily="2" charset="-122"/>
              </a:rPr>
              <a:t>形式可以弥补内容的不足</a:t>
            </a:r>
          </a:p>
        </p:txBody>
      </p:sp>
      <p:sp>
        <p:nvSpPr>
          <p:cNvPr id="12296" name="五边形 24"/>
          <p:cNvSpPr/>
          <p:nvPr/>
        </p:nvSpPr>
        <p:spPr>
          <a:xfrm>
            <a:off x="142875" y="2000250"/>
            <a:ext cx="4357688" cy="3857625"/>
          </a:xfrm>
          <a:prstGeom prst="homePlate">
            <a:avLst>
              <a:gd name="adj" fmla="val 14444"/>
            </a:avLst>
          </a:prstGeom>
          <a:solidFill>
            <a:srgbClr val="DCE6F2"/>
          </a:solidFill>
          <a:ln w="25400" cap="flat" cmpd="sng">
            <a:solidFill>
              <a:srgbClr val="DCE6F2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zh-CN" altLang="en-US" dirty="0">
              <a:solidFill>
                <a:srgbClr val="FFFFFF"/>
              </a:solidFill>
              <a:latin typeface="Calibri" panose="020F0502020204030204" pitchFamily="2" charset="0"/>
              <a:ea typeface="宋体" panose="02010600030101010101" pitchFamily="2" charset="-122"/>
            </a:endParaRPr>
          </a:p>
        </p:txBody>
      </p:sp>
      <p:sp>
        <p:nvSpPr>
          <p:cNvPr id="12297" name="五边形 25"/>
          <p:cNvSpPr/>
          <p:nvPr/>
        </p:nvSpPr>
        <p:spPr>
          <a:xfrm flipH="1">
            <a:off x="4572000" y="2000250"/>
            <a:ext cx="4359275" cy="3857625"/>
          </a:xfrm>
          <a:prstGeom prst="homePlate">
            <a:avLst>
              <a:gd name="adj" fmla="val 14800"/>
            </a:avLst>
          </a:prstGeom>
          <a:solidFill>
            <a:srgbClr val="DCE6F2"/>
          </a:solidFill>
          <a:ln w="25400" cap="flat" cmpd="sng">
            <a:solidFill>
              <a:srgbClr val="DCE6F2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/>
          <a:p>
            <a:pPr algn="ctr"/>
            <a:endParaRPr lang="zh-CN" altLang="en-US" dirty="0">
              <a:solidFill>
                <a:srgbClr val="FFFFFF"/>
              </a:solidFill>
              <a:latin typeface="Calibri" panose="020F0502020204030204" pitchFamily="2" charset="0"/>
              <a:ea typeface="宋体" panose="02010600030101010101" pitchFamily="2" charset="-122"/>
            </a:endParaRPr>
          </a:p>
        </p:txBody>
      </p:sp>
      <p:pic>
        <p:nvPicPr>
          <p:cNvPr id="12298" name="图片 26" descr="幻灯片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0338" y="2500313"/>
            <a:ext cx="3840162" cy="28797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9" name="TextBox 28"/>
          <p:cNvSpPr txBox="1"/>
          <p:nvPr/>
        </p:nvSpPr>
        <p:spPr>
          <a:xfrm>
            <a:off x="1143000" y="5929313"/>
            <a:ext cx="1857375" cy="4619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zh-CN" altLang="en-US" sz="2400" dirty="0">
                <a:latin typeface="微软雅黑" panose="020B0503020204020204" pitchFamily="2" charset="-122"/>
                <a:ea typeface="微软雅黑" panose="020B0503020204020204" pitchFamily="2" charset="-122"/>
              </a:rPr>
              <a:t>好的范例</a:t>
            </a:r>
          </a:p>
        </p:txBody>
      </p:sp>
      <p:sp>
        <p:nvSpPr>
          <p:cNvPr id="12300" name="TextBox 29"/>
          <p:cNvSpPr txBox="1"/>
          <p:nvPr/>
        </p:nvSpPr>
        <p:spPr>
          <a:xfrm>
            <a:off x="6215063" y="5929313"/>
            <a:ext cx="1857375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zh-CN" altLang="en-US" sz="2400" dirty="0">
                <a:latin typeface="微软雅黑" panose="020B0503020204020204" pitchFamily="2" charset="-122"/>
                <a:ea typeface="微软雅黑" panose="020B0503020204020204" pitchFamily="2" charset="-122"/>
                <a:sym typeface="+mn-ea"/>
              </a:rPr>
              <a:t>不好范例</a:t>
            </a:r>
            <a:endParaRPr lang="zh-CN" altLang="en-US" sz="2400" dirty="0">
              <a:latin typeface="微软雅黑" panose="020B0503020204020204" pitchFamily="2" charset="-122"/>
              <a:ea typeface="微软雅黑" panose="020B0503020204020204" pitchFamily="2" charset="-122"/>
            </a:endParaRPr>
          </a:p>
        </p:txBody>
      </p:sp>
      <p:pic>
        <p:nvPicPr>
          <p:cNvPr id="12301" name="图片 30" descr="幻灯片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56188" y="2571750"/>
            <a:ext cx="3802062" cy="28797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302" name="TextBox 31"/>
          <p:cNvSpPr txBox="1"/>
          <p:nvPr/>
        </p:nvSpPr>
        <p:spPr>
          <a:xfrm>
            <a:off x="3643313" y="2000250"/>
            <a:ext cx="1857375" cy="461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00B0F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微软雅黑" panose="020B0503020204020204" pitchFamily="2" charset="-122"/>
                <a:ea typeface="微软雅黑" panose="020B0503020204020204" pitchFamily="2" charset="-122"/>
              </a:rPr>
              <a:t>颜色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亮亮图文旗舰店https://liangliangtuwen.tmall.com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3C1DA"/>
      </a:accent5>
      <a:accent6>
        <a:srgbClr val="AC4744"/>
      </a:accent6>
      <a:hlink>
        <a:srgbClr val="0000FF"/>
      </a:hlink>
      <a:folHlink>
        <a:srgbClr val="800080"/>
      </a:folHlink>
    </a:clrScheme>
    <a:fontScheme name="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3C1DA"/>
        </a:accent5>
        <a:accent6>
          <a:srgbClr val="AC4744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697</Words>
  <Application>Microsoft Office PowerPoint</Application>
  <PresentationFormat>全屏显示(4:3)</PresentationFormat>
  <Paragraphs>95</Paragraphs>
  <Slides>11</Slides>
  <Notes>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11</vt:i4>
      </vt:variant>
    </vt:vector>
  </HeadingPairs>
  <TitlesOfParts>
    <vt:vector size="13" baseType="lpstr">
      <vt:lpstr>亮亮图文旗舰店https://liangliangtuwen.tmall.com</vt:lpstr>
      <vt:lpstr>默认设计模板</vt:lpstr>
      <vt:lpstr>如何做毕业论文PPT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祝你顺利完成毕业答辩</vt:lpstr>
    </vt:vector>
  </TitlesOfParts>
  <Company>微软中国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如何做毕业论文PPT</dc:title>
  <cp:lastModifiedBy>Administrator</cp:lastModifiedBy>
  <cp:revision>10</cp:revision>
  <dcterms:created xsi:type="dcterms:W3CDTF">2011-05-23T00:21:00Z</dcterms:created>
  <dcterms:modified xsi:type="dcterms:W3CDTF">2017-07-08T17:55:19Z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2052-10.1.0.6490</vt:lpwstr>
  </property>
</Properties>
</file>