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59" r:id="rId5"/>
    <p:sldId id="270" r:id="rId6"/>
    <p:sldId id="271" r:id="rId7"/>
    <p:sldId id="272" r:id="rId8"/>
    <p:sldId id="273" r:id="rId9"/>
    <p:sldId id="263" r:id="rId10"/>
    <p:sldId id="267" r:id="rId11"/>
    <p:sldId id="268" r:id="rId12"/>
    <p:sldId id="269" r:id="rId13"/>
    <p:sldId id="264" r:id="rId14"/>
    <p:sldId id="260" r:id="rId15"/>
    <p:sldId id="266" r:id="rId16"/>
    <p:sldId id="265" r:id="rId17"/>
    <p:sldId id="261" r:id="rId18"/>
    <p:sldId id="262" r:id="rId19"/>
    <p:sldId id="257"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5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8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B9252BE-2DBE-428C-AF12-520736BD2B4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F7F4A7-9795-4D28-9272-2F01C7F95B4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9252BE-2DBE-428C-AF12-520736BD2B4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F7F4A7-9795-4D28-9272-2F01C7F95B4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png"/><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303735"/>
            <a:ext cx="12192000" cy="4250530"/>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343398"/>
            <a:ext cx="5029200" cy="2514601"/>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7043738" y="-1"/>
            <a:ext cx="5043487" cy="2521744"/>
          </a:xfrm>
          <a:prstGeom prst="rect">
            <a:avLst/>
          </a:prstGeom>
        </p:spPr>
      </p:pic>
      <p:sp>
        <p:nvSpPr>
          <p:cNvPr id="8" name="文本框 7"/>
          <p:cNvSpPr txBox="1"/>
          <p:nvPr/>
        </p:nvSpPr>
        <p:spPr>
          <a:xfrm>
            <a:off x="2772499" y="2460449"/>
            <a:ext cx="5938463" cy="583565"/>
          </a:xfrm>
          <a:prstGeom prst="rect">
            <a:avLst/>
          </a:prstGeom>
          <a:noFill/>
          <a:ln w="19050">
            <a:noFill/>
            <a:prstDash val="dash"/>
          </a:ln>
        </p:spPr>
        <p:txBody>
          <a:bodyPr wrap="square" rtlCol="0">
            <a:spAutoFit/>
          </a:bodyPr>
          <a:lstStyle/>
          <a:p>
            <a:pPr algn="ctr"/>
            <a:r>
              <a:rPr lang="en-US" altLang="zh-CN" sz="3200" dirty="0">
                <a:latin typeface="华文仿宋" panose="02010600040101010101" charset="-122"/>
                <a:ea typeface="华文仿宋" panose="02010600040101010101" charset="-122"/>
              </a:rPr>
              <a:t>BUSINESS TEMPLATE</a:t>
            </a:r>
            <a:endParaRPr lang="zh-CN" altLang="en-US" sz="3200" dirty="0">
              <a:latin typeface="华文仿宋" panose="02010600040101010101" charset="-122"/>
              <a:ea typeface="华文仿宋" panose="02010600040101010101" charset="-122"/>
            </a:endParaRPr>
          </a:p>
        </p:txBody>
      </p:sp>
      <p:sp>
        <p:nvSpPr>
          <p:cNvPr id="9" name="文本框 8"/>
          <p:cNvSpPr txBox="1"/>
          <p:nvPr/>
        </p:nvSpPr>
        <p:spPr>
          <a:xfrm>
            <a:off x="441325" y="3092450"/>
            <a:ext cx="10460990" cy="768350"/>
          </a:xfrm>
          <a:prstGeom prst="rect">
            <a:avLst/>
          </a:prstGeom>
          <a:noFill/>
          <a:ln w="19050">
            <a:noFill/>
            <a:prstDash val="dash"/>
          </a:ln>
        </p:spPr>
        <p:txBody>
          <a:bodyPr wrap="square" rtlCol="0">
            <a:spAutoFit/>
          </a:bodyPr>
          <a:lstStyle/>
          <a:p>
            <a:pPr algn="ctr"/>
            <a:r>
              <a:rPr lang="zh-CN" altLang="en-US" sz="4400" b="1" dirty="0">
                <a:latin typeface="华文仿宋" panose="02010600040101010101" charset="-122"/>
                <a:ea typeface="华文仿宋" panose="02010600040101010101" charset="-122"/>
                <a:cs typeface="【团子】请叫我天然萌 微博@团团团团团团团儿" panose="02010601040101010101" pitchFamily="2" charset="2"/>
              </a:rPr>
              <a:t>浪   漫   风   糖   果   淡   雅   风   模   板</a:t>
            </a:r>
            <a:endParaRPr lang="zh-CN" altLang="en-US" sz="4400" b="1" dirty="0">
              <a:latin typeface="华文仿宋" panose="02010600040101010101" charset="-122"/>
              <a:ea typeface="华文仿宋" panose="02010600040101010101" charset="-122"/>
              <a:cs typeface="【团子】请叫我天然萌 微博@团团团团团团团儿" panose="02010601040101010101" pitchFamily="2" charset="2"/>
            </a:endParaRPr>
          </a:p>
        </p:txBody>
      </p:sp>
      <p:sp>
        <p:nvSpPr>
          <p:cNvPr id="10" name="矩形 9"/>
          <p:cNvSpPr/>
          <p:nvPr/>
        </p:nvSpPr>
        <p:spPr>
          <a:xfrm>
            <a:off x="2639500" y="3880347"/>
            <a:ext cx="6204463" cy="646331"/>
          </a:xfrm>
          <a:prstGeom prst="rect">
            <a:avLst/>
          </a:prstGeom>
        </p:spPr>
        <p:txBody>
          <a:bodyPr wrap="square">
            <a:spAutoFit/>
          </a:bodyPr>
          <a:lstStyle/>
          <a:p>
            <a:pPr algn="ctr">
              <a:lnSpc>
                <a:spcPct val="150000"/>
              </a:lnSpc>
            </a:pPr>
            <a:r>
              <a:rPr lang="en-US" altLang="zh-CN" sz="1200" dirty="0">
                <a:latin typeface="全字库正楷体" panose="02010604000101010101" pitchFamily="2" charset="-122"/>
                <a:ea typeface="全字库正楷体" panose="02010604000101010101" pitchFamily="2" charset="-122"/>
                <a:cs typeface="全字库正楷体" panose="02010604000101010101" pitchFamily="2" charset="-122"/>
              </a:rPr>
              <a:t>Just for today I will try to live through this day only and not tackle my whole life problem at once. Just for today I will try to</a:t>
            </a:r>
            <a:endParaRPr lang="zh-CN" altLang="en-US" sz="1200"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14" name="Freeform 5"/>
          <p:cNvSpPr/>
          <p:nvPr/>
        </p:nvSpPr>
        <p:spPr bwMode="auto">
          <a:xfrm>
            <a:off x="5000417" y="3140988"/>
            <a:ext cx="2191166" cy="1341540"/>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393721"/>
          </a:solidFill>
          <a:ln>
            <a:noFill/>
          </a:ln>
        </p:spPr>
        <p:txBody>
          <a:bodyPr vert="horz" wrap="square" lIns="79405" tIns="39703" rIns="79405" bIns="39703"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15" name="Freeform 5"/>
          <p:cNvSpPr/>
          <p:nvPr/>
        </p:nvSpPr>
        <p:spPr bwMode="auto">
          <a:xfrm>
            <a:off x="5000417" y="2817616"/>
            <a:ext cx="2191166" cy="1341540"/>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B2EBF2"/>
          </a:solidFill>
          <a:ln>
            <a:noFill/>
          </a:ln>
        </p:spPr>
        <p:txBody>
          <a:bodyPr vert="horz" wrap="square" lIns="79405" tIns="39703" rIns="79405" bIns="39703"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16" name="Freeform 5"/>
          <p:cNvSpPr/>
          <p:nvPr/>
        </p:nvSpPr>
        <p:spPr bwMode="auto">
          <a:xfrm>
            <a:off x="5000417" y="2497593"/>
            <a:ext cx="2191166" cy="1341540"/>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393721"/>
          </a:solidFill>
          <a:ln>
            <a:noFill/>
          </a:ln>
        </p:spPr>
        <p:txBody>
          <a:bodyPr vert="horz" wrap="square" lIns="79405" tIns="39703" rIns="79405" bIns="39703"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20" name="Freeform 5"/>
          <p:cNvSpPr/>
          <p:nvPr/>
        </p:nvSpPr>
        <p:spPr bwMode="auto">
          <a:xfrm>
            <a:off x="5000417" y="2118929"/>
            <a:ext cx="2191166" cy="1341540"/>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B2EBF2"/>
          </a:solidFill>
          <a:ln>
            <a:noFill/>
          </a:ln>
        </p:spPr>
        <p:txBody>
          <a:bodyPr vert="horz" wrap="square" lIns="79405" tIns="39703" rIns="79405" bIns="39703"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nvGrpSpPr>
          <p:cNvPr id="21" name="组合 20"/>
          <p:cNvGrpSpPr/>
          <p:nvPr/>
        </p:nvGrpSpPr>
        <p:grpSpPr>
          <a:xfrm>
            <a:off x="7700485" y="2376319"/>
            <a:ext cx="566420" cy="547370"/>
            <a:chOff x="12086" y="4942"/>
            <a:chExt cx="892" cy="862"/>
          </a:xfrm>
        </p:grpSpPr>
        <p:sp>
          <p:nvSpPr>
            <p:cNvPr id="22" name="Rounded Rectangle 12"/>
            <p:cNvSpPr/>
            <p:nvPr/>
          </p:nvSpPr>
          <p:spPr>
            <a:xfrm>
              <a:off x="12086" y="4942"/>
              <a:ext cx="893" cy="863"/>
            </a:xfrm>
            <a:prstGeom prst="round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nvGrpSpPr>
            <p:cNvPr id="23" name="Group 18"/>
            <p:cNvGrpSpPr/>
            <p:nvPr/>
          </p:nvGrpSpPr>
          <p:grpSpPr>
            <a:xfrm>
              <a:off x="12226" y="5071"/>
              <a:ext cx="613" cy="609"/>
              <a:chOff x="1979613" y="3067051"/>
              <a:chExt cx="231775" cy="230188"/>
            </a:xfrm>
            <a:solidFill>
              <a:schemeClr val="bg1"/>
            </a:solidFill>
          </p:grpSpPr>
          <p:sp>
            <p:nvSpPr>
              <p:cNvPr id="24"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25"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26"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grpSp>
      <p:grpSp>
        <p:nvGrpSpPr>
          <p:cNvPr id="27" name="组合 26"/>
          <p:cNvGrpSpPr/>
          <p:nvPr/>
        </p:nvGrpSpPr>
        <p:grpSpPr>
          <a:xfrm>
            <a:off x="7697945" y="3734584"/>
            <a:ext cx="566420" cy="547370"/>
            <a:chOff x="12086" y="6213"/>
            <a:chExt cx="892" cy="862"/>
          </a:xfrm>
        </p:grpSpPr>
        <p:sp>
          <p:nvSpPr>
            <p:cNvPr id="28" name="Rounded Rectangle 13"/>
            <p:cNvSpPr/>
            <p:nvPr/>
          </p:nvSpPr>
          <p:spPr>
            <a:xfrm>
              <a:off x="12086" y="6213"/>
              <a:ext cx="893" cy="863"/>
            </a:xfrm>
            <a:prstGeom prst="roundRect">
              <a:avLst/>
            </a:prstGeom>
            <a:solidFill>
              <a:srgbClr val="57706C"/>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nvGrpSpPr>
            <p:cNvPr id="29" name="Group 22"/>
            <p:cNvGrpSpPr/>
            <p:nvPr/>
          </p:nvGrpSpPr>
          <p:grpSpPr>
            <a:xfrm>
              <a:off x="12267" y="6435"/>
              <a:ext cx="505" cy="487"/>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grpSp>
      <p:grpSp>
        <p:nvGrpSpPr>
          <p:cNvPr id="32" name="组合 31"/>
          <p:cNvGrpSpPr/>
          <p:nvPr/>
        </p:nvGrpSpPr>
        <p:grpSpPr>
          <a:xfrm>
            <a:off x="3968590" y="3734584"/>
            <a:ext cx="566420" cy="547370"/>
            <a:chOff x="6250" y="6213"/>
            <a:chExt cx="892" cy="862"/>
          </a:xfrm>
        </p:grpSpPr>
        <p:sp>
          <p:nvSpPr>
            <p:cNvPr id="33" name="Rounded Rectangle 17"/>
            <p:cNvSpPr/>
            <p:nvPr/>
          </p:nvSpPr>
          <p:spPr>
            <a:xfrm>
              <a:off x="6250" y="6213"/>
              <a:ext cx="893" cy="863"/>
            </a:xfrm>
            <a:prstGeom prst="round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34" name="Freeform 59"/>
            <p:cNvSpPr>
              <a:spLocks noEditPoints="1"/>
            </p:cNvSpPr>
            <p:nvPr/>
          </p:nvSpPr>
          <p:spPr bwMode="auto">
            <a:xfrm>
              <a:off x="6465" y="6333"/>
              <a:ext cx="439" cy="589"/>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79405" tIns="39703" rIns="79405" bIns="39703"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grpSp>
        <p:nvGrpSpPr>
          <p:cNvPr id="35" name="组合 34"/>
          <p:cNvGrpSpPr/>
          <p:nvPr/>
        </p:nvGrpSpPr>
        <p:grpSpPr>
          <a:xfrm>
            <a:off x="3968590" y="2378859"/>
            <a:ext cx="566420" cy="547370"/>
            <a:chOff x="6250" y="4942"/>
            <a:chExt cx="892" cy="862"/>
          </a:xfrm>
        </p:grpSpPr>
        <p:sp>
          <p:nvSpPr>
            <p:cNvPr id="36" name="Rounded Rectangle 16"/>
            <p:cNvSpPr/>
            <p:nvPr/>
          </p:nvSpPr>
          <p:spPr>
            <a:xfrm>
              <a:off x="6250" y="4942"/>
              <a:ext cx="893" cy="863"/>
            </a:xfrm>
            <a:prstGeom prst="roundRect">
              <a:avLst/>
            </a:prstGeom>
            <a:solidFill>
              <a:srgbClr val="39372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nvGrpSpPr>
            <p:cNvPr id="37" name="Group 26"/>
            <p:cNvGrpSpPr/>
            <p:nvPr/>
          </p:nvGrpSpPr>
          <p:grpSpPr>
            <a:xfrm>
              <a:off x="6489" y="5134"/>
              <a:ext cx="415" cy="481"/>
              <a:chOff x="3581400" y="3905251"/>
              <a:chExt cx="160338" cy="185738"/>
            </a:xfrm>
            <a:solidFill>
              <a:schemeClr val="bg1"/>
            </a:solidFill>
          </p:grpSpPr>
          <p:sp>
            <p:nvSpPr>
              <p:cNvPr id="3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3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4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sp>
            <p:nvSpPr>
              <p:cNvPr id="4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0" tIns="55825" rIns="111650" bIns="55825" numCol="1" anchor="t" anchorCtr="0" compatLnSpc="1"/>
              <a:lstStyle/>
              <a:p>
                <a:pPr algn="just">
                  <a:lnSpc>
                    <a:spcPct val="120000"/>
                  </a:lnSpc>
                </a:pPr>
                <a:endParaRPr lang="en-US" sz="500" dirty="0">
                  <a:latin typeface="等线" panose="02010600030101010101" pitchFamily="2" charset="-122"/>
                  <a:ea typeface="等线" panose="02010600030101010101" pitchFamily="2" charset="-122"/>
                  <a:cs typeface="+mn-ea"/>
                  <a:sym typeface="Arial" panose="020B0604020202020204" pitchFamily="34" charset="0"/>
                </a:endParaRPr>
              </a:p>
            </p:txBody>
          </p:sp>
        </p:grpSp>
      </p:grpSp>
      <p:sp>
        <p:nvSpPr>
          <p:cNvPr id="42" name="文本框 41"/>
          <p:cNvSpPr txBox="1"/>
          <p:nvPr/>
        </p:nvSpPr>
        <p:spPr>
          <a:xfrm>
            <a:off x="8395809" y="2347744"/>
            <a:ext cx="3167673" cy="923330"/>
          </a:xfrm>
          <a:prstGeom prst="rect">
            <a:avLst/>
          </a:prstGeom>
          <a:noFill/>
        </p:spPr>
        <p:txBody>
          <a:bodyPr wrap="square" rtlCol="0">
            <a:spAutoFit/>
          </a:bodyPr>
          <a:lstStyle/>
          <a:p>
            <a:pPr>
              <a:lnSpc>
                <a:spcPct val="150000"/>
              </a:lnSpc>
            </a:pPr>
            <a:r>
              <a:rPr lang="zh-CN" altLang="en-US" sz="1200" kern="0" dirty="0">
                <a:solidFill>
                  <a:srgbClr val="000000">
                    <a:lumMod val="65000"/>
                    <a:lumOff val="35000"/>
                  </a:srgbClr>
                </a:solidFill>
                <a:latin typeface="等线" panose="02010600030101010101" pitchFamily="2" charset="-122"/>
                <a:ea typeface="等线" panose="02010600030101010101" pitchFamily="2" charset="-122"/>
              </a:rPr>
              <a:t>点击输入本栏的具体文字，简明扼要的说明分项内容，此为概念图解，请根据您的具体内容酌情修改。</a:t>
            </a:r>
            <a:endParaRPr lang="zh-CN" altLang="en-US" sz="1200"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3" name="文本框 42"/>
          <p:cNvSpPr txBox="1"/>
          <p:nvPr/>
        </p:nvSpPr>
        <p:spPr>
          <a:xfrm>
            <a:off x="8395810" y="2127399"/>
            <a:ext cx="175514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l"/>
            <a:r>
              <a:rPr lang="zh-CN" altLang="en-US" sz="1400" b="1">
                <a:solidFill>
                  <a:schemeClr val="tx1">
                    <a:lumMod val="65000"/>
                    <a:lumOff val="35000"/>
                  </a:schemeClr>
                </a:solidFill>
                <a:latin typeface="等线" panose="02010600030101010101" pitchFamily="2" charset="-122"/>
                <a:ea typeface="等线" panose="02010600030101010101" pitchFamily="2" charset="-122"/>
                <a:sym typeface="+mn-ea"/>
              </a:rPr>
              <a:t>单击此处输入标题</a:t>
            </a:r>
            <a:endParaRPr lang="zh-CN" altLang="en-US" sz="1400" b="1"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4" name="文本框 43"/>
          <p:cNvSpPr txBox="1"/>
          <p:nvPr/>
        </p:nvSpPr>
        <p:spPr>
          <a:xfrm>
            <a:off x="8395809" y="3648859"/>
            <a:ext cx="3167673" cy="923330"/>
          </a:xfrm>
          <a:prstGeom prst="rect">
            <a:avLst/>
          </a:prstGeom>
          <a:noFill/>
        </p:spPr>
        <p:txBody>
          <a:bodyPr wrap="square" rtlCol="0">
            <a:spAutoFit/>
          </a:bodyPr>
          <a:lstStyle/>
          <a:p>
            <a:pPr>
              <a:lnSpc>
                <a:spcPct val="150000"/>
              </a:lnSpc>
            </a:pPr>
            <a:r>
              <a:rPr lang="zh-CN" altLang="en-US" sz="1200" kern="0" dirty="0">
                <a:solidFill>
                  <a:srgbClr val="000000">
                    <a:lumMod val="65000"/>
                    <a:lumOff val="35000"/>
                  </a:srgbClr>
                </a:solidFill>
                <a:latin typeface="等线" panose="02010600030101010101" pitchFamily="2" charset="-122"/>
                <a:ea typeface="等线" panose="02010600030101010101" pitchFamily="2" charset="-122"/>
              </a:rPr>
              <a:t>点击输入本栏的具体文字，简明扼要的说明分项内容，此为概念图解，请根据您的具体内容酌情修改。</a:t>
            </a:r>
            <a:endParaRPr lang="zh-CN" altLang="en-US" sz="1200"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5" name="文本框 44"/>
          <p:cNvSpPr txBox="1"/>
          <p:nvPr/>
        </p:nvSpPr>
        <p:spPr>
          <a:xfrm>
            <a:off x="8395810" y="3428514"/>
            <a:ext cx="175514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l"/>
            <a:r>
              <a:rPr lang="zh-CN" altLang="en-US" sz="1400" b="1">
                <a:solidFill>
                  <a:schemeClr val="tx1">
                    <a:lumMod val="65000"/>
                    <a:lumOff val="35000"/>
                  </a:schemeClr>
                </a:solidFill>
                <a:latin typeface="等线" panose="02010600030101010101" pitchFamily="2" charset="-122"/>
                <a:ea typeface="等线" panose="02010600030101010101" pitchFamily="2" charset="-122"/>
                <a:sym typeface="+mn-ea"/>
              </a:rPr>
              <a:t>单击此处输入标题</a:t>
            </a:r>
            <a:endParaRPr lang="zh-CN" altLang="en-US" sz="1400" b="1"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6" name="文本框 45"/>
          <p:cNvSpPr txBox="1"/>
          <p:nvPr/>
        </p:nvSpPr>
        <p:spPr>
          <a:xfrm>
            <a:off x="759495" y="2358539"/>
            <a:ext cx="3079555" cy="923330"/>
          </a:xfrm>
          <a:prstGeom prst="rect">
            <a:avLst/>
          </a:prstGeom>
          <a:noFill/>
        </p:spPr>
        <p:txBody>
          <a:bodyPr wrap="square" rtlCol="0">
            <a:spAutoFit/>
          </a:bodyPr>
          <a:lstStyle/>
          <a:p>
            <a:pPr algn="r">
              <a:lnSpc>
                <a:spcPct val="150000"/>
              </a:lnSpc>
            </a:pPr>
            <a:r>
              <a:rPr lang="zh-CN" altLang="en-US" sz="1200" kern="0" dirty="0">
                <a:solidFill>
                  <a:srgbClr val="000000">
                    <a:lumMod val="65000"/>
                    <a:lumOff val="35000"/>
                  </a:srgbClr>
                </a:solidFill>
                <a:latin typeface="等线" panose="02010600030101010101" pitchFamily="2" charset="-122"/>
                <a:ea typeface="等线" panose="02010600030101010101" pitchFamily="2" charset="-122"/>
              </a:rPr>
              <a:t>点击输入本栏的具体文字，简明扼要的说明分项内容，此为概念图解，请根据您的具体内容酌情修改。</a:t>
            </a:r>
            <a:endParaRPr lang="zh-CN" altLang="en-US" sz="1200"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7" name="文本框 46"/>
          <p:cNvSpPr txBox="1"/>
          <p:nvPr/>
        </p:nvSpPr>
        <p:spPr>
          <a:xfrm>
            <a:off x="2031840" y="2127399"/>
            <a:ext cx="175514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r"/>
            <a:r>
              <a:rPr lang="zh-CN" altLang="en-US" sz="1400" b="1">
                <a:solidFill>
                  <a:schemeClr val="tx1">
                    <a:lumMod val="65000"/>
                    <a:lumOff val="35000"/>
                  </a:schemeClr>
                </a:solidFill>
                <a:latin typeface="等线" panose="02010600030101010101" pitchFamily="2" charset="-122"/>
                <a:ea typeface="等线" panose="02010600030101010101" pitchFamily="2" charset="-122"/>
                <a:sym typeface="+mn-ea"/>
              </a:rPr>
              <a:t>单击此处输入标题</a:t>
            </a:r>
            <a:endParaRPr lang="zh-CN" altLang="en-US" sz="1400" b="1"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8" name="文本框 47"/>
          <p:cNvSpPr txBox="1"/>
          <p:nvPr/>
        </p:nvSpPr>
        <p:spPr>
          <a:xfrm>
            <a:off x="759495" y="3659654"/>
            <a:ext cx="3079555" cy="923330"/>
          </a:xfrm>
          <a:prstGeom prst="rect">
            <a:avLst/>
          </a:prstGeom>
          <a:noFill/>
        </p:spPr>
        <p:txBody>
          <a:bodyPr wrap="square" rtlCol="0">
            <a:spAutoFit/>
          </a:bodyPr>
          <a:lstStyle/>
          <a:p>
            <a:pPr algn="r">
              <a:lnSpc>
                <a:spcPct val="150000"/>
              </a:lnSpc>
            </a:pPr>
            <a:r>
              <a:rPr lang="zh-CN" altLang="en-US" sz="1200" kern="0" dirty="0">
                <a:solidFill>
                  <a:srgbClr val="000000">
                    <a:lumMod val="65000"/>
                    <a:lumOff val="35000"/>
                  </a:srgbClr>
                </a:solidFill>
                <a:latin typeface="等线" panose="02010600030101010101" pitchFamily="2" charset="-122"/>
                <a:ea typeface="等线" panose="02010600030101010101" pitchFamily="2" charset="-122"/>
              </a:rPr>
              <a:t>点击输入本栏的具体文字，简明扼要的说明分项内容，此为概念图解，请根据您的具体内容酌情修改。</a:t>
            </a:r>
            <a:endParaRPr lang="zh-CN" altLang="en-US" sz="1200"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
        <p:nvSpPr>
          <p:cNvPr id="49" name="文本框 48"/>
          <p:cNvSpPr txBox="1"/>
          <p:nvPr/>
        </p:nvSpPr>
        <p:spPr>
          <a:xfrm>
            <a:off x="2031840" y="3428514"/>
            <a:ext cx="1755140" cy="306705"/>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r"/>
            <a:r>
              <a:rPr lang="zh-CN" altLang="en-US" sz="1400" b="1">
                <a:solidFill>
                  <a:schemeClr val="tx1">
                    <a:lumMod val="65000"/>
                    <a:lumOff val="35000"/>
                  </a:schemeClr>
                </a:solidFill>
                <a:latin typeface="等线" panose="02010600030101010101" pitchFamily="2" charset="-122"/>
                <a:ea typeface="等线" panose="02010600030101010101" pitchFamily="2" charset="-122"/>
                <a:sym typeface="+mn-ea"/>
              </a:rPr>
              <a:t>单击此处输入标题</a:t>
            </a:r>
            <a:endParaRPr lang="zh-CN" altLang="en-US" sz="1400" b="1" dirty="0">
              <a:solidFill>
                <a:schemeClr val="tx1">
                  <a:lumMod val="65000"/>
                  <a:lumOff val="35000"/>
                </a:schemeClr>
              </a:solidFill>
              <a:latin typeface="等线" panose="02010600030101010101" pitchFamily="2" charset="-122"/>
              <a:ea typeface="等线"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50" fill="hold"/>
                                        <p:tgtEl>
                                          <p:spTgt spid="20"/>
                                        </p:tgtEl>
                                        <p:attrNameLst>
                                          <p:attrName>ppt_x</p:attrName>
                                        </p:attrNameLst>
                                      </p:cBhvr>
                                      <p:tavLst>
                                        <p:tav tm="0">
                                          <p:val>
                                            <p:strVal val="#ppt_x"/>
                                          </p:val>
                                        </p:tav>
                                        <p:tav tm="100000">
                                          <p:val>
                                            <p:strVal val="#ppt_x"/>
                                          </p:val>
                                        </p:tav>
                                      </p:tavLst>
                                    </p:anim>
                                    <p:anim calcmode="lin" valueType="num">
                                      <p:cBhvr additive="base">
                                        <p:cTn id="8" dur="25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250" fill="hold"/>
                                        <p:tgtEl>
                                          <p:spTgt spid="16"/>
                                        </p:tgtEl>
                                        <p:attrNameLst>
                                          <p:attrName>ppt_x</p:attrName>
                                        </p:attrNameLst>
                                      </p:cBhvr>
                                      <p:tavLst>
                                        <p:tav tm="0">
                                          <p:val>
                                            <p:strVal val="#ppt_x"/>
                                          </p:val>
                                        </p:tav>
                                        <p:tav tm="100000">
                                          <p:val>
                                            <p:strVal val="#ppt_x"/>
                                          </p:val>
                                        </p:tav>
                                      </p:tavLst>
                                    </p:anim>
                                    <p:anim calcmode="lin" valueType="num">
                                      <p:cBhvr additive="base">
                                        <p:cTn id="13" dur="25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250" fill="hold"/>
                                        <p:tgtEl>
                                          <p:spTgt spid="15"/>
                                        </p:tgtEl>
                                        <p:attrNameLst>
                                          <p:attrName>ppt_x</p:attrName>
                                        </p:attrNameLst>
                                      </p:cBhvr>
                                      <p:tavLst>
                                        <p:tav tm="0">
                                          <p:val>
                                            <p:strVal val="#ppt_x"/>
                                          </p:val>
                                        </p:tav>
                                        <p:tav tm="100000">
                                          <p:val>
                                            <p:strVal val="#ppt_x"/>
                                          </p:val>
                                        </p:tav>
                                      </p:tavLst>
                                    </p:anim>
                                    <p:anim calcmode="lin" valueType="num">
                                      <p:cBhvr additive="base">
                                        <p:cTn id="18" dur="25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250" fill="hold"/>
                                        <p:tgtEl>
                                          <p:spTgt spid="14"/>
                                        </p:tgtEl>
                                        <p:attrNameLst>
                                          <p:attrName>ppt_x</p:attrName>
                                        </p:attrNameLst>
                                      </p:cBhvr>
                                      <p:tavLst>
                                        <p:tav tm="0">
                                          <p:val>
                                            <p:strVal val="#ppt_x"/>
                                          </p:val>
                                        </p:tav>
                                        <p:tav tm="100000">
                                          <p:val>
                                            <p:strVal val="#ppt_x"/>
                                          </p:val>
                                        </p:tav>
                                      </p:tavLst>
                                    </p:anim>
                                    <p:anim calcmode="lin" valueType="num">
                                      <p:cBhvr additive="base">
                                        <p:cTn id="23" dur="25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right)">
                                      <p:cBhvr>
                                        <p:cTn id="33" dur="500"/>
                                        <p:tgtEl>
                                          <p:spTgt spid="4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wipe(right)">
                                      <p:cBhvr>
                                        <p:cTn id="36" dur="500"/>
                                        <p:tgtEl>
                                          <p:spTgt spid="46"/>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childTnLst>
                          </p:cTn>
                        </p:par>
                        <p:par>
                          <p:cTn id="43" fill="hold">
                            <p:stCondLst>
                              <p:cond delay="3500"/>
                            </p:stCondLst>
                            <p:childTnLst>
                              <p:par>
                                <p:cTn id="44" presetID="22" presetClass="entr" presetSubtype="2"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right)">
                                      <p:cBhvr>
                                        <p:cTn id="49" dur="500"/>
                                        <p:tgtEl>
                                          <p:spTgt spid="48"/>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500"/>
                                        <p:tgtEl>
                                          <p:spTgt spid="4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childTnLst>
                          </p:cTn>
                        </p:par>
                        <p:par>
                          <p:cTn id="63" fill="hold">
                            <p:stCondLst>
                              <p:cond delay="5000"/>
                            </p:stCondLst>
                            <p:childTnLst>
                              <p:par>
                                <p:cTn id="64" presetID="53" presetClass="entr" presetSubtype="16"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Effect transition="in" filter="fade">
                                      <p:cBhvr>
                                        <p:cTn id="68" dur="500"/>
                                        <p:tgtEl>
                                          <p:spTgt spid="27"/>
                                        </p:tgtEl>
                                      </p:cBhvr>
                                    </p:animEffect>
                                  </p:childTnLst>
                                </p:cTn>
                              </p:par>
                            </p:childTnLst>
                          </p:cTn>
                        </p:par>
                        <p:par>
                          <p:cTn id="69" fill="hold">
                            <p:stCondLst>
                              <p:cond delay="5500"/>
                            </p:stCondLst>
                            <p:childTnLst>
                              <p:par>
                                <p:cTn id="70" presetID="22" presetClass="entr" presetSubtype="8" fill="hold"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500"/>
                                        <p:tgtEl>
                                          <p:spTgt spid="4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20" grpId="0" bldLvl="0" animBg="1"/>
      <p:bldP spid="42" grpId="0"/>
      <p:bldP spid="43" grpId="0" bldLvl="0" animBg="1"/>
      <p:bldP spid="44" grpId="0"/>
      <p:bldP spid="45" grpId="0" bldLvl="0" animBg="1"/>
      <p:bldP spid="46" grpId="0"/>
      <p:bldP spid="47" grpId="0" bldLvl="0" animBg="1"/>
      <p:bldP spid="48" grpId="0"/>
      <p:bldP spid="4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4" name="组合 13"/>
          <p:cNvGrpSpPr/>
          <p:nvPr/>
        </p:nvGrpSpPr>
        <p:grpSpPr>
          <a:xfrm>
            <a:off x="970664" y="1998387"/>
            <a:ext cx="10114682" cy="2409546"/>
            <a:chOff x="970664" y="1998387"/>
            <a:chExt cx="10114682" cy="2409546"/>
          </a:xfrm>
        </p:grpSpPr>
        <p:grpSp>
          <p:nvGrpSpPr>
            <p:cNvPr id="15" name="组合 14"/>
            <p:cNvGrpSpPr/>
            <p:nvPr/>
          </p:nvGrpSpPr>
          <p:grpSpPr>
            <a:xfrm>
              <a:off x="4940162" y="1998387"/>
              <a:ext cx="2408802" cy="2409546"/>
              <a:chOff x="4778031" y="2406919"/>
              <a:chExt cx="2241550" cy="2242243"/>
            </a:xfrm>
          </p:grpSpPr>
          <p:sp>
            <p:nvSpPr>
              <p:cNvPr id="23" name="Freeform 22"/>
              <p:cNvSpPr/>
              <p:nvPr/>
            </p:nvSpPr>
            <p:spPr bwMode="auto">
              <a:xfrm>
                <a:off x="5951192" y="2406920"/>
                <a:ext cx="1068388" cy="1281508"/>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rgbClr val="B2EBF2"/>
              </a:solidFill>
              <a:ln>
                <a:noFill/>
              </a:ln>
            </p:spPr>
            <p:txBody>
              <a:bodyPr/>
              <a:lstStyle/>
              <a:p>
                <a:endParaRPr lang="zh-CN" altLang="en-US"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4" name="组合 23"/>
              <p:cNvGrpSpPr/>
              <p:nvPr/>
            </p:nvGrpSpPr>
            <p:grpSpPr>
              <a:xfrm>
                <a:off x="6379817" y="2702285"/>
                <a:ext cx="292100" cy="401762"/>
                <a:chOff x="5054600" y="1884362"/>
                <a:chExt cx="292100" cy="401638"/>
              </a:xfrm>
              <a:solidFill>
                <a:srgbClr val="F8F8F8"/>
              </a:solidFill>
            </p:grpSpPr>
            <p:sp>
              <p:nvSpPr>
                <p:cNvPr id="37" name="Freeform 26"/>
                <p:cNvSpPr/>
                <p:nvPr/>
              </p:nvSpPr>
              <p:spPr bwMode="auto">
                <a:xfrm>
                  <a:off x="5099050" y="1884362"/>
                  <a:ext cx="209550" cy="123825"/>
                </a:xfrm>
                <a:custGeom>
                  <a:avLst/>
                  <a:gdLst>
                    <a:gd name="T0" fmla="*/ 13 w 56"/>
                    <a:gd name="T1" fmla="*/ 33 h 33"/>
                    <a:gd name="T2" fmla="*/ 13 w 56"/>
                    <a:gd name="T3" fmla="*/ 22 h 33"/>
                    <a:gd name="T4" fmla="*/ 22 w 56"/>
                    <a:gd name="T5" fmla="*/ 12 h 33"/>
                    <a:gd name="T6" fmla="*/ 33 w 56"/>
                    <a:gd name="T7" fmla="*/ 12 h 33"/>
                    <a:gd name="T8" fmla="*/ 43 w 56"/>
                    <a:gd name="T9" fmla="*/ 22 h 33"/>
                    <a:gd name="T10" fmla="*/ 43 w 56"/>
                    <a:gd name="T11" fmla="*/ 33 h 33"/>
                    <a:gd name="T12" fmla="*/ 56 w 56"/>
                    <a:gd name="T13" fmla="*/ 33 h 33"/>
                    <a:gd name="T14" fmla="*/ 56 w 56"/>
                    <a:gd name="T15" fmla="*/ 22 h 33"/>
                    <a:gd name="T16" fmla="*/ 33 w 56"/>
                    <a:gd name="T17" fmla="*/ 0 h 33"/>
                    <a:gd name="T18" fmla="*/ 22 w 56"/>
                    <a:gd name="T19" fmla="*/ 0 h 33"/>
                    <a:gd name="T20" fmla="*/ 0 w 56"/>
                    <a:gd name="T21" fmla="*/ 22 h 33"/>
                    <a:gd name="T22" fmla="*/ 0 w 56"/>
                    <a:gd name="T23" fmla="*/ 33 h 33"/>
                    <a:gd name="T24" fmla="*/ 13 w 56"/>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3">
                      <a:moveTo>
                        <a:pt x="13" y="33"/>
                      </a:moveTo>
                      <a:cubicBezTo>
                        <a:pt x="13" y="22"/>
                        <a:pt x="13" y="22"/>
                        <a:pt x="13" y="22"/>
                      </a:cubicBezTo>
                      <a:cubicBezTo>
                        <a:pt x="13" y="17"/>
                        <a:pt x="17" y="13"/>
                        <a:pt x="22" y="12"/>
                      </a:cubicBezTo>
                      <a:cubicBezTo>
                        <a:pt x="33" y="12"/>
                        <a:pt x="33" y="12"/>
                        <a:pt x="33" y="12"/>
                      </a:cubicBezTo>
                      <a:cubicBezTo>
                        <a:pt x="39" y="13"/>
                        <a:pt x="43" y="17"/>
                        <a:pt x="43" y="22"/>
                      </a:cubicBezTo>
                      <a:cubicBezTo>
                        <a:pt x="43" y="33"/>
                        <a:pt x="43" y="33"/>
                        <a:pt x="43" y="33"/>
                      </a:cubicBezTo>
                      <a:cubicBezTo>
                        <a:pt x="56" y="33"/>
                        <a:pt x="56" y="33"/>
                        <a:pt x="56" y="33"/>
                      </a:cubicBezTo>
                      <a:cubicBezTo>
                        <a:pt x="56" y="22"/>
                        <a:pt x="56" y="22"/>
                        <a:pt x="56" y="22"/>
                      </a:cubicBezTo>
                      <a:cubicBezTo>
                        <a:pt x="56" y="10"/>
                        <a:pt x="46" y="0"/>
                        <a:pt x="33" y="0"/>
                      </a:cubicBezTo>
                      <a:cubicBezTo>
                        <a:pt x="22" y="0"/>
                        <a:pt x="22" y="0"/>
                        <a:pt x="22" y="0"/>
                      </a:cubicBezTo>
                      <a:cubicBezTo>
                        <a:pt x="10" y="0"/>
                        <a:pt x="0" y="10"/>
                        <a:pt x="0" y="22"/>
                      </a:cubicBezTo>
                      <a:cubicBezTo>
                        <a:pt x="0" y="33"/>
                        <a:pt x="0" y="33"/>
                        <a:pt x="0" y="33"/>
                      </a:cubicBezTo>
                      <a:lnTo>
                        <a:pt x="1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8" name="Freeform 27"/>
                <p:cNvSpPr>
                  <a:spLocks noEditPoints="1"/>
                </p:cNvSpPr>
                <p:nvPr/>
              </p:nvSpPr>
              <p:spPr bwMode="auto">
                <a:xfrm>
                  <a:off x="5054600" y="2030412"/>
                  <a:ext cx="292100" cy="255588"/>
                </a:xfrm>
                <a:custGeom>
                  <a:avLst/>
                  <a:gdLst>
                    <a:gd name="T0" fmla="*/ 0 w 78"/>
                    <a:gd name="T1" fmla="*/ 0 h 68"/>
                    <a:gd name="T2" fmla="*/ 0 w 78"/>
                    <a:gd name="T3" fmla="*/ 35 h 68"/>
                    <a:gd name="T4" fmla="*/ 34 w 78"/>
                    <a:gd name="T5" fmla="*/ 68 h 68"/>
                    <a:gd name="T6" fmla="*/ 44 w 78"/>
                    <a:gd name="T7" fmla="*/ 68 h 68"/>
                    <a:gd name="T8" fmla="*/ 78 w 78"/>
                    <a:gd name="T9" fmla="*/ 35 h 68"/>
                    <a:gd name="T10" fmla="*/ 78 w 78"/>
                    <a:gd name="T11" fmla="*/ 0 h 68"/>
                    <a:gd name="T12" fmla="*/ 0 w 78"/>
                    <a:gd name="T13" fmla="*/ 0 h 68"/>
                    <a:gd name="T14" fmla="*/ 44 w 78"/>
                    <a:gd name="T15" fmla="*/ 31 h 68"/>
                    <a:gd name="T16" fmla="*/ 44 w 78"/>
                    <a:gd name="T17" fmla="*/ 46 h 68"/>
                    <a:gd name="T18" fmla="*/ 41 w 78"/>
                    <a:gd name="T19" fmla="*/ 50 h 68"/>
                    <a:gd name="T20" fmla="*/ 37 w 78"/>
                    <a:gd name="T21" fmla="*/ 46 h 68"/>
                    <a:gd name="T22" fmla="*/ 37 w 78"/>
                    <a:gd name="T23" fmla="*/ 31 h 68"/>
                    <a:gd name="T24" fmla="*/ 32 w 78"/>
                    <a:gd name="T25" fmla="*/ 23 h 68"/>
                    <a:gd name="T26" fmla="*/ 41 w 78"/>
                    <a:gd name="T27" fmla="*/ 14 h 68"/>
                    <a:gd name="T28" fmla="*/ 50 w 78"/>
                    <a:gd name="T29" fmla="*/ 23 h 68"/>
                    <a:gd name="T30" fmla="*/ 44 w 78"/>
                    <a:gd name="T31" fmla="*/ 3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68">
                      <a:moveTo>
                        <a:pt x="0" y="0"/>
                      </a:moveTo>
                      <a:cubicBezTo>
                        <a:pt x="0" y="35"/>
                        <a:pt x="0" y="35"/>
                        <a:pt x="0" y="35"/>
                      </a:cubicBezTo>
                      <a:cubicBezTo>
                        <a:pt x="0" y="53"/>
                        <a:pt x="15" y="68"/>
                        <a:pt x="34" y="68"/>
                      </a:cubicBezTo>
                      <a:cubicBezTo>
                        <a:pt x="44" y="68"/>
                        <a:pt x="44" y="68"/>
                        <a:pt x="44" y="68"/>
                      </a:cubicBezTo>
                      <a:cubicBezTo>
                        <a:pt x="63" y="68"/>
                        <a:pt x="78" y="53"/>
                        <a:pt x="78" y="35"/>
                      </a:cubicBezTo>
                      <a:cubicBezTo>
                        <a:pt x="78" y="0"/>
                        <a:pt x="78" y="0"/>
                        <a:pt x="78" y="0"/>
                      </a:cubicBezTo>
                      <a:lnTo>
                        <a:pt x="0" y="0"/>
                      </a:lnTo>
                      <a:close/>
                      <a:moveTo>
                        <a:pt x="44" y="31"/>
                      </a:moveTo>
                      <a:cubicBezTo>
                        <a:pt x="44" y="46"/>
                        <a:pt x="44" y="46"/>
                        <a:pt x="44" y="46"/>
                      </a:cubicBezTo>
                      <a:cubicBezTo>
                        <a:pt x="44" y="48"/>
                        <a:pt x="43" y="50"/>
                        <a:pt x="41" y="50"/>
                      </a:cubicBezTo>
                      <a:cubicBezTo>
                        <a:pt x="39" y="50"/>
                        <a:pt x="37" y="48"/>
                        <a:pt x="37" y="46"/>
                      </a:cubicBezTo>
                      <a:cubicBezTo>
                        <a:pt x="37" y="31"/>
                        <a:pt x="37" y="31"/>
                        <a:pt x="37" y="31"/>
                      </a:cubicBezTo>
                      <a:cubicBezTo>
                        <a:pt x="34" y="30"/>
                        <a:pt x="32" y="27"/>
                        <a:pt x="32" y="23"/>
                      </a:cubicBezTo>
                      <a:cubicBezTo>
                        <a:pt x="32" y="18"/>
                        <a:pt x="36" y="14"/>
                        <a:pt x="41" y="14"/>
                      </a:cubicBezTo>
                      <a:cubicBezTo>
                        <a:pt x="46" y="14"/>
                        <a:pt x="50" y="18"/>
                        <a:pt x="50" y="23"/>
                      </a:cubicBezTo>
                      <a:cubicBezTo>
                        <a:pt x="50" y="27"/>
                        <a:pt x="47" y="30"/>
                        <a:pt x="4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25" name="Freeform 23"/>
              <p:cNvSpPr/>
              <p:nvPr/>
            </p:nvSpPr>
            <p:spPr bwMode="auto">
              <a:xfrm>
                <a:off x="5738468" y="3580445"/>
                <a:ext cx="1281113" cy="106871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rgbClr val="B2EBF2"/>
              </a:solidFill>
              <a:ln>
                <a:noFill/>
              </a:ln>
            </p:spPr>
            <p:txBody>
              <a:bodyPr/>
              <a:lstStyle/>
              <a:p>
                <a:endParaRPr lang="zh-CN" altLang="en-US"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6" name="组合 25"/>
              <p:cNvGrpSpPr/>
              <p:nvPr/>
            </p:nvGrpSpPr>
            <p:grpSpPr>
              <a:xfrm>
                <a:off x="6311556" y="3977442"/>
                <a:ext cx="434975" cy="427169"/>
                <a:chOff x="4986338" y="3159125"/>
                <a:chExt cx="434975" cy="427037"/>
              </a:xfrm>
              <a:solidFill>
                <a:srgbClr val="F8F8F8"/>
              </a:solidFill>
            </p:grpSpPr>
            <p:sp>
              <p:nvSpPr>
                <p:cNvPr id="35" name="Freeform 28"/>
                <p:cNvSpPr/>
                <p:nvPr/>
              </p:nvSpPr>
              <p:spPr bwMode="auto">
                <a:xfrm>
                  <a:off x="5129213" y="3302000"/>
                  <a:ext cx="146050" cy="142875"/>
                </a:xfrm>
                <a:custGeom>
                  <a:avLst/>
                  <a:gdLst>
                    <a:gd name="T0" fmla="*/ 37 w 39"/>
                    <a:gd name="T1" fmla="*/ 2 h 38"/>
                    <a:gd name="T2" fmla="*/ 37 w 39"/>
                    <a:gd name="T3" fmla="*/ 9 h 38"/>
                    <a:gd name="T4" fmla="*/ 9 w 39"/>
                    <a:gd name="T5" fmla="*/ 36 h 38"/>
                    <a:gd name="T6" fmla="*/ 2 w 39"/>
                    <a:gd name="T7" fmla="*/ 36 h 38"/>
                    <a:gd name="T8" fmla="*/ 2 w 39"/>
                    <a:gd name="T9" fmla="*/ 36 h 38"/>
                    <a:gd name="T10" fmla="*/ 2 w 39"/>
                    <a:gd name="T11" fmla="*/ 30 h 38"/>
                    <a:gd name="T12" fmla="*/ 30 w 39"/>
                    <a:gd name="T13" fmla="*/ 2 h 38"/>
                    <a:gd name="T14" fmla="*/ 37 w 39"/>
                    <a:gd name="T15" fmla="*/ 2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7" y="2"/>
                      </a:moveTo>
                      <a:cubicBezTo>
                        <a:pt x="39" y="4"/>
                        <a:pt x="39" y="7"/>
                        <a:pt x="37" y="9"/>
                      </a:cubicBezTo>
                      <a:cubicBezTo>
                        <a:pt x="9" y="36"/>
                        <a:pt x="9" y="36"/>
                        <a:pt x="9" y="36"/>
                      </a:cubicBezTo>
                      <a:cubicBezTo>
                        <a:pt x="7" y="38"/>
                        <a:pt x="4" y="38"/>
                        <a:pt x="2" y="36"/>
                      </a:cubicBezTo>
                      <a:cubicBezTo>
                        <a:pt x="2" y="36"/>
                        <a:pt x="2" y="36"/>
                        <a:pt x="2" y="36"/>
                      </a:cubicBezTo>
                      <a:cubicBezTo>
                        <a:pt x="0" y="35"/>
                        <a:pt x="0" y="32"/>
                        <a:pt x="2" y="30"/>
                      </a:cubicBezTo>
                      <a:cubicBezTo>
                        <a:pt x="30" y="2"/>
                        <a:pt x="30" y="2"/>
                        <a:pt x="30" y="2"/>
                      </a:cubicBezTo>
                      <a:cubicBezTo>
                        <a:pt x="32" y="0"/>
                        <a:pt x="35"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6" name="Freeform 29"/>
                <p:cNvSpPr>
                  <a:spLocks noEditPoints="1"/>
                </p:cNvSpPr>
                <p:nvPr/>
              </p:nvSpPr>
              <p:spPr bwMode="auto">
                <a:xfrm>
                  <a:off x="4986338" y="3159125"/>
                  <a:ext cx="434975" cy="427037"/>
                </a:xfrm>
                <a:custGeom>
                  <a:avLst/>
                  <a:gdLst>
                    <a:gd name="T0" fmla="*/ 28 w 116"/>
                    <a:gd name="T1" fmla="*/ 96 h 114"/>
                    <a:gd name="T2" fmla="*/ 20 w 116"/>
                    <a:gd name="T3" fmla="*/ 96 h 114"/>
                    <a:gd name="T4" fmla="*/ 18 w 116"/>
                    <a:gd name="T5" fmla="*/ 94 h 114"/>
                    <a:gd name="T6" fmla="*/ 18 w 116"/>
                    <a:gd name="T7" fmla="*/ 86 h 114"/>
                    <a:gd name="T8" fmla="*/ 32 w 116"/>
                    <a:gd name="T9" fmla="*/ 73 h 114"/>
                    <a:gd name="T10" fmla="*/ 41 w 116"/>
                    <a:gd name="T11" fmla="*/ 57 h 114"/>
                    <a:gd name="T12" fmla="*/ 22 w 116"/>
                    <a:gd name="T13" fmla="*/ 62 h 114"/>
                    <a:gd name="T14" fmla="*/ 8 w 116"/>
                    <a:gd name="T15" fmla="*/ 76 h 114"/>
                    <a:gd name="T16" fmla="*/ 8 w 116"/>
                    <a:gd name="T17" fmla="*/ 104 h 114"/>
                    <a:gd name="T18" fmla="*/ 9 w 116"/>
                    <a:gd name="T19" fmla="*/ 106 h 114"/>
                    <a:gd name="T20" fmla="*/ 38 w 116"/>
                    <a:gd name="T21" fmla="*/ 106 h 114"/>
                    <a:gd name="T22" fmla="*/ 53 w 116"/>
                    <a:gd name="T23" fmla="*/ 92 h 114"/>
                    <a:gd name="T24" fmla="*/ 58 w 116"/>
                    <a:gd name="T25" fmla="*/ 73 h 114"/>
                    <a:gd name="T26" fmla="*/ 42 w 116"/>
                    <a:gd name="T27" fmla="*/ 82 h 114"/>
                    <a:gd name="T28" fmla="*/ 28 w 116"/>
                    <a:gd name="T29" fmla="*/ 96 h 114"/>
                    <a:gd name="T30" fmla="*/ 77 w 116"/>
                    <a:gd name="T31" fmla="*/ 8 h 114"/>
                    <a:gd name="T32" fmla="*/ 63 w 116"/>
                    <a:gd name="T33" fmla="*/ 22 h 114"/>
                    <a:gd name="T34" fmla="*/ 57 w 116"/>
                    <a:gd name="T35" fmla="*/ 40 h 114"/>
                    <a:gd name="T36" fmla="*/ 74 w 116"/>
                    <a:gd name="T37" fmla="*/ 32 h 114"/>
                    <a:gd name="T38" fmla="*/ 88 w 116"/>
                    <a:gd name="T39" fmla="*/ 18 h 114"/>
                    <a:gd name="T40" fmla="*/ 96 w 116"/>
                    <a:gd name="T41" fmla="*/ 18 h 114"/>
                    <a:gd name="T42" fmla="*/ 98 w 116"/>
                    <a:gd name="T43" fmla="*/ 20 h 114"/>
                    <a:gd name="T44" fmla="*/ 98 w 116"/>
                    <a:gd name="T45" fmla="*/ 28 h 114"/>
                    <a:gd name="T46" fmla="*/ 84 w 116"/>
                    <a:gd name="T47" fmla="*/ 42 h 114"/>
                    <a:gd name="T48" fmla="*/ 75 w 116"/>
                    <a:gd name="T49" fmla="*/ 57 h 114"/>
                    <a:gd name="T50" fmla="*/ 94 w 116"/>
                    <a:gd name="T51" fmla="*/ 52 h 114"/>
                    <a:gd name="T52" fmla="*/ 108 w 116"/>
                    <a:gd name="T53" fmla="*/ 38 h 114"/>
                    <a:gd name="T54" fmla="*/ 108 w 116"/>
                    <a:gd name="T55" fmla="*/ 10 h 114"/>
                    <a:gd name="T56" fmla="*/ 106 w 116"/>
                    <a:gd name="T57" fmla="*/ 8 h 114"/>
                    <a:gd name="T58" fmla="*/ 77 w 116"/>
                    <a:gd name="T59" fmla="*/ 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14">
                      <a:moveTo>
                        <a:pt x="28" y="96"/>
                      </a:moveTo>
                      <a:cubicBezTo>
                        <a:pt x="26" y="98"/>
                        <a:pt x="22" y="98"/>
                        <a:pt x="20" y="96"/>
                      </a:cubicBezTo>
                      <a:cubicBezTo>
                        <a:pt x="18" y="94"/>
                        <a:pt x="18" y="94"/>
                        <a:pt x="18" y="94"/>
                      </a:cubicBezTo>
                      <a:cubicBezTo>
                        <a:pt x="16" y="92"/>
                        <a:pt x="16" y="88"/>
                        <a:pt x="18" y="86"/>
                      </a:cubicBezTo>
                      <a:cubicBezTo>
                        <a:pt x="32" y="73"/>
                        <a:pt x="32" y="73"/>
                        <a:pt x="32" y="73"/>
                      </a:cubicBezTo>
                      <a:cubicBezTo>
                        <a:pt x="33" y="71"/>
                        <a:pt x="38" y="65"/>
                        <a:pt x="41" y="57"/>
                      </a:cubicBezTo>
                      <a:cubicBezTo>
                        <a:pt x="34" y="55"/>
                        <a:pt x="27" y="57"/>
                        <a:pt x="22" y="62"/>
                      </a:cubicBezTo>
                      <a:cubicBezTo>
                        <a:pt x="8" y="76"/>
                        <a:pt x="8" y="76"/>
                        <a:pt x="8" y="76"/>
                      </a:cubicBezTo>
                      <a:cubicBezTo>
                        <a:pt x="0" y="84"/>
                        <a:pt x="0" y="97"/>
                        <a:pt x="8" y="104"/>
                      </a:cubicBezTo>
                      <a:cubicBezTo>
                        <a:pt x="9" y="106"/>
                        <a:pt x="9" y="106"/>
                        <a:pt x="9" y="106"/>
                      </a:cubicBezTo>
                      <a:cubicBezTo>
                        <a:pt x="17" y="114"/>
                        <a:pt x="30" y="114"/>
                        <a:pt x="38" y="106"/>
                      </a:cubicBezTo>
                      <a:cubicBezTo>
                        <a:pt x="53" y="92"/>
                        <a:pt x="53" y="92"/>
                        <a:pt x="53" y="92"/>
                      </a:cubicBezTo>
                      <a:cubicBezTo>
                        <a:pt x="58" y="87"/>
                        <a:pt x="60" y="80"/>
                        <a:pt x="58" y="73"/>
                      </a:cubicBezTo>
                      <a:cubicBezTo>
                        <a:pt x="52" y="76"/>
                        <a:pt x="46" y="79"/>
                        <a:pt x="42" y="82"/>
                      </a:cubicBezTo>
                      <a:lnTo>
                        <a:pt x="28" y="96"/>
                      </a:lnTo>
                      <a:close/>
                      <a:moveTo>
                        <a:pt x="77" y="8"/>
                      </a:moveTo>
                      <a:cubicBezTo>
                        <a:pt x="63" y="22"/>
                        <a:pt x="63" y="22"/>
                        <a:pt x="63" y="22"/>
                      </a:cubicBezTo>
                      <a:cubicBezTo>
                        <a:pt x="58" y="27"/>
                        <a:pt x="56" y="34"/>
                        <a:pt x="57" y="40"/>
                      </a:cubicBezTo>
                      <a:cubicBezTo>
                        <a:pt x="62" y="38"/>
                        <a:pt x="67" y="36"/>
                        <a:pt x="74" y="32"/>
                      </a:cubicBezTo>
                      <a:cubicBezTo>
                        <a:pt x="88" y="18"/>
                        <a:pt x="88" y="18"/>
                        <a:pt x="88" y="18"/>
                      </a:cubicBezTo>
                      <a:cubicBezTo>
                        <a:pt x="90" y="16"/>
                        <a:pt x="94" y="16"/>
                        <a:pt x="96" y="18"/>
                      </a:cubicBezTo>
                      <a:cubicBezTo>
                        <a:pt x="98" y="20"/>
                        <a:pt x="98" y="20"/>
                        <a:pt x="98" y="20"/>
                      </a:cubicBezTo>
                      <a:cubicBezTo>
                        <a:pt x="100" y="22"/>
                        <a:pt x="100" y="26"/>
                        <a:pt x="98" y="28"/>
                      </a:cubicBezTo>
                      <a:cubicBezTo>
                        <a:pt x="84" y="42"/>
                        <a:pt x="84" y="42"/>
                        <a:pt x="84" y="42"/>
                      </a:cubicBezTo>
                      <a:cubicBezTo>
                        <a:pt x="78" y="49"/>
                        <a:pt x="76" y="54"/>
                        <a:pt x="75" y="57"/>
                      </a:cubicBezTo>
                      <a:cubicBezTo>
                        <a:pt x="82" y="59"/>
                        <a:pt x="89" y="57"/>
                        <a:pt x="94" y="52"/>
                      </a:cubicBezTo>
                      <a:cubicBezTo>
                        <a:pt x="108" y="38"/>
                        <a:pt x="108" y="38"/>
                        <a:pt x="108" y="38"/>
                      </a:cubicBezTo>
                      <a:cubicBezTo>
                        <a:pt x="116" y="30"/>
                        <a:pt x="116" y="17"/>
                        <a:pt x="108" y="10"/>
                      </a:cubicBezTo>
                      <a:cubicBezTo>
                        <a:pt x="106" y="8"/>
                        <a:pt x="106" y="8"/>
                        <a:pt x="106" y="8"/>
                      </a:cubicBezTo>
                      <a:cubicBezTo>
                        <a:pt x="98" y="0"/>
                        <a:pt x="85" y="0"/>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27" name="Freeform 24"/>
              <p:cNvSpPr/>
              <p:nvPr/>
            </p:nvSpPr>
            <p:spPr bwMode="auto">
              <a:xfrm>
                <a:off x="4778031" y="3366065"/>
                <a:ext cx="1068387" cy="1283096"/>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rgbClr val="B2EBF2"/>
              </a:solidFill>
              <a:ln>
                <a:noFill/>
              </a:ln>
            </p:spPr>
            <p:txBody>
              <a:bodyPr/>
              <a:lstStyle/>
              <a:p>
                <a:endParaRPr lang="zh-CN" altLang="en-US"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8" name="组合 27"/>
              <p:cNvGrpSpPr/>
              <p:nvPr/>
            </p:nvGrpSpPr>
            <p:grpSpPr>
              <a:xfrm>
                <a:off x="5127280" y="3883750"/>
                <a:ext cx="352424" cy="479573"/>
                <a:chOff x="3802063" y="3065462"/>
                <a:chExt cx="352424" cy="479425"/>
              </a:xfrm>
              <a:solidFill>
                <a:srgbClr val="F8F8F8"/>
              </a:solidFill>
            </p:grpSpPr>
            <p:sp>
              <p:nvSpPr>
                <p:cNvPr id="31" name="Freeform 30"/>
                <p:cNvSpPr>
                  <a:spLocks noEditPoints="1"/>
                </p:cNvSpPr>
                <p:nvPr/>
              </p:nvSpPr>
              <p:spPr bwMode="auto">
                <a:xfrm>
                  <a:off x="3862388" y="3117850"/>
                  <a:ext cx="157162" cy="195263"/>
                </a:xfrm>
                <a:custGeom>
                  <a:avLst/>
                  <a:gdLst>
                    <a:gd name="T0" fmla="*/ 40 w 42"/>
                    <a:gd name="T1" fmla="*/ 10 h 52"/>
                    <a:gd name="T2" fmla="*/ 1 w 42"/>
                    <a:gd name="T3" fmla="*/ 10 h 52"/>
                    <a:gd name="T4" fmla="*/ 0 w 42"/>
                    <a:gd name="T5" fmla="*/ 11 h 52"/>
                    <a:gd name="T6" fmla="*/ 1 w 42"/>
                    <a:gd name="T7" fmla="*/ 13 h 52"/>
                    <a:gd name="T8" fmla="*/ 40 w 42"/>
                    <a:gd name="T9" fmla="*/ 13 h 52"/>
                    <a:gd name="T10" fmla="*/ 42 w 42"/>
                    <a:gd name="T11" fmla="*/ 11 h 52"/>
                    <a:gd name="T12" fmla="*/ 40 w 42"/>
                    <a:gd name="T13" fmla="*/ 10 h 52"/>
                    <a:gd name="T14" fmla="*/ 1 w 42"/>
                    <a:gd name="T15" fmla="*/ 3 h 52"/>
                    <a:gd name="T16" fmla="*/ 40 w 42"/>
                    <a:gd name="T17" fmla="*/ 3 h 52"/>
                    <a:gd name="T18" fmla="*/ 42 w 42"/>
                    <a:gd name="T19" fmla="*/ 1 h 52"/>
                    <a:gd name="T20" fmla="*/ 40 w 42"/>
                    <a:gd name="T21" fmla="*/ 0 h 52"/>
                    <a:gd name="T22" fmla="*/ 1 w 42"/>
                    <a:gd name="T23" fmla="*/ 0 h 52"/>
                    <a:gd name="T24" fmla="*/ 0 w 42"/>
                    <a:gd name="T25" fmla="*/ 1 h 52"/>
                    <a:gd name="T26" fmla="*/ 1 w 42"/>
                    <a:gd name="T27" fmla="*/ 3 h 52"/>
                    <a:gd name="T28" fmla="*/ 0 w 42"/>
                    <a:gd name="T29" fmla="*/ 21 h 52"/>
                    <a:gd name="T30" fmla="*/ 1 w 42"/>
                    <a:gd name="T31" fmla="*/ 23 h 52"/>
                    <a:gd name="T32" fmla="*/ 29 w 42"/>
                    <a:gd name="T33" fmla="*/ 23 h 52"/>
                    <a:gd name="T34" fmla="*/ 39 w 42"/>
                    <a:gd name="T35" fmla="*/ 19 h 52"/>
                    <a:gd name="T36" fmla="*/ 1 w 42"/>
                    <a:gd name="T37" fmla="*/ 19 h 52"/>
                    <a:gd name="T38" fmla="*/ 0 w 42"/>
                    <a:gd name="T39" fmla="*/ 21 h 52"/>
                    <a:gd name="T40" fmla="*/ 0 w 42"/>
                    <a:gd name="T41" fmla="*/ 31 h 52"/>
                    <a:gd name="T42" fmla="*/ 1 w 42"/>
                    <a:gd name="T43" fmla="*/ 33 h 52"/>
                    <a:gd name="T44" fmla="*/ 18 w 42"/>
                    <a:gd name="T45" fmla="*/ 33 h 52"/>
                    <a:gd name="T46" fmla="*/ 21 w 42"/>
                    <a:gd name="T47" fmla="*/ 29 h 52"/>
                    <a:gd name="T48" fmla="*/ 1 w 42"/>
                    <a:gd name="T49" fmla="*/ 29 h 52"/>
                    <a:gd name="T50" fmla="*/ 0 w 42"/>
                    <a:gd name="T51" fmla="*/ 31 h 52"/>
                    <a:gd name="T52" fmla="*/ 0 w 42"/>
                    <a:gd name="T53" fmla="*/ 41 h 52"/>
                    <a:gd name="T54" fmla="*/ 1 w 42"/>
                    <a:gd name="T55" fmla="*/ 43 h 52"/>
                    <a:gd name="T56" fmla="*/ 12 w 42"/>
                    <a:gd name="T57" fmla="*/ 43 h 52"/>
                    <a:gd name="T58" fmla="*/ 14 w 42"/>
                    <a:gd name="T59" fmla="*/ 39 h 52"/>
                    <a:gd name="T60" fmla="*/ 1 w 42"/>
                    <a:gd name="T61" fmla="*/ 39 h 52"/>
                    <a:gd name="T62" fmla="*/ 0 w 42"/>
                    <a:gd name="T63" fmla="*/ 41 h 52"/>
                    <a:gd name="T64" fmla="*/ 0 w 42"/>
                    <a:gd name="T65" fmla="*/ 51 h 52"/>
                    <a:gd name="T66" fmla="*/ 1 w 42"/>
                    <a:gd name="T67" fmla="*/ 52 h 52"/>
                    <a:gd name="T68" fmla="*/ 11 w 42"/>
                    <a:gd name="T69" fmla="*/ 52 h 52"/>
                    <a:gd name="T70" fmla="*/ 11 w 42"/>
                    <a:gd name="T71" fmla="*/ 49 h 52"/>
                    <a:gd name="T72" fmla="*/ 1 w 42"/>
                    <a:gd name="T73" fmla="*/ 49 h 52"/>
                    <a:gd name="T74" fmla="*/ 0 w 42"/>
                    <a:gd name="T75" fmla="*/ 5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52">
                      <a:moveTo>
                        <a:pt x="40" y="10"/>
                      </a:moveTo>
                      <a:cubicBezTo>
                        <a:pt x="1" y="10"/>
                        <a:pt x="1" y="10"/>
                        <a:pt x="1" y="10"/>
                      </a:cubicBezTo>
                      <a:cubicBezTo>
                        <a:pt x="0" y="10"/>
                        <a:pt x="0" y="10"/>
                        <a:pt x="0" y="11"/>
                      </a:cubicBezTo>
                      <a:cubicBezTo>
                        <a:pt x="0" y="12"/>
                        <a:pt x="0" y="13"/>
                        <a:pt x="1" y="13"/>
                      </a:cubicBezTo>
                      <a:cubicBezTo>
                        <a:pt x="40" y="13"/>
                        <a:pt x="40" y="13"/>
                        <a:pt x="40" y="13"/>
                      </a:cubicBezTo>
                      <a:cubicBezTo>
                        <a:pt x="41" y="13"/>
                        <a:pt x="42" y="12"/>
                        <a:pt x="42" y="11"/>
                      </a:cubicBezTo>
                      <a:cubicBezTo>
                        <a:pt x="42" y="10"/>
                        <a:pt x="41" y="10"/>
                        <a:pt x="40" y="10"/>
                      </a:cubicBezTo>
                      <a:close/>
                      <a:moveTo>
                        <a:pt x="1" y="3"/>
                      </a:moveTo>
                      <a:cubicBezTo>
                        <a:pt x="40" y="3"/>
                        <a:pt x="40" y="3"/>
                        <a:pt x="40" y="3"/>
                      </a:cubicBezTo>
                      <a:cubicBezTo>
                        <a:pt x="41" y="3"/>
                        <a:pt x="42" y="2"/>
                        <a:pt x="42" y="1"/>
                      </a:cubicBezTo>
                      <a:cubicBezTo>
                        <a:pt x="42" y="0"/>
                        <a:pt x="41" y="0"/>
                        <a:pt x="40" y="0"/>
                      </a:cubicBezTo>
                      <a:cubicBezTo>
                        <a:pt x="1" y="0"/>
                        <a:pt x="1" y="0"/>
                        <a:pt x="1" y="0"/>
                      </a:cubicBezTo>
                      <a:cubicBezTo>
                        <a:pt x="0" y="0"/>
                        <a:pt x="0" y="0"/>
                        <a:pt x="0" y="1"/>
                      </a:cubicBezTo>
                      <a:cubicBezTo>
                        <a:pt x="0" y="2"/>
                        <a:pt x="0" y="3"/>
                        <a:pt x="1" y="3"/>
                      </a:cubicBezTo>
                      <a:close/>
                      <a:moveTo>
                        <a:pt x="0" y="21"/>
                      </a:moveTo>
                      <a:cubicBezTo>
                        <a:pt x="0" y="22"/>
                        <a:pt x="0" y="23"/>
                        <a:pt x="1" y="23"/>
                      </a:cubicBezTo>
                      <a:cubicBezTo>
                        <a:pt x="29" y="23"/>
                        <a:pt x="29" y="23"/>
                        <a:pt x="29" y="23"/>
                      </a:cubicBezTo>
                      <a:cubicBezTo>
                        <a:pt x="32" y="21"/>
                        <a:pt x="36" y="20"/>
                        <a:pt x="39" y="19"/>
                      </a:cubicBezTo>
                      <a:cubicBezTo>
                        <a:pt x="1" y="19"/>
                        <a:pt x="1" y="19"/>
                        <a:pt x="1" y="19"/>
                      </a:cubicBezTo>
                      <a:cubicBezTo>
                        <a:pt x="0" y="19"/>
                        <a:pt x="0" y="20"/>
                        <a:pt x="0" y="21"/>
                      </a:cubicBezTo>
                      <a:close/>
                      <a:moveTo>
                        <a:pt x="0" y="31"/>
                      </a:moveTo>
                      <a:cubicBezTo>
                        <a:pt x="0" y="32"/>
                        <a:pt x="0" y="33"/>
                        <a:pt x="1" y="33"/>
                      </a:cubicBezTo>
                      <a:cubicBezTo>
                        <a:pt x="18" y="33"/>
                        <a:pt x="18" y="33"/>
                        <a:pt x="18" y="33"/>
                      </a:cubicBezTo>
                      <a:cubicBezTo>
                        <a:pt x="19" y="32"/>
                        <a:pt x="20" y="30"/>
                        <a:pt x="21" y="29"/>
                      </a:cubicBezTo>
                      <a:cubicBezTo>
                        <a:pt x="1" y="29"/>
                        <a:pt x="1" y="29"/>
                        <a:pt x="1" y="29"/>
                      </a:cubicBezTo>
                      <a:cubicBezTo>
                        <a:pt x="0" y="29"/>
                        <a:pt x="0" y="30"/>
                        <a:pt x="0" y="31"/>
                      </a:cubicBezTo>
                      <a:close/>
                      <a:moveTo>
                        <a:pt x="0" y="41"/>
                      </a:moveTo>
                      <a:cubicBezTo>
                        <a:pt x="0" y="42"/>
                        <a:pt x="0" y="43"/>
                        <a:pt x="1" y="43"/>
                      </a:cubicBezTo>
                      <a:cubicBezTo>
                        <a:pt x="12" y="43"/>
                        <a:pt x="12" y="43"/>
                        <a:pt x="12" y="43"/>
                      </a:cubicBezTo>
                      <a:cubicBezTo>
                        <a:pt x="13" y="41"/>
                        <a:pt x="13" y="40"/>
                        <a:pt x="14" y="39"/>
                      </a:cubicBezTo>
                      <a:cubicBezTo>
                        <a:pt x="1" y="39"/>
                        <a:pt x="1" y="39"/>
                        <a:pt x="1" y="39"/>
                      </a:cubicBezTo>
                      <a:cubicBezTo>
                        <a:pt x="0" y="39"/>
                        <a:pt x="0" y="40"/>
                        <a:pt x="0" y="41"/>
                      </a:cubicBezTo>
                      <a:close/>
                      <a:moveTo>
                        <a:pt x="0" y="51"/>
                      </a:moveTo>
                      <a:cubicBezTo>
                        <a:pt x="0" y="52"/>
                        <a:pt x="0" y="52"/>
                        <a:pt x="1" y="52"/>
                      </a:cubicBezTo>
                      <a:cubicBezTo>
                        <a:pt x="11" y="52"/>
                        <a:pt x="11" y="52"/>
                        <a:pt x="11" y="52"/>
                      </a:cubicBezTo>
                      <a:cubicBezTo>
                        <a:pt x="11" y="51"/>
                        <a:pt x="11" y="50"/>
                        <a:pt x="11" y="49"/>
                      </a:cubicBezTo>
                      <a:cubicBezTo>
                        <a:pt x="1" y="49"/>
                        <a:pt x="1" y="49"/>
                        <a:pt x="1" y="49"/>
                      </a:cubicBezTo>
                      <a:cubicBezTo>
                        <a:pt x="0" y="49"/>
                        <a:pt x="0" y="50"/>
                        <a:pt x="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2" name="Freeform 31"/>
                <p:cNvSpPr>
                  <a:spLocks noEditPoints="1"/>
                </p:cNvSpPr>
                <p:nvPr/>
              </p:nvSpPr>
              <p:spPr bwMode="auto">
                <a:xfrm>
                  <a:off x="3917950" y="3205162"/>
                  <a:ext cx="236537" cy="231775"/>
                </a:xfrm>
                <a:custGeom>
                  <a:avLst/>
                  <a:gdLst>
                    <a:gd name="T0" fmla="*/ 52 w 63"/>
                    <a:gd name="T1" fmla="*/ 11 h 62"/>
                    <a:gd name="T2" fmla="*/ 11 w 63"/>
                    <a:gd name="T3" fmla="*/ 11 h 62"/>
                    <a:gd name="T4" fmla="*/ 11 w 63"/>
                    <a:gd name="T5" fmla="*/ 51 h 62"/>
                    <a:gd name="T6" fmla="*/ 52 w 63"/>
                    <a:gd name="T7" fmla="*/ 51 h 62"/>
                    <a:gd name="T8" fmla="*/ 52 w 63"/>
                    <a:gd name="T9" fmla="*/ 11 h 62"/>
                    <a:gd name="T10" fmla="*/ 17 w 63"/>
                    <a:gd name="T11" fmla="*/ 45 h 62"/>
                    <a:gd name="T12" fmla="*/ 17 w 63"/>
                    <a:gd name="T13" fmla="*/ 17 h 62"/>
                    <a:gd name="T14" fmla="*/ 46 w 63"/>
                    <a:gd name="T15" fmla="*/ 17 h 62"/>
                    <a:gd name="T16" fmla="*/ 46 w 63"/>
                    <a:gd name="T17" fmla="*/ 45 h 62"/>
                    <a:gd name="T18" fmla="*/ 17 w 63"/>
                    <a:gd name="T1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52" y="11"/>
                      </a:moveTo>
                      <a:cubicBezTo>
                        <a:pt x="40" y="0"/>
                        <a:pt x="22" y="0"/>
                        <a:pt x="11" y="11"/>
                      </a:cubicBezTo>
                      <a:cubicBezTo>
                        <a:pt x="0" y="22"/>
                        <a:pt x="0" y="40"/>
                        <a:pt x="11" y="51"/>
                      </a:cubicBezTo>
                      <a:cubicBezTo>
                        <a:pt x="22" y="62"/>
                        <a:pt x="40" y="62"/>
                        <a:pt x="52" y="51"/>
                      </a:cubicBezTo>
                      <a:cubicBezTo>
                        <a:pt x="63" y="40"/>
                        <a:pt x="63" y="22"/>
                        <a:pt x="52" y="11"/>
                      </a:cubicBezTo>
                      <a:close/>
                      <a:moveTo>
                        <a:pt x="17" y="45"/>
                      </a:moveTo>
                      <a:cubicBezTo>
                        <a:pt x="9" y="37"/>
                        <a:pt x="9" y="25"/>
                        <a:pt x="17" y="17"/>
                      </a:cubicBezTo>
                      <a:cubicBezTo>
                        <a:pt x="25" y="9"/>
                        <a:pt x="38" y="9"/>
                        <a:pt x="46" y="17"/>
                      </a:cubicBezTo>
                      <a:cubicBezTo>
                        <a:pt x="53" y="25"/>
                        <a:pt x="53" y="37"/>
                        <a:pt x="46" y="45"/>
                      </a:cubicBezTo>
                      <a:cubicBezTo>
                        <a:pt x="38" y="53"/>
                        <a:pt x="25" y="53"/>
                        <a:pt x="17"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3" name="Freeform 32"/>
                <p:cNvSpPr>
                  <a:spLocks noEditPoints="1"/>
                </p:cNvSpPr>
                <p:nvPr/>
              </p:nvSpPr>
              <p:spPr bwMode="auto">
                <a:xfrm>
                  <a:off x="3802063" y="3398837"/>
                  <a:ext cx="149225" cy="146050"/>
                </a:xfrm>
                <a:custGeom>
                  <a:avLst/>
                  <a:gdLst>
                    <a:gd name="T0" fmla="*/ 38 w 40"/>
                    <a:gd name="T1" fmla="*/ 2 h 39"/>
                    <a:gd name="T2" fmla="*/ 30 w 40"/>
                    <a:gd name="T3" fmla="*/ 2 h 39"/>
                    <a:gd name="T4" fmla="*/ 30 w 40"/>
                    <a:gd name="T5" fmla="*/ 2 h 39"/>
                    <a:gd name="T6" fmla="*/ 38 w 40"/>
                    <a:gd name="T7" fmla="*/ 11 h 39"/>
                    <a:gd name="T8" fmla="*/ 38 w 40"/>
                    <a:gd name="T9" fmla="*/ 10 h 39"/>
                    <a:gd name="T10" fmla="*/ 38 w 40"/>
                    <a:gd name="T11" fmla="*/ 2 h 39"/>
                    <a:gd name="T12" fmla="*/ 2 w 40"/>
                    <a:gd name="T13" fmla="*/ 29 h 39"/>
                    <a:gd name="T14" fmla="*/ 2 w 40"/>
                    <a:gd name="T15" fmla="*/ 37 h 39"/>
                    <a:gd name="T16" fmla="*/ 11 w 40"/>
                    <a:gd name="T17" fmla="*/ 37 h 39"/>
                    <a:gd name="T18" fmla="*/ 35 w 40"/>
                    <a:gd name="T19" fmla="*/ 13 h 39"/>
                    <a:gd name="T20" fmla="*/ 27 w 40"/>
                    <a:gd name="T21" fmla="*/ 5 h 39"/>
                    <a:gd name="T22" fmla="*/ 2 w 40"/>
                    <a:gd name="T23"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39">
                      <a:moveTo>
                        <a:pt x="38" y="2"/>
                      </a:moveTo>
                      <a:cubicBezTo>
                        <a:pt x="36" y="0"/>
                        <a:pt x="32" y="0"/>
                        <a:pt x="30" y="2"/>
                      </a:cubicBezTo>
                      <a:cubicBezTo>
                        <a:pt x="30" y="2"/>
                        <a:pt x="30" y="2"/>
                        <a:pt x="30" y="2"/>
                      </a:cubicBezTo>
                      <a:cubicBezTo>
                        <a:pt x="38" y="11"/>
                        <a:pt x="38" y="11"/>
                        <a:pt x="38" y="11"/>
                      </a:cubicBezTo>
                      <a:cubicBezTo>
                        <a:pt x="38" y="10"/>
                        <a:pt x="38" y="10"/>
                        <a:pt x="38" y="10"/>
                      </a:cubicBezTo>
                      <a:cubicBezTo>
                        <a:pt x="40" y="8"/>
                        <a:pt x="40" y="4"/>
                        <a:pt x="38" y="2"/>
                      </a:cubicBezTo>
                      <a:close/>
                      <a:moveTo>
                        <a:pt x="2" y="29"/>
                      </a:moveTo>
                      <a:cubicBezTo>
                        <a:pt x="0" y="31"/>
                        <a:pt x="0" y="35"/>
                        <a:pt x="2" y="37"/>
                      </a:cubicBezTo>
                      <a:cubicBezTo>
                        <a:pt x="5" y="39"/>
                        <a:pt x="8" y="39"/>
                        <a:pt x="11" y="37"/>
                      </a:cubicBezTo>
                      <a:cubicBezTo>
                        <a:pt x="35" y="13"/>
                        <a:pt x="35" y="13"/>
                        <a:pt x="35" y="13"/>
                      </a:cubicBezTo>
                      <a:cubicBezTo>
                        <a:pt x="27" y="5"/>
                        <a:pt x="27" y="5"/>
                        <a:pt x="27" y="5"/>
                      </a:cubicBez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4" name="Freeform 33"/>
                <p:cNvSpPr/>
                <p:nvPr/>
              </p:nvSpPr>
              <p:spPr bwMode="auto">
                <a:xfrm>
                  <a:off x="3810000" y="3065462"/>
                  <a:ext cx="261937" cy="296863"/>
                </a:xfrm>
                <a:custGeom>
                  <a:avLst/>
                  <a:gdLst>
                    <a:gd name="T0" fmla="*/ 33 w 70"/>
                    <a:gd name="T1" fmla="*/ 73 h 79"/>
                    <a:gd name="T2" fmla="*/ 11 w 70"/>
                    <a:gd name="T3" fmla="*/ 73 h 79"/>
                    <a:gd name="T4" fmla="*/ 7 w 70"/>
                    <a:gd name="T5" fmla="*/ 69 h 79"/>
                    <a:gd name="T6" fmla="*/ 7 w 70"/>
                    <a:gd name="T7" fmla="*/ 10 h 79"/>
                    <a:gd name="T8" fmla="*/ 11 w 70"/>
                    <a:gd name="T9" fmla="*/ 6 h 79"/>
                    <a:gd name="T10" fmla="*/ 59 w 70"/>
                    <a:gd name="T11" fmla="*/ 6 h 79"/>
                    <a:gd name="T12" fmla="*/ 63 w 70"/>
                    <a:gd name="T13" fmla="*/ 10 h 79"/>
                    <a:gd name="T14" fmla="*/ 63 w 70"/>
                    <a:gd name="T15" fmla="*/ 41 h 79"/>
                    <a:gd name="T16" fmla="*/ 70 w 70"/>
                    <a:gd name="T17" fmla="*/ 42 h 79"/>
                    <a:gd name="T18" fmla="*/ 70 w 70"/>
                    <a:gd name="T19" fmla="*/ 10 h 79"/>
                    <a:gd name="T20" fmla="*/ 59 w 70"/>
                    <a:gd name="T21" fmla="*/ 0 h 79"/>
                    <a:gd name="T22" fmla="*/ 11 w 70"/>
                    <a:gd name="T23" fmla="*/ 0 h 79"/>
                    <a:gd name="T24" fmla="*/ 0 w 70"/>
                    <a:gd name="T25" fmla="*/ 10 h 79"/>
                    <a:gd name="T26" fmla="*/ 0 w 70"/>
                    <a:gd name="T27" fmla="*/ 69 h 79"/>
                    <a:gd name="T28" fmla="*/ 11 w 70"/>
                    <a:gd name="T29" fmla="*/ 79 h 79"/>
                    <a:gd name="T30" fmla="*/ 36 w 70"/>
                    <a:gd name="T31" fmla="*/ 79 h 79"/>
                    <a:gd name="T32" fmla="*/ 33 w 70"/>
                    <a:gd name="T33" fmla="*/ 7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79">
                      <a:moveTo>
                        <a:pt x="33" y="73"/>
                      </a:moveTo>
                      <a:cubicBezTo>
                        <a:pt x="11" y="73"/>
                        <a:pt x="11" y="73"/>
                        <a:pt x="11" y="73"/>
                      </a:cubicBezTo>
                      <a:cubicBezTo>
                        <a:pt x="9" y="73"/>
                        <a:pt x="7" y="71"/>
                        <a:pt x="7" y="69"/>
                      </a:cubicBezTo>
                      <a:cubicBezTo>
                        <a:pt x="7" y="10"/>
                        <a:pt x="7" y="10"/>
                        <a:pt x="7" y="10"/>
                      </a:cubicBezTo>
                      <a:cubicBezTo>
                        <a:pt x="7" y="8"/>
                        <a:pt x="9" y="6"/>
                        <a:pt x="11" y="6"/>
                      </a:cubicBezTo>
                      <a:cubicBezTo>
                        <a:pt x="59" y="6"/>
                        <a:pt x="59" y="6"/>
                        <a:pt x="59" y="6"/>
                      </a:cubicBezTo>
                      <a:cubicBezTo>
                        <a:pt x="61" y="6"/>
                        <a:pt x="63" y="8"/>
                        <a:pt x="63" y="10"/>
                      </a:cubicBezTo>
                      <a:cubicBezTo>
                        <a:pt x="63" y="41"/>
                        <a:pt x="63" y="41"/>
                        <a:pt x="63" y="41"/>
                      </a:cubicBezTo>
                      <a:cubicBezTo>
                        <a:pt x="65" y="41"/>
                        <a:pt x="68" y="41"/>
                        <a:pt x="70" y="42"/>
                      </a:cubicBezTo>
                      <a:cubicBezTo>
                        <a:pt x="70" y="10"/>
                        <a:pt x="70" y="10"/>
                        <a:pt x="70" y="10"/>
                      </a:cubicBezTo>
                      <a:cubicBezTo>
                        <a:pt x="70" y="4"/>
                        <a:pt x="65" y="0"/>
                        <a:pt x="59" y="0"/>
                      </a:cubicBezTo>
                      <a:cubicBezTo>
                        <a:pt x="11" y="0"/>
                        <a:pt x="11" y="0"/>
                        <a:pt x="11" y="0"/>
                      </a:cubicBezTo>
                      <a:cubicBezTo>
                        <a:pt x="5" y="0"/>
                        <a:pt x="0" y="4"/>
                        <a:pt x="0" y="10"/>
                      </a:cubicBezTo>
                      <a:cubicBezTo>
                        <a:pt x="0" y="69"/>
                        <a:pt x="0" y="69"/>
                        <a:pt x="0" y="69"/>
                      </a:cubicBezTo>
                      <a:cubicBezTo>
                        <a:pt x="0" y="75"/>
                        <a:pt x="5" y="79"/>
                        <a:pt x="11" y="79"/>
                      </a:cubicBezTo>
                      <a:cubicBezTo>
                        <a:pt x="36" y="79"/>
                        <a:pt x="36" y="79"/>
                        <a:pt x="36" y="79"/>
                      </a:cubicBezTo>
                      <a:cubicBezTo>
                        <a:pt x="35" y="77"/>
                        <a:pt x="34" y="75"/>
                        <a:pt x="33"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29" name="Freeform 25"/>
              <p:cNvSpPr/>
              <p:nvPr/>
            </p:nvSpPr>
            <p:spPr bwMode="auto">
              <a:xfrm>
                <a:off x="4778031" y="2406919"/>
                <a:ext cx="1277937" cy="106871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rgbClr val="B2EBF2"/>
              </a:solidFill>
              <a:ln>
                <a:noFill/>
              </a:ln>
            </p:spPr>
            <p:txBody>
              <a:bodyPr/>
              <a:lstStyle/>
              <a:p>
                <a:endParaRPr lang="zh-CN" altLang="en-US"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0" name="Freeform 34"/>
              <p:cNvSpPr>
                <a:spLocks noEditPoints="1"/>
              </p:cNvSpPr>
              <p:nvPr/>
            </p:nvSpPr>
            <p:spPr bwMode="auto">
              <a:xfrm>
                <a:off x="5055843" y="2702286"/>
                <a:ext cx="415925" cy="390646"/>
              </a:xfrm>
              <a:custGeom>
                <a:avLst/>
                <a:gdLst>
                  <a:gd name="T0" fmla="*/ 18 w 111"/>
                  <a:gd name="T1" fmla="*/ 67 h 104"/>
                  <a:gd name="T2" fmla="*/ 16 w 111"/>
                  <a:gd name="T3" fmla="*/ 60 h 104"/>
                  <a:gd name="T4" fmla="*/ 14 w 111"/>
                  <a:gd name="T5" fmla="*/ 16 h 104"/>
                  <a:gd name="T6" fmla="*/ 34 w 111"/>
                  <a:gd name="T7" fmla="*/ 17 h 104"/>
                  <a:gd name="T8" fmla="*/ 34 w 111"/>
                  <a:gd name="T9" fmla="*/ 0 h 104"/>
                  <a:gd name="T10" fmla="*/ 77 w 111"/>
                  <a:gd name="T11" fmla="*/ 18 h 104"/>
                  <a:gd name="T12" fmla="*/ 80 w 111"/>
                  <a:gd name="T13" fmla="*/ 20 h 104"/>
                  <a:gd name="T14" fmla="*/ 111 w 111"/>
                  <a:gd name="T15" fmla="*/ 54 h 104"/>
                  <a:gd name="T16" fmla="*/ 93 w 111"/>
                  <a:gd name="T17" fmla="*/ 64 h 104"/>
                  <a:gd name="T18" fmla="*/ 104 w 111"/>
                  <a:gd name="T19" fmla="*/ 78 h 104"/>
                  <a:gd name="T20" fmla="*/ 60 w 111"/>
                  <a:gd name="T21" fmla="*/ 90 h 104"/>
                  <a:gd name="T22" fmla="*/ 55 w 111"/>
                  <a:gd name="T23" fmla="*/ 90 h 104"/>
                  <a:gd name="T24" fmla="*/ 54 w 111"/>
                  <a:gd name="T25" fmla="*/ 90 h 104"/>
                  <a:gd name="T26" fmla="*/ 9 w 111"/>
                  <a:gd name="T27" fmla="*/ 79 h 104"/>
                  <a:gd name="T28" fmla="*/ 25 w 111"/>
                  <a:gd name="T29" fmla="*/ 53 h 104"/>
                  <a:gd name="T30" fmla="*/ 29 w 111"/>
                  <a:gd name="T31" fmla="*/ 65 h 104"/>
                  <a:gd name="T32" fmla="*/ 30 w 111"/>
                  <a:gd name="T33" fmla="*/ 68 h 104"/>
                  <a:gd name="T34" fmla="*/ 42 w 111"/>
                  <a:gd name="T35" fmla="*/ 90 h 104"/>
                  <a:gd name="T36" fmla="*/ 52 w 111"/>
                  <a:gd name="T37" fmla="*/ 80 h 104"/>
                  <a:gd name="T38" fmla="*/ 55 w 111"/>
                  <a:gd name="T39" fmla="*/ 80 h 104"/>
                  <a:gd name="T40" fmla="*/ 61 w 111"/>
                  <a:gd name="T41" fmla="*/ 80 h 104"/>
                  <a:gd name="T42" fmla="*/ 72 w 111"/>
                  <a:gd name="T43" fmla="*/ 89 h 104"/>
                  <a:gd name="T44" fmla="*/ 82 w 111"/>
                  <a:gd name="T45" fmla="*/ 65 h 104"/>
                  <a:gd name="T46" fmla="*/ 85 w 111"/>
                  <a:gd name="T47" fmla="*/ 55 h 104"/>
                  <a:gd name="T48" fmla="*/ 86 w 111"/>
                  <a:gd name="T49" fmla="*/ 52 h 104"/>
                  <a:gd name="T50" fmla="*/ 92 w 111"/>
                  <a:gd name="T51" fmla="*/ 26 h 104"/>
                  <a:gd name="T52" fmla="*/ 76 w 111"/>
                  <a:gd name="T53" fmla="*/ 29 h 104"/>
                  <a:gd name="T54" fmla="*/ 69 w 111"/>
                  <a:gd name="T55" fmla="*/ 25 h 104"/>
                  <a:gd name="T56" fmla="*/ 67 w 111"/>
                  <a:gd name="T57" fmla="*/ 10 h 104"/>
                  <a:gd name="T58" fmla="*/ 44 w 111"/>
                  <a:gd name="T59" fmla="*/ 23 h 104"/>
                  <a:gd name="T60" fmla="*/ 34 w 111"/>
                  <a:gd name="T61" fmla="*/ 30 h 104"/>
                  <a:gd name="T62" fmla="*/ 32 w 111"/>
                  <a:gd name="T63" fmla="*/ 32 h 104"/>
                  <a:gd name="T64" fmla="*/ 13 w 111"/>
                  <a:gd name="T65" fmla="*/ 49 h 104"/>
                  <a:gd name="T66" fmla="*/ 56 w 111"/>
                  <a:gd name="T67" fmla="*/ 33 h 104"/>
                  <a:gd name="T68" fmla="*/ 74 w 111"/>
                  <a:gd name="T69" fmla="*/ 51 h 104"/>
                  <a:gd name="T70" fmla="*/ 56 w 111"/>
                  <a:gd name="T71" fmla="*/ 68 h 104"/>
                  <a:gd name="T72" fmla="*/ 56 w 111"/>
                  <a:gd name="T73" fmla="*/ 63 h 104"/>
                  <a:gd name="T74" fmla="*/ 64 w 111"/>
                  <a:gd name="T75" fmla="*/ 51 h 104"/>
                  <a:gd name="T76" fmla="*/ 56 w 111"/>
                  <a:gd name="T77" fmla="*/ 43 h 104"/>
                  <a:gd name="T78" fmla="*/ 49 w 111"/>
                  <a:gd name="T79" fmla="*/ 51 h 104"/>
                  <a:gd name="T80" fmla="*/ 56 w 111"/>
                  <a:gd name="T81" fmla="*/ 58 h 104"/>
                  <a:gd name="T82" fmla="*/ 56 w 111"/>
                  <a:gd name="T83" fmla="*/ 63 h 104"/>
                  <a:gd name="T84" fmla="*/ 39 w 111"/>
                  <a:gd name="T85"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1" h="104">
                    <a:moveTo>
                      <a:pt x="9" y="79"/>
                    </a:moveTo>
                    <a:cubicBezTo>
                      <a:pt x="18" y="67"/>
                      <a:pt x="18" y="67"/>
                      <a:pt x="18" y="67"/>
                    </a:cubicBezTo>
                    <a:cubicBezTo>
                      <a:pt x="18" y="65"/>
                      <a:pt x="17" y="62"/>
                      <a:pt x="16" y="60"/>
                    </a:cubicBezTo>
                    <a:cubicBezTo>
                      <a:pt x="16" y="60"/>
                      <a:pt x="16" y="60"/>
                      <a:pt x="16" y="60"/>
                    </a:cubicBezTo>
                    <a:cubicBezTo>
                      <a:pt x="0" y="55"/>
                      <a:pt x="0" y="55"/>
                      <a:pt x="0" y="55"/>
                    </a:cubicBezTo>
                    <a:cubicBezTo>
                      <a:pt x="14" y="16"/>
                      <a:pt x="14" y="16"/>
                      <a:pt x="14" y="16"/>
                    </a:cubicBezTo>
                    <a:cubicBezTo>
                      <a:pt x="29" y="21"/>
                      <a:pt x="29" y="21"/>
                      <a:pt x="29" y="21"/>
                    </a:cubicBezTo>
                    <a:cubicBezTo>
                      <a:pt x="31" y="19"/>
                      <a:pt x="32" y="18"/>
                      <a:pt x="34" y="17"/>
                    </a:cubicBezTo>
                    <a:cubicBezTo>
                      <a:pt x="34" y="17"/>
                      <a:pt x="34" y="17"/>
                      <a:pt x="34" y="17"/>
                    </a:cubicBezTo>
                    <a:cubicBezTo>
                      <a:pt x="34" y="0"/>
                      <a:pt x="34" y="0"/>
                      <a:pt x="34" y="0"/>
                    </a:cubicBezTo>
                    <a:cubicBezTo>
                      <a:pt x="77" y="0"/>
                      <a:pt x="77" y="0"/>
                      <a:pt x="77" y="0"/>
                    </a:cubicBezTo>
                    <a:cubicBezTo>
                      <a:pt x="77" y="18"/>
                      <a:pt x="77" y="18"/>
                      <a:pt x="77" y="18"/>
                    </a:cubicBezTo>
                    <a:cubicBezTo>
                      <a:pt x="78" y="18"/>
                      <a:pt x="79" y="19"/>
                      <a:pt x="80" y="20"/>
                    </a:cubicBezTo>
                    <a:cubicBezTo>
                      <a:pt x="80" y="20"/>
                      <a:pt x="80" y="20"/>
                      <a:pt x="80" y="20"/>
                    </a:cubicBezTo>
                    <a:cubicBezTo>
                      <a:pt x="98" y="14"/>
                      <a:pt x="98" y="14"/>
                      <a:pt x="98" y="14"/>
                    </a:cubicBezTo>
                    <a:cubicBezTo>
                      <a:pt x="111" y="54"/>
                      <a:pt x="111" y="54"/>
                      <a:pt x="111" y="54"/>
                    </a:cubicBezTo>
                    <a:cubicBezTo>
                      <a:pt x="94" y="59"/>
                      <a:pt x="94" y="59"/>
                      <a:pt x="94" y="59"/>
                    </a:cubicBezTo>
                    <a:cubicBezTo>
                      <a:pt x="94" y="61"/>
                      <a:pt x="94" y="62"/>
                      <a:pt x="93" y="64"/>
                    </a:cubicBezTo>
                    <a:cubicBezTo>
                      <a:pt x="93" y="64"/>
                      <a:pt x="93" y="64"/>
                      <a:pt x="93" y="64"/>
                    </a:cubicBezTo>
                    <a:cubicBezTo>
                      <a:pt x="104" y="78"/>
                      <a:pt x="104" y="78"/>
                      <a:pt x="104" y="78"/>
                    </a:cubicBezTo>
                    <a:cubicBezTo>
                      <a:pt x="70" y="103"/>
                      <a:pt x="70" y="103"/>
                      <a:pt x="70" y="103"/>
                    </a:cubicBezTo>
                    <a:cubicBezTo>
                      <a:pt x="60" y="90"/>
                      <a:pt x="60" y="90"/>
                      <a:pt x="60" y="90"/>
                    </a:cubicBezTo>
                    <a:cubicBezTo>
                      <a:pt x="58" y="90"/>
                      <a:pt x="57" y="90"/>
                      <a:pt x="55" y="90"/>
                    </a:cubicBezTo>
                    <a:cubicBezTo>
                      <a:pt x="55" y="90"/>
                      <a:pt x="55" y="90"/>
                      <a:pt x="55" y="90"/>
                    </a:cubicBezTo>
                    <a:cubicBezTo>
                      <a:pt x="55" y="90"/>
                      <a:pt x="54" y="90"/>
                      <a:pt x="54" y="90"/>
                    </a:cubicBezTo>
                    <a:cubicBezTo>
                      <a:pt x="54" y="90"/>
                      <a:pt x="54" y="90"/>
                      <a:pt x="54" y="90"/>
                    </a:cubicBezTo>
                    <a:cubicBezTo>
                      <a:pt x="44" y="104"/>
                      <a:pt x="44" y="104"/>
                      <a:pt x="44" y="104"/>
                    </a:cubicBezTo>
                    <a:cubicBezTo>
                      <a:pt x="9" y="79"/>
                      <a:pt x="9" y="79"/>
                      <a:pt x="9" y="79"/>
                    </a:cubicBezTo>
                    <a:close/>
                    <a:moveTo>
                      <a:pt x="13" y="49"/>
                    </a:moveTo>
                    <a:cubicBezTo>
                      <a:pt x="25" y="53"/>
                      <a:pt x="25" y="53"/>
                      <a:pt x="25" y="53"/>
                    </a:cubicBezTo>
                    <a:cubicBezTo>
                      <a:pt x="25" y="56"/>
                      <a:pt x="25" y="56"/>
                      <a:pt x="25" y="56"/>
                    </a:cubicBezTo>
                    <a:cubicBezTo>
                      <a:pt x="26" y="59"/>
                      <a:pt x="27" y="62"/>
                      <a:pt x="29" y="65"/>
                    </a:cubicBezTo>
                    <a:cubicBezTo>
                      <a:pt x="29" y="65"/>
                      <a:pt x="29" y="65"/>
                      <a:pt x="29" y="65"/>
                    </a:cubicBezTo>
                    <a:cubicBezTo>
                      <a:pt x="30" y="68"/>
                      <a:pt x="30" y="68"/>
                      <a:pt x="30" y="68"/>
                    </a:cubicBezTo>
                    <a:cubicBezTo>
                      <a:pt x="23" y="77"/>
                      <a:pt x="23" y="77"/>
                      <a:pt x="23" y="77"/>
                    </a:cubicBezTo>
                    <a:cubicBezTo>
                      <a:pt x="42" y="90"/>
                      <a:pt x="42" y="90"/>
                      <a:pt x="42" y="90"/>
                    </a:cubicBezTo>
                    <a:cubicBezTo>
                      <a:pt x="49" y="80"/>
                      <a:pt x="49" y="80"/>
                      <a:pt x="49" y="80"/>
                    </a:cubicBezTo>
                    <a:cubicBezTo>
                      <a:pt x="52" y="80"/>
                      <a:pt x="52" y="80"/>
                      <a:pt x="52" y="80"/>
                    </a:cubicBezTo>
                    <a:cubicBezTo>
                      <a:pt x="53" y="80"/>
                      <a:pt x="54" y="80"/>
                      <a:pt x="55" y="80"/>
                    </a:cubicBezTo>
                    <a:cubicBezTo>
                      <a:pt x="55" y="80"/>
                      <a:pt x="55" y="80"/>
                      <a:pt x="55" y="80"/>
                    </a:cubicBezTo>
                    <a:cubicBezTo>
                      <a:pt x="57" y="80"/>
                      <a:pt x="59" y="80"/>
                      <a:pt x="61" y="80"/>
                    </a:cubicBezTo>
                    <a:cubicBezTo>
                      <a:pt x="61" y="80"/>
                      <a:pt x="61" y="80"/>
                      <a:pt x="61" y="80"/>
                    </a:cubicBezTo>
                    <a:cubicBezTo>
                      <a:pt x="64" y="79"/>
                      <a:pt x="64" y="79"/>
                      <a:pt x="64" y="79"/>
                    </a:cubicBezTo>
                    <a:cubicBezTo>
                      <a:pt x="72" y="89"/>
                      <a:pt x="72" y="89"/>
                      <a:pt x="72" y="89"/>
                    </a:cubicBezTo>
                    <a:cubicBezTo>
                      <a:pt x="90" y="76"/>
                      <a:pt x="90" y="76"/>
                      <a:pt x="90" y="76"/>
                    </a:cubicBezTo>
                    <a:cubicBezTo>
                      <a:pt x="82" y="65"/>
                      <a:pt x="82" y="65"/>
                      <a:pt x="82" y="65"/>
                    </a:cubicBezTo>
                    <a:cubicBezTo>
                      <a:pt x="83" y="62"/>
                      <a:pt x="83" y="62"/>
                      <a:pt x="83" y="62"/>
                    </a:cubicBezTo>
                    <a:cubicBezTo>
                      <a:pt x="84" y="60"/>
                      <a:pt x="85" y="58"/>
                      <a:pt x="85" y="55"/>
                    </a:cubicBezTo>
                    <a:cubicBezTo>
                      <a:pt x="85" y="55"/>
                      <a:pt x="85" y="55"/>
                      <a:pt x="85" y="55"/>
                    </a:cubicBezTo>
                    <a:cubicBezTo>
                      <a:pt x="86" y="52"/>
                      <a:pt x="86" y="52"/>
                      <a:pt x="86" y="52"/>
                    </a:cubicBezTo>
                    <a:cubicBezTo>
                      <a:pt x="99" y="48"/>
                      <a:pt x="99" y="48"/>
                      <a:pt x="99" y="48"/>
                    </a:cubicBezTo>
                    <a:cubicBezTo>
                      <a:pt x="92" y="26"/>
                      <a:pt x="92" y="26"/>
                      <a:pt x="92" y="26"/>
                    </a:cubicBezTo>
                    <a:cubicBezTo>
                      <a:pt x="78" y="31"/>
                      <a:pt x="78" y="31"/>
                      <a:pt x="78" y="31"/>
                    </a:cubicBezTo>
                    <a:cubicBezTo>
                      <a:pt x="76" y="29"/>
                      <a:pt x="76" y="29"/>
                      <a:pt x="76" y="29"/>
                    </a:cubicBezTo>
                    <a:cubicBezTo>
                      <a:pt x="74" y="27"/>
                      <a:pt x="72" y="26"/>
                      <a:pt x="69" y="25"/>
                    </a:cubicBezTo>
                    <a:cubicBezTo>
                      <a:pt x="69" y="25"/>
                      <a:pt x="69" y="25"/>
                      <a:pt x="69" y="25"/>
                    </a:cubicBezTo>
                    <a:cubicBezTo>
                      <a:pt x="67" y="23"/>
                      <a:pt x="67" y="23"/>
                      <a:pt x="67" y="23"/>
                    </a:cubicBezTo>
                    <a:cubicBezTo>
                      <a:pt x="67" y="10"/>
                      <a:pt x="67" y="10"/>
                      <a:pt x="67" y="10"/>
                    </a:cubicBezTo>
                    <a:cubicBezTo>
                      <a:pt x="44" y="10"/>
                      <a:pt x="44" y="10"/>
                      <a:pt x="44" y="10"/>
                    </a:cubicBezTo>
                    <a:cubicBezTo>
                      <a:pt x="44" y="23"/>
                      <a:pt x="44" y="23"/>
                      <a:pt x="44" y="23"/>
                    </a:cubicBezTo>
                    <a:cubicBezTo>
                      <a:pt x="41" y="25"/>
                      <a:pt x="41" y="25"/>
                      <a:pt x="41" y="25"/>
                    </a:cubicBezTo>
                    <a:cubicBezTo>
                      <a:pt x="39" y="26"/>
                      <a:pt x="36" y="28"/>
                      <a:pt x="34" y="30"/>
                    </a:cubicBezTo>
                    <a:cubicBezTo>
                      <a:pt x="34" y="30"/>
                      <a:pt x="34" y="30"/>
                      <a:pt x="34" y="30"/>
                    </a:cubicBezTo>
                    <a:cubicBezTo>
                      <a:pt x="32" y="32"/>
                      <a:pt x="32" y="32"/>
                      <a:pt x="32" y="32"/>
                    </a:cubicBezTo>
                    <a:cubicBezTo>
                      <a:pt x="20" y="28"/>
                      <a:pt x="20" y="28"/>
                      <a:pt x="20" y="28"/>
                    </a:cubicBezTo>
                    <a:cubicBezTo>
                      <a:pt x="13" y="49"/>
                      <a:pt x="13" y="49"/>
                      <a:pt x="13" y="49"/>
                    </a:cubicBezTo>
                    <a:close/>
                    <a:moveTo>
                      <a:pt x="39" y="51"/>
                    </a:moveTo>
                    <a:cubicBezTo>
                      <a:pt x="39" y="41"/>
                      <a:pt x="46" y="33"/>
                      <a:pt x="56" y="33"/>
                    </a:cubicBezTo>
                    <a:cubicBezTo>
                      <a:pt x="56" y="33"/>
                      <a:pt x="56" y="33"/>
                      <a:pt x="56" y="33"/>
                    </a:cubicBezTo>
                    <a:cubicBezTo>
                      <a:pt x="66" y="33"/>
                      <a:pt x="74" y="41"/>
                      <a:pt x="74" y="51"/>
                    </a:cubicBezTo>
                    <a:cubicBezTo>
                      <a:pt x="74" y="51"/>
                      <a:pt x="74" y="51"/>
                      <a:pt x="74" y="51"/>
                    </a:cubicBezTo>
                    <a:cubicBezTo>
                      <a:pt x="74" y="60"/>
                      <a:pt x="66" y="68"/>
                      <a:pt x="56" y="68"/>
                    </a:cubicBezTo>
                    <a:cubicBezTo>
                      <a:pt x="56" y="68"/>
                      <a:pt x="56" y="68"/>
                      <a:pt x="56" y="68"/>
                    </a:cubicBezTo>
                    <a:cubicBezTo>
                      <a:pt x="56" y="63"/>
                      <a:pt x="56" y="63"/>
                      <a:pt x="56" y="63"/>
                    </a:cubicBezTo>
                    <a:cubicBezTo>
                      <a:pt x="56" y="58"/>
                      <a:pt x="56" y="58"/>
                      <a:pt x="56" y="58"/>
                    </a:cubicBezTo>
                    <a:cubicBezTo>
                      <a:pt x="60" y="58"/>
                      <a:pt x="64" y="55"/>
                      <a:pt x="64" y="51"/>
                    </a:cubicBezTo>
                    <a:cubicBezTo>
                      <a:pt x="64" y="51"/>
                      <a:pt x="64" y="51"/>
                      <a:pt x="64" y="51"/>
                    </a:cubicBezTo>
                    <a:cubicBezTo>
                      <a:pt x="64" y="46"/>
                      <a:pt x="60" y="43"/>
                      <a:pt x="56" y="43"/>
                    </a:cubicBezTo>
                    <a:cubicBezTo>
                      <a:pt x="56" y="43"/>
                      <a:pt x="56" y="43"/>
                      <a:pt x="56" y="43"/>
                    </a:cubicBezTo>
                    <a:cubicBezTo>
                      <a:pt x="52" y="43"/>
                      <a:pt x="49" y="46"/>
                      <a:pt x="49" y="51"/>
                    </a:cubicBezTo>
                    <a:cubicBezTo>
                      <a:pt x="49" y="51"/>
                      <a:pt x="49" y="51"/>
                      <a:pt x="49" y="51"/>
                    </a:cubicBezTo>
                    <a:cubicBezTo>
                      <a:pt x="49" y="55"/>
                      <a:pt x="52" y="58"/>
                      <a:pt x="56" y="58"/>
                    </a:cubicBezTo>
                    <a:cubicBezTo>
                      <a:pt x="56" y="58"/>
                      <a:pt x="56" y="58"/>
                      <a:pt x="56" y="58"/>
                    </a:cubicBezTo>
                    <a:cubicBezTo>
                      <a:pt x="56" y="63"/>
                      <a:pt x="56" y="63"/>
                      <a:pt x="56" y="63"/>
                    </a:cubicBezTo>
                    <a:cubicBezTo>
                      <a:pt x="56" y="68"/>
                      <a:pt x="56" y="68"/>
                      <a:pt x="56" y="68"/>
                    </a:cubicBezTo>
                    <a:cubicBezTo>
                      <a:pt x="46" y="68"/>
                      <a:pt x="39" y="60"/>
                      <a:pt x="39" y="51"/>
                    </a:cubicBezTo>
                    <a:close/>
                  </a:path>
                </a:pathLst>
              </a:custGeom>
              <a:solidFill>
                <a:srgbClr val="F8F8F8"/>
              </a:solidFill>
              <a:ln>
                <a:noFill/>
              </a:ln>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16" name="矩形 23"/>
            <p:cNvSpPr>
              <a:spLocks noChangeArrowheads="1"/>
            </p:cNvSpPr>
            <p:nvPr/>
          </p:nvSpPr>
          <p:spPr bwMode="auto">
            <a:xfrm>
              <a:off x="7603052" y="2203247"/>
              <a:ext cx="3482294" cy="923330"/>
            </a:xfrm>
            <a:prstGeom prst="rect">
              <a:avLst/>
            </a:prstGeom>
            <a:noFill/>
            <a:ln>
              <a:noFill/>
            </a:ln>
          </p:spPr>
          <p:txBody>
            <a:bodyPr wrap="square">
              <a:spAutoFit/>
            </a:bodyPr>
            <a:lstStyle/>
            <a:p>
              <a:pPr>
                <a:lnSpc>
                  <a:spcPct val="150000"/>
                </a:lnSpc>
              </a:pP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矩形 23"/>
            <p:cNvSpPr>
              <a:spLocks noChangeArrowheads="1"/>
            </p:cNvSpPr>
            <p:nvPr/>
          </p:nvSpPr>
          <p:spPr bwMode="auto">
            <a:xfrm>
              <a:off x="7603052" y="3346935"/>
              <a:ext cx="3482294" cy="923330"/>
            </a:xfrm>
            <a:prstGeom prst="rect">
              <a:avLst/>
            </a:prstGeom>
            <a:noFill/>
            <a:ln>
              <a:noFill/>
            </a:ln>
          </p:spPr>
          <p:txBody>
            <a:bodyPr wrap="square">
              <a:spAutoFit/>
            </a:bodyPr>
            <a:lstStyle/>
            <a:p>
              <a:pPr>
                <a:lnSpc>
                  <a:spcPct val="150000"/>
                </a:lnSpc>
              </a:pP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1" name="矩形 23"/>
            <p:cNvSpPr>
              <a:spLocks noChangeArrowheads="1"/>
            </p:cNvSpPr>
            <p:nvPr/>
          </p:nvSpPr>
          <p:spPr bwMode="auto">
            <a:xfrm>
              <a:off x="979730" y="2157816"/>
              <a:ext cx="3584050" cy="923330"/>
            </a:xfrm>
            <a:prstGeom prst="rect">
              <a:avLst/>
            </a:prstGeom>
            <a:noFill/>
            <a:ln>
              <a:noFill/>
            </a:ln>
          </p:spPr>
          <p:txBody>
            <a:bodyPr wrap="square">
              <a:spAutoFit/>
            </a:bodyPr>
            <a:lstStyle/>
            <a:p>
              <a:pPr algn="r">
                <a:lnSpc>
                  <a:spcPct val="150000"/>
                </a:lnSpc>
              </a:pP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2" name="矩形 21"/>
            <p:cNvSpPr>
              <a:spLocks noChangeArrowheads="1"/>
            </p:cNvSpPr>
            <p:nvPr/>
          </p:nvSpPr>
          <p:spPr bwMode="auto">
            <a:xfrm>
              <a:off x="970664" y="3361003"/>
              <a:ext cx="3584050" cy="923330"/>
            </a:xfrm>
            <a:prstGeom prst="rect">
              <a:avLst/>
            </a:prstGeom>
            <a:noFill/>
            <a:ln>
              <a:noFill/>
            </a:ln>
          </p:spPr>
          <p:txBody>
            <a:bodyPr wrap="square">
              <a:spAutoFit/>
            </a:bodyPr>
            <a:lstStyle/>
            <a:p>
              <a:pPr algn="r">
                <a:lnSpc>
                  <a:spcPct val="150000"/>
                </a:lnSpc>
              </a:pP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39" name="矩形 38"/>
          <p:cNvSpPr/>
          <p:nvPr/>
        </p:nvSpPr>
        <p:spPr>
          <a:xfrm>
            <a:off x="3203968" y="5127556"/>
            <a:ext cx="5875625" cy="854080"/>
          </a:xfrm>
          <a:prstGeom prst="rect">
            <a:avLst/>
          </a:prstGeom>
        </p:spPr>
        <p:txBody>
          <a:bodyPr wrap="square">
            <a:spAutoFit/>
          </a:bodyPr>
          <a:lstStyle/>
          <a:p>
            <a:pPr algn="ctr">
              <a:lnSpc>
                <a:spcPct val="150000"/>
              </a:lnSpc>
            </a:pPr>
            <a:r>
              <a:rPr lang="zh-CN" altLang="en-US" sz="1100" dirty="0">
                <a:latin typeface="等线" panose="02010600030101010101" pitchFamily="2" charset="-122"/>
                <a:ea typeface="等线" panose="02010600030101010101" pitchFamily="2" charset="-122"/>
                <a:cs typeface="全字库正楷体" panose="02010604000101010101" pitchFamily="2" charset="-122"/>
              </a:rPr>
              <a:t>Just for today I will exercise my soul in three ways. I will do somebody a good turnJust for today I will exercise my soul</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a:p>
            <a:pPr algn="ctr">
              <a:lnSpc>
                <a:spcPct val="150000"/>
              </a:lnSpc>
            </a:pP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8372" t="4946" r="70161" b="65946"/>
          <a:stretch>
            <a:fillRect/>
          </a:stretch>
        </p:blipFill>
        <p:spPr>
          <a:xfrm>
            <a:off x="2486615" y="2438269"/>
            <a:ext cx="2208165" cy="1996209"/>
          </a:xfrm>
          <a:prstGeom prst="rect">
            <a:avLst/>
          </a:prstGeom>
        </p:spPr>
      </p:pic>
      <p:sp>
        <p:nvSpPr>
          <p:cNvPr id="15" name="文本框 14"/>
          <p:cNvSpPr txBox="1"/>
          <p:nvPr/>
        </p:nvSpPr>
        <p:spPr>
          <a:xfrm>
            <a:off x="3154916" y="3051988"/>
            <a:ext cx="743398" cy="523220"/>
          </a:xfrm>
          <a:prstGeom prst="rect">
            <a:avLst/>
          </a:prstGeom>
          <a:noFill/>
        </p:spPr>
        <p:txBody>
          <a:bodyPr wrap="square" rtlCol="0">
            <a:spAutoFit/>
          </a:bodyPr>
          <a:lstStyle/>
          <a:p>
            <a:pPr algn="ctr"/>
            <a:r>
              <a:rPr lang="en-US" altLang="zh-CN" sz="2800" b="1" dirty="0">
                <a:solidFill>
                  <a:schemeClr val="bg1"/>
                </a:solidFill>
                <a:latin typeface="等线" panose="02010600030101010101" pitchFamily="2" charset="-122"/>
                <a:ea typeface="等线" panose="02010600030101010101" pitchFamily="2" charset="-122"/>
              </a:rPr>
              <a:t>0 3</a:t>
            </a:r>
            <a:endParaRPr lang="zh-CN" altLang="en-US" sz="2800" b="1" dirty="0">
              <a:solidFill>
                <a:schemeClr val="bg1"/>
              </a:solidFill>
              <a:latin typeface="等线" panose="02010600030101010101" pitchFamily="2" charset="-122"/>
              <a:ea typeface="等线" panose="02010600030101010101" pitchFamily="2" charset="-122"/>
            </a:endParaRPr>
          </a:p>
        </p:txBody>
      </p:sp>
      <p:sp>
        <p:nvSpPr>
          <p:cNvPr id="16" name="文本框 15"/>
          <p:cNvSpPr txBox="1"/>
          <p:nvPr/>
        </p:nvSpPr>
        <p:spPr>
          <a:xfrm>
            <a:off x="4345798" y="2760974"/>
            <a:ext cx="3441349" cy="523220"/>
          </a:xfrm>
          <a:prstGeom prst="rect">
            <a:avLst/>
          </a:prstGeom>
          <a:noFill/>
        </p:spPr>
        <p:txBody>
          <a:bodyPr wrap="square" rtlCol="0">
            <a:spAutoFit/>
          </a:bodyPr>
          <a:lstStyle/>
          <a:p>
            <a:r>
              <a:rPr lang="zh-CN" altLang="en-US" sz="28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8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矩形 23"/>
          <p:cNvSpPr>
            <a:spLocks noChangeArrowheads="1"/>
          </p:cNvSpPr>
          <p:nvPr/>
        </p:nvSpPr>
        <p:spPr bwMode="auto">
          <a:xfrm>
            <a:off x="4345799" y="3224566"/>
            <a:ext cx="5216124" cy="854080"/>
          </a:xfrm>
          <a:prstGeom prst="rect">
            <a:avLst/>
          </a:prstGeom>
          <a:noFill/>
          <a:ln>
            <a:noFill/>
          </a:ln>
        </p:spPr>
        <p:txBody>
          <a:bodyPr wrap="square">
            <a:spAutoFit/>
          </a:bodyPr>
          <a:lstStyle/>
          <a:p>
            <a:pPr>
              <a:lnSpc>
                <a:spcPct val="150000"/>
              </a:lnSpc>
            </a:pPr>
            <a:r>
              <a:rPr lang="en-US" altLang="zh-CN" sz="11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Just for today I will try to live through this day only and not tackle my whole life problem at once.</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14" name="矩形 13"/>
          <p:cNvSpPr/>
          <p:nvPr/>
        </p:nvSpPr>
        <p:spPr>
          <a:xfrm>
            <a:off x="0" y="557212"/>
            <a:ext cx="12192000" cy="1143000"/>
          </a:xfrm>
          <a:prstGeom prst="rect">
            <a:avLst/>
          </a:prstGeom>
          <a:solidFill>
            <a:srgbClr val="B2EB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E9FA3"/>
              </a:solidFill>
              <a:latin typeface="等线" panose="02010600030101010101" pitchFamily="2" charset="-122"/>
              <a:ea typeface="等线" panose="02010600030101010101" pitchFamily="2" charset="-122"/>
            </a:endParaRPr>
          </a:p>
        </p:txBody>
      </p:sp>
      <p:sp>
        <p:nvSpPr>
          <p:cNvPr id="15" name="文本框 22"/>
          <p:cNvSpPr txBox="1">
            <a:spLocks noChangeArrowheads="1"/>
          </p:cNvSpPr>
          <p:nvPr/>
        </p:nvSpPr>
        <p:spPr bwMode="auto">
          <a:xfrm>
            <a:off x="714672" y="867102"/>
            <a:ext cx="4428828" cy="523220"/>
          </a:xfrm>
          <a:prstGeom prst="rect">
            <a:avLst/>
          </a:prstGeom>
          <a:noFill/>
          <a:ln>
            <a:noFill/>
          </a:ln>
        </p:spPr>
        <p:txBody>
          <a:bodyPr wrap="square">
            <a:spAutoFit/>
          </a:bodyPr>
          <a:lstStyle>
            <a:lvl1pPr/>
            <a:lvl2pPr marL="742950" indent="-285750"/>
            <a:lvl3pPr/>
            <a:lvl4pPr/>
            <a:lvl5pPr/>
            <a:lvl6pPr/>
            <a:lvl7pPr/>
            <a:lvl8pPr/>
            <a:lvl9pPr/>
          </a:lstStyle>
          <a:p>
            <a:r>
              <a:rPr lang="en-US" altLang="zh-CN" sz="2800" b="1" dirty="0">
                <a:solidFill>
                  <a:schemeClr val="bg1"/>
                </a:solidFill>
                <a:latin typeface="等线" panose="02010600030101010101" pitchFamily="2" charset="-122"/>
                <a:ea typeface="等线" panose="02010600030101010101" pitchFamily="2" charset="-122"/>
                <a:sym typeface="微软雅黑" panose="020B0503020204020204" pitchFamily="34" charset="-122"/>
              </a:rPr>
              <a:t>YOUR TITTLE HERE</a:t>
            </a:r>
            <a:endParaRPr lang="zh-CN" altLang="en-US" sz="2800" b="1" dirty="0">
              <a:solidFill>
                <a:schemeClr val="bg1"/>
              </a:solidFill>
              <a:latin typeface="等线" panose="02010600030101010101" pitchFamily="2" charset="-122"/>
              <a:ea typeface="等线" panose="02010600030101010101" pitchFamily="2" charset="-122"/>
            </a:endParaRPr>
          </a:p>
        </p:txBody>
      </p:sp>
      <p:sp>
        <p:nvSpPr>
          <p:cNvPr id="16" name="矩形 15"/>
          <p:cNvSpPr/>
          <p:nvPr/>
        </p:nvSpPr>
        <p:spPr>
          <a:xfrm>
            <a:off x="1373975" y="2533641"/>
            <a:ext cx="171450" cy="683418"/>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等线" panose="02010600030101010101" pitchFamily="2" charset="-122"/>
              <a:ea typeface="等线" panose="02010600030101010101" pitchFamily="2" charset="-122"/>
            </a:endParaRPr>
          </a:p>
        </p:txBody>
      </p:sp>
      <p:sp>
        <p:nvSpPr>
          <p:cNvPr id="20" name="矩形 19"/>
          <p:cNvSpPr>
            <a:spLocks noChangeArrowheads="1"/>
          </p:cNvSpPr>
          <p:nvPr/>
        </p:nvSpPr>
        <p:spPr bwMode="auto">
          <a:xfrm>
            <a:off x="1697825" y="2426479"/>
            <a:ext cx="915681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9pPr>
          </a:lstStyle>
          <a:p>
            <a:pPr>
              <a:lnSpc>
                <a:spcPct val="150000"/>
              </a:lnSpc>
              <a:buNone/>
            </a:pPr>
            <a:r>
              <a:rPr lang="en-US" altLang="zh-CN" sz="1600" dirty="0">
                <a:latin typeface="等线" panose="02010600030101010101" pitchFamily="2" charset="-122"/>
                <a:ea typeface="等线" panose="02010600030101010101" pitchFamily="2" charset="-122"/>
              </a:rPr>
              <a:t>leave night , Not a sound from the pavement Has the moon lost her memory She is smiling alone In the lamplight leave night , Not a sound</a:t>
            </a:r>
            <a:endParaRPr lang="zh-CN" altLang="en-US" sz="1600" dirty="0">
              <a:latin typeface="等线" panose="02010600030101010101" pitchFamily="2" charset="-122"/>
              <a:ea typeface="等线" panose="02010600030101010101" pitchFamily="2" charset="-122"/>
              <a:cs typeface="Ebrima" panose="02000000000000000000" pitchFamily="2" charset="0"/>
            </a:endParaRPr>
          </a:p>
        </p:txBody>
      </p:sp>
      <p:sp>
        <p:nvSpPr>
          <p:cNvPr id="21" name="矩形 20"/>
          <p:cNvSpPr>
            <a:spLocks noChangeArrowheads="1"/>
          </p:cNvSpPr>
          <p:nvPr/>
        </p:nvSpPr>
        <p:spPr bwMode="auto">
          <a:xfrm>
            <a:off x="1277818" y="3689772"/>
            <a:ext cx="915681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9pPr>
          </a:lstStyle>
          <a:p>
            <a:pPr algn="r">
              <a:lnSpc>
                <a:spcPct val="150000"/>
              </a:lnSpc>
              <a:buNone/>
            </a:pPr>
            <a:r>
              <a:rPr lang="en-US" altLang="zh-CN" sz="1600" dirty="0">
                <a:latin typeface="等线" panose="02010600030101010101" pitchFamily="2" charset="-122"/>
                <a:ea typeface="等线" panose="02010600030101010101" pitchFamily="2" charset="-122"/>
              </a:rPr>
              <a:t>leave night , Not a sound from the pavement Has the moon lost her memory She is smiling alone In the lamplight leave night , Not a sound</a:t>
            </a:r>
            <a:endParaRPr lang="zh-CN" altLang="en-US" sz="1600" dirty="0">
              <a:latin typeface="等线" panose="02010600030101010101" pitchFamily="2" charset="-122"/>
              <a:ea typeface="等线" panose="02010600030101010101" pitchFamily="2" charset="-122"/>
              <a:cs typeface="Ebrima" panose="02000000000000000000" pitchFamily="2" charset="0"/>
            </a:endParaRPr>
          </a:p>
        </p:txBody>
      </p:sp>
      <p:sp>
        <p:nvSpPr>
          <p:cNvPr id="22" name="矩形 21"/>
          <p:cNvSpPr/>
          <p:nvPr/>
        </p:nvSpPr>
        <p:spPr>
          <a:xfrm>
            <a:off x="10577507" y="3749269"/>
            <a:ext cx="171450" cy="683418"/>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等线" panose="02010600030101010101" pitchFamily="2" charset="-122"/>
              <a:ea typeface="等线" panose="02010600030101010101" pitchFamily="2" charset="-122"/>
            </a:endParaRPr>
          </a:p>
        </p:txBody>
      </p:sp>
      <p:sp>
        <p:nvSpPr>
          <p:cNvPr id="23" name="矩形 22"/>
          <p:cNvSpPr/>
          <p:nvPr/>
        </p:nvSpPr>
        <p:spPr>
          <a:xfrm>
            <a:off x="1373975" y="4945922"/>
            <a:ext cx="171450" cy="683418"/>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等线" panose="02010600030101010101" pitchFamily="2" charset="-122"/>
              <a:ea typeface="等线" panose="02010600030101010101" pitchFamily="2" charset="-122"/>
            </a:endParaRPr>
          </a:p>
        </p:txBody>
      </p:sp>
      <p:sp>
        <p:nvSpPr>
          <p:cNvPr id="24" name="矩形 23"/>
          <p:cNvSpPr>
            <a:spLocks noChangeArrowheads="1"/>
          </p:cNvSpPr>
          <p:nvPr/>
        </p:nvSpPr>
        <p:spPr bwMode="auto">
          <a:xfrm>
            <a:off x="1697825" y="4838760"/>
            <a:ext cx="915681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9pPr>
          </a:lstStyle>
          <a:p>
            <a:pPr>
              <a:lnSpc>
                <a:spcPct val="150000"/>
              </a:lnSpc>
              <a:buNone/>
            </a:pPr>
            <a:r>
              <a:rPr lang="en-US" altLang="zh-CN" sz="1600" dirty="0">
                <a:latin typeface="等线" panose="02010600030101010101" pitchFamily="2" charset="-122"/>
                <a:ea typeface="等线" panose="02010600030101010101" pitchFamily="2" charset="-122"/>
              </a:rPr>
              <a:t>leave night , Not a sound from the pavement Has the moon lost her memory She is smiling alone In the lamplight leave night , Not a sound</a:t>
            </a:r>
            <a:endParaRPr lang="zh-CN" altLang="en-US" sz="1600" dirty="0">
              <a:latin typeface="等线" panose="02010600030101010101" pitchFamily="2" charset="-122"/>
              <a:ea typeface="等线" panose="02010600030101010101" pitchFamily="2" charset="-122"/>
              <a:cs typeface="Ebrima" panose="02000000000000000000" pitchFamily="2"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14" name="空心弧 13"/>
          <p:cNvSpPr/>
          <p:nvPr/>
        </p:nvSpPr>
        <p:spPr>
          <a:xfrm>
            <a:off x="1190190" y="1958631"/>
            <a:ext cx="1263904" cy="1263904"/>
          </a:xfrm>
          <a:prstGeom prst="blockArc">
            <a:avLst>
              <a:gd name="adj1" fmla="val 19962685"/>
              <a:gd name="adj2" fmla="val 16158813"/>
              <a:gd name="adj3" fmla="val 19523"/>
            </a:avLst>
          </a:pr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等线" panose="02010600030101010101" pitchFamily="2" charset="-122"/>
              <a:ea typeface="等线" panose="02010600030101010101" pitchFamily="2" charset="-122"/>
            </a:endParaRPr>
          </a:p>
        </p:txBody>
      </p:sp>
      <p:sp>
        <p:nvSpPr>
          <p:cNvPr id="15" name="TextBox 50"/>
          <p:cNvSpPr txBox="1"/>
          <p:nvPr/>
        </p:nvSpPr>
        <p:spPr>
          <a:xfrm>
            <a:off x="1505397" y="2376699"/>
            <a:ext cx="662362" cy="461665"/>
          </a:xfrm>
          <a:prstGeom prst="rect">
            <a:avLst/>
          </a:prstGeom>
          <a:noFill/>
          <a:ln>
            <a:noFill/>
          </a:ln>
        </p:spPr>
        <p:txBody>
          <a:bodyPr wrap="none" rtlCol="0">
            <a:spAutoFit/>
          </a:bodyPr>
          <a:lstStyle/>
          <a:p>
            <a:pPr algn="ctr"/>
            <a:r>
              <a:rPr lang="en-US" altLang="zh-CN" sz="2400" dirty="0">
                <a:ln w="12700">
                  <a:noFill/>
                </a:ln>
                <a:latin typeface="等线" panose="02010600030101010101" pitchFamily="2" charset="-122"/>
                <a:ea typeface="等线" panose="02010600030101010101" pitchFamily="2" charset="-122"/>
              </a:rPr>
              <a:t>80%</a:t>
            </a:r>
            <a:endParaRPr lang="en-US" altLang="zh-CN" sz="2400" dirty="0">
              <a:ln w="12700">
                <a:noFill/>
              </a:ln>
              <a:latin typeface="等线" panose="02010600030101010101" pitchFamily="2" charset="-122"/>
              <a:ea typeface="等线" panose="02010600030101010101" pitchFamily="2" charset="-122"/>
            </a:endParaRPr>
          </a:p>
        </p:txBody>
      </p:sp>
      <p:sp>
        <p:nvSpPr>
          <p:cNvPr id="16" name="TextBox 76"/>
          <p:cNvSpPr txBox="1"/>
          <p:nvPr/>
        </p:nvSpPr>
        <p:spPr>
          <a:xfrm>
            <a:off x="2588807" y="1920640"/>
            <a:ext cx="1541219" cy="369332"/>
          </a:xfrm>
          <a:prstGeom prst="rect">
            <a:avLst/>
          </a:prstGeom>
          <a:noFill/>
        </p:spPr>
        <p:txBody>
          <a:bodyPr wrap="square" rtlCol="0">
            <a:spAutoFit/>
          </a:bodyPr>
          <a:lstStyle/>
          <a:p>
            <a:r>
              <a:rPr lang="zh-CN" altLang="en-US" b="1" dirty="0">
                <a:latin typeface="等线" panose="02010600030101010101" pitchFamily="2" charset="-122"/>
                <a:ea typeface="等线" panose="02010600030101010101" pitchFamily="2" charset="-122"/>
              </a:rPr>
              <a:t>添加标题</a:t>
            </a:r>
            <a:endParaRPr lang="zh-CN" altLang="en-US" b="1" dirty="0">
              <a:latin typeface="等线" panose="02010600030101010101" pitchFamily="2" charset="-122"/>
              <a:ea typeface="等线" panose="02010600030101010101" pitchFamily="2" charset="-122"/>
            </a:endParaRPr>
          </a:p>
        </p:txBody>
      </p:sp>
      <p:sp>
        <p:nvSpPr>
          <p:cNvPr id="20" name="文本框 19"/>
          <p:cNvSpPr txBox="1"/>
          <p:nvPr/>
        </p:nvSpPr>
        <p:spPr>
          <a:xfrm>
            <a:off x="2588807" y="2289972"/>
            <a:ext cx="3291047" cy="652486"/>
          </a:xfrm>
          <a:prstGeom prst="rect">
            <a:avLst/>
          </a:prstGeom>
          <a:noFill/>
        </p:spPr>
        <p:txBody>
          <a:bodyPr wrap="square" rtlCol="0">
            <a:spAutoFit/>
          </a:bodyPr>
          <a:lstStyle/>
          <a:p>
            <a:pPr>
              <a:lnSpc>
                <a:spcPct val="130000"/>
              </a:lnSpc>
            </a:pPr>
            <a:r>
              <a:rPr lang="zh-CN" sz="1400" dirty="0">
                <a:latin typeface="等线" panose="02010600030101010101" pitchFamily="2" charset="-122"/>
                <a:ea typeface="等线" panose="02010600030101010101" pitchFamily="2" charset="-122"/>
                <a:sym typeface="+mn-ea"/>
              </a:rPr>
              <a:t>请在此添加您的文字内容，请在此添加您的文字内容。</a:t>
            </a:r>
            <a:endParaRPr lang="zh-CN" altLang="zh-CN" sz="1400" dirty="0">
              <a:latin typeface="等线" panose="02010600030101010101" pitchFamily="2" charset="-122"/>
              <a:ea typeface="等线" panose="02010600030101010101" pitchFamily="2" charset="-122"/>
              <a:sym typeface="+mn-ea"/>
            </a:endParaRPr>
          </a:p>
        </p:txBody>
      </p:sp>
      <p:sp>
        <p:nvSpPr>
          <p:cNvPr id="21" name="空心弧 20"/>
          <p:cNvSpPr/>
          <p:nvPr/>
        </p:nvSpPr>
        <p:spPr>
          <a:xfrm>
            <a:off x="6583992" y="1958631"/>
            <a:ext cx="1263904" cy="1263904"/>
          </a:xfrm>
          <a:prstGeom prst="blockArc">
            <a:avLst>
              <a:gd name="adj1" fmla="val 17218774"/>
              <a:gd name="adj2" fmla="val 16158813"/>
              <a:gd name="adj3" fmla="val 19523"/>
            </a:avLst>
          </a:pr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等线" panose="02010600030101010101" pitchFamily="2" charset="-122"/>
              <a:ea typeface="等线" panose="02010600030101010101" pitchFamily="2" charset="-122"/>
            </a:endParaRPr>
          </a:p>
        </p:txBody>
      </p:sp>
      <p:sp>
        <p:nvSpPr>
          <p:cNvPr id="22" name="TextBox 50"/>
          <p:cNvSpPr txBox="1"/>
          <p:nvPr/>
        </p:nvSpPr>
        <p:spPr>
          <a:xfrm>
            <a:off x="6899199" y="2376699"/>
            <a:ext cx="662362" cy="461665"/>
          </a:xfrm>
          <a:prstGeom prst="rect">
            <a:avLst/>
          </a:prstGeom>
          <a:noFill/>
          <a:ln>
            <a:noFill/>
          </a:ln>
        </p:spPr>
        <p:txBody>
          <a:bodyPr wrap="none" rtlCol="0">
            <a:spAutoFit/>
          </a:bodyPr>
          <a:lstStyle/>
          <a:p>
            <a:pPr algn="ctr"/>
            <a:r>
              <a:rPr lang="en-US" altLang="zh-CN" sz="2400" dirty="0">
                <a:ln w="12700">
                  <a:noFill/>
                </a:ln>
                <a:latin typeface="等线" panose="02010600030101010101" pitchFamily="2" charset="-122"/>
                <a:ea typeface="等线" panose="02010600030101010101" pitchFamily="2" charset="-122"/>
              </a:rPr>
              <a:t>97%</a:t>
            </a:r>
            <a:endParaRPr lang="en-US" altLang="zh-CN" sz="2400" dirty="0">
              <a:ln w="12700">
                <a:noFill/>
              </a:ln>
              <a:latin typeface="等线" panose="02010600030101010101" pitchFamily="2" charset="-122"/>
              <a:ea typeface="等线" panose="02010600030101010101" pitchFamily="2" charset="-122"/>
            </a:endParaRPr>
          </a:p>
        </p:txBody>
      </p:sp>
      <p:sp>
        <p:nvSpPr>
          <p:cNvPr id="23" name="TextBox 76"/>
          <p:cNvSpPr txBox="1"/>
          <p:nvPr/>
        </p:nvSpPr>
        <p:spPr>
          <a:xfrm>
            <a:off x="7982609" y="1920640"/>
            <a:ext cx="1541219" cy="369332"/>
          </a:xfrm>
          <a:prstGeom prst="rect">
            <a:avLst/>
          </a:prstGeom>
          <a:noFill/>
        </p:spPr>
        <p:txBody>
          <a:bodyPr wrap="square" rtlCol="0">
            <a:spAutoFit/>
          </a:bodyPr>
          <a:lstStyle/>
          <a:p>
            <a:r>
              <a:rPr lang="zh-CN" altLang="en-US" b="1" dirty="0">
                <a:latin typeface="等线" panose="02010600030101010101" pitchFamily="2" charset="-122"/>
                <a:ea typeface="等线" panose="02010600030101010101" pitchFamily="2" charset="-122"/>
              </a:rPr>
              <a:t>添加标题</a:t>
            </a:r>
            <a:endParaRPr lang="zh-CN" altLang="en-US" b="1" dirty="0">
              <a:latin typeface="等线" panose="02010600030101010101" pitchFamily="2" charset="-122"/>
              <a:ea typeface="等线" panose="02010600030101010101" pitchFamily="2" charset="-122"/>
            </a:endParaRPr>
          </a:p>
        </p:txBody>
      </p:sp>
      <p:sp>
        <p:nvSpPr>
          <p:cNvPr id="24" name="文本框 23"/>
          <p:cNvSpPr txBox="1"/>
          <p:nvPr/>
        </p:nvSpPr>
        <p:spPr>
          <a:xfrm>
            <a:off x="7982609" y="2289972"/>
            <a:ext cx="3291047" cy="652486"/>
          </a:xfrm>
          <a:prstGeom prst="rect">
            <a:avLst/>
          </a:prstGeom>
          <a:noFill/>
        </p:spPr>
        <p:txBody>
          <a:bodyPr wrap="square" rtlCol="0">
            <a:spAutoFit/>
          </a:bodyPr>
          <a:lstStyle/>
          <a:p>
            <a:pPr>
              <a:lnSpc>
                <a:spcPct val="130000"/>
              </a:lnSpc>
            </a:pPr>
            <a:r>
              <a:rPr lang="zh-CN" sz="1400" dirty="0">
                <a:latin typeface="等线" panose="02010600030101010101" pitchFamily="2" charset="-122"/>
                <a:ea typeface="等线" panose="02010600030101010101" pitchFamily="2" charset="-122"/>
                <a:sym typeface="+mn-ea"/>
              </a:rPr>
              <a:t>请在此添加您的文字内容，请在此添加您的文字内容。</a:t>
            </a:r>
            <a:endParaRPr lang="zh-CN" altLang="zh-CN" sz="1400" dirty="0">
              <a:latin typeface="等线" panose="02010600030101010101" pitchFamily="2" charset="-122"/>
              <a:ea typeface="等线" panose="02010600030101010101" pitchFamily="2" charset="-122"/>
              <a:sym typeface="+mn-ea"/>
            </a:endParaRPr>
          </a:p>
        </p:txBody>
      </p:sp>
      <p:sp>
        <p:nvSpPr>
          <p:cNvPr id="25" name="空心弧 24"/>
          <p:cNvSpPr/>
          <p:nvPr/>
        </p:nvSpPr>
        <p:spPr>
          <a:xfrm>
            <a:off x="1204160" y="3819842"/>
            <a:ext cx="1263904" cy="1263904"/>
          </a:xfrm>
          <a:prstGeom prst="blockArc">
            <a:avLst>
              <a:gd name="adj1" fmla="val 18584481"/>
              <a:gd name="adj2" fmla="val 16158813"/>
              <a:gd name="adj3" fmla="val 19523"/>
            </a:avLst>
          </a:pr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等线" panose="02010600030101010101" pitchFamily="2" charset="-122"/>
              <a:ea typeface="等线" panose="02010600030101010101" pitchFamily="2" charset="-122"/>
            </a:endParaRPr>
          </a:p>
        </p:txBody>
      </p:sp>
      <p:sp>
        <p:nvSpPr>
          <p:cNvPr id="26" name="TextBox 50"/>
          <p:cNvSpPr txBox="1"/>
          <p:nvPr/>
        </p:nvSpPr>
        <p:spPr>
          <a:xfrm>
            <a:off x="1505397" y="4237910"/>
            <a:ext cx="662362" cy="461665"/>
          </a:xfrm>
          <a:prstGeom prst="rect">
            <a:avLst/>
          </a:prstGeom>
          <a:noFill/>
          <a:ln>
            <a:noFill/>
          </a:ln>
        </p:spPr>
        <p:txBody>
          <a:bodyPr wrap="none" rtlCol="0">
            <a:spAutoFit/>
          </a:bodyPr>
          <a:lstStyle/>
          <a:p>
            <a:pPr algn="ctr"/>
            <a:r>
              <a:rPr lang="en-US" altLang="zh-CN" sz="2400" dirty="0">
                <a:ln w="12700">
                  <a:noFill/>
                </a:ln>
                <a:latin typeface="等线" panose="02010600030101010101" pitchFamily="2" charset="-122"/>
                <a:ea typeface="等线" panose="02010600030101010101" pitchFamily="2" charset="-122"/>
              </a:rPr>
              <a:t>94%</a:t>
            </a:r>
            <a:endParaRPr lang="en-US" altLang="zh-CN" sz="2400" dirty="0">
              <a:ln w="12700">
                <a:noFill/>
              </a:ln>
              <a:latin typeface="等线" panose="02010600030101010101" pitchFamily="2" charset="-122"/>
              <a:ea typeface="等线" panose="02010600030101010101" pitchFamily="2" charset="-122"/>
            </a:endParaRPr>
          </a:p>
        </p:txBody>
      </p:sp>
      <p:sp>
        <p:nvSpPr>
          <p:cNvPr id="27" name="TextBox 76"/>
          <p:cNvSpPr txBox="1"/>
          <p:nvPr/>
        </p:nvSpPr>
        <p:spPr>
          <a:xfrm>
            <a:off x="2588807" y="3781851"/>
            <a:ext cx="1541219" cy="369332"/>
          </a:xfrm>
          <a:prstGeom prst="rect">
            <a:avLst/>
          </a:prstGeom>
          <a:noFill/>
        </p:spPr>
        <p:txBody>
          <a:bodyPr wrap="square" rtlCol="0">
            <a:spAutoFit/>
          </a:bodyPr>
          <a:lstStyle/>
          <a:p>
            <a:r>
              <a:rPr lang="zh-CN" altLang="en-US" b="1" dirty="0">
                <a:latin typeface="等线" panose="02010600030101010101" pitchFamily="2" charset="-122"/>
                <a:ea typeface="等线" panose="02010600030101010101" pitchFamily="2" charset="-122"/>
              </a:rPr>
              <a:t>添加标题</a:t>
            </a:r>
            <a:endParaRPr lang="zh-CN" altLang="en-US" b="1" dirty="0">
              <a:latin typeface="等线" panose="02010600030101010101" pitchFamily="2" charset="-122"/>
              <a:ea typeface="等线" panose="02010600030101010101" pitchFamily="2" charset="-122"/>
            </a:endParaRPr>
          </a:p>
        </p:txBody>
      </p:sp>
      <p:sp>
        <p:nvSpPr>
          <p:cNvPr id="28" name="文本框 27"/>
          <p:cNvSpPr txBox="1"/>
          <p:nvPr/>
        </p:nvSpPr>
        <p:spPr>
          <a:xfrm>
            <a:off x="2588807" y="4151183"/>
            <a:ext cx="3291047" cy="652486"/>
          </a:xfrm>
          <a:prstGeom prst="rect">
            <a:avLst/>
          </a:prstGeom>
          <a:noFill/>
        </p:spPr>
        <p:txBody>
          <a:bodyPr wrap="square" rtlCol="0">
            <a:spAutoFit/>
          </a:bodyPr>
          <a:lstStyle/>
          <a:p>
            <a:pPr>
              <a:lnSpc>
                <a:spcPct val="130000"/>
              </a:lnSpc>
            </a:pPr>
            <a:r>
              <a:rPr lang="zh-CN" sz="1400" dirty="0">
                <a:latin typeface="等线" panose="02010600030101010101" pitchFamily="2" charset="-122"/>
                <a:ea typeface="等线" panose="02010600030101010101" pitchFamily="2" charset="-122"/>
                <a:sym typeface="+mn-ea"/>
              </a:rPr>
              <a:t>请在此添加您的文字内容，请在此添加您的文字内容。</a:t>
            </a:r>
            <a:endParaRPr lang="zh-CN" altLang="zh-CN" sz="1400" dirty="0">
              <a:latin typeface="等线" panose="02010600030101010101" pitchFamily="2" charset="-122"/>
              <a:ea typeface="等线" panose="02010600030101010101" pitchFamily="2" charset="-122"/>
              <a:sym typeface="+mn-ea"/>
            </a:endParaRPr>
          </a:p>
        </p:txBody>
      </p:sp>
      <p:sp>
        <p:nvSpPr>
          <p:cNvPr id="29" name="空心弧 28"/>
          <p:cNvSpPr/>
          <p:nvPr/>
        </p:nvSpPr>
        <p:spPr>
          <a:xfrm>
            <a:off x="6583992" y="3819842"/>
            <a:ext cx="1263904" cy="1263904"/>
          </a:xfrm>
          <a:prstGeom prst="blockArc">
            <a:avLst>
              <a:gd name="adj1" fmla="val 5455173"/>
              <a:gd name="adj2" fmla="val 16158813"/>
              <a:gd name="adj3" fmla="val 19523"/>
            </a:avLst>
          </a:pr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等线" panose="02010600030101010101" pitchFamily="2" charset="-122"/>
              <a:ea typeface="等线" panose="02010600030101010101" pitchFamily="2" charset="-122"/>
            </a:endParaRPr>
          </a:p>
        </p:txBody>
      </p:sp>
      <p:sp>
        <p:nvSpPr>
          <p:cNvPr id="30" name="TextBox 50"/>
          <p:cNvSpPr txBox="1"/>
          <p:nvPr/>
        </p:nvSpPr>
        <p:spPr>
          <a:xfrm>
            <a:off x="6899199" y="4237910"/>
            <a:ext cx="662362" cy="461665"/>
          </a:xfrm>
          <a:prstGeom prst="rect">
            <a:avLst/>
          </a:prstGeom>
          <a:noFill/>
          <a:ln>
            <a:noFill/>
          </a:ln>
        </p:spPr>
        <p:txBody>
          <a:bodyPr wrap="none" rtlCol="0">
            <a:spAutoFit/>
          </a:bodyPr>
          <a:lstStyle/>
          <a:p>
            <a:pPr algn="ctr"/>
            <a:r>
              <a:rPr lang="en-US" altLang="zh-CN" sz="2400" dirty="0">
                <a:ln w="12700">
                  <a:noFill/>
                </a:ln>
                <a:latin typeface="等线" panose="02010600030101010101" pitchFamily="2" charset="-122"/>
                <a:ea typeface="等线" panose="02010600030101010101" pitchFamily="2" charset="-122"/>
              </a:rPr>
              <a:t>50%</a:t>
            </a:r>
            <a:endParaRPr lang="en-US" altLang="zh-CN" sz="2400" dirty="0">
              <a:ln w="12700">
                <a:noFill/>
              </a:ln>
              <a:latin typeface="等线" panose="02010600030101010101" pitchFamily="2" charset="-122"/>
              <a:ea typeface="等线" panose="02010600030101010101" pitchFamily="2" charset="-122"/>
            </a:endParaRPr>
          </a:p>
        </p:txBody>
      </p:sp>
      <p:sp>
        <p:nvSpPr>
          <p:cNvPr id="31" name="TextBox 76"/>
          <p:cNvSpPr txBox="1"/>
          <p:nvPr/>
        </p:nvSpPr>
        <p:spPr>
          <a:xfrm>
            <a:off x="7982609" y="3781851"/>
            <a:ext cx="1541219" cy="369332"/>
          </a:xfrm>
          <a:prstGeom prst="rect">
            <a:avLst/>
          </a:prstGeom>
          <a:noFill/>
        </p:spPr>
        <p:txBody>
          <a:bodyPr wrap="square" rtlCol="0">
            <a:spAutoFit/>
          </a:bodyPr>
          <a:lstStyle/>
          <a:p>
            <a:r>
              <a:rPr lang="zh-CN" altLang="en-US" b="1" dirty="0">
                <a:latin typeface="等线" panose="02010600030101010101" pitchFamily="2" charset="-122"/>
                <a:ea typeface="等线" panose="02010600030101010101" pitchFamily="2" charset="-122"/>
              </a:rPr>
              <a:t>添加标题</a:t>
            </a:r>
            <a:endParaRPr lang="zh-CN" altLang="en-US" b="1" dirty="0">
              <a:latin typeface="等线" panose="02010600030101010101" pitchFamily="2" charset="-122"/>
              <a:ea typeface="等线" panose="02010600030101010101" pitchFamily="2" charset="-122"/>
            </a:endParaRPr>
          </a:p>
        </p:txBody>
      </p:sp>
      <p:sp>
        <p:nvSpPr>
          <p:cNvPr id="32" name="文本框 31"/>
          <p:cNvSpPr txBox="1"/>
          <p:nvPr/>
        </p:nvSpPr>
        <p:spPr>
          <a:xfrm>
            <a:off x="7982609" y="4151183"/>
            <a:ext cx="3291047" cy="652486"/>
          </a:xfrm>
          <a:prstGeom prst="rect">
            <a:avLst/>
          </a:prstGeom>
          <a:noFill/>
        </p:spPr>
        <p:txBody>
          <a:bodyPr wrap="square" rtlCol="0">
            <a:spAutoFit/>
          </a:bodyPr>
          <a:lstStyle/>
          <a:p>
            <a:pPr>
              <a:lnSpc>
                <a:spcPct val="130000"/>
              </a:lnSpc>
            </a:pPr>
            <a:r>
              <a:rPr lang="zh-CN" sz="1400" dirty="0">
                <a:latin typeface="等线" panose="02010600030101010101" pitchFamily="2" charset="-122"/>
                <a:ea typeface="等线" panose="02010600030101010101" pitchFamily="2" charset="-122"/>
                <a:sym typeface="+mn-ea"/>
              </a:rPr>
              <a:t>请在此添加您的文字内容，请在此添加您的文字内容。</a:t>
            </a:r>
            <a:endParaRPr lang="zh-CN" altLang="zh-CN" sz="1400" dirty="0">
              <a:latin typeface="等线" panose="02010600030101010101" pitchFamily="2" charset="-122"/>
              <a:ea typeface="等线" panose="02010600030101010101" pitchFamily="2"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8372" t="4946" r="70161" b="65946"/>
          <a:stretch>
            <a:fillRect/>
          </a:stretch>
        </p:blipFill>
        <p:spPr>
          <a:xfrm>
            <a:off x="2486615" y="2438269"/>
            <a:ext cx="2208165" cy="1996209"/>
          </a:xfrm>
          <a:prstGeom prst="rect">
            <a:avLst/>
          </a:prstGeom>
        </p:spPr>
      </p:pic>
      <p:sp>
        <p:nvSpPr>
          <p:cNvPr id="15" name="文本框 14"/>
          <p:cNvSpPr txBox="1"/>
          <p:nvPr/>
        </p:nvSpPr>
        <p:spPr>
          <a:xfrm>
            <a:off x="3154916" y="3051988"/>
            <a:ext cx="743398" cy="523220"/>
          </a:xfrm>
          <a:prstGeom prst="rect">
            <a:avLst/>
          </a:prstGeom>
          <a:noFill/>
        </p:spPr>
        <p:txBody>
          <a:bodyPr wrap="square" rtlCol="0">
            <a:spAutoFit/>
          </a:bodyPr>
          <a:lstStyle/>
          <a:p>
            <a:pPr algn="ctr"/>
            <a:r>
              <a:rPr lang="en-US" altLang="zh-CN" sz="2800" b="1" dirty="0">
                <a:solidFill>
                  <a:schemeClr val="bg1"/>
                </a:solidFill>
                <a:latin typeface="等线" panose="02010600030101010101" pitchFamily="2" charset="-122"/>
                <a:ea typeface="等线" panose="02010600030101010101" pitchFamily="2" charset="-122"/>
              </a:rPr>
              <a:t>0 4</a:t>
            </a:r>
            <a:endParaRPr lang="zh-CN" altLang="en-US" sz="2800" b="1" dirty="0">
              <a:solidFill>
                <a:schemeClr val="bg1"/>
              </a:solidFill>
              <a:latin typeface="等线" panose="02010600030101010101" pitchFamily="2" charset="-122"/>
              <a:ea typeface="等线" panose="02010600030101010101" pitchFamily="2" charset="-122"/>
            </a:endParaRPr>
          </a:p>
        </p:txBody>
      </p:sp>
      <p:sp>
        <p:nvSpPr>
          <p:cNvPr id="16" name="文本框 15"/>
          <p:cNvSpPr txBox="1"/>
          <p:nvPr/>
        </p:nvSpPr>
        <p:spPr>
          <a:xfrm>
            <a:off x="4345798" y="2760974"/>
            <a:ext cx="3441349" cy="523220"/>
          </a:xfrm>
          <a:prstGeom prst="rect">
            <a:avLst/>
          </a:prstGeom>
          <a:noFill/>
        </p:spPr>
        <p:txBody>
          <a:bodyPr wrap="square" rtlCol="0">
            <a:spAutoFit/>
          </a:bodyPr>
          <a:lstStyle/>
          <a:p>
            <a:r>
              <a:rPr lang="zh-CN" altLang="en-US" sz="28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8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矩形 23"/>
          <p:cNvSpPr>
            <a:spLocks noChangeArrowheads="1"/>
          </p:cNvSpPr>
          <p:nvPr/>
        </p:nvSpPr>
        <p:spPr bwMode="auto">
          <a:xfrm>
            <a:off x="4345799" y="3224566"/>
            <a:ext cx="5216124" cy="854080"/>
          </a:xfrm>
          <a:prstGeom prst="rect">
            <a:avLst/>
          </a:prstGeom>
          <a:noFill/>
          <a:ln>
            <a:noFill/>
          </a:ln>
        </p:spPr>
        <p:txBody>
          <a:bodyPr wrap="square">
            <a:spAutoFit/>
          </a:bodyPr>
          <a:lstStyle/>
          <a:p>
            <a:pPr>
              <a:lnSpc>
                <a:spcPct val="150000"/>
              </a:lnSpc>
            </a:pPr>
            <a:r>
              <a:rPr lang="en-US" altLang="zh-CN" sz="11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Just for today I will try to live through this day only and not tackle my whole life problem at once.</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4" name="组合 13"/>
          <p:cNvGrpSpPr/>
          <p:nvPr/>
        </p:nvGrpSpPr>
        <p:grpSpPr>
          <a:xfrm>
            <a:off x="397841" y="2027760"/>
            <a:ext cx="11545645" cy="3338292"/>
            <a:chOff x="397841" y="2365385"/>
            <a:chExt cx="11545645" cy="3338292"/>
          </a:xfrm>
        </p:grpSpPr>
        <p:sp>
          <p:nvSpPr>
            <p:cNvPr id="15" name="Freeform 11"/>
            <p:cNvSpPr/>
            <p:nvPr/>
          </p:nvSpPr>
          <p:spPr bwMode="auto">
            <a:xfrm>
              <a:off x="397841" y="3678697"/>
              <a:ext cx="3155361" cy="761461"/>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B2EBF2"/>
            </a:solidFill>
            <a:ln>
              <a:solidFill>
                <a:schemeClr val="bg1"/>
              </a:solidFill>
            </a:ln>
          </p:spPr>
          <p:txBody>
            <a:bodyPr/>
            <a:lstStyle/>
            <a:p>
              <a:endParaRPr lang="zh-CN" altLang="en-US" sz="40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16" name="Freeform 12"/>
            <p:cNvSpPr/>
            <p:nvPr/>
          </p:nvSpPr>
          <p:spPr bwMode="auto">
            <a:xfrm>
              <a:off x="3221817" y="3798801"/>
              <a:ext cx="3160164" cy="761461"/>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B2EBF2"/>
            </a:solidFill>
            <a:ln>
              <a:solidFill>
                <a:schemeClr val="bg1"/>
              </a:solidFill>
            </a:ln>
          </p:spPr>
          <p:txBody>
            <a:bodyPr/>
            <a:lstStyle/>
            <a:p>
              <a:endParaRPr lang="zh-CN" altLang="en-US" sz="40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Freeform 13"/>
            <p:cNvSpPr/>
            <p:nvPr/>
          </p:nvSpPr>
          <p:spPr bwMode="auto">
            <a:xfrm>
              <a:off x="5961748" y="3678697"/>
              <a:ext cx="3152959" cy="761461"/>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B2EBF2"/>
            </a:solidFill>
            <a:ln>
              <a:solidFill>
                <a:schemeClr val="bg1"/>
              </a:solidFill>
            </a:ln>
          </p:spPr>
          <p:txBody>
            <a:bodyPr/>
            <a:lstStyle/>
            <a:p>
              <a:endParaRPr lang="zh-CN" altLang="en-US" sz="40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1" name="Freeform 14"/>
            <p:cNvSpPr/>
            <p:nvPr/>
          </p:nvSpPr>
          <p:spPr bwMode="auto">
            <a:xfrm>
              <a:off x="8788125" y="3798801"/>
              <a:ext cx="3155361" cy="761461"/>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B2EBF2"/>
            </a:solidFill>
            <a:ln>
              <a:solidFill>
                <a:schemeClr val="bg1"/>
              </a:solidFill>
            </a:ln>
          </p:spPr>
          <p:txBody>
            <a:bodyPr/>
            <a:lstStyle/>
            <a:p>
              <a:endParaRPr lang="zh-CN" altLang="en-US" sz="4000"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2" name="Group 15"/>
            <p:cNvGrpSpPr/>
            <p:nvPr/>
          </p:nvGrpSpPr>
          <p:grpSpPr bwMode="auto">
            <a:xfrm>
              <a:off x="6230697" y="3978958"/>
              <a:ext cx="230529" cy="288250"/>
              <a:chOff x="0" y="0"/>
              <a:chExt cx="96" cy="120"/>
            </a:xfrm>
            <a:solidFill>
              <a:srgbClr val="F8F8F8"/>
            </a:solidFill>
          </p:grpSpPr>
          <p:sp>
            <p:nvSpPr>
              <p:cNvPr id="46"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7"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8"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23" name="Group 19"/>
            <p:cNvGrpSpPr/>
            <p:nvPr/>
          </p:nvGrpSpPr>
          <p:grpSpPr bwMode="auto">
            <a:xfrm>
              <a:off x="9064280" y="3990967"/>
              <a:ext cx="280956" cy="261827"/>
              <a:chOff x="0" y="0"/>
              <a:chExt cx="117" cy="109"/>
            </a:xfrm>
            <a:solidFill>
              <a:srgbClr val="F8F8F8"/>
            </a:solidFill>
          </p:grpSpPr>
          <p:sp>
            <p:nvSpPr>
              <p:cNvPr id="43"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4"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5"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24" name="Group 23"/>
            <p:cNvGrpSpPr/>
            <p:nvPr/>
          </p:nvGrpSpPr>
          <p:grpSpPr bwMode="auto">
            <a:xfrm>
              <a:off x="3447543" y="3981360"/>
              <a:ext cx="280958" cy="283446"/>
              <a:chOff x="0" y="0"/>
              <a:chExt cx="117" cy="118"/>
            </a:xfrm>
            <a:solidFill>
              <a:srgbClr val="F8F8F8"/>
            </a:solidFill>
          </p:grpSpPr>
          <p:sp>
            <p:nvSpPr>
              <p:cNvPr id="40"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1"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42"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25" name="Group 27"/>
            <p:cNvGrpSpPr/>
            <p:nvPr/>
          </p:nvGrpSpPr>
          <p:grpSpPr bwMode="auto">
            <a:xfrm>
              <a:off x="616365" y="3978958"/>
              <a:ext cx="252140" cy="288250"/>
              <a:chOff x="0" y="0"/>
              <a:chExt cx="105" cy="120"/>
            </a:xfrm>
            <a:solidFill>
              <a:srgbClr val="F8F8F8"/>
            </a:solidFill>
          </p:grpSpPr>
          <p:sp>
            <p:nvSpPr>
              <p:cNvPr id="38"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sp>
            <p:nvSpPr>
              <p:cNvPr id="39"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等线" panose="02010600030101010101" pitchFamily="2" charset="-122"/>
                  <a:ea typeface="等线" panose="02010600030101010101" pitchFamily="2" charset="-122"/>
                  <a:cs typeface="全字库正楷体" panose="02010604000101010101" pitchFamily="2" charset="-122"/>
                </a:endParaRPr>
              </a:p>
            </p:txBody>
          </p:sp>
        </p:grpSp>
        <p:sp>
          <p:nvSpPr>
            <p:cNvPr id="26" name="Text Box 30"/>
            <p:cNvSpPr txBox="1">
              <a:spLocks noChangeArrowheads="1"/>
            </p:cNvSpPr>
            <p:nvPr/>
          </p:nvSpPr>
          <p:spPr bwMode="auto">
            <a:xfrm>
              <a:off x="969451" y="3959741"/>
              <a:ext cx="17940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YOUR TEXT HERE</a:t>
              </a:r>
              <a:endPar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7" name="Text Box 31"/>
            <p:cNvSpPr txBox="1">
              <a:spLocks noChangeArrowheads="1"/>
            </p:cNvSpPr>
            <p:nvPr/>
          </p:nvSpPr>
          <p:spPr bwMode="auto">
            <a:xfrm>
              <a:off x="3822244" y="3959741"/>
              <a:ext cx="17940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YOUR TEXT HERE</a:t>
              </a:r>
              <a:endPar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8" name="Text Box 32"/>
            <p:cNvSpPr txBox="1">
              <a:spLocks noChangeArrowheads="1"/>
            </p:cNvSpPr>
            <p:nvPr/>
          </p:nvSpPr>
          <p:spPr bwMode="auto">
            <a:xfrm>
              <a:off x="6598195" y="3959741"/>
              <a:ext cx="17940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600" b="1">
                  <a:solidFill>
                    <a:schemeClr val="bg1"/>
                  </a:solidFill>
                  <a:latin typeface="等线" panose="02010600030101010101" pitchFamily="2" charset="-122"/>
                  <a:ea typeface="等线" panose="02010600030101010101" pitchFamily="2" charset="-122"/>
                  <a:cs typeface="全字库正楷体" panose="02010604000101010101" pitchFamily="2" charset="-122"/>
                </a:rPr>
                <a:t>YOUR TEXT HERE</a:t>
              </a:r>
              <a:endParaRPr lang="zh-CN" altLang="zh-CN" sz="1600" b="1">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9" name="Text Box 33"/>
            <p:cNvSpPr txBox="1">
              <a:spLocks noChangeArrowheads="1"/>
            </p:cNvSpPr>
            <p:nvPr/>
          </p:nvSpPr>
          <p:spPr bwMode="auto">
            <a:xfrm>
              <a:off x="9479803" y="3959741"/>
              <a:ext cx="17940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YOUR TEXT HERE</a:t>
              </a:r>
              <a:endParaRPr lang="zh-CN" altLang="zh-CN" sz="1600"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30" name="Text Box 38"/>
            <p:cNvSpPr txBox="1">
              <a:spLocks noChangeArrowheads="1"/>
            </p:cNvSpPr>
            <p:nvPr/>
          </p:nvSpPr>
          <p:spPr bwMode="auto">
            <a:xfrm>
              <a:off x="1442872" y="4934236"/>
              <a:ext cx="5629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dirty="0">
                  <a:latin typeface="等线" panose="02010600030101010101" pitchFamily="2" charset="-122"/>
                  <a:ea typeface="等线" panose="02010600030101010101" pitchFamily="2" charset="-122"/>
                  <a:cs typeface="全字库正楷体" panose="02010604000101010101" pitchFamily="2" charset="-122"/>
                </a:rPr>
                <a:t>01</a:t>
              </a:r>
              <a:endParaRPr lang="zh-CN" altLang="zh-CN" sz="28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1" name="Text Box 39"/>
            <p:cNvSpPr txBox="1">
              <a:spLocks noChangeArrowheads="1"/>
            </p:cNvSpPr>
            <p:nvPr/>
          </p:nvSpPr>
          <p:spPr bwMode="auto">
            <a:xfrm>
              <a:off x="7040396" y="4934237"/>
              <a:ext cx="5629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dirty="0">
                  <a:latin typeface="等线" panose="02010600030101010101" pitchFamily="2" charset="-122"/>
                  <a:ea typeface="等线" panose="02010600030101010101" pitchFamily="2" charset="-122"/>
                  <a:cs typeface="全字库正楷体" panose="02010604000101010101" pitchFamily="2" charset="-122"/>
                </a:rPr>
                <a:t>03</a:t>
              </a:r>
              <a:endParaRPr lang="zh-CN" altLang="zh-CN" sz="28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2" name="Text Box 40"/>
            <p:cNvSpPr txBox="1">
              <a:spLocks noChangeArrowheads="1"/>
            </p:cNvSpPr>
            <p:nvPr/>
          </p:nvSpPr>
          <p:spPr bwMode="auto">
            <a:xfrm>
              <a:off x="4322079" y="2613823"/>
              <a:ext cx="5629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dirty="0">
                  <a:latin typeface="等线" panose="02010600030101010101" pitchFamily="2" charset="-122"/>
                  <a:ea typeface="等线" panose="02010600030101010101" pitchFamily="2" charset="-122"/>
                  <a:cs typeface="全字库正楷体" panose="02010604000101010101" pitchFamily="2" charset="-122"/>
                </a:rPr>
                <a:t>02</a:t>
              </a:r>
              <a:endParaRPr lang="zh-CN" altLang="zh-CN" sz="28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3" name="Text Box 41"/>
            <p:cNvSpPr txBox="1">
              <a:spLocks noChangeArrowheads="1"/>
            </p:cNvSpPr>
            <p:nvPr/>
          </p:nvSpPr>
          <p:spPr bwMode="auto">
            <a:xfrm>
              <a:off x="9919602" y="2613823"/>
              <a:ext cx="5629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800" dirty="0">
                  <a:latin typeface="等线" panose="02010600030101010101" pitchFamily="2" charset="-122"/>
                  <a:ea typeface="等线" panose="02010600030101010101" pitchFamily="2" charset="-122"/>
                  <a:cs typeface="全字库正楷体" panose="02010604000101010101" pitchFamily="2" charset="-122"/>
                </a:rPr>
                <a:t>04</a:t>
              </a:r>
              <a:endParaRPr lang="zh-CN" altLang="zh-CN" sz="28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4" name="矩形 23"/>
            <p:cNvSpPr>
              <a:spLocks noChangeArrowheads="1"/>
            </p:cNvSpPr>
            <p:nvPr/>
          </p:nvSpPr>
          <p:spPr bwMode="auto">
            <a:xfrm>
              <a:off x="523152" y="2367601"/>
              <a:ext cx="2698665" cy="1015663"/>
            </a:xfrm>
            <a:prstGeom prst="rect">
              <a:avLst/>
            </a:prstGeom>
            <a:noFill/>
            <a:ln>
              <a:noFill/>
            </a:ln>
          </p:spPr>
          <p:txBody>
            <a:bodyPr wrap="square">
              <a:spAutoFit/>
            </a:bodyPr>
            <a:lstStyle/>
            <a:p>
              <a:pPr algn="ct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5" name="矩形 34"/>
            <p:cNvSpPr>
              <a:spLocks noChangeArrowheads="1"/>
            </p:cNvSpPr>
            <p:nvPr/>
          </p:nvSpPr>
          <p:spPr bwMode="auto">
            <a:xfrm>
              <a:off x="3275073" y="4688014"/>
              <a:ext cx="2698665" cy="1015663"/>
            </a:xfrm>
            <a:prstGeom prst="rect">
              <a:avLst/>
            </a:prstGeom>
            <a:noFill/>
            <a:ln>
              <a:noFill/>
            </a:ln>
          </p:spPr>
          <p:txBody>
            <a:bodyPr wrap="square">
              <a:spAutoFit/>
            </a:bodyPr>
            <a:lstStyle/>
            <a:p>
              <a:pPr algn="ct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6" name="矩形 23"/>
            <p:cNvSpPr>
              <a:spLocks noChangeArrowheads="1"/>
            </p:cNvSpPr>
            <p:nvPr/>
          </p:nvSpPr>
          <p:spPr bwMode="auto">
            <a:xfrm>
              <a:off x="5993390" y="2365385"/>
              <a:ext cx="2698665" cy="1015663"/>
            </a:xfrm>
            <a:prstGeom prst="rect">
              <a:avLst/>
            </a:prstGeom>
            <a:noFill/>
            <a:ln>
              <a:noFill/>
            </a:ln>
          </p:spPr>
          <p:txBody>
            <a:bodyPr wrap="square">
              <a:spAutoFit/>
            </a:bodyPr>
            <a:lstStyle/>
            <a:p>
              <a:pPr algn="ct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7" name="矩形 23"/>
            <p:cNvSpPr>
              <a:spLocks noChangeArrowheads="1"/>
            </p:cNvSpPr>
            <p:nvPr/>
          </p:nvSpPr>
          <p:spPr bwMode="auto">
            <a:xfrm>
              <a:off x="9016472" y="4688014"/>
              <a:ext cx="2698665" cy="1015663"/>
            </a:xfrm>
            <a:prstGeom prst="rect">
              <a:avLst/>
            </a:prstGeom>
            <a:noFill/>
            <a:ln>
              <a:noFill/>
            </a:ln>
          </p:spPr>
          <p:txBody>
            <a:bodyPr wrap="square">
              <a:spAutoFit/>
            </a:bodyPr>
            <a:lstStyle/>
            <a:p>
              <a:pPr algn="ctr"/>
              <a:r>
                <a:rPr lang="en-US"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at once. I can do </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2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202632" y="3789589"/>
            <a:ext cx="3068938" cy="1578007"/>
            <a:chOff x="446220" y="4918940"/>
            <a:chExt cx="3068938" cy="1578007"/>
          </a:xfrm>
        </p:grpSpPr>
        <p:sp>
          <p:nvSpPr>
            <p:cNvPr id="30" name="矩形 29"/>
            <p:cNvSpPr/>
            <p:nvPr/>
          </p:nvSpPr>
          <p:spPr>
            <a:xfrm>
              <a:off x="656449" y="4918940"/>
              <a:ext cx="2648482" cy="461665"/>
            </a:xfrm>
            <a:prstGeom prst="rect">
              <a:avLst/>
            </a:prstGeom>
          </p:spPr>
          <p:txBody>
            <a:bodyPr wrap="none">
              <a:spAutoFit/>
            </a:bodyPr>
            <a:lstStyle/>
            <a:p>
              <a:pPr algn="ctr"/>
              <a:r>
                <a:rPr lang="en-US" altLang="zh-CN"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rPr>
                <a:t>YOUR TITLE HERE</a:t>
              </a:r>
              <a:endParaRPr lang="zh-CN" altLang="en-US"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endParaRPr>
            </a:p>
          </p:txBody>
        </p:sp>
        <p:sp>
          <p:nvSpPr>
            <p:cNvPr id="31" name="文本框 30"/>
            <p:cNvSpPr txBox="1"/>
            <p:nvPr/>
          </p:nvSpPr>
          <p:spPr>
            <a:xfrm>
              <a:off x="446220" y="5394041"/>
              <a:ext cx="3068938" cy="1102906"/>
            </a:xfrm>
            <a:prstGeom prst="roundRect">
              <a:avLst>
                <a:gd name="adj" fmla="val 6852"/>
              </a:avLst>
            </a:prstGeom>
            <a:noFill/>
            <a:ln>
              <a:noFill/>
            </a:ln>
          </p:spPr>
          <p:txBody>
            <a:bodyPr wrap="square" rtlCol="0">
              <a:spAutoFit/>
            </a:bodyPr>
            <a:lstStyle/>
            <a:p>
              <a:pPr algn="ctr">
                <a:lnSpc>
                  <a:spcPct val="150000"/>
                </a:lnSpc>
              </a:pPr>
              <a:r>
                <a:rPr lang="en-US" altLang="zh-CN" sz="14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a:t>
              </a:r>
              <a:endParaRPr lang="en-US" altLang="zh-CN" sz="1400" dirty="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32" name="组合 31"/>
          <p:cNvGrpSpPr/>
          <p:nvPr/>
        </p:nvGrpSpPr>
        <p:grpSpPr>
          <a:xfrm>
            <a:off x="202632" y="1624800"/>
            <a:ext cx="3068938" cy="1578007"/>
            <a:chOff x="446220" y="4918940"/>
            <a:chExt cx="3068938" cy="1578007"/>
          </a:xfrm>
        </p:grpSpPr>
        <p:sp>
          <p:nvSpPr>
            <p:cNvPr id="33" name="矩形 32"/>
            <p:cNvSpPr/>
            <p:nvPr/>
          </p:nvSpPr>
          <p:spPr>
            <a:xfrm>
              <a:off x="656449" y="4918940"/>
              <a:ext cx="2648482" cy="461665"/>
            </a:xfrm>
            <a:prstGeom prst="rect">
              <a:avLst/>
            </a:prstGeom>
          </p:spPr>
          <p:txBody>
            <a:bodyPr wrap="none">
              <a:spAutoFit/>
            </a:bodyPr>
            <a:lstStyle/>
            <a:p>
              <a:pPr algn="ctr"/>
              <a:r>
                <a:rPr lang="en-US" altLang="zh-CN"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rPr>
                <a:t>YOUR TITLE HERE</a:t>
              </a:r>
              <a:endParaRPr lang="zh-CN" altLang="en-US"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endParaRPr>
            </a:p>
          </p:txBody>
        </p:sp>
        <p:sp>
          <p:nvSpPr>
            <p:cNvPr id="34" name="文本框 33"/>
            <p:cNvSpPr txBox="1"/>
            <p:nvPr/>
          </p:nvSpPr>
          <p:spPr>
            <a:xfrm>
              <a:off x="446220" y="5394041"/>
              <a:ext cx="3068938" cy="1102906"/>
            </a:xfrm>
            <a:prstGeom prst="roundRect">
              <a:avLst>
                <a:gd name="adj" fmla="val 6852"/>
              </a:avLst>
            </a:prstGeom>
            <a:noFill/>
            <a:ln>
              <a:noFill/>
            </a:ln>
          </p:spPr>
          <p:txBody>
            <a:bodyPr wrap="square" rtlCol="0">
              <a:spAutoFit/>
            </a:bodyPr>
            <a:lstStyle/>
            <a:p>
              <a:pPr algn="ctr">
                <a:lnSpc>
                  <a:spcPct val="150000"/>
                </a:lnSpc>
              </a:pPr>
              <a:r>
                <a:rPr lang="en-US" altLang="zh-CN" sz="14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a:t>
              </a:r>
              <a:endParaRPr lang="en-US" altLang="zh-CN" sz="1400" dirty="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35" name="组合 34"/>
          <p:cNvGrpSpPr/>
          <p:nvPr/>
        </p:nvGrpSpPr>
        <p:grpSpPr>
          <a:xfrm>
            <a:off x="8832968" y="1624800"/>
            <a:ext cx="3068938" cy="1578007"/>
            <a:chOff x="446220" y="4918940"/>
            <a:chExt cx="3068938" cy="1578007"/>
          </a:xfrm>
        </p:grpSpPr>
        <p:sp>
          <p:nvSpPr>
            <p:cNvPr id="36" name="矩形 35"/>
            <p:cNvSpPr/>
            <p:nvPr/>
          </p:nvSpPr>
          <p:spPr>
            <a:xfrm>
              <a:off x="656449" y="4918940"/>
              <a:ext cx="2648482" cy="461665"/>
            </a:xfrm>
            <a:prstGeom prst="rect">
              <a:avLst/>
            </a:prstGeom>
          </p:spPr>
          <p:txBody>
            <a:bodyPr wrap="none">
              <a:spAutoFit/>
            </a:bodyPr>
            <a:lstStyle/>
            <a:p>
              <a:pPr algn="ctr"/>
              <a:r>
                <a:rPr lang="en-US" altLang="zh-CN"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rPr>
                <a:t>YOUR TITLE HERE</a:t>
              </a:r>
              <a:endParaRPr lang="zh-CN" altLang="en-US"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endParaRPr>
            </a:p>
          </p:txBody>
        </p:sp>
        <p:sp>
          <p:nvSpPr>
            <p:cNvPr id="37" name="文本框 36"/>
            <p:cNvSpPr txBox="1"/>
            <p:nvPr/>
          </p:nvSpPr>
          <p:spPr>
            <a:xfrm>
              <a:off x="446220" y="5394041"/>
              <a:ext cx="3068938" cy="1102906"/>
            </a:xfrm>
            <a:prstGeom prst="roundRect">
              <a:avLst>
                <a:gd name="adj" fmla="val 6852"/>
              </a:avLst>
            </a:prstGeom>
            <a:noFill/>
            <a:ln>
              <a:noFill/>
            </a:ln>
          </p:spPr>
          <p:txBody>
            <a:bodyPr wrap="square" rtlCol="0">
              <a:spAutoFit/>
            </a:bodyPr>
            <a:lstStyle/>
            <a:p>
              <a:pPr algn="ctr">
                <a:lnSpc>
                  <a:spcPct val="150000"/>
                </a:lnSpc>
              </a:pPr>
              <a:r>
                <a:rPr lang="en-US" altLang="zh-CN" sz="14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a:t>
              </a:r>
              <a:endParaRPr lang="en-US" altLang="zh-CN" sz="1400" dirty="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38" name="组合 37"/>
          <p:cNvGrpSpPr/>
          <p:nvPr/>
        </p:nvGrpSpPr>
        <p:grpSpPr>
          <a:xfrm>
            <a:off x="8832968" y="3789589"/>
            <a:ext cx="3068938" cy="1578007"/>
            <a:chOff x="446220" y="4918940"/>
            <a:chExt cx="3068938" cy="1578007"/>
          </a:xfrm>
        </p:grpSpPr>
        <p:sp>
          <p:nvSpPr>
            <p:cNvPr id="39" name="矩形 38"/>
            <p:cNvSpPr/>
            <p:nvPr/>
          </p:nvSpPr>
          <p:spPr>
            <a:xfrm>
              <a:off x="656449" y="4918940"/>
              <a:ext cx="2648482" cy="461665"/>
            </a:xfrm>
            <a:prstGeom prst="rect">
              <a:avLst/>
            </a:prstGeom>
          </p:spPr>
          <p:txBody>
            <a:bodyPr wrap="none">
              <a:spAutoFit/>
            </a:bodyPr>
            <a:lstStyle/>
            <a:p>
              <a:pPr algn="ctr"/>
              <a:r>
                <a:rPr lang="en-US" altLang="zh-CN"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rPr>
                <a:t>YOUR TITLE HERE</a:t>
              </a:r>
              <a:endParaRPr lang="zh-CN" altLang="en-US" sz="2400" b="1" dirty="0">
                <a:solidFill>
                  <a:srgbClr val="252525"/>
                </a:solidFill>
                <a:effectLst/>
                <a:latin typeface="等线" panose="02010600030101010101" pitchFamily="2" charset="-122"/>
                <a:ea typeface="等线" panose="02010600030101010101" pitchFamily="2" charset="-122"/>
                <a:cs typeface="全字库正楷体" panose="02010604000101010101" pitchFamily="2" charset="-122"/>
              </a:endParaRPr>
            </a:p>
          </p:txBody>
        </p:sp>
        <p:sp>
          <p:nvSpPr>
            <p:cNvPr id="40" name="文本框 39"/>
            <p:cNvSpPr txBox="1"/>
            <p:nvPr/>
          </p:nvSpPr>
          <p:spPr>
            <a:xfrm>
              <a:off x="446220" y="5394041"/>
              <a:ext cx="3068938" cy="1102906"/>
            </a:xfrm>
            <a:prstGeom prst="roundRect">
              <a:avLst>
                <a:gd name="adj" fmla="val 6852"/>
              </a:avLst>
            </a:prstGeom>
            <a:noFill/>
            <a:ln>
              <a:noFill/>
            </a:ln>
          </p:spPr>
          <p:txBody>
            <a:bodyPr wrap="square" rtlCol="0">
              <a:spAutoFit/>
            </a:bodyPr>
            <a:lstStyle/>
            <a:p>
              <a:pPr algn="ctr">
                <a:lnSpc>
                  <a:spcPct val="150000"/>
                </a:lnSpc>
              </a:pPr>
              <a:r>
                <a:rPr lang="en-US" altLang="zh-CN" sz="14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a:t>
              </a:r>
              <a:endParaRPr lang="en-US" altLang="zh-CN" sz="1400" dirty="0">
                <a:latin typeface="等线" panose="02010600030101010101" pitchFamily="2" charset="-122"/>
                <a:ea typeface="等线" panose="02010600030101010101" pitchFamily="2" charset="-122"/>
                <a:cs typeface="全字库正楷体" panose="02010604000101010101" pitchFamily="2" charset="-122"/>
              </a:endParaRPr>
            </a:p>
          </p:txBody>
        </p:sp>
      </p:grpSp>
      <p:grpSp>
        <p:nvGrpSpPr>
          <p:cNvPr id="41" name="组合 40"/>
          <p:cNvGrpSpPr/>
          <p:nvPr/>
        </p:nvGrpSpPr>
        <p:grpSpPr>
          <a:xfrm>
            <a:off x="3126362" y="2150724"/>
            <a:ext cx="5883006" cy="3790336"/>
            <a:chOff x="2586803" y="1722594"/>
            <a:chExt cx="5883006" cy="3790336"/>
          </a:xfrm>
        </p:grpSpPr>
        <p:pic>
          <p:nvPicPr>
            <p:cNvPr id="42" name="图片 41"/>
            <p:cNvPicPr>
              <a:picLocks noChangeAspect="1"/>
            </p:cNvPicPr>
            <p:nvPr/>
          </p:nvPicPr>
          <p:blipFill>
            <a:blip r:embed="rId1" cstate="email">
              <a:clrChange>
                <a:clrFrom>
                  <a:srgbClr val="FFFFFF"/>
                </a:clrFrom>
                <a:clrTo>
                  <a:srgbClr val="FFFFFF">
                    <a:alpha val="0"/>
                  </a:srgbClr>
                </a:clrTo>
              </a:clrChange>
            </a:blip>
            <a:stretch>
              <a:fillRect/>
            </a:stretch>
          </p:blipFill>
          <p:spPr>
            <a:xfrm>
              <a:off x="2586803" y="1722594"/>
              <a:ext cx="5883006" cy="3790336"/>
            </a:xfrm>
            <a:prstGeom prst="rect">
              <a:avLst/>
            </a:prstGeom>
          </p:spPr>
        </p:pic>
        <p:pic>
          <p:nvPicPr>
            <p:cNvPr id="43" name="图片 42"/>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Lst>
            </a:blip>
            <a:srcRect/>
            <a:stretch>
              <a:fillRect/>
            </a:stretch>
          </p:blipFill>
          <p:spPr>
            <a:xfrm>
              <a:off x="3342486" y="2137363"/>
              <a:ext cx="4371640" cy="2757598"/>
            </a:xfrm>
            <a:custGeom>
              <a:avLst/>
              <a:gdLst>
                <a:gd name="connsiteX0" fmla="*/ 0 w 4371640"/>
                <a:gd name="connsiteY0" fmla="*/ 0 h 2757598"/>
                <a:gd name="connsiteX1" fmla="*/ 4371640 w 4371640"/>
                <a:gd name="connsiteY1" fmla="*/ 0 h 2757598"/>
                <a:gd name="connsiteX2" fmla="*/ 4371640 w 4371640"/>
                <a:gd name="connsiteY2" fmla="*/ 2757598 h 2757598"/>
                <a:gd name="connsiteX3" fmla="*/ 0 w 4371640"/>
                <a:gd name="connsiteY3" fmla="*/ 2757598 h 2757598"/>
              </a:gdLst>
              <a:ahLst/>
              <a:cxnLst>
                <a:cxn ang="0">
                  <a:pos x="connsiteX0" y="connsiteY0"/>
                </a:cxn>
                <a:cxn ang="0">
                  <a:pos x="connsiteX1" y="connsiteY1"/>
                </a:cxn>
                <a:cxn ang="0">
                  <a:pos x="connsiteX2" y="connsiteY2"/>
                </a:cxn>
                <a:cxn ang="0">
                  <a:pos x="connsiteX3" y="connsiteY3"/>
                </a:cxn>
              </a:cxnLst>
              <a:rect l="l" t="t" r="r" b="b"/>
              <a:pathLst>
                <a:path w="4371640" h="2757598">
                  <a:moveTo>
                    <a:pt x="0" y="0"/>
                  </a:moveTo>
                  <a:lnTo>
                    <a:pt x="4371640" y="0"/>
                  </a:lnTo>
                  <a:lnTo>
                    <a:pt x="4371640" y="2757598"/>
                  </a:lnTo>
                  <a:lnTo>
                    <a:pt x="0" y="2757598"/>
                  </a:lnTo>
                  <a:close/>
                </a:path>
              </a:pathLst>
            </a:custGeom>
            <a:solidFill>
              <a:srgbClr val="1F4E79"/>
            </a:solidFill>
            <a:ln>
              <a:solidFill>
                <a:srgbClr val="1F4E79"/>
              </a:solidFill>
            </a:ln>
          </p:spPr>
        </p:pic>
      </p:grpSp>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anim calcmode="lin" valueType="num">
                                      <p:cBhvr>
                                        <p:cTn id="26" dur="1000" fill="hold"/>
                                        <p:tgtEl>
                                          <p:spTgt spid="38"/>
                                        </p:tgtEl>
                                        <p:attrNameLst>
                                          <p:attrName>ppt_x</p:attrName>
                                        </p:attrNameLst>
                                      </p:cBhvr>
                                      <p:tavLst>
                                        <p:tav tm="0">
                                          <p:val>
                                            <p:strVal val="#ppt_x"/>
                                          </p:val>
                                        </p:tav>
                                        <p:tav tm="100000">
                                          <p:val>
                                            <p:strVal val="#ppt_x"/>
                                          </p:val>
                                        </p:tav>
                                      </p:tavLst>
                                    </p:anim>
                                    <p:anim calcmode="lin" valueType="num">
                                      <p:cBhvr>
                                        <p:cTn id="2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1303735"/>
            <a:ext cx="12192000" cy="4250530"/>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4343398"/>
            <a:ext cx="5029200" cy="2514601"/>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7043738" y="-1"/>
            <a:ext cx="5043487" cy="2521744"/>
          </a:xfrm>
          <a:prstGeom prst="rect">
            <a:avLst/>
          </a:prstGeom>
        </p:spPr>
      </p:pic>
      <p:sp>
        <p:nvSpPr>
          <p:cNvPr id="8" name="文本框 7"/>
          <p:cNvSpPr txBox="1"/>
          <p:nvPr/>
        </p:nvSpPr>
        <p:spPr>
          <a:xfrm>
            <a:off x="2772499" y="2489659"/>
            <a:ext cx="5938463" cy="584775"/>
          </a:xfrm>
          <a:prstGeom prst="rect">
            <a:avLst/>
          </a:prstGeom>
          <a:noFill/>
          <a:ln w="19050">
            <a:noFill/>
            <a:prstDash val="dash"/>
          </a:ln>
        </p:spPr>
        <p:txBody>
          <a:bodyPr wrap="square" rtlCol="0">
            <a:spAutoFit/>
          </a:bodyPr>
          <a:lstStyle/>
          <a:p>
            <a:pPr algn="ctr"/>
            <a:r>
              <a:rPr lang="en-US" altLang="zh-CN" sz="3200" dirty="0">
                <a:latin typeface="汉仪良品线简" panose="00020600040101010101" pitchFamily="18" charset="-122"/>
                <a:ea typeface="汉仪良品线简" panose="00020600040101010101" pitchFamily="18" charset="-122"/>
              </a:rPr>
              <a:t>BUSINESS TEMPLATE</a:t>
            </a:r>
            <a:endParaRPr lang="zh-CN" altLang="en-US" sz="3200" dirty="0">
              <a:latin typeface="汉仪良品线简" panose="00020600040101010101" pitchFamily="18" charset="-122"/>
              <a:ea typeface="汉仪良品线简" panose="00020600040101010101" pitchFamily="18" charset="-122"/>
            </a:endParaRPr>
          </a:p>
        </p:txBody>
      </p:sp>
      <p:sp>
        <p:nvSpPr>
          <p:cNvPr id="9" name="文本框 8"/>
          <p:cNvSpPr txBox="1"/>
          <p:nvPr/>
        </p:nvSpPr>
        <p:spPr>
          <a:xfrm>
            <a:off x="1602740" y="3092450"/>
            <a:ext cx="8921115" cy="768350"/>
          </a:xfrm>
          <a:prstGeom prst="rect">
            <a:avLst/>
          </a:prstGeom>
          <a:noFill/>
          <a:ln w="19050">
            <a:noFill/>
            <a:prstDash val="dash"/>
          </a:ln>
        </p:spPr>
        <p:txBody>
          <a:bodyPr wrap="square" rtlCol="0">
            <a:spAutoFit/>
          </a:bodyPr>
          <a:lstStyle/>
          <a:p>
            <a:pPr algn="ctr"/>
            <a:r>
              <a:rPr lang="zh-CN" altLang="en-US" sz="4400" b="1" dirty="0">
                <a:latin typeface="【团子】请叫我天然萌 微博@团团团团团团团儿" panose="02010601040101010101" pitchFamily="2" charset="2"/>
                <a:ea typeface="【团子】请叫我天然萌 微博@团团团团团团团儿" panose="02010601040101010101" pitchFamily="2" charset="2"/>
                <a:cs typeface="【团子】请叫我天然萌 微博@团团团团团团团儿" panose="02010601040101010101" pitchFamily="2" charset="2"/>
              </a:rPr>
              <a:t>谢   谢    大    家   的   观   看</a:t>
            </a:r>
            <a:endParaRPr lang="zh-CN" altLang="en-US" sz="4400" b="1" dirty="0">
              <a:latin typeface="【团子】请叫我天然萌 微博@团团团团团团团儿" panose="02010601040101010101" pitchFamily="2" charset="2"/>
              <a:ea typeface="【团子】请叫我天然萌 微博@团团团团团团团儿" panose="02010601040101010101" pitchFamily="2" charset="2"/>
              <a:cs typeface="【团子】请叫我天然萌 微博@团团团团团团团儿" panose="02010601040101010101" pitchFamily="2" charset="2"/>
            </a:endParaRPr>
          </a:p>
        </p:txBody>
      </p:sp>
      <p:sp>
        <p:nvSpPr>
          <p:cNvPr id="10" name="矩形 9"/>
          <p:cNvSpPr/>
          <p:nvPr/>
        </p:nvSpPr>
        <p:spPr>
          <a:xfrm>
            <a:off x="2639500" y="3880347"/>
            <a:ext cx="6204463" cy="646331"/>
          </a:xfrm>
          <a:prstGeom prst="rect">
            <a:avLst/>
          </a:prstGeom>
        </p:spPr>
        <p:txBody>
          <a:bodyPr wrap="square">
            <a:spAutoFit/>
          </a:bodyPr>
          <a:lstStyle/>
          <a:p>
            <a:pPr algn="ctr">
              <a:lnSpc>
                <a:spcPct val="150000"/>
              </a:lnSpc>
            </a:pPr>
            <a:r>
              <a:rPr lang="en-US" altLang="zh-CN" sz="1200" dirty="0">
                <a:latin typeface="全字库正楷体" panose="02010604000101010101" pitchFamily="2" charset="-122"/>
                <a:ea typeface="全字库正楷体" panose="02010604000101010101" pitchFamily="2" charset="-122"/>
                <a:cs typeface="全字库正楷体" panose="02010604000101010101" pitchFamily="2" charset="-122"/>
              </a:rPr>
              <a:t>Just for today I will try to live through this day only and not tackle my whole life problem at once. Just for today I will try to</a:t>
            </a:r>
            <a:endParaRPr lang="zh-CN" altLang="en-US" sz="1200"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21" name="椭圆 20"/>
          <p:cNvSpPr/>
          <p:nvPr/>
        </p:nvSpPr>
        <p:spPr>
          <a:xfrm>
            <a:off x="1537519" y="2504921"/>
            <a:ext cx="634181" cy="634181"/>
          </a:xfrm>
          <a:prstGeom prst="ellipse">
            <a:avLst/>
          </a:prstGeom>
          <a:solidFill>
            <a:srgbClr val="B2EBF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2" name="文本框 21"/>
          <p:cNvSpPr txBox="1"/>
          <p:nvPr/>
        </p:nvSpPr>
        <p:spPr>
          <a:xfrm>
            <a:off x="1552268" y="2652093"/>
            <a:ext cx="560439" cy="369332"/>
          </a:xfrm>
          <a:prstGeom prst="rect">
            <a:avLst/>
          </a:prstGeom>
          <a:noFill/>
        </p:spPr>
        <p:txBody>
          <a:bodyPr wrap="square" rtlCol="0">
            <a:spAutoFit/>
          </a:bodyPr>
          <a:lstStyle/>
          <a:p>
            <a:pPr algn="ctr"/>
            <a:r>
              <a:rPr lang="en-US" altLang="zh-CN"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0 1</a:t>
            </a:r>
            <a:endParaRPr lang="zh-CN" altLang="en-US"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3" name="椭圆 22"/>
          <p:cNvSpPr/>
          <p:nvPr/>
        </p:nvSpPr>
        <p:spPr>
          <a:xfrm>
            <a:off x="1537520" y="4112811"/>
            <a:ext cx="634181" cy="634181"/>
          </a:xfrm>
          <a:prstGeom prst="ellipse">
            <a:avLst/>
          </a:prstGeom>
          <a:solidFill>
            <a:srgbClr val="B2EBF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4" name="文本框 23"/>
          <p:cNvSpPr txBox="1"/>
          <p:nvPr/>
        </p:nvSpPr>
        <p:spPr>
          <a:xfrm>
            <a:off x="1538201" y="4231847"/>
            <a:ext cx="654638" cy="369332"/>
          </a:xfrm>
          <a:prstGeom prst="rect">
            <a:avLst/>
          </a:prstGeom>
          <a:noFill/>
        </p:spPr>
        <p:txBody>
          <a:bodyPr wrap="square" rtlCol="0">
            <a:spAutoFit/>
          </a:bodyPr>
          <a:lstStyle/>
          <a:p>
            <a:pPr algn="ctr"/>
            <a:r>
              <a:rPr lang="en-US" altLang="zh-CN"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0 3</a:t>
            </a:r>
            <a:endParaRPr lang="zh-CN" altLang="en-US"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5" name="椭圆 24"/>
          <p:cNvSpPr/>
          <p:nvPr/>
        </p:nvSpPr>
        <p:spPr>
          <a:xfrm>
            <a:off x="6365160" y="2509840"/>
            <a:ext cx="634181" cy="634181"/>
          </a:xfrm>
          <a:prstGeom prst="ellipse">
            <a:avLst/>
          </a:prstGeom>
          <a:solidFill>
            <a:srgbClr val="B2EBF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6" name="文本框 25"/>
          <p:cNvSpPr txBox="1"/>
          <p:nvPr/>
        </p:nvSpPr>
        <p:spPr>
          <a:xfrm>
            <a:off x="6379909" y="2657012"/>
            <a:ext cx="560439" cy="369332"/>
          </a:xfrm>
          <a:prstGeom prst="rect">
            <a:avLst/>
          </a:prstGeom>
          <a:noFill/>
        </p:spPr>
        <p:txBody>
          <a:bodyPr wrap="square" rtlCol="0">
            <a:spAutoFit/>
          </a:bodyPr>
          <a:lstStyle/>
          <a:p>
            <a:pPr algn="ctr"/>
            <a:r>
              <a:rPr lang="en-US" altLang="zh-CN"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0 2</a:t>
            </a:r>
            <a:endParaRPr lang="zh-CN" altLang="en-US"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7" name="椭圆 26"/>
          <p:cNvSpPr/>
          <p:nvPr/>
        </p:nvSpPr>
        <p:spPr>
          <a:xfrm>
            <a:off x="6365161" y="4117730"/>
            <a:ext cx="634181" cy="634181"/>
          </a:xfrm>
          <a:prstGeom prst="ellipse">
            <a:avLst/>
          </a:prstGeom>
          <a:solidFill>
            <a:srgbClr val="B2EBF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8" name="文本框 27"/>
          <p:cNvSpPr txBox="1"/>
          <p:nvPr/>
        </p:nvSpPr>
        <p:spPr>
          <a:xfrm>
            <a:off x="6365842" y="4236766"/>
            <a:ext cx="654638" cy="369332"/>
          </a:xfrm>
          <a:prstGeom prst="rect">
            <a:avLst/>
          </a:prstGeom>
          <a:noFill/>
        </p:spPr>
        <p:txBody>
          <a:bodyPr wrap="square" rtlCol="0">
            <a:spAutoFit/>
          </a:bodyPr>
          <a:lstStyle/>
          <a:p>
            <a:pPr algn="ctr"/>
            <a:r>
              <a:rPr lang="en-US" altLang="zh-CN"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0 4</a:t>
            </a:r>
            <a:endParaRPr lang="zh-CN" altLang="en-US"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9" name="文本框 28"/>
          <p:cNvSpPr txBox="1"/>
          <p:nvPr/>
        </p:nvSpPr>
        <p:spPr>
          <a:xfrm>
            <a:off x="3890340" y="1020740"/>
            <a:ext cx="4705020" cy="830997"/>
          </a:xfrm>
          <a:prstGeom prst="rect">
            <a:avLst/>
          </a:prstGeom>
          <a:noFill/>
        </p:spPr>
        <p:txBody>
          <a:bodyPr wrap="square" rtlCol="0">
            <a:spAutoFit/>
          </a:bodyPr>
          <a:lstStyle/>
          <a:p>
            <a:pPr algn="ctr"/>
            <a:r>
              <a:rPr lang="en-US" altLang="zh-CN" sz="4800" dirty="0">
                <a:latin typeface="等线" panose="02010600030101010101" pitchFamily="2" charset="-122"/>
                <a:ea typeface="等线" panose="02010600030101010101" pitchFamily="2" charset="-122"/>
                <a:cs typeface="全字库正楷体" panose="02010604000101010101" pitchFamily="2" charset="-122"/>
              </a:rPr>
              <a:t>C O N T E N T</a:t>
            </a:r>
            <a:endParaRPr lang="zh-CN" altLang="en-US" sz="48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0" name="文本框 29"/>
          <p:cNvSpPr txBox="1">
            <a:spLocks noChangeArrowheads="1"/>
          </p:cNvSpPr>
          <p:nvPr/>
        </p:nvSpPr>
        <p:spPr bwMode="auto">
          <a:xfrm>
            <a:off x="2225666" y="2403828"/>
            <a:ext cx="3070362" cy="461665"/>
          </a:xfrm>
          <a:prstGeom prst="rect">
            <a:avLst/>
          </a:prstGeom>
          <a:noFill/>
          <a:ln>
            <a:noFill/>
          </a:ln>
        </p:spPr>
        <p:txBody>
          <a:bodyPr wrap="square">
            <a:spAutoFit/>
          </a:bodyPr>
          <a:lstStyle>
            <a:lvl1pPr/>
            <a:lvl2pPr marL="742950" indent="-285750"/>
            <a:lvl3pPr/>
            <a:lvl4pPr/>
            <a:lvl5pPr/>
            <a:lvl6pPr/>
            <a:lvl7pPr/>
            <a:lvl8pPr/>
            <a:lvl9pPr/>
          </a:lstStyle>
          <a:p>
            <a:r>
              <a:rPr lang="zh-CN" altLang="en-US" sz="24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1" name="矩形 30"/>
          <p:cNvSpPr/>
          <p:nvPr/>
        </p:nvSpPr>
        <p:spPr>
          <a:xfrm>
            <a:off x="2260872" y="2832514"/>
            <a:ext cx="3804815" cy="600164"/>
          </a:xfrm>
          <a:prstGeom prst="rect">
            <a:avLst/>
          </a:prstGeom>
          <a:noFill/>
        </p:spPr>
        <p:txBody>
          <a:bodyPr wrap="square">
            <a:spAutoFit/>
          </a:bodyPr>
          <a:lstStyle/>
          <a:p>
            <a:pPr>
              <a:lnSpc>
                <a:spcPct val="150000"/>
              </a:lnSpc>
            </a:pPr>
            <a:r>
              <a:rPr lang="zh-CN" altLang="en-US" sz="1100" dirty="0">
                <a:latin typeface="等线" panose="02010600030101010101" pitchFamily="2" charset="-122"/>
                <a:ea typeface="等线" panose="02010600030101010101" pitchFamily="2" charset="-122"/>
                <a:cs typeface="全字库正楷体" panose="02010604000101010101" pitchFamily="2" charset="-122"/>
              </a:rPr>
              <a:t>您的内容打在这里，或者通过复制您的文本后，在此框中选择粘贴，并选择只保留文字。</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2" name="文本框 31"/>
          <p:cNvSpPr txBox="1">
            <a:spLocks noChangeArrowheads="1"/>
          </p:cNvSpPr>
          <p:nvPr/>
        </p:nvSpPr>
        <p:spPr bwMode="auto">
          <a:xfrm>
            <a:off x="7298814" y="2370849"/>
            <a:ext cx="3070361" cy="461665"/>
          </a:xfrm>
          <a:prstGeom prst="rect">
            <a:avLst/>
          </a:prstGeom>
          <a:noFill/>
          <a:ln>
            <a:noFill/>
          </a:ln>
        </p:spPr>
        <p:txBody>
          <a:bodyPr wrap="square">
            <a:spAutoFit/>
          </a:bodyPr>
          <a:lstStyle>
            <a:lvl1pPr/>
            <a:lvl2pPr marL="742950" indent="-285750"/>
            <a:lvl3pPr/>
            <a:lvl4pPr/>
            <a:lvl5pPr/>
            <a:lvl6pPr/>
            <a:lvl7pPr/>
            <a:lvl8pPr/>
            <a:lvl9pPr/>
          </a:lstStyle>
          <a:p>
            <a:r>
              <a:rPr lang="zh-CN" altLang="en-US" sz="24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3" name="矩形 32"/>
          <p:cNvSpPr/>
          <p:nvPr/>
        </p:nvSpPr>
        <p:spPr>
          <a:xfrm>
            <a:off x="7334020" y="2799535"/>
            <a:ext cx="3781655" cy="600164"/>
          </a:xfrm>
          <a:prstGeom prst="rect">
            <a:avLst/>
          </a:prstGeom>
          <a:noFill/>
        </p:spPr>
        <p:txBody>
          <a:bodyPr wrap="square">
            <a:spAutoFit/>
          </a:bodyPr>
          <a:lstStyle/>
          <a:p>
            <a:pPr>
              <a:lnSpc>
                <a:spcPct val="150000"/>
              </a:lnSpc>
            </a:pPr>
            <a:r>
              <a:rPr lang="zh-CN" altLang="en-US" sz="1100" dirty="0">
                <a:latin typeface="等线" panose="02010600030101010101" pitchFamily="2" charset="-122"/>
                <a:ea typeface="等线" panose="02010600030101010101" pitchFamily="2" charset="-122"/>
                <a:cs typeface="全字库正楷体" panose="02010604000101010101" pitchFamily="2" charset="-122"/>
              </a:rPr>
              <a:t>您的内容打在这里，或者通过复制您的文本后，在此框中选择粘贴，并选择只保留文字。</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4" name="文本框 33"/>
          <p:cNvSpPr txBox="1">
            <a:spLocks noChangeArrowheads="1"/>
          </p:cNvSpPr>
          <p:nvPr/>
        </p:nvSpPr>
        <p:spPr bwMode="auto">
          <a:xfrm>
            <a:off x="2241798" y="3989289"/>
            <a:ext cx="3361318" cy="461665"/>
          </a:xfrm>
          <a:prstGeom prst="rect">
            <a:avLst/>
          </a:prstGeom>
          <a:noFill/>
          <a:ln>
            <a:noFill/>
          </a:ln>
        </p:spPr>
        <p:txBody>
          <a:bodyPr wrap="square">
            <a:spAutoFit/>
          </a:bodyPr>
          <a:lstStyle>
            <a:lvl1pPr/>
            <a:lvl2pPr marL="742950" indent="-285750"/>
            <a:lvl3pPr/>
            <a:lvl4pPr/>
            <a:lvl5pPr/>
            <a:lvl6pPr/>
            <a:lvl7pPr/>
            <a:lvl8pPr/>
            <a:lvl9pPr/>
          </a:lstStyle>
          <a:p>
            <a:r>
              <a:rPr lang="zh-CN" altLang="en-US" sz="24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5" name="矩形 34"/>
          <p:cNvSpPr/>
          <p:nvPr/>
        </p:nvSpPr>
        <p:spPr>
          <a:xfrm>
            <a:off x="2277004" y="4417975"/>
            <a:ext cx="3788683" cy="600164"/>
          </a:xfrm>
          <a:prstGeom prst="rect">
            <a:avLst/>
          </a:prstGeom>
          <a:noFill/>
        </p:spPr>
        <p:txBody>
          <a:bodyPr wrap="square">
            <a:spAutoFit/>
          </a:bodyPr>
          <a:lstStyle/>
          <a:p>
            <a:pPr>
              <a:lnSpc>
                <a:spcPct val="150000"/>
              </a:lnSpc>
            </a:pPr>
            <a:r>
              <a:rPr lang="zh-CN" altLang="en-US" sz="1100" dirty="0">
                <a:latin typeface="等线" panose="02010600030101010101" pitchFamily="2" charset="-122"/>
                <a:ea typeface="等线" panose="02010600030101010101" pitchFamily="2" charset="-122"/>
                <a:cs typeface="全字库正楷体" panose="02010604000101010101" pitchFamily="2" charset="-122"/>
              </a:rPr>
              <a:t>您的内容打在这里，或者通过复制您的文本后，在此框中选择粘贴，并选择只保留文字。</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6" name="文本框 35"/>
          <p:cNvSpPr txBox="1">
            <a:spLocks noChangeArrowheads="1"/>
          </p:cNvSpPr>
          <p:nvPr/>
        </p:nvSpPr>
        <p:spPr bwMode="auto">
          <a:xfrm>
            <a:off x="7298814" y="3989289"/>
            <a:ext cx="2674467" cy="461665"/>
          </a:xfrm>
          <a:prstGeom prst="rect">
            <a:avLst/>
          </a:prstGeom>
          <a:noFill/>
          <a:ln>
            <a:noFill/>
          </a:ln>
        </p:spPr>
        <p:txBody>
          <a:bodyPr wrap="square">
            <a:spAutoFit/>
          </a:bodyPr>
          <a:lstStyle>
            <a:lvl1pPr/>
            <a:lvl2pPr marL="742950" indent="-285750"/>
            <a:lvl3pPr/>
            <a:lvl4pPr/>
            <a:lvl5pPr/>
            <a:lvl6pPr/>
            <a:lvl7pPr/>
            <a:lvl8pPr/>
            <a:lvl9pPr/>
          </a:lstStyle>
          <a:p>
            <a:r>
              <a:rPr lang="zh-CN" altLang="en-US" sz="24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7" name="矩形 36"/>
          <p:cNvSpPr/>
          <p:nvPr/>
        </p:nvSpPr>
        <p:spPr>
          <a:xfrm>
            <a:off x="7334020" y="4417975"/>
            <a:ext cx="3781655" cy="600164"/>
          </a:xfrm>
          <a:prstGeom prst="rect">
            <a:avLst/>
          </a:prstGeom>
          <a:noFill/>
        </p:spPr>
        <p:txBody>
          <a:bodyPr wrap="square">
            <a:spAutoFit/>
          </a:bodyPr>
          <a:lstStyle/>
          <a:p>
            <a:pPr>
              <a:lnSpc>
                <a:spcPct val="150000"/>
              </a:lnSpc>
            </a:pPr>
            <a:r>
              <a:rPr lang="zh-CN" altLang="en-US" sz="1100" dirty="0">
                <a:latin typeface="等线" panose="02010600030101010101" pitchFamily="2" charset="-122"/>
                <a:ea typeface="等线" panose="02010600030101010101" pitchFamily="2" charset="-122"/>
                <a:cs typeface="全字库正楷体" panose="02010604000101010101" pitchFamily="2" charset="-122"/>
              </a:rPr>
              <a:t>您的内容打在这里，或者通过复制您的文本后，在此框中选择粘贴，并选择只保留文字。</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anim calcmode="lin" valueType="num">
                                      <p:cBhvr>
                                        <p:cTn id="11" dur="1000" fill="hold"/>
                                        <p:tgtEl>
                                          <p:spTgt spid="21"/>
                                        </p:tgtEl>
                                        <p:attrNameLst>
                                          <p:attrName>ppt_x</p:attrName>
                                        </p:attrNameLst>
                                      </p:cBhvr>
                                      <p:tavLst>
                                        <p:tav tm="0">
                                          <p:val>
                                            <p:strVal val="#ppt_x"/>
                                          </p:val>
                                        </p:tav>
                                        <p:tav tm="100000">
                                          <p:val>
                                            <p:strVal val="#ppt_x"/>
                                          </p:val>
                                        </p:tav>
                                      </p:tavLst>
                                    </p:anim>
                                    <p:anim calcmode="lin" valueType="num">
                                      <p:cBhvr>
                                        <p:cTn id="12" dur="1000" fill="hold"/>
                                        <p:tgtEl>
                                          <p:spTgt spid="21"/>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anim calcmode="lin" valueType="num">
                                      <p:cBhvr>
                                        <p:cTn id="16" dur="1000" fill="hold"/>
                                        <p:tgtEl>
                                          <p:spTgt spid="22"/>
                                        </p:tgtEl>
                                        <p:attrNameLst>
                                          <p:attrName>ppt_x</p:attrName>
                                        </p:attrNameLst>
                                      </p:cBhvr>
                                      <p:tavLst>
                                        <p:tav tm="0">
                                          <p:val>
                                            <p:strVal val="#ppt_x"/>
                                          </p:val>
                                        </p:tav>
                                        <p:tav tm="100000">
                                          <p:val>
                                            <p:strVal val="#ppt_x"/>
                                          </p:val>
                                        </p:tav>
                                      </p:tavLst>
                                    </p:anim>
                                    <p:anim calcmode="lin" valueType="num">
                                      <p:cBhvr>
                                        <p:cTn id="17" dur="1000" fill="hold"/>
                                        <p:tgtEl>
                                          <p:spTgt spid="2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1000"/>
                                        <p:tgtEl>
                                          <p:spTgt spid="30"/>
                                        </p:tgtEl>
                                      </p:cBhvr>
                                    </p:animEffect>
                                    <p:anim calcmode="lin" valueType="num">
                                      <p:cBhvr>
                                        <p:cTn id="51" dur="1000" fill="hold"/>
                                        <p:tgtEl>
                                          <p:spTgt spid="30"/>
                                        </p:tgtEl>
                                        <p:attrNameLst>
                                          <p:attrName>ppt_x</p:attrName>
                                        </p:attrNameLst>
                                      </p:cBhvr>
                                      <p:tavLst>
                                        <p:tav tm="0">
                                          <p:val>
                                            <p:strVal val="#ppt_x"/>
                                          </p:val>
                                        </p:tav>
                                        <p:tav tm="100000">
                                          <p:val>
                                            <p:strVal val="#ppt_x"/>
                                          </p:val>
                                        </p:tav>
                                      </p:tavLst>
                                    </p:anim>
                                    <p:anim calcmode="lin" valueType="num">
                                      <p:cBhvr>
                                        <p:cTn id="52" dur="1000" fill="hold"/>
                                        <p:tgtEl>
                                          <p:spTgt spid="3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1000"/>
                                        <p:tgtEl>
                                          <p:spTgt spid="31"/>
                                        </p:tgtEl>
                                      </p:cBhvr>
                                    </p:animEffect>
                                    <p:anim calcmode="lin" valueType="num">
                                      <p:cBhvr>
                                        <p:cTn id="56" dur="1000" fill="hold"/>
                                        <p:tgtEl>
                                          <p:spTgt spid="31"/>
                                        </p:tgtEl>
                                        <p:attrNameLst>
                                          <p:attrName>ppt_x</p:attrName>
                                        </p:attrNameLst>
                                      </p:cBhvr>
                                      <p:tavLst>
                                        <p:tav tm="0">
                                          <p:val>
                                            <p:strVal val="#ppt_x"/>
                                          </p:val>
                                        </p:tav>
                                        <p:tav tm="100000">
                                          <p:val>
                                            <p:strVal val="#ppt_x"/>
                                          </p:val>
                                        </p:tav>
                                      </p:tavLst>
                                    </p:anim>
                                    <p:anim calcmode="lin" valueType="num">
                                      <p:cBhvr>
                                        <p:cTn id="57" dur="1000" fill="hold"/>
                                        <p:tgtEl>
                                          <p:spTgt spid="3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anim calcmode="lin" valueType="num">
                                      <p:cBhvr>
                                        <p:cTn id="61" dur="1000" fill="hold"/>
                                        <p:tgtEl>
                                          <p:spTgt spid="32"/>
                                        </p:tgtEl>
                                        <p:attrNameLst>
                                          <p:attrName>ppt_x</p:attrName>
                                        </p:attrNameLst>
                                      </p:cBhvr>
                                      <p:tavLst>
                                        <p:tav tm="0">
                                          <p:val>
                                            <p:strVal val="#ppt_x"/>
                                          </p:val>
                                        </p:tav>
                                        <p:tav tm="100000">
                                          <p:val>
                                            <p:strVal val="#ppt_x"/>
                                          </p:val>
                                        </p:tav>
                                      </p:tavLst>
                                    </p:anim>
                                    <p:anim calcmode="lin" valueType="num">
                                      <p:cBhvr>
                                        <p:cTn id="62" dur="1000" fill="hold"/>
                                        <p:tgtEl>
                                          <p:spTgt spid="3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1000"/>
                                        <p:tgtEl>
                                          <p:spTgt spid="34"/>
                                        </p:tgtEl>
                                      </p:cBhvr>
                                    </p:animEffect>
                                    <p:anim calcmode="lin" valueType="num">
                                      <p:cBhvr>
                                        <p:cTn id="71" dur="1000" fill="hold"/>
                                        <p:tgtEl>
                                          <p:spTgt spid="34"/>
                                        </p:tgtEl>
                                        <p:attrNameLst>
                                          <p:attrName>ppt_x</p:attrName>
                                        </p:attrNameLst>
                                      </p:cBhvr>
                                      <p:tavLst>
                                        <p:tav tm="0">
                                          <p:val>
                                            <p:strVal val="#ppt_x"/>
                                          </p:val>
                                        </p:tav>
                                        <p:tav tm="100000">
                                          <p:val>
                                            <p:strVal val="#ppt_x"/>
                                          </p:val>
                                        </p:tav>
                                      </p:tavLst>
                                    </p:anim>
                                    <p:anim calcmode="lin" valueType="num">
                                      <p:cBhvr>
                                        <p:cTn id="72" dur="1000" fill="hold"/>
                                        <p:tgtEl>
                                          <p:spTgt spid="3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1000"/>
                                        <p:tgtEl>
                                          <p:spTgt spid="36"/>
                                        </p:tgtEl>
                                      </p:cBhvr>
                                    </p:animEffect>
                                    <p:anim calcmode="lin" valueType="num">
                                      <p:cBhvr>
                                        <p:cTn id="81" dur="1000" fill="hold"/>
                                        <p:tgtEl>
                                          <p:spTgt spid="36"/>
                                        </p:tgtEl>
                                        <p:attrNameLst>
                                          <p:attrName>ppt_x</p:attrName>
                                        </p:attrNameLst>
                                      </p:cBhvr>
                                      <p:tavLst>
                                        <p:tav tm="0">
                                          <p:val>
                                            <p:strVal val="#ppt_x"/>
                                          </p:val>
                                        </p:tav>
                                        <p:tav tm="100000">
                                          <p:val>
                                            <p:strVal val="#ppt_x"/>
                                          </p:val>
                                        </p:tav>
                                      </p:tavLst>
                                    </p:anim>
                                    <p:anim calcmode="lin" valueType="num">
                                      <p:cBhvr>
                                        <p:cTn id="82" dur="1000" fill="hold"/>
                                        <p:tgtEl>
                                          <p:spTgt spid="3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4" grpId="0"/>
      <p:bldP spid="25" grpId="0" animBg="1"/>
      <p:bldP spid="26" grpId="0"/>
      <p:bldP spid="27" grpId="0" animBg="1"/>
      <p:bldP spid="28" grpId="0"/>
      <p:bldP spid="29" grpId="0"/>
      <p:bldP spid="30" grpId="0"/>
      <p:bldP spid="31" grpId="0"/>
      <p:bldP spid="32" grpId="0"/>
      <p:bldP spid="33" grpId="0"/>
      <p:bldP spid="34" grpId="0"/>
      <p:bldP spid="35" grpId="0"/>
      <p:bldP spid="36"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8372" t="4946" r="70161" b="65946"/>
          <a:stretch>
            <a:fillRect/>
          </a:stretch>
        </p:blipFill>
        <p:spPr>
          <a:xfrm>
            <a:off x="2486615" y="2438269"/>
            <a:ext cx="2208165" cy="1996209"/>
          </a:xfrm>
          <a:prstGeom prst="rect">
            <a:avLst/>
          </a:prstGeom>
        </p:spPr>
      </p:pic>
      <p:sp>
        <p:nvSpPr>
          <p:cNvPr id="15" name="文本框 14"/>
          <p:cNvSpPr txBox="1"/>
          <p:nvPr/>
        </p:nvSpPr>
        <p:spPr>
          <a:xfrm>
            <a:off x="3154916" y="3051988"/>
            <a:ext cx="743398" cy="523220"/>
          </a:xfrm>
          <a:prstGeom prst="rect">
            <a:avLst/>
          </a:prstGeom>
          <a:noFill/>
        </p:spPr>
        <p:txBody>
          <a:bodyPr wrap="square" rtlCol="0">
            <a:spAutoFit/>
          </a:bodyPr>
          <a:lstStyle/>
          <a:p>
            <a:pPr algn="ctr"/>
            <a:r>
              <a:rPr lang="en-US" altLang="zh-CN" sz="2800" b="1" dirty="0">
                <a:solidFill>
                  <a:schemeClr val="bg1"/>
                </a:solidFill>
                <a:latin typeface="等线" panose="02010600030101010101" pitchFamily="2" charset="-122"/>
                <a:ea typeface="等线" panose="02010600030101010101" pitchFamily="2" charset="-122"/>
              </a:rPr>
              <a:t>0 1</a:t>
            </a:r>
            <a:endParaRPr lang="zh-CN" altLang="en-US" sz="2800" b="1" dirty="0">
              <a:solidFill>
                <a:schemeClr val="bg1"/>
              </a:solidFill>
              <a:latin typeface="等线" panose="02010600030101010101" pitchFamily="2" charset="-122"/>
              <a:ea typeface="等线" panose="02010600030101010101" pitchFamily="2" charset="-122"/>
            </a:endParaRPr>
          </a:p>
        </p:txBody>
      </p:sp>
      <p:sp>
        <p:nvSpPr>
          <p:cNvPr id="16" name="文本框 15"/>
          <p:cNvSpPr txBox="1"/>
          <p:nvPr/>
        </p:nvSpPr>
        <p:spPr>
          <a:xfrm>
            <a:off x="4345798" y="2760974"/>
            <a:ext cx="3441349" cy="523220"/>
          </a:xfrm>
          <a:prstGeom prst="rect">
            <a:avLst/>
          </a:prstGeom>
          <a:noFill/>
        </p:spPr>
        <p:txBody>
          <a:bodyPr wrap="square" rtlCol="0">
            <a:spAutoFit/>
          </a:bodyPr>
          <a:lstStyle/>
          <a:p>
            <a:r>
              <a:rPr lang="zh-CN" altLang="en-US" sz="28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8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矩形 23"/>
          <p:cNvSpPr>
            <a:spLocks noChangeArrowheads="1"/>
          </p:cNvSpPr>
          <p:nvPr/>
        </p:nvSpPr>
        <p:spPr bwMode="auto">
          <a:xfrm>
            <a:off x="4345799" y="3224566"/>
            <a:ext cx="5216124" cy="854080"/>
          </a:xfrm>
          <a:prstGeom prst="rect">
            <a:avLst/>
          </a:prstGeom>
          <a:noFill/>
          <a:ln>
            <a:noFill/>
          </a:ln>
        </p:spPr>
        <p:txBody>
          <a:bodyPr wrap="square">
            <a:spAutoFit/>
          </a:bodyPr>
          <a:lstStyle/>
          <a:p>
            <a:pPr>
              <a:lnSpc>
                <a:spcPct val="150000"/>
              </a:lnSpc>
            </a:pPr>
            <a:r>
              <a:rPr lang="en-US" altLang="zh-CN" sz="11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Just for today I will try to live through this day only and not tackle my whole life problem at once.</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4" name="组合 13"/>
          <p:cNvGrpSpPr/>
          <p:nvPr/>
        </p:nvGrpSpPr>
        <p:grpSpPr>
          <a:xfrm>
            <a:off x="0" y="1451975"/>
            <a:ext cx="12192000" cy="3968798"/>
            <a:chOff x="0" y="1749287"/>
            <a:chExt cx="12192000" cy="3968798"/>
          </a:xfrm>
        </p:grpSpPr>
        <p:sp>
          <p:nvSpPr>
            <p:cNvPr id="15" name="Rectangle 99"/>
            <p:cNvSpPr/>
            <p:nvPr/>
          </p:nvSpPr>
          <p:spPr>
            <a:xfrm>
              <a:off x="1616576" y="4496822"/>
              <a:ext cx="9024920" cy="12212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16" name="TextBox 101"/>
            <p:cNvSpPr txBox="1"/>
            <p:nvPr/>
          </p:nvSpPr>
          <p:spPr>
            <a:xfrm>
              <a:off x="1982225" y="4631578"/>
              <a:ext cx="753978" cy="1015626"/>
            </a:xfrm>
            <a:prstGeom prst="rect">
              <a:avLst/>
            </a:prstGeom>
            <a:noFill/>
          </p:spPr>
          <p:txBody>
            <a:bodyPr wrap="none" lIns="182843" tIns="91422" rIns="182843" bIns="91422" rtlCol="0">
              <a:spAutoFit/>
            </a:bodyPr>
            <a:lstStyle/>
            <a:p>
              <a:pPr algn="ctr"/>
              <a:r>
                <a:rPr lang="id-ID" sz="5400" b="1" dirty="0">
                  <a:latin typeface="等线" panose="02010600030101010101" pitchFamily="2" charset="-122"/>
                  <a:ea typeface="等线" panose="02010600030101010101" pitchFamily="2" charset="-122"/>
                  <a:cs typeface="全字库正楷体" panose="02010604000101010101" pitchFamily="2" charset="-122"/>
                </a:rPr>
                <a:t>3</a:t>
              </a:r>
              <a:endParaRPr lang="id-ID" sz="5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Rectangle 107"/>
            <p:cNvSpPr/>
            <p:nvPr/>
          </p:nvSpPr>
          <p:spPr>
            <a:xfrm>
              <a:off x="1643080" y="1749287"/>
              <a:ext cx="9024920" cy="12212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1" name="TextBox 109"/>
            <p:cNvSpPr txBox="1"/>
            <p:nvPr/>
          </p:nvSpPr>
          <p:spPr>
            <a:xfrm>
              <a:off x="1995478" y="1884043"/>
              <a:ext cx="753978" cy="1015626"/>
            </a:xfrm>
            <a:prstGeom prst="rect">
              <a:avLst/>
            </a:prstGeom>
            <a:noFill/>
          </p:spPr>
          <p:txBody>
            <a:bodyPr wrap="none" lIns="182843" tIns="91422" rIns="182843" bIns="91422" rtlCol="0">
              <a:spAutoFit/>
            </a:bodyPr>
            <a:lstStyle/>
            <a:p>
              <a:pPr algn="ctr"/>
              <a:r>
                <a:rPr lang="id-ID" sz="5400" b="1" dirty="0">
                  <a:latin typeface="等线" panose="02010600030101010101" pitchFamily="2" charset="-122"/>
                  <a:ea typeface="等线" panose="02010600030101010101" pitchFamily="2" charset="-122"/>
                  <a:cs typeface="全字库正楷体" panose="02010604000101010101" pitchFamily="2" charset="-122"/>
                </a:rPr>
                <a:t>1</a:t>
              </a:r>
              <a:endParaRPr lang="id-ID" sz="54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2" name="Rectangle 103"/>
            <p:cNvSpPr/>
            <p:nvPr/>
          </p:nvSpPr>
          <p:spPr>
            <a:xfrm>
              <a:off x="0" y="3134691"/>
              <a:ext cx="12192000" cy="1221263"/>
            </a:xfrm>
            <a:prstGeom prst="rect">
              <a:avLst/>
            </a:prstGeom>
            <a:solidFill>
              <a:srgbClr val="B2EBF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3" name="TextBox 105"/>
            <p:cNvSpPr txBox="1"/>
            <p:nvPr/>
          </p:nvSpPr>
          <p:spPr>
            <a:xfrm>
              <a:off x="2000133" y="3269447"/>
              <a:ext cx="753978" cy="1015626"/>
            </a:xfrm>
            <a:prstGeom prst="rect">
              <a:avLst/>
            </a:prstGeom>
            <a:noFill/>
          </p:spPr>
          <p:txBody>
            <a:bodyPr wrap="none" lIns="182843" tIns="91422" rIns="182843" bIns="91422" rtlCol="0">
              <a:spAutoFit/>
            </a:bodyPr>
            <a:lstStyle/>
            <a:p>
              <a:pPr algn="ctr"/>
              <a:r>
                <a:rPr lang="id-ID" sz="5400" b="1"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2</a:t>
              </a:r>
              <a:endParaRPr lang="id-ID" sz="5400" b="1"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4" name="矩形 52"/>
            <p:cNvSpPr>
              <a:spLocks noChangeArrowheads="1"/>
            </p:cNvSpPr>
            <p:nvPr/>
          </p:nvSpPr>
          <p:spPr bwMode="auto">
            <a:xfrm>
              <a:off x="2774949" y="3551582"/>
              <a:ext cx="7604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a:solidFill>
                    <a:schemeClr val="bg1"/>
                  </a:solidFill>
                  <a:latin typeface="等线" panose="02010600030101010101" pitchFamily="2" charset="-122"/>
                  <a:ea typeface="等线" panose="02010600030101010101" pitchFamily="2" charset="-122"/>
                  <a:cs typeface="全字库正楷体" panose="02010604000101010101" pitchFamily="2" charset="-122"/>
                </a:rPr>
                <a:t>hours that Just for today I will try to live through this day only and not tackle my whole life problem at</a:t>
              </a:r>
              <a:endParaRPr lang="zh-CN" altLang="en-US" sz="1400" dirty="0">
                <a:solidFill>
                  <a:schemeClr val="bg1"/>
                </a:solidFill>
                <a:latin typeface="等线" panose="02010600030101010101" pitchFamily="2" charset="-122"/>
                <a:ea typeface="等线" panose="02010600030101010101" pitchFamily="2" charset="-122"/>
                <a:cs typeface="全字库正楷体" panose="02010604000101010101" pitchFamily="2" charset="-122"/>
              </a:endParaRPr>
            </a:p>
          </p:txBody>
        </p:sp>
        <p:sp>
          <p:nvSpPr>
            <p:cNvPr id="25" name="矩形 52"/>
            <p:cNvSpPr>
              <a:spLocks noChangeArrowheads="1"/>
            </p:cNvSpPr>
            <p:nvPr/>
          </p:nvSpPr>
          <p:spPr bwMode="auto">
            <a:xfrm>
              <a:off x="2736712" y="2098308"/>
              <a:ext cx="7604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a:latin typeface="等线" panose="02010600030101010101" pitchFamily="2" charset="-122"/>
                  <a:ea typeface="等线" panose="02010600030101010101" pitchFamily="2" charset="-122"/>
                  <a:cs typeface="全字库正楷体" panose="02010604000101010101" pitchFamily="2" charset="-122"/>
                </a:rPr>
                <a:t>hours that Just for today I will try to live through this day only and not tackle my whole life problem at</a:t>
              </a:r>
              <a:endParaRPr lang="zh-CN" altLang="en-US" sz="14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6" name="矩形 52"/>
            <p:cNvSpPr>
              <a:spLocks noChangeArrowheads="1"/>
            </p:cNvSpPr>
            <p:nvPr/>
          </p:nvSpPr>
          <p:spPr bwMode="auto">
            <a:xfrm>
              <a:off x="2806111" y="4902085"/>
              <a:ext cx="7604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dirty="0">
                  <a:latin typeface="等线" panose="02010600030101010101" pitchFamily="2" charset="-122"/>
                  <a:ea typeface="等线" panose="02010600030101010101" pitchFamily="2" charset="-122"/>
                  <a:cs typeface="全字库正楷体" panose="02010604000101010101" pitchFamily="2" charset="-122"/>
                </a:rPr>
                <a:t>hours that Just for today I will try to live through this day only and not tackle my whole life problem at</a:t>
              </a:r>
              <a:endParaRPr lang="zh-CN" altLang="en-US" sz="1400" dirty="0">
                <a:latin typeface="等线" panose="02010600030101010101" pitchFamily="2" charset="-122"/>
                <a:ea typeface="等线" panose="02010600030101010101" pitchFamily="2" charset="-122"/>
                <a:cs typeface="全字库正楷体" panose="0201060400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2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14" name="矩形 13"/>
          <p:cNvSpPr/>
          <p:nvPr/>
        </p:nvSpPr>
        <p:spPr>
          <a:xfrm>
            <a:off x="1172686" y="2911875"/>
            <a:ext cx="1878535" cy="643344"/>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等线" panose="02010600030101010101" pitchFamily="2" charset="-122"/>
              <a:ea typeface="等线" panose="02010600030101010101" pitchFamily="2" charset="-122"/>
            </a:endParaRPr>
          </a:p>
        </p:txBody>
      </p:sp>
      <p:sp>
        <p:nvSpPr>
          <p:cNvPr id="15" name="矩形 14"/>
          <p:cNvSpPr/>
          <p:nvPr/>
        </p:nvSpPr>
        <p:spPr>
          <a:xfrm>
            <a:off x="3911099" y="2911875"/>
            <a:ext cx="1878535" cy="643344"/>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等线" panose="02010600030101010101" pitchFamily="2" charset="-122"/>
              <a:ea typeface="等线" panose="02010600030101010101" pitchFamily="2" charset="-122"/>
            </a:endParaRPr>
          </a:p>
        </p:txBody>
      </p:sp>
      <p:sp>
        <p:nvSpPr>
          <p:cNvPr id="16" name="矩形 15"/>
          <p:cNvSpPr/>
          <p:nvPr/>
        </p:nvSpPr>
        <p:spPr>
          <a:xfrm>
            <a:off x="6649512" y="2911875"/>
            <a:ext cx="1878535" cy="643344"/>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等线" panose="02010600030101010101" pitchFamily="2" charset="-122"/>
              <a:ea typeface="等线" panose="02010600030101010101" pitchFamily="2" charset="-122"/>
            </a:endParaRPr>
          </a:p>
        </p:txBody>
      </p:sp>
      <p:sp>
        <p:nvSpPr>
          <p:cNvPr id="20" name="矩形 19"/>
          <p:cNvSpPr/>
          <p:nvPr/>
        </p:nvSpPr>
        <p:spPr>
          <a:xfrm>
            <a:off x="9201579" y="2911875"/>
            <a:ext cx="1878535" cy="643344"/>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等线" panose="02010600030101010101" pitchFamily="2" charset="-122"/>
              <a:ea typeface="等线" panose="02010600030101010101" pitchFamily="2" charset="-122"/>
            </a:endParaRPr>
          </a:p>
        </p:txBody>
      </p:sp>
      <p:sp>
        <p:nvSpPr>
          <p:cNvPr id="21" name="左中括号 20"/>
          <p:cNvSpPr/>
          <p:nvPr/>
        </p:nvSpPr>
        <p:spPr>
          <a:xfrm rot="5400000">
            <a:off x="6005984" y="-1331239"/>
            <a:ext cx="348845" cy="7920881"/>
          </a:xfrm>
          <a:prstGeom prst="leftBracket">
            <a:avLst>
              <a:gd name="adj" fmla="val 27006"/>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等线" panose="02010600030101010101" pitchFamily="2" charset="-122"/>
              <a:ea typeface="等线" panose="02010600030101010101" pitchFamily="2" charset="-122"/>
            </a:endParaRPr>
          </a:p>
        </p:txBody>
      </p:sp>
      <p:cxnSp>
        <p:nvCxnSpPr>
          <p:cNvPr id="22" name="直接连接符 21"/>
          <p:cNvCxnSpPr>
            <a:endCxn id="21" idx="1"/>
          </p:cNvCxnSpPr>
          <p:nvPr/>
        </p:nvCxnSpPr>
        <p:spPr>
          <a:xfrm>
            <a:off x="6180406" y="1806707"/>
            <a:ext cx="0" cy="6480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850367" y="2454779"/>
            <a:ext cx="0" cy="468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588780" y="2450164"/>
            <a:ext cx="0" cy="4680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5241139" y="1177216"/>
            <a:ext cx="1878535" cy="643344"/>
          </a:xfrm>
          <a:prstGeom prst="rect">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等线" panose="02010600030101010101" pitchFamily="2" charset="-122"/>
              <a:ea typeface="等线" panose="02010600030101010101" pitchFamily="2" charset="-122"/>
            </a:endParaRPr>
          </a:p>
        </p:txBody>
      </p:sp>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2995" y="1231205"/>
            <a:ext cx="532426" cy="532426"/>
          </a:xfrm>
          <a:prstGeom prst="rect">
            <a:avLst/>
          </a:prstGeom>
        </p:spPr>
      </p:pic>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1727" y="2989422"/>
            <a:ext cx="520452" cy="520452"/>
          </a:xfrm>
          <a:prstGeom prst="rect">
            <a:avLst/>
          </a:prstGeom>
        </p:spPr>
      </p:pic>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69502" y="2948146"/>
            <a:ext cx="561728" cy="561728"/>
          </a:xfrm>
          <a:prstGeom prst="rect">
            <a:avLst/>
          </a:prstGeom>
        </p:spPr>
      </p:pic>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5222" y="3029217"/>
            <a:ext cx="399586" cy="399586"/>
          </a:xfrm>
          <a:prstGeom prst="rect">
            <a:avLst/>
          </a:prstGeom>
        </p:spPr>
      </p:pic>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46749" y="2970386"/>
            <a:ext cx="510121" cy="510121"/>
          </a:xfrm>
          <a:prstGeom prst="rect">
            <a:avLst/>
          </a:prstGeom>
        </p:spPr>
      </p:pic>
      <p:sp>
        <p:nvSpPr>
          <p:cNvPr id="31" name="矩形 30"/>
          <p:cNvSpPr/>
          <p:nvPr/>
        </p:nvSpPr>
        <p:spPr>
          <a:xfrm>
            <a:off x="981745" y="4517425"/>
            <a:ext cx="2245206" cy="646331"/>
          </a:xfrm>
          <a:prstGeom prst="rect">
            <a:avLst/>
          </a:prstGeom>
        </p:spPr>
        <p:txBody>
          <a:bodyPr wrap="square">
            <a:spAutoFit/>
          </a:bodyPr>
          <a:lstStyle/>
          <a:p>
            <a:pPr algn="ctr"/>
            <a:r>
              <a:rPr lang="en-US" altLang="zh-CN" sz="1200" dirty="0">
                <a:latin typeface="等线" panose="02010600030101010101" pitchFamily="2" charset="-122"/>
                <a:ea typeface="等线" panose="02010600030101010101" pitchFamily="2" charset="-122"/>
              </a:rPr>
              <a:t>Click here to enter your text messages  click here to enter your text messages</a:t>
            </a:r>
            <a:endParaRPr lang="zh-CN" altLang="en-US" sz="1200" dirty="0">
              <a:latin typeface="等线" panose="02010600030101010101" pitchFamily="2" charset="-122"/>
              <a:ea typeface="等线" panose="02010600030101010101" pitchFamily="2" charset="-122"/>
            </a:endParaRPr>
          </a:p>
        </p:txBody>
      </p:sp>
      <p:sp>
        <p:nvSpPr>
          <p:cNvPr id="32" name="文本框 31"/>
          <p:cNvSpPr txBox="1"/>
          <p:nvPr/>
        </p:nvSpPr>
        <p:spPr>
          <a:xfrm>
            <a:off x="1067838" y="3960480"/>
            <a:ext cx="2073020" cy="338554"/>
          </a:xfrm>
          <a:prstGeom prst="rect">
            <a:avLst/>
          </a:prstGeom>
          <a:noFill/>
        </p:spPr>
        <p:txBody>
          <a:bodyPr wrap="square" rtlCol="0">
            <a:spAutoFit/>
          </a:bodyPr>
          <a:lstStyle/>
          <a:p>
            <a:pPr algn="ctr"/>
            <a:r>
              <a:rPr lang="en-US" altLang="zh-CN" sz="1600" dirty="0">
                <a:latin typeface="等线" panose="02010600030101010101" pitchFamily="2" charset="-122"/>
                <a:ea typeface="等线" panose="02010600030101010101" pitchFamily="2" charset="-122"/>
              </a:rPr>
              <a:t>ADD YOUR TITLE</a:t>
            </a:r>
            <a:endParaRPr lang="en-US" altLang="zh-CN" sz="1600" dirty="0">
              <a:latin typeface="等线" panose="02010600030101010101" pitchFamily="2" charset="-122"/>
              <a:ea typeface="等线" panose="02010600030101010101" pitchFamily="2" charset="-122"/>
            </a:endParaRPr>
          </a:p>
        </p:txBody>
      </p:sp>
      <p:sp>
        <p:nvSpPr>
          <p:cNvPr id="33" name="矩形 32"/>
          <p:cNvSpPr/>
          <p:nvPr/>
        </p:nvSpPr>
        <p:spPr>
          <a:xfrm>
            <a:off x="3650261" y="4517425"/>
            <a:ext cx="2245206" cy="646331"/>
          </a:xfrm>
          <a:prstGeom prst="rect">
            <a:avLst/>
          </a:prstGeom>
        </p:spPr>
        <p:txBody>
          <a:bodyPr wrap="square">
            <a:spAutoFit/>
          </a:bodyPr>
          <a:lstStyle/>
          <a:p>
            <a:pPr algn="ctr"/>
            <a:r>
              <a:rPr lang="en-US" altLang="zh-CN" sz="1200" dirty="0">
                <a:latin typeface="等线" panose="02010600030101010101" pitchFamily="2" charset="-122"/>
                <a:ea typeface="等线" panose="02010600030101010101" pitchFamily="2" charset="-122"/>
              </a:rPr>
              <a:t>Click here to enter your text messages  click here to enter your text messages</a:t>
            </a:r>
            <a:endParaRPr lang="zh-CN" altLang="en-US" sz="1200" dirty="0">
              <a:latin typeface="等线" panose="02010600030101010101" pitchFamily="2" charset="-122"/>
              <a:ea typeface="等线" panose="02010600030101010101" pitchFamily="2" charset="-122"/>
            </a:endParaRPr>
          </a:p>
        </p:txBody>
      </p:sp>
      <p:sp>
        <p:nvSpPr>
          <p:cNvPr id="34" name="文本框 33"/>
          <p:cNvSpPr txBox="1"/>
          <p:nvPr/>
        </p:nvSpPr>
        <p:spPr>
          <a:xfrm>
            <a:off x="3736354" y="3960480"/>
            <a:ext cx="2073020" cy="338554"/>
          </a:xfrm>
          <a:prstGeom prst="rect">
            <a:avLst/>
          </a:prstGeom>
          <a:noFill/>
        </p:spPr>
        <p:txBody>
          <a:bodyPr wrap="square" rtlCol="0">
            <a:spAutoFit/>
          </a:bodyPr>
          <a:lstStyle/>
          <a:p>
            <a:pPr algn="ctr"/>
            <a:r>
              <a:rPr lang="en-US" altLang="zh-CN" sz="1600" dirty="0">
                <a:latin typeface="等线" panose="02010600030101010101" pitchFamily="2" charset="-122"/>
                <a:ea typeface="等线" panose="02010600030101010101" pitchFamily="2" charset="-122"/>
              </a:rPr>
              <a:t>ADD YOUR TITLE</a:t>
            </a:r>
            <a:endParaRPr lang="en-US" altLang="zh-CN" sz="1600" dirty="0">
              <a:latin typeface="等线" panose="02010600030101010101" pitchFamily="2" charset="-122"/>
              <a:ea typeface="等线" panose="02010600030101010101" pitchFamily="2" charset="-122"/>
            </a:endParaRPr>
          </a:p>
        </p:txBody>
      </p:sp>
      <p:sp>
        <p:nvSpPr>
          <p:cNvPr id="35" name="矩形 34"/>
          <p:cNvSpPr/>
          <p:nvPr/>
        </p:nvSpPr>
        <p:spPr>
          <a:xfrm>
            <a:off x="6318777" y="4517425"/>
            <a:ext cx="2245206" cy="646331"/>
          </a:xfrm>
          <a:prstGeom prst="rect">
            <a:avLst/>
          </a:prstGeom>
        </p:spPr>
        <p:txBody>
          <a:bodyPr wrap="square">
            <a:spAutoFit/>
          </a:bodyPr>
          <a:lstStyle/>
          <a:p>
            <a:pPr algn="ctr"/>
            <a:r>
              <a:rPr lang="en-US" altLang="zh-CN" sz="1200" dirty="0">
                <a:latin typeface="等线" panose="02010600030101010101" pitchFamily="2" charset="-122"/>
                <a:ea typeface="等线" panose="02010600030101010101" pitchFamily="2" charset="-122"/>
              </a:rPr>
              <a:t>Click here to enter your text messages  click here to enter your text messages</a:t>
            </a:r>
            <a:endParaRPr lang="zh-CN" altLang="en-US" sz="1200" dirty="0">
              <a:latin typeface="等线" panose="02010600030101010101" pitchFamily="2" charset="-122"/>
              <a:ea typeface="等线" panose="02010600030101010101" pitchFamily="2" charset="-122"/>
            </a:endParaRPr>
          </a:p>
        </p:txBody>
      </p:sp>
      <p:sp>
        <p:nvSpPr>
          <p:cNvPr id="36" name="文本框 35"/>
          <p:cNvSpPr txBox="1"/>
          <p:nvPr/>
        </p:nvSpPr>
        <p:spPr>
          <a:xfrm>
            <a:off x="6404870" y="3960480"/>
            <a:ext cx="2073020" cy="338554"/>
          </a:xfrm>
          <a:prstGeom prst="rect">
            <a:avLst/>
          </a:prstGeom>
          <a:noFill/>
        </p:spPr>
        <p:txBody>
          <a:bodyPr wrap="square" rtlCol="0">
            <a:spAutoFit/>
          </a:bodyPr>
          <a:lstStyle/>
          <a:p>
            <a:pPr algn="ctr"/>
            <a:r>
              <a:rPr lang="en-US" altLang="zh-CN" sz="1600" dirty="0">
                <a:latin typeface="等线" panose="02010600030101010101" pitchFamily="2" charset="-122"/>
                <a:ea typeface="等线" panose="02010600030101010101" pitchFamily="2" charset="-122"/>
              </a:rPr>
              <a:t>ADD YOUR TITLE</a:t>
            </a:r>
            <a:endParaRPr lang="en-US" altLang="zh-CN" sz="1600" dirty="0">
              <a:latin typeface="等线" panose="02010600030101010101" pitchFamily="2" charset="-122"/>
              <a:ea typeface="等线" panose="02010600030101010101" pitchFamily="2" charset="-122"/>
            </a:endParaRPr>
          </a:p>
        </p:txBody>
      </p:sp>
      <p:sp>
        <p:nvSpPr>
          <p:cNvPr id="37" name="矩形 36"/>
          <p:cNvSpPr/>
          <p:nvPr/>
        </p:nvSpPr>
        <p:spPr>
          <a:xfrm>
            <a:off x="8987293" y="4517425"/>
            <a:ext cx="2245206" cy="646331"/>
          </a:xfrm>
          <a:prstGeom prst="rect">
            <a:avLst/>
          </a:prstGeom>
        </p:spPr>
        <p:txBody>
          <a:bodyPr wrap="square">
            <a:spAutoFit/>
          </a:bodyPr>
          <a:lstStyle/>
          <a:p>
            <a:pPr algn="ctr"/>
            <a:r>
              <a:rPr lang="en-US" altLang="zh-CN" sz="1200" dirty="0">
                <a:latin typeface="等线" panose="02010600030101010101" pitchFamily="2" charset="-122"/>
                <a:ea typeface="等线" panose="02010600030101010101" pitchFamily="2" charset="-122"/>
              </a:rPr>
              <a:t>Click here to enter your text messages  click here to enter your text messages</a:t>
            </a:r>
            <a:endParaRPr lang="zh-CN" altLang="en-US" sz="1200" dirty="0">
              <a:latin typeface="等线" panose="02010600030101010101" pitchFamily="2" charset="-122"/>
              <a:ea typeface="等线" panose="02010600030101010101" pitchFamily="2" charset="-122"/>
            </a:endParaRPr>
          </a:p>
        </p:txBody>
      </p:sp>
      <p:sp>
        <p:nvSpPr>
          <p:cNvPr id="38" name="文本框 37"/>
          <p:cNvSpPr txBox="1"/>
          <p:nvPr/>
        </p:nvSpPr>
        <p:spPr>
          <a:xfrm>
            <a:off x="9073386" y="3960480"/>
            <a:ext cx="2073020" cy="338554"/>
          </a:xfrm>
          <a:prstGeom prst="rect">
            <a:avLst/>
          </a:prstGeom>
          <a:noFill/>
        </p:spPr>
        <p:txBody>
          <a:bodyPr wrap="square" rtlCol="0">
            <a:spAutoFit/>
          </a:bodyPr>
          <a:lstStyle/>
          <a:p>
            <a:pPr algn="ctr"/>
            <a:r>
              <a:rPr lang="en-US" altLang="zh-CN" sz="1600" dirty="0">
                <a:latin typeface="等线" panose="02010600030101010101" pitchFamily="2" charset="-122"/>
                <a:ea typeface="等线" panose="02010600030101010101" pitchFamily="2" charset="-122"/>
              </a:rPr>
              <a:t>ADD YOUR TITLE</a:t>
            </a:r>
            <a:endParaRPr lang="en-US" altLang="zh-CN" sz="1600" dirty="0">
              <a:latin typeface="等线" panose="02010600030101010101" pitchFamily="2" charset="-122"/>
              <a:ea typeface="等线"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sp>
        <p:nvSpPr>
          <p:cNvPr id="14" name="TextBox 38"/>
          <p:cNvSpPr txBox="1"/>
          <p:nvPr/>
        </p:nvSpPr>
        <p:spPr>
          <a:xfrm>
            <a:off x="1651304" y="1501732"/>
            <a:ext cx="9145377" cy="523220"/>
          </a:xfrm>
          <a:prstGeom prst="rect">
            <a:avLst/>
          </a:prstGeom>
          <a:noFill/>
        </p:spPr>
        <p:txBody>
          <a:bodyPr wrap="square" rtlCol="0">
            <a:spAutoFit/>
          </a:bodyPr>
          <a:lstStyle/>
          <a:p>
            <a:r>
              <a:rPr lang="en-US" altLang="zh-CN" sz="1400" dirty="0">
                <a:latin typeface="等线" panose="02010600030101010101" pitchFamily="2" charset="-122"/>
                <a:ea typeface="等线" panose="02010600030101010101" pitchFamily="2" charset="-122"/>
              </a:rPr>
              <a:t>You can click here to enter you text. You can click here to enter you text. You can click here to enter you text. You can click here to enter you text.</a:t>
            </a:r>
            <a:endParaRPr lang="zh-CN" altLang="en-US" sz="1400" dirty="0">
              <a:latin typeface="等线" panose="02010600030101010101" pitchFamily="2" charset="-122"/>
              <a:ea typeface="等线" panose="02010600030101010101" pitchFamily="2" charset="-122"/>
            </a:endParaRPr>
          </a:p>
        </p:txBody>
      </p:sp>
      <p:sp>
        <p:nvSpPr>
          <p:cNvPr id="15" name="TextBox 39"/>
          <p:cNvSpPr txBox="1"/>
          <p:nvPr/>
        </p:nvSpPr>
        <p:spPr>
          <a:xfrm>
            <a:off x="1170376" y="3903026"/>
            <a:ext cx="2501765" cy="954107"/>
          </a:xfrm>
          <a:prstGeom prst="rect">
            <a:avLst/>
          </a:prstGeom>
          <a:noFill/>
        </p:spPr>
        <p:txBody>
          <a:bodyPr wrap="square" rtlCol="0">
            <a:spAutoFit/>
          </a:bodyPr>
          <a:lstStyle/>
          <a:p>
            <a:r>
              <a:rPr lang="en-US" altLang="zh-CN" sz="1400" dirty="0">
                <a:latin typeface="等线" panose="02010600030101010101" pitchFamily="2" charset="-122"/>
                <a:ea typeface="等线" panose="02010600030101010101" pitchFamily="2" charset="-122"/>
              </a:rPr>
              <a:t>You can click here to enter you text. You can click here to enter you text. You can click here to enter you text. </a:t>
            </a:r>
            <a:endParaRPr lang="zh-CN" altLang="en-US" sz="1400" dirty="0">
              <a:latin typeface="等线" panose="02010600030101010101" pitchFamily="2" charset="-122"/>
              <a:ea typeface="等线" panose="02010600030101010101" pitchFamily="2" charset="-122"/>
            </a:endParaRPr>
          </a:p>
        </p:txBody>
      </p:sp>
      <p:sp>
        <p:nvSpPr>
          <p:cNvPr id="16" name="TextBox 44"/>
          <p:cNvSpPr txBox="1"/>
          <p:nvPr/>
        </p:nvSpPr>
        <p:spPr>
          <a:xfrm>
            <a:off x="3879185" y="3903026"/>
            <a:ext cx="2489935" cy="954107"/>
          </a:xfrm>
          <a:prstGeom prst="rect">
            <a:avLst/>
          </a:prstGeom>
          <a:noFill/>
        </p:spPr>
        <p:txBody>
          <a:bodyPr wrap="square" rtlCol="0">
            <a:spAutoFit/>
          </a:bodyPr>
          <a:lstStyle/>
          <a:p>
            <a:r>
              <a:rPr lang="en-US" altLang="zh-CN" sz="1400" dirty="0">
                <a:latin typeface="等线" panose="02010600030101010101" pitchFamily="2" charset="-122"/>
                <a:ea typeface="等线" panose="02010600030101010101" pitchFamily="2" charset="-122"/>
              </a:rPr>
              <a:t>You can click here to enter you text. You can click here to enter you text. You can click here to enter you text. </a:t>
            </a:r>
            <a:endParaRPr lang="zh-CN" altLang="en-US" sz="1400" dirty="0">
              <a:latin typeface="等线" panose="02010600030101010101" pitchFamily="2" charset="-122"/>
              <a:ea typeface="等线" panose="02010600030101010101" pitchFamily="2" charset="-122"/>
            </a:endParaRPr>
          </a:p>
        </p:txBody>
      </p:sp>
      <p:sp>
        <p:nvSpPr>
          <p:cNvPr id="20" name="TextBox 46"/>
          <p:cNvSpPr txBox="1"/>
          <p:nvPr/>
        </p:nvSpPr>
        <p:spPr>
          <a:xfrm>
            <a:off x="6576164" y="3903026"/>
            <a:ext cx="2489935" cy="954107"/>
          </a:xfrm>
          <a:prstGeom prst="rect">
            <a:avLst/>
          </a:prstGeom>
          <a:noFill/>
        </p:spPr>
        <p:txBody>
          <a:bodyPr wrap="square" rtlCol="0">
            <a:spAutoFit/>
          </a:bodyPr>
          <a:lstStyle/>
          <a:p>
            <a:r>
              <a:rPr lang="en-US" altLang="zh-CN" sz="1400" dirty="0">
                <a:latin typeface="等线" panose="02010600030101010101" pitchFamily="2" charset="-122"/>
                <a:ea typeface="等线" panose="02010600030101010101" pitchFamily="2" charset="-122"/>
              </a:rPr>
              <a:t>You can click here to enter you text. You can click here to enter you text. You can click here to enter you text. </a:t>
            </a:r>
            <a:endParaRPr lang="zh-CN" altLang="en-US" sz="1400" dirty="0">
              <a:latin typeface="等线" panose="02010600030101010101" pitchFamily="2" charset="-122"/>
              <a:ea typeface="等线" panose="02010600030101010101" pitchFamily="2" charset="-122"/>
            </a:endParaRPr>
          </a:p>
        </p:txBody>
      </p:sp>
      <p:sp>
        <p:nvSpPr>
          <p:cNvPr id="21" name="TextBox 48"/>
          <p:cNvSpPr txBox="1"/>
          <p:nvPr/>
        </p:nvSpPr>
        <p:spPr>
          <a:xfrm>
            <a:off x="9091195" y="3903026"/>
            <a:ext cx="2697530" cy="954107"/>
          </a:xfrm>
          <a:prstGeom prst="rect">
            <a:avLst/>
          </a:prstGeom>
          <a:noFill/>
        </p:spPr>
        <p:txBody>
          <a:bodyPr wrap="square" rtlCol="0">
            <a:spAutoFit/>
          </a:bodyPr>
          <a:lstStyle/>
          <a:p>
            <a:r>
              <a:rPr lang="en-US" altLang="zh-CN" sz="1400" dirty="0">
                <a:latin typeface="等线" panose="02010600030101010101" pitchFamily="2" charset="-122"/>
                <a:ea typeface="等线" panose="02010600030101010101" pitchFamily="2" charset="-122"/>
              </a:rPr>
              <a:t>You can click here to enter you text. You can click here to enter you text. You can click here to enter you text. </a:t>
            </a:r>
            <a:endParaRPr lang="zh-CN" altLang="en-US" sz="1400" dirty="0">
              <a:latin typeface="等线" panose="02010600030101010101" pitchFamily="2" charset="-122"/>
              <a:ea typeface="等线" panose="02010600030101010101" pitchFamily="2" charset="-122"/>
            </a:endParaRPr>
          </a:p>
        </p:txBody>
      </p:sp>
      <p:grpSp>
        <p:nvGrpSpPr>
          <p:cNvPr id="22" name="组合 21"/>
          <p:cNvGrpSpPr/>
          <p:nvPr/>
        </p:nvGrpSpPr>
        <p:grpSpPr>
          <a:xfrm>
            <a:off x="1242887" y="3056387"/>
            <a:ext cx="10949111" cy="732026"/>
            <a:chOff x="1178393" y="2061985"/>
            <a:chExt cx="8149657" cy="544863"/>
          </a:xfrm>
        </p:grpSpPr>
        <p:sp>
          <p:nvSpPr>
            <p:cNvPr id="23" name="矩形 22"/>
            <p:cNvSpPr/>
            <p:nvPr/>
          </p:nvSpPr>
          <p:spPr>
            <a:xfrm>
              <a:off x="1259008" y="2061985"/>
              <a:ext cx="8069042" cy="107446"/>
            </a:xfrm>
            <a:prstGeom prst="rect">
              <a:avLst/>
            </a:prstGeom>
            <a:solidFill>
              <a:srgbClr val="76C7C6"/>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dirty="0">
                <a:latin typeface="等线" panose="02010600030101010101" pitchFamily="2" charset="-122"/>
                <a:ea typeface="等线" panose="02010600030101010101" pitchFamily="2" charset="-122"/>
              </a:endParaRPr>
            </a:p>
          </p:txBody>
        </p:sp>
        <p:sp>
          <p:nvSpPr>
            <p:cNvPr id="24" name="椭圆 23"/>
            <p:cNvSpPr/>
            <p:nvPr/>
          </p:nvSpPr>
          <p:spPr>
            <a:xfrm>
              <a:off x="1178393" y="2067694"/>
              <a:ext cx="143582" cy="144000"/>
            </a:xfrm>
            <a:prstGeom prst="ellipse">
              <a:avLst/>
            </a:prstGeom>
            <a:solidFill>
              <a:srgbClr val="257EA6"/>
            </a:solid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kern="0">
                <a:latin typeface="等线" panose="02010600030101010101" pitchFamily="2" charset="-122"/>
                <a:ea typeface="等线" panose="02010600030101010101" pitchFamily="2" charset="-122"/>
              </a:endParaRPr>
            </a:p>
          </p:txBody>
        </p:sp>
        <p:sp>
          <p:nvSpPr>
            <p:cNvPr id="25" name="椭圆 24"/>
            <p:cNvSpPr/>
            <p:nvPr/>
          </p:nvSpPr>
          <p:spPr>
            <a:xfrm>
              <a:off x="3464506" y="2067694"/>
              <a:ext cx="143582" cy="144000"/>
            </a:xfrm>
            <a:prstGeom prst="ellipse">
              <a:avLst/>
            </a:prstGeom>
            <a:solidFill>
              <a:srgbClr val="257EA6"/>
            </a:solid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kern="0" dirty="0">
                <a:latin typeface="等线" panose="02010600030101010101" pitchFamily="2" charset="-122"/>
                <a:ea typeface="等线" panose="02010600030101010101" pitchFamily="2" charset="-122"/>
              </a:endParaRPr>
            </a:p>
          </p:txBody>
        </p:sp>
        <p:sp>
          <p:nvSpPr>
            <p:cNvPr id="26" name="椭圆 25"/>
            <p:cNvSpPr/>
            <p:nvPr/>
          </p:nvSpPr>
          <p:spPr>
            <a:xfrm>
              <a:off x="5453495" y="2067694"/>
              <a:ext cx="143582" cy="144000"/>
            </a:xfrm>
            <a:prstGeom prst="ellipse">
              <a:avLst/>
            </a:prstGeom>
            <a:solidFill>
              <a:srgbClr val="257EA6"/>
            </a:solid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kern="0">
                <a:latin typeface="等线" panose="02010600030101010101" pitchFamily="2" charset="-122"/>
                <a:ea typeface="等线" panose="02010600030101010101" pitchFamily="2" charset="-122"/>
              </a:endParaRPr>
            </a:p>
          </p:txBody>
        </p:sp>
        <p:sp>
          <p:nvSpPr>
            <p:cNvPr id="27" name="椭圆 26"/>
            <p:cNvSpPr/>
            <p:nvPr/>
          </p:nvSpPr>
          <p:spPr>
            <a:xfrm>
              <a:off x="7642108" y="2067694"/>
              <a:ext cx="143582" cy="144000"/>
            </a:xfrm>
            <a:prstGeom prst="ellipse">
              <a:avLst/>
            </a:prstGeom>
            <a:solidFill>
              <a:srgbClr val="257EA6"/>
            </a:solid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kern="0">
                <a:latin typeface="等线" panose="02010600030101010101" pitchFamily="2" charset="-122"/>
                <a:ea typeface="等线" panose="02010600030101010101" pitchFamily="2" charset="-122"/>
              </a:endParaRPr>
            </a:p>
          </p:txBody>
        </p:sp>
        <p:sp>
          <p:nvSpPr>
            <p:cNvPr id="28" name="TextBox 40"/>
            <p:cNvSpPr txBox="1"/>
            <p:nvPr/>
          </p:nvSpPr>
          <p:spPr>
            <a:xfrm>
              <a:off x="1208807" y="2217404"/>
              <a:ext cx="729253" cy="389444"/>
            </a:xfrm>
            <a:prstGeom prst="rect">
              <a:avLst/>
            </a:prstGeom>
            <a:noFill/>
          </p:spPr>
          <p:txBody>
            <a:bodyPr wrap="none" rtlCol="0">
              <a:spAutoFit/>
            </a:bodyPr>
            <a:lstStyle/>
            <a:p>
              <a:pPr algn="ctr"/>
              <a:r>
                <a:rPr lang="en-US" altLang="zh-CN" sz="2800" b="1" dirty="0">
                  <a:latin typeface="等线" panose="02010600030101010101" pitchFamily="2" charset="-122"/>
                  <a:ea typeface="等线" panose="02010600030101010101" pitchFamily="2" charset="-122"/>
                </a:rPr>
                <a:t>2012</a:t>
              </a:r>
              <a:endParaRPr lang="zh-CN" altLang="en-US" sz="2800" b="1" dirty="0">
                <a:latin typeface="等线" panose="02010600030101010101" pitchFamily="2" charset="-122"/>
                <a:ea typeface="等线" panose="02010600030101010101" pitchFamily="2" charset="-122"/>
              </a:endParaRPr>
            </a:p>
          </p:txBody>
        </p:sp>
        <p:sp>
          <p:nvSpPr>
            <p:cNvPr id="29" name="TextBox 45"/>
            <p:cNvSpPr txBox="1"/>
            <p:nvPr/>
          </p:nvSpPr>
          <p:spPr>
            <a:xfrm>
              <a:off x="3225032" y="2217404"/>
              <a:ext cx="729253" cy="389444"/>
            </a:xfrm>
            <a:prstGeom prst="rect">
              <a:avLst/>
            </a:prstGeom>
            <a:noFill/>
          </p:spPr>
          <p:txBody>
            <a:bodyPr wrap="none" rtlCol="0">
              <a:spAutoFit/>
            </a:bodyPr>
            <a:lstStyle/>
            <a:p>
              <a:pPr algn="ctr"/>
              <a:r>
                <a:rPr lang="en-US" altLang="zh-CN" sz="2800" b="1" dirty="0">
                  <a:latin typeface="等线" panose="02010600030101010101" pitchFamily="2" charset="-122"/>
                  <a:ea typeface="等线" panose="02010600030101010101" pitchFamily="2" charset="-122"/>
                </a:rPr>
                <a:t>2013</a:t>
              </a:r>
              <a:endParaRPr lang="zh-CN" altLang="en-US" sz="2800" b="1" dirty="0">
                <a:latin typeface="等线" panose="02010600030101010101" pitchFamily="2" charset="-122"/>
                <a:ea typeface="等线" panose="02010600030101010101" pitchFamily="2" charset="-122"/>
              </a:endParaRPr>
            </a:p>
          </p:txBody>
        </p:sp>
        <p:sp>
          <p:nvSpPr>
            <p:cNvPr id="30" name="TextBox 47"/>
            <p:cNvSpPr txBox="1"/>
            <p:nvPr/>
          </p:nvSpPr>
          <p:spPr>
            <a:xfrm>
              <a:off x="5232451" y="2217404"/>
              <a:ext cx="729253" cy="389444"/>
            </a:xfrm>
            <a:prstGeom prst="rect">
              <a:avLst/>
            </a:prstGeom>
            <a:noFill/>
          </p:spPr>
          <p:txBody>
            <a:bodyPr wrap="none" rtlCol="0">
              <a:spAutoFit/>
            </a:bodyPr>
            <a:lstStyle/>
            <a:p>
              <a:pPr algn="ctr"/>
              <a:r>
                <a:rPr lang="en-US" altLang="zh-CN" sz="2800" b="1" dirty="0">
                  <a:latin typeface="等线" panose="02010600030101010101" pitchFamily="2" charset="-122"/>
                  <a:ea typeface="等线" panose="02010600030101010101" pitchFamily="2" charset="-122"/>
                </a:rPr>
                <a:t>2015</a:t>
              </a:r>
              <a:endParaRPr lang="zh-CN" altLang="en-US" sz="2800" b="1" dirty="0">
                <a:latin typeface="等线" panose="02010600030101010101" pitchFamily="2" charset="-122"/>
                <a:ea typeface="等线" panose="02010600030101010101" pitchFamily="2" charset="-122"/>
              </a:endParaRPr>
            </a:p>
          </p:txBody>
        </p:sp>
        <p:sp>
          <p:nvSpPr>
            <p:cNvPr id="31" name="TextBox 49"/>
            <p:cNvSpPr txBox="1"/>
            <p:nvPr/>
          </p:nvSpPr>
          <p:spPr>
            <a:xfrm>
              <a:off x="7349274" y="2217404"/>
              <a:ext cx="729253" cy="389444"/>
            </a:xfrm>
            <a:prstGeom prst="rect">
              <a:avLst/>
            </a:prstGeom>
            <a:noFill/>
          </p:spPr>
          <p:txBody>
            <a:bodyPr wrap="none" rtlCol="0">
              <a:spAutoFit/>
            </a:bodyPr>
            <a:lstStyle/>
            <a:p>
              <a:pPr algn="ctr"/>
              <a:r>
                <a:rPr lang="en-US" altLang="zh-CN" sz="2800" b="1" dirty="0">
                  <a:latin typeface="等线" panose="02010600030101010101" pitchFamily="2" charset="-122"/>
                  <a:ea typeface="等线" panose="02010600030101010101" pitchFamily="2" charset="-122"/>
                </a:rPr>
                <a:t>2017</a:t>
              </a:r>
              <a:endParaRPr lang="zh-CN" altLang="en-US" sz="2800" b="1" dirty="0">
                <a:latin typeface="等线" panose="02010600030101010101" pitchFamily="2" charset="-122"/>
                <a:ea typeface="等线" panose="02010600030101010101" pitchFamily="2" charset="-122"/>
              </a:endParaRPr>
            </a:p>
          </p:txBody>
        </p:sp>
      </p:grpSp>
      <p:sp>
        <p:nvSpPr>
          <p:cNvPr id="32" name="矩形 31"/>
          <p:cNvSpPr/>
          <p:nvPr/>
        </p:nvSpPr>
        <p:spPr>
          <a:xfrm>
            <a:off x="1238865" y="1572852"/>
            <a:ext cx="196925" cy="387646"/>
          </a:xfrm>
          <a:prstGeom prst="rect">
            <a:avLst/>
          </a:prstGeom>
          <a:solidFill>
            <a:srgbClr val="26828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等线" panose="02010600030101010101" pitchFamily="2" charset="-122"/>
              <a:ea typeface="等线"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4" name="组合 13"/>
          <p:cNvGrpSpPr/>
          <p:nvPr/>
        </p:nvGrpSpPr>
        <p:grpSpPr>
          <a:xfrm>
            <a:off x="6264810" y="1679154"/>
            <a:ext cx="2286588" cy="3729249"/>
            <a:chOff x="6264810" y="1679154"/>
            <a:chExt cx="2286588" cy="3729249"/>
          </a:xfrm>
        </p:grpSpPr>
        <p:sp>
          <p:nvSpPr>
            <p:cNvPr id="15" name="矩形 14"/>
            <p:cNvSpPr/>
            <p:nvPr/>
          </p:nvSpPr>
          <p:spPr>
            <a:xfrm>
              <a:off x="6264810" y="4208074"/>
              <a:ext cx="2286588" cy="1200329"/>
            </a:xfrm>
            <a:prstGeom prst="rect">
              <a:avLst/>
            </a:prstGeom>
          </p:spPr>
          <p:txBody>
            <a:bodyPr wrap="square">
              <a:spAutoFit/>
            </a:bodyPr>
            <a:lstStyle/>
            <a:p>
              <a:pPr algn="ct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three ways. I will do somebody a good turn</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a:t>
              </a:r>
              <a:endParaRPr lang="en-US" altLang="zh-CN"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16" name="文本框 5"/>
            <p:cNvSpPr txBox="1">
              <a:spLocks noChangeArrowheads="1"/>
            </p:cNvSpPr>
            <p:nvPr/>
          </p:nvSpPr>
          <p:spPr bwMode="auto">
            <a:xfrm>
              <a:off x="6890278" y="3723245"/>
              <a:ext cx="110799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lnSpc>
                  <a:spcPct val="150000"/>
                </a:lnSpc>
                <a:spcBef>
                  <a:spcPct val="0"/>
                </a:spcBef>
                <a:spcAft>
                  <a:spcPct val="0"/>
                </a:spcAft>
                <a:defRPr/>
              </a:pPr>
              <a:r>
                <a:rPr lang="zh-CN" altLang="en-US" sz="1800" b="1" dirty="0">
                  <a:latin typeface="等线" panose="02010600030101010101" pitchFamily="2" charset="-122"/>
                  <a:ea typeface="等线" panose="02010600030101010101" pitchFamily="2" charset="-122"/>
                  <a:cs typeface="全字库正楷体" panose="02010604000101010101" pitchFamily="2" charset="-122"/>
                </a:rPr>
                <a:t>输入标题</a:t>
              </a:r>
              <a:endParaRPr lang="zh-CN" altLang="en-US" sz="1800" b="1"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0" name="组合 19"/>
            <p:cNvGrpSpPr/>
            <p:nvPr/>
          </p:nvGrpSpPr>
          <p:grpSpPr>
            <a:xfrm>
              <a:off x="6544946" y="1679154"/>
              <a:ext cx="1769598" cy="1769598"/>
              <a:chOff x="4841479" y="1559884"/>
              <a:chExt cx="1289090" cy="1289090"/>
            </a:xfrm>
          </p:grpSpPr>
          <p:sp>
            <p:nvSpPr>
              <p:cNvPr id="21" name="椭圆 20"/>
              <p:cNvSpPr/>
              <p:nvPr/>
            </p:nvSpPr>
            <p:spPr>
              <a:xfrm>
                <a:off x="4975237" y="1693641"/>
                <a:ext cx="1021576" cy="1021576"/>
              </a:xfrm>
              <a:prstGeom prst="ellipse">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2" name="椭圆 21"/>
              <p:cNvSpPr/>
              <p:nvPr/>
            </p:nvSpPr>
            <p:spPr>
              <a:xfrm>
                <a:off x="4841479" y="1559884"/>
                <a:ext cx="1289090" cy="128909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3" name="组合 17"/>
              <p:cNvGrpSpPr/>
              <p:nvPr/>
            </p:nvGrpSpPr>
            <p:grpSpPr bwMode="auto">
              <a:xfrm rot="-2700000">
                <a:off x="5237413" y="1970553"/>
                <a:ext cx="465693" cy="467753"/>
                <a:chOff x="5394325" y="2859088"/>
                <a:chExt cx="358775" cy="360362"/>
              </a:xfrm>
              <a:solidFill>
                <a:schemeClr val="bg1"/>
              </a:solidFill>
            </p:grpSpPr>
            <p:sp>
              <p:nvSpPr>
                <p:cNvPr id="24"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25"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26"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27"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28"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29"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grpSp>
        </p:grpSp>
      </p:grpSp>
      <p:grpSp>
        <p:nvGrpSpPr>
          <p:cNvPr id="30" name="组合 29"/>
          <p:cNvGrpSpPr/>
          <p:nvPr/>
        </p:nvGrpSpPr>
        <p:grpSpPr>
          <a:xfrm>
            <a:off x="9062194" y="1679149"/>
            <a:ext cx="2286588" cy="3729254"/>
            <a:chOff x="9062194" y="1679149"/>
            <a:chExt cx="2286588" cy="3729254"/>
          </a:xfrm>
        </p:grpSpPr>
        <p:sp>
          <p:nvSpPr>
            <p:cNvPr id="31" name="矩形 30"/>
            <p:cNvSpPr/>
            <p:nvPr/>
          </p:nvSpPr>
          <p:spPr>
            <a:xfrm>
              <a:off x="9062194" y="4208074"/>
              <a:ext cx="2286588" cy="1200329"/>
            </a:xfrm>
            <a:prstGeom prst="rect">
              <a:avLst/>
            </a:prstGeom>
          </p:spPr>
          <p:txBody>
            <a:bodyPr wrap="square">
              <a:spAutoFit/>
            </a:bodyPr>
            <a:lstStyle/>
            <a:p>
              <a:pPr algn="ct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three ways. I will do somebody a good turn</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a:t>
              </a:r>
              <a:endParaRPr lang="en-US" altLang="zh-CN"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2" name="文本框 5"/>
            <p:cNvSpPr txBox="1">
              <a:spLocks noChangeArrowheads="1"/>
            </p:cNvSpPr>
            <p:nvPr/>
          </p:nvSpPr>
          <p:spPr bwMode="auto">
            <a:xfrm>
              <a:off x="9640322" y="3723245"/>
              <a:ext cx="110799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lnSpc>
                  <a:spcPct val="150000"/>
                </a:lnSpc>
                <a:spcBef>
                  <a:spcPct val="0"/>
                </a:spcBef>
                <a:spcAft>
                  <a:spcPct val="0"/>
                </a:spcAft>
                <a:defRPr/>
              </a:pPr>
              <a:r>
                <a:rPr lang="zh-CN" altLang="en-US" sz="1800" b="1" dirty="0">
                  <a:latin typeface="等线" panose="02010600030101010101" pitchFamily="2" charset="-122"/>
                  <a:ea typeface="等线" panose="02010600030101010101" pitchFamily="2" charset="-122"/>
                  <a:cs typeface="全字库正楷体" panose="02010604000101010101" pitchFamily="2" charset="-122"/>
                </a:rPr>
                <a:t>输入标题</a:t>
              </a:r>
              <a:endParaRPr lang="zh-CN" altLang="en-US" sz="1800" b="1"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33" name="组合 32"/>
            <p:cNvGrpSpPr/>
            <p:nvPr/>
          </p:nvGrpSpPr>
          <p:grpSpPr>
            <a:xfrm>
              <a:off x="9210744" y="1679149"/>
              <a:ext cx="1769598" cy="1769598"/>
              <a:chOff x="6783419" y="1559880"/>
              <a:chExt cx="1289090" cy="1289090"/>
            </a:xfrm>
          </p:grpSpPr>
          <p:sp>
            <p:nvSpPr>
              <p:cNvPr id="34" name="椭圆 33"/>
              <p:cNvSpPr/>
              <p:nvPr/>
            </p:nvSpPr>
            <p:spPr>
              <a:xfrm>
                <a:off x="6917176" y="1693637"/>
                <a:ext cx="1021576" cy="1021576"/>
              </a:xfrm>
              <a:prstGeom prst="ellipse">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5" name="椭圆 34"/>
              <p:cNvSpPr/>
              <p:nvPr/>
            </p:nvSpPr>
            <p:spPr>
              <a:xfrm>
                <a:off x="6783419" y="1559880"/>
                <a:ext cx="1289090" cy="128909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36" name="Group 69"/>
              <p:cNvGrpSpPr/>
              <p:nvPr/>
            </p:nvGrpSpPr>
            <p:grpSpPr>
              <a:xfrm>
                <a:off x="7194864" y="1985670"/>
                <a:ext cx="466200" cy="437511"/>
                <a:chOff x="10074275" y="1647825"/>
                <a:chExt cx="464344" cy="435769"/>
              </a:xfrm>
              <a:solidFill>
                <a:schemeClr val="bg1"/>
              </a:solidFill>
            </p:grpSpPr>
            <p:sp>
              <p:nvSpPr>
                <p:cNvPr id="37"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38"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39"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0"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1"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2"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3"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4"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45"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grpSp>
        </p:grpSp>
      </p:grpSp>
      <p:grpSp>
        <p:nvGrpSpPr>
          <p:cNvPr id="46" name="组合 45"/>
          <p:cNvGrpSpPr/>
          <p:nvPr/>
        </p:nvGrpSpPr>
        <p:grpSpPr>
          <a:xfrm>
            <a:off x="3641303" y="1679150"/>
            <a:ext cx="2286588" cy="3729252"/>
            <a:chOff x="3641303" y="1679150"/>
            <a:chExt cx="2286588" cy="3729252"/>
          </a:xfrm>
        </p:grpSpPr>
        <p:sp>
          <p:nvSpPr>
            <p:cNvPr id="47" name="矩形 46"/>
            <p:cNvSpPr/>
            <p:nvPr/>
          </p:nvSpPr>
          <p:spPr>
            <a:xfrm>
              <a:off x="3641303" y="4208073"/>
              <a:ext cx="2286588" cy="1200329"/>
            </a:xfrm>
            <a:prstGeom prst="rect">
              <a:avLst/>
            </a:prstGeom>
          </p:spPr>
          <p:txBody>
            <a:bodyPr wrap="square">
              <a:spAutoFit/>
            </a:bodyPr>
            <a:lstStyle/>
            <a:p>
              <a:pPr algn="ct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three ways. I will do somebody a good turn</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a:t>
              </a:r>
              <a:endParaRPr lang="en-US" altLang="zh-CN"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48" name="文本框 5"/>
            <p:cNvSpPr txBox="1">
              <a:spLocks noChangeArrowheads="1"/>
            </p:cNvSpPr>
            <p:nvPr/>
          </p:nvSpPr>
          <p:spPr bwMode="auto">
            <a:xfrm>
              <a:off x="4230599" y="3723245"/>
              <a:ext cx="110799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lnSpc>
                  <a:spcPct val="150000"/>
                </a:lnSpc>
                <a:spcBef>
                  <a:spcPct val="0"/>
                </a:spcBef>
                <a:spcAft>
                  <a:spcPct val="0"/>
                </a:spcAft>
                <a:defRPr/>
              </a:pPr>
              <a:r>
                <a:rPr lang="zh-CN" altLang="en-US" sz="1800" b="1" dirty="0">
                  <a:latin typeface="等线" panose="02010600030101010101" pitchFamily="2" charset="-122"/>
                  <a:ea typeface="等线" panose="02010600030101010101" pitchFamily="2" charset="-122"/>
                  <a:cs typeface="全字库正楷体" panose="02010604000101010101" pitchFamily="2" charset="-122"/>
                </a:rPr>
                <a:t>输入标题</a:t>
              </a:r>
              <a:endParaRPr lang="zh-CN" altLang="en-US" sz="1800" b="1"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49" name="组合 48"/>
            <p:cNvGrpSpPr/>
            <p:nvPr/>
          </p:nvGrpSpPr>
          <p:grpSpPr>
            <a:xfrm>
              <a:off x="3879147" y="1679150"/>
              <a:ext cx="1769598" cy="1769598"/>
              <a:chOff x="2899538" y="1559881"/>
              <a:chExt cx="1289090" cy="1289090"/>
            </a:xfrm>
          </p:grpSpPr>
          <p:sp>
            <p:nvSpPr>
              <p:cNvPr id="50" name="椭圆 49"/>
              <p:cNvSpPr/>
              <p:nvPr/>
            </p:nvSpPr>
            <p:spPr>
              <a:xfrm>
                <a:off x="3033295" y="1693638"/>
                <a:ext cx="1021576" cy="1021576"/>
              </a:xfrm>
              <a:prstGeom prst="ellipse">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51" name="椭圆 50"/>
              <p:cNvSpPr/>
              <p:nvPr/>
            </p:nvSpPr>
            <p:spPr>
              <a:xfrm>
                <a:off x="2899538" y="1559881"/>
                <a:ext cx="1289090" cy="128909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52" name="Group 112"/>
              <p:cNvGrpSpPr/>
              <p:nvPr/>
            </p:nvGrpSpPr>
            <p:grpSpPr>
              <a:xfrm>
                <a:off x="3310585" y="1985671"/>
                <a:ext cx="466997" cy="437511"/>
                <a:chOff x="5368132" y="3540125"/>
                <a:chExt cx="465138" cy="435769"/>
              </a:xfrm>
              <a:solidFill>
                <a:schemeClr val="bg1"/>
              </a:solidFill>
            </p:grpSpPr>
            <p:sp>
              <p:nvSpPr>
                <p:cNvPr id="5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5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grpSp>
        </p:grpSp>
      </p:grpSp>
      <p:grpSp>
        <p:nvGrpSpPr>
          <p:cNvPr id="55" name="组合 54"/>
          <p:cNvGrpSpPr/>
          <p:nvPr/>
        </p:nvGrpSpPr>
        <p:grpSpPr>
          <a:xfrm>
            <a:off x="954854" y="1679152"/>
            <a:ext cx="2286588" cy="3723132"/>
            <a:chOff x="954854" y="1679152"/>
            <a:chExt cx="2286588" cy="3723132"/>
          </a:xfrm>
        </p:grpSpPr>
        <p:sp>
          <p:nvSpPr>
            <p:cNvPr id="56" name="矩形 55"/>
            <p:cNvSpPr/>
            <p:nvPr/>
          </p:nvSpPr>
          <p:spPr>
            <a:xfrm>
              <a:off x="954854" y="4201955"/>
              <a:ext cx="2286588" cy="1200329"/>
            </a:xfrm>
            <a:prstGeom prst="rect">
              <a:avLst/>
            </a:prstGeom>
          </p:spPr>
          <p:txBody>
            <a:bodyPr wrap="square">
              <a:spAutoFit/>
            </a:bodyPr>
            <a:lstStyle/>
            <a:p>
              <a:pPr algn="ct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three ways. I will do somebody a good turn</a:t>
              </a:r>
              <a:r>
                <a:rPr lang="en-US" altLang="zh-CN" sz="12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a:t>
              </a:r>
              <a:endParaRPr lang="en-US" altLang="zh-CN"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57" name="文本框 5"/>
            <p:cNvSpPr txBox="1">
              <a:spLocks noChangeArrowheads="1"/>
            </p:cNvSpPr>
            <p:nvPr/>
          </p:nvSpPr>
          <p:spPr bwMode="auto">
            <a:xfrm>
              <a:off x="1570918" y="3723245"/>
              <a:ext cx="110799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lnSpc>
                  <a:spcPct val="150000"/>
                </a:lnSpc>
                <a:spcBef>
                  <a:spcPct val="0"/>
                </a:spcBef>
                <a:spcAft>
                  <a:spcPct val="0"/>
                </a:spcAft>
                <a:defRPr/>
              </a:pPr>
              <a:r>
                <a:rPr lang="zh-CN" altLang="en-US" sz="1800" b="1" dirty="0">
                  <a:latin typeface="等线" panose="02010600030101010101" pitchFamily="2" charset="-122"/>
                  <a:ea typeface="等线" panose="02010600030101010101" pitchFamily="2" charset="-122"/>
                  <a:cs typeface="全字库正楷体" panose="02010604000101010101" pitchFamily="2" charset="-122"/>
                </a:rPr>
                <a:t>输入标题</a:t>
              </a:r>
              <a:endParaRPr lang="zh-CN" altLang="en-US" sz="1800" b="1"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58" name="组合 57"/>
            <p:cNvGrpSpPr/>
            <p:nvPr/>
          </p:nvGrpSpPr>
          <p:grpSpPr>
            <a:xfrm>
              <a:off x="1213349" y="1679152"/>
              <a:ext cx="1769598" cy="1769598"/>
              <a:chOff x="957598" y="1559882"/>
              <a:chExt cx="1289090" cy="1289090"/>
            </a:xfrm>
          </p:grpSpPr>
          <p:sp>
            <p:nvSpPr>
              <p:cNvPr id="59" name="椭圆 58"/>
              <p:cNvSpPr/>
              <p:nvPr/>
            </p:nvSpPr>
            <p:spPr>
              <a:xfrm>
                <a:off x="1091355" y="1693641"/>
                <a:ext cx="1021576" cy="1021576"/>
              </a:xfrm>
              <a:prstGeom prst="ellipse">
                <a:avLst/>
              </a:prstGeom>
              <a:solidFill>
                <a:srgbClr val="B2EB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a:latin typeface="等线" panose="02010600030101010101" pitchFamily="2" charset="-122"/>
                  <a:ea typeface="等线" panose="02010600030101010101" pitchFamily="2" charset="-122"/>
                  <a:cs typeface="全字库正楷体" panose="02010604000101010101" pitchFamily="2" charset="-122"/>
                </a:endParaRPr>
              </a:p>
            </p:txBody>
          </p:sp>
          <p:sp>
            <p:nvSpPr>
              <p:cNvPr id="60" name="椭圆 59"/>
              <p:cNvSpPr/>
              <p:nvPr/>
            </p:nvSpPr>
            <p:spPr>
              <a:xfrm>
                <a:off x="957598" y="1559882"/>
                <a:ext cx="1289090" cy="128909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61" name="组合 60"/>
              <p:cNvGrpSpPr/>
              <p:nvPr/>
            </p:nvGrpSpPr>
            <p:grpSpPr>
              <a:xfrm>
                <a:off x="1369043" y="2007956"/>
                <a:ext cx="466201" cy="466200"/>
                <a:chOff x="2473104" y="2145028"/>
                <a:chExt cx="359165" cy="359165"/>
              </a:xfrm>
              <a:solidFill>
                <a:schemeClr val="bg1"/>
              </a:solidFill>
            </p:grpSpPr>
            <p:sp>
              <p:nvSpPr>
                <p:cNvPr id="6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sp>
              <p:nvSpPr>
                <p:cNvPr id="6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a:lnSpc>
                      <a:spcPct val="150000"/>
                    </a:lnSpc>
                    <a:defRPr/>
                  </a:pPr>
                  <a:endParaRPr lang="en-US" kern="0">
                    <a:solidFill>
                      <a:srgbClr val="FFFFFF"/>
                    </a:solidFill>
                    <a:effectLst>
                      <a:outerShdw blurRad="38100" dist="38100" dir="2700000" algn="tl">
                        <a:srgbClr val="000000"/>
                      </a:outerShdw>
                    </a:effectLst>
                    <a:latin typeface="等线" panose="02010600030101010101" pitchFamily="2" charset="-122"/>
                    <a:ea typeface="等线" panose="02010600030101010101" pitchFamily="2" charset="-122"/>
                    <a:cs typeface="全字库正楷体" panose="02010604000101010101" pitchFamily="2" charset="-122"/>
                    <a:sym typeface="Gill Sans" charset="0"/>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horizontal)">
                                      <p:cBhvr>
                                        <p:cTn id="7" dur="750"/>
                                        <p:tgtEl>
                                          <p:spTgt spid="55"/>
                                        </p:tgtEl>
                                      </p:cBhvr>
                                    </p:animEffect>
                                  </p:childTnLst>
                                </p:cTn>
                              </p:par>
                            </p:childTnLst>
                          </p:cTn>
                        </p:par>
                        <p:par>
                          <p:cTn id="8" fill="hold">
                            <p:stCondLst>
                              <p:cond delay="1000"/>
                            </p:stCondLst>
                            <p:childTnLst>
                              <p:par>
                                <p:cTn id="9" presetID="14" presetClass="entr" presetSubtype="1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randombar(horizontal)">
                                      <p:cBhvr>
                                        <p:cTn id="11" dur="750"/>
                                        <p:tgtEl>
                                          <p:spTgt spid="46"/>
                                        </p:tgtEl>
                                      </p:cBhvr>
                                    </p:animEffect>
                                  </p:childTnLst>
                                </p:cTn>
                              </p:par>
                            </p:childTnLst>
                          </p:cTn>
                        </p:par>
                        <p:par>
                          <p:cTn id="12" fill="hold">
                            <p:stCondLst>
                              <p:cond delay="2000"/>
                            </p:stCondLst>
                            <p:childTnLst>
                              <p:par>
                                <p:cTn id="13" presetID="14" presetClass="entr" presetSubtype="1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750"/>
                                        <p:tgtEl>
                                          <p:spTgt spid="14"/>
                                        </p:tgtEl>
                                      </p:cBhvr>
                                    </p:animEffect>
                                  </p:childTnLst>
                                </p:cTn>
                              </p:par>
                            </p:childTnLst>
                          </p:cTn>
                        </p:par>
                        <p:par>
                          <p:cTn id="16" fill="hold">
                            <p:stCondLst>
                              <p:cond delay="3000"/>
                            </p:stCondLst>
                            <p:childTnLst>
                              <p:par>
                                <p:cTn id="17" presetID="14" presetClass="entr" presetSubtype="1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randombar(horizontal)">
                                      <p:cBhvr>
                                        <p:cTn id="1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8372" t="4946" r="70161" b="65946"/>
          <a:stretch>
            <a:fillRect/>
          </a:stretch>
        </p:blipFill>
        <p:spPr>
          <a:xfrm>
            <a:off x="2486615" y="2438269"/>
            <a:ext cx="2208165" cy="1996209"/>
          </a:xfrm>
          <a:prstGeom prst="rect">
            <a:avLst/>
          </a:prstGeom>
        </p:spPr>
      </p:pic>
      <p:sp>
        <p:nvSpPr>
          <p:cNvPr id="15" name="文本框 14"/>
          <p:cNvSpPr txBox="1"/>
          <p:nvPr/>
        </p:nvSpPr>
        <p:spPr>
          <a:xfrm>
            <a:off x="3154916" y="3051988"/>
            <a:ext cx="743398" cy="523220"/>
          </a:xfrm>
          <a:prstGeom prst="rect">
            <a:avLst/>
          </a:prstGeom>
          <a:noFill/>
        </p:spPr>
        <p:txBody>
          <a:bodyPr wrap="square" rtlCol="0">
            <a:spAutoFit/>
          </a:bodyPr>
          <a:lstStyle/>
          <a:p>
            <a:pPr algn="ctr"/>
            <a:r>
              <a:rPr lang="en-US" altLang="zh-CN" sz="2800" b="1" dirty="0">
                <a:solidFill>
                  <a:schemeClr val="bg1"/>
                </a:solidFill>
                <a:latin typeface="等线" panose="02010600030101010101" pitchFamily="2" charset="-122"/>
                <a:ea typeface="等线" panose="02010600030101010101" pitchFamily="2" charset="-122"/>
              </a:rPr>
              <a:t>0 2</a:t>
            </a:r>
            <a:endParaRPr lang="zh-CN" altLang="en-US" sz="2800" b="1" dirty="0">
              <a:solidFill>
                <a:schemeClr val="bg1"/>
              </a:solidFill>
              <a:latin typeface="等线" panose="02010600030101010101" pitchFamily="2" charset="-122"/>
              <a:ea typeface="等线" panose="02010600030101010101" pitchFamily="2" charset="-122"/>
            </a:endParaRPr>
          </a:p>
        </p:txBody>
      </p:sp>
      <p:sp>
        <p:nvSpPr>
          <p:cNvPr id="16" name="文本框 15"/>
          <p:cNvSpPr txBox="1"/>
          <p:nvPr/>
        </p:nvSpPr>
        <p:spPr>
          <a:xfrm>
            <a:off x="4345798" y="2760974"/>
            <a:ext cx="3441349" cy="523220"/>
          </a:xfrm>
          <a:prstGeom prst="rect">
            <a:avLst/>
          </a:prstGeom>
          <a:noFill/>
        </p:spPr>
        <p:txBody>
          <a:bodyPr wrap="square" rtlCol="0">
            <a:spAutoFit/>
          </a:bodyPr>
          <a:lstStyle/>
          <a:p>
            <a:r>
              <a:rPr lang="zh-CN" altLang="en-US" sz="2800" b="1" dirty="0">
                <a:latin typeface="等线" panose="02010600030101010101" pitchFamily="2" charset="-122"/>
                <a:ea typeface="等线" panose="02010600030101010101" pitchFamily="2" charset="-122"/>
                <a:cs typeface="全字库正楷体" panose="02010604000101010101" pitchFamily="2" charset="-122"/>
              </a:rPr>
              <a:t>点击此处添加标题</a:t>
            </a:r>
            <a:endParaRPr lang="zh-CN" altLang="zh-CN" sz="2800" b="1"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矩形 23"/>
          <p:cNvSpPr>
            <a:spLocks noChangeArrowheads="1"/>
          </p:cNvSpPr>
          <p:nvPr/>
        </p:nvSpPr>
        <p:spPr bwMode="auto">
          <a:xfrm>
            <a:off x="4345799" y="3224566"/>
            <a:ext cx="5216124" cy="854080"/>
          </a:xfrm>
          <a:prstGeom prst="rect">
            <a:avLst/>
          </a:prstGeom>
          <a:noFill/>
          <a:ln>
            <a:noFill/>
          </a:ln>
        </p:spPr>
        <p:txBody>
          <a:bodyPr wrap="square">
            <a:spAutoFit/>
          </a:bodyPr>
          <a:lstStyle/>
          <a:p>
            <a:pPr>
              <a:lnSpc>
                <a:spcPct val="150000"/>
              </a:lnSpc>
            </a:pPr>
            <a:r>
              <a:rPr lang="en-US" altLang="zh-CN" sz="1100" dirty="0">
                <a:latin typeface="等线" panose="02010600030101010101" pitchFamily="2" charset="-122"/>
                <a:ea typeface="等线" panose="02010600030101010101" pitchFamily="2" charset="-122"/>
                <a:cs typeface="全字库正楷体" panose="02010604000101010101" pitchFamily="2" charset="-122"/>
              </a:rPr>
              <a:t>Just for today I will try to live through this day only and not tackle my whole life problem at once. Just for today I will try to live through this day only and not tackle my whole life problem at once.</a:t>
            </a:r>
            <a:endParaRPr lang="zh-CN" altLang="en-US" sz="11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2875"/>
            <a:ext cx="12192000" cy="253602"/>
          </a:xfrm>
          <a:prstGeom prst="rect">
            <a:avLst/>
          </a:prstGeom>
          <a:solidFill>
            <a:srgbClr val="FF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57163" y="5815012"/>
            <a:ext cx="12034837" cy="1042988"/>
            <a:chOff x="361950" y="5872161"/>
            <a:chExt cx="11830050" cy="985839"/>
          </a:xfrm>
        </p:grpSpPr>
        <p:grpSp>
          <p:nvGrpSpPr>
            <p:cNvPr id="11" name="组合 10"/>
            <p:cNvGrpSpPr/>
            <p:nvPr/>
          </p:nvGrpSpPr>
          <p:grpSpPr>
            <a:xfrm>
              <a:off x="4305300" y="5872161"/>
              <a:ext cx="7886700" cy="985838"/>
              <a:chOff x="4305300" y="5872161"/>
              <a:chExt cx="7886700" cy="985838"/>
            </a:xfrm>
          </p:grpSpPr>
          <p:grpSp>
            <p:nvGrpSpPr>
              <p:cNvPr id="7" name="组合 6"/>
              <p:cNvGrpSpPr/>
              <p:nvPr/>
            </p:nvGrpSpPr>
            <p:grpSpPr>
              <a:xfrm>
                <a:off x="8248650" y="5872161"/>
                <a:ext cx="3943350" cy="985838"/>
                <a:chOff x="8248650" y="5872161"/>
                <a:chExt cx="3943350" cy="985838"/>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nvGrpSpPr>
              <p:cNvPr id="8" name="组合 7"/>
              <p:cNvGrpSpPr/>
              <p:nvPr/>
            </p:nvGrpSpPr>
            <p:grpSpPr>
              <a:xfrm>
                <a:off x="4305300" y="5872161"/>
                <a:ext cx="3943350" cy="985838"/>
                <a:chOff x="8248650" y="5872161"/>
                <a:chExt cx="3943350" cy="985838"/>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3" name="组合 12"/>
            <p:cNvGrpSpPr/>
            <p:nvPr/>
          </p:nvGrpSpPr>
          <p:grpSpPr>
            <a:xfrm>
              <a:off x="361950" y="5872162"/>
              <a:ext cx="3943350" cy="985838"/>
              <a:chOff x="8248650" y="5872161"/>
              <a:chExt cx="3943350" cy="985838"/>
            </a:xfrm>
          </p:grpSpPr>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220325" y="5872161"/>
                <a:ext cx="1971675" cy="985838"/>
              </a:xfrm>
              <a:prstGeom prst="rect">
                <a:avLst/>
              </a:prstGeom>
            </p:spPr>
          </p:pic>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48650" y="5872161"/>
                <a:ext cx="1971675" cy="985838"/>
              </a:xfrm>
              <a:prstGeom prst="rect">
                <a:avLst/>
              </a:prstGeom>
            </p:spPr>
          </p:pic>
        </p:grpSp>
      </p:grpSp>
      <p:grpSp>
        <p:nvGrpSpPr>
          <p:cNvPr id="14" name="组合 13"/>
          <p:cNvGrpSpPr/>
          <p:nvPr/>
        </p:nvGrpSpPr>
        <p:grpSpPr>
          <a:xfrm>
            <a:off x="875655" y="1796995"/>
            <a:ext cx="10422783" cy="2140141"/>
            <a:chOff x="2009430" y="2134472"/>
            <a:chExt cx="7772400" cy="1595930"/>
          </a:xfrm>
        </p:grpSpPr>
        <p:sp>
          <p:nvSpPr>
            <p:cNvPr id="15" name="Freeform 5"/>
            <p:cNvSpPr/>
            <p:nvPr/>
          </p:nvSpPr>
          <p:spPr bwMode="auto">
            <a:xfrm>
              <a:off x="2247555" y="2134472"/>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B2EBF2"/>
            </a:solidFill>
            <a:ln>
              <a:noFill/>
            </a:ln>
            <a:effec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16" name="Freeform 7"/>
            <p:cNvSpPr/>
            <p:nvPr/>
          </p:nvSpPr>
          <p:spPr bwMode="auto">
            <a:xfrm>
              <a:off x="7552980" y="2134472"/>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B2EBF2"/>
            </a:solidFill>
            <a:ln>
              <a:noFill/>
            </a:ln>
            <a:effec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20" name="Freeform 9"/>
            <p:cNvSpPr/>
            <p:nvPr/>
          </p:nvSpPr>
          <p:spPr bwMode="auto">
            <a:xfrm>
              <a:off x="4903442" y="2134472"/>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B2EBF2"/>
            </a:solidFill>
            <a:ln>
              <a:noFill/>
            </a:ln>
            <a:effectLst/>
          </p:spPr>
          <p:txBody>
            <a:bodyPr/>
            <a:lstStyle/>
            <a:p>
              <a:endParaRPr lang="zh-CN" altLang="en-US" dirty="0">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1" name="Group 11"/>
            <p:cNvGrpSpPr/>
            <p:nvPr/>
          </p:nvGrpSpPr>
          <p:grpSpPr bwMode="auto">
            <a:xfrm>
              <a:off x="2009430" y="2350438"/>
              <a:ext cx="392112" cy="393822"/>
              <a:chOff x="0" y="0"/>
              <a:chExt cx="247" cy="248"/>
            </a:xfrm>
            <a:solidFill>
              <a:schemeClr val="accent1"/>
            </a:solidFill>
          </p:grpSpPr>
          <p:sp>
            <p:nvSpPr>
              <p:cNvPr id="32" name="Oval 12"/>
              <p:cNvSpPr>
                <a:spLocks noChangeArrowheads="1"/>
              </p:cNvSpPr>
              <p:nvPr/>
            </p:nvSpPr>
            <p:spPr bwMode="auto">
              <a:xfrm>
                <a:off x="0" y="0"/>
                <a:ext cx="247" cy="248"/>
              </a:xfrm>
              <a:prstGeom prst="ellipse">
                <a:avLst/>
              </a:prstGeom>
              <a:solidFill>
                <a:schemeClr val="bg1">
                  <a:lumMod val="50000"/>
                </a:schemeClr>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33" name="Group 13"/>
              <p:cNvGrpSpPr/>
              <p:nvPr/>
            </p:nvGrpSpPr>
            <p:grpSpPr bwMode="auto">
              <a:xfrm>
                <a:off x="80" y="80"/>
                <a:ext cx="88" cy="89"/>
                <a:chOff x="0" y="0"/>
                <a:chExt cx="88" cy="89"/>
              </a:xfrm>
              <a:grpFill/>
            </p:grpSpPr>
            <p:sp>
              <p:nvSpPr>
                <p:cNvPr id="34" name="Line 14"/>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5" name="Line 15"/>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grpSp>
        <p:grpSp>
          <p:nvGrpSpPr>
            <p:cNvPr id="22" name="Group 19"/>
            <p:cNvGrpSpPr/>
            <p:nvPr/>
          </p:nvGrpSpPr>
          <p:grpSpPr bwMode="auto">
            <a:xfrm>
              <a:off x="4673255" y="2350438"/>
              <a:ext cx="392112" cy="393822"/>
              <a:chOff x="0" y="0"/>
              <a:chExt cx="247" cy="248"/>
            </a:xfrm>
            <a:solidFill>
              <a:schemeClr val="accent2"/>
            </a:solidFill>
          </p:grpSpPr>
          <p:sp>
            <p:nvSpPr>
              <p:cNvPr id="28" name="Oval 20"/>
              <p:cNvSpPr>
                <a:spLocks noChangeArrowheads="1"/>
              </p:cNvSpPr>
              <p:nvPr/>
            </p:nvSpPr>
            <p:spPr bwMode="auto">
              <a:xfrm>
                <a:off x="0" y="0"/>
                <a:ext cx="247" cy="248"/>
              </a:xfrm>
              <a:prstGeom prst="ellipse">
                <a:avLst/>
              </a:prstGeom>
              <a:solidFill>
                <a:schemeClr val="bg1">
                  <a:lumMod val="50000"/>
                </a:schemeClr>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9" name="Group 21"/>
              <p:cNvGrpSpPr/>
              <p:nvPr/>
            </p:nvGrpSpPr>
            <p:grpSpPr bwMode="auto">
              <a:xfrm>
                <a:off x="80" y="80"/>
                <a:ext cx="88" cy="89"/>
                <a:chOff x="0" y="0"/>
                <a:chExt cx="88" cy="89"/>
              </a:xfrm>
              <a:grpFill/>
            </p:grpSpPr>
            <p:sp>
              <p:nvSpPr>
                <p:cNvPr id="30" name="Line 22"/>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31" name="Line 23"/>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grpSp>
        <p:grpSp>
          <p:nvGrpSpPr>
            <p:cNvPr id="23" name="Group 27"/>
            <p:cNvGrpSpPr/>
            <p:nvPr/>
          </p:nvGrpSpPr>
          <p:grpSpPr bwMode="auto">
            <a:xfrm>
              <a:off x="7337080" y="2350438"/>
              <a:ext cx="392112" cy="393822"/>
              <a:chOff x="0" y="0"/>
              <a:chExt cx="247" cy="248"/>
            </a:xfrm>
            <a:solidFill>
              <a:schemeClr val="accent3"/>
            </a:solidFill>
          </p:grpSpPr>
          <p:sp>
            <p:nvSpPr>
              <p:cNvPr id="24" name="Oval 28"/>
              <p:cNvSpPr>
                <a:spLocks noChangeArrowheads="1"/>
              </p:cNvSpPr>
              <p:nvPr/>
            </p:nvSpPr>
            <p:spPr bwMode="auto">
              <a:xfrm>
                <a:off x="0" y="0"/>
                <a:ext cx="247" cy="248"/>
              </a:xfrm>
              <a:prstGeom prst="ellipse">
                <a:avLst/>
              </a:prstGeom>
              <a:solidFill>
                <a:schemeClr val="bg1">
                  <a:lumMod val="50000"/>
                </a:schemeClr>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nvGrpSpPr>
              <p:cNvPr id="25" name="Group 29"/>
              <p:cNvGrpSpPr/>
              <p:nvPr/>
            </p:nvGrpSpPr>
            <p:grpSpPr bwMode="auto">
              <a:xfrm>
                <a:off x="79" y="80"/>
                <a:ext cx="89" cy="89"/>
                <a:chOff x="0" y="0"/>
                <a:chExt cx="89" cy="89"/>
              </a:xfrm>
              <a:grpFill/>
            </p:grpSpPr>
            <p:sp>
              <p:nvSpPr>
                <p:cNvPr id="26" name="Line 30"/>
                <p:cNvSpPr>
                  <a:spLocks noChangeShapeType="1"/>
                </p:cNvSpPr>
                <p:nvPr/>
              </p:nvSpPr>
              <p:spPr bwMode="auto">
                <a:xfrm>
                  <a:off x="0" y="44"/>
                  <a:ext cx="89"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sp>
              <p:nvSpPr>
                <p:cNvPr id="27" name="Line 31"/>
                <p:cNvSpPr>
                  <a:spLocks noChangeShapeType="1"/>
                </p:cNvSpPr>
                <p:nvPr/>
              </p:nvSpPr>
              <p:spPr bwMode="auto">
                <a:xfrm>
                  <a:off x="45"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等线" panose="02010600030101010101" pitchFamily="2" charset="-122"/>
                    <a:ea typeface="等线" panose="02010600030101010101" pitchFamily="2" charset="-122"/>
                    <a:cs typeface="全字库正楷体" panose="02010604000101010101" pitchFamily="2" charset="-122"/>
                  </a:endParaRPr>
                </a:p>
              </p:txBody>
            </p:sp>
          </p:grpSp>
        </p:grpSp>
      </p:grpSp>
      <p:sp>
        <p:nvSpPr>
          <p:cNvPr id="36" name="矩形 35"/>
          <p:cNvSpPr/>
          <p:nvPr/>
        </p:nvSpPr>
        <p:spPr>
          <a:xfrm>
            <a:off x="1326968" y="2281532"/>
            <a:ext cx="2914376" cy="923330"/>
          </a:xfrm>
          <a:prstGeom prst="rect">
            <a:avLst/>
          </a:prstGeom>
        </p:spPr>
        <p:txBody>
          <a:bodyPr wrap="square">
            <a:spAutoFit/>
          </a:bodyPr>
          <a:lstStyle/>
          <a:p>
            <a:pP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Just for today I will exercise my soul in three ways. I will do somebody a good turnJust for today I</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7" name="矩形 36"/>
          <p:cNvSpPr/>
          <p:nvPr/>
        </p:nvSpPr>
        <p:spPr>
          <a:xfrm>
            <a:off x="4968344" y="2321427"/>
            <a:ext cx="2914376" cy="923330"/>
          </a:xfrm>
          <a:prstGeom prst="rect">
            <a:avLst/>
          </a:prstGeom>
        </p:spPr>
        <p:txBody>
          <a:bodyPr wrap="square">
            <a:spAutoFit/>
          </a:bodyPr>
          <a:lstStyle/>
          <a:p>
            <a:pP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Just for today I will exercise my soul in three ways. I will do somebody a good turnJust for today I</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8" name="矩形 37"/>
          <p:cNvSpPr/>
          <p:nvPr/>
        </p:nvSpPr>
        <p:spPr>
          <a:xfrm>
            <a:off x="8473471" y="2307981"/>
            <a:ext cx="2914376" cy="923330"/>
          </a:xfrm>
          <a:prstGeom prst="rect">
            <a:avLst/>
          </a:prstGeom>
        </p:spPr>
        <p:txBody>
          <a:bodyPr wrap="square">
            <a:spAutoFit/>
          </a:bodyPr>
          <a:lstStyle/>
          <a:p>
            <a:pP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Just for today I will exercise my soul in three ways. I will do somebody a good turnJust for today I</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
        <p:nvSpPr>
          <p:cNvPr id="39" name="矩形 38"/>
          <p:cNvSpPr/>
          <p:nvPr/>
        </p:nvSpPr>
        <p:spPr>
          <a:xfrm>
            <a:off x="2060561" y="4725209"/>
            <a:ext cx="8380809" cy="923330"/>
          </a:xfrm>
          <a:prstGeom prst="rect">
            <a:avLst/>
          </a:prstGeom>
        </p:spPr>
        <p:txBody>
          <a:bodyPr wrap="square">
            <a:spAutoFit/>
          </a:bodyPr>
          <a:lstStyle/>
          <a:p>
            <a:pPr algn="ctr">
              <a:lnSpc>
                <a:spcPct val="150000"/>
              </a:lnSpc>
            </a:pPr>
            <a:r>
              <a:rPr lang="zh-CN" altLang="en-US" sz="1200" dirty="0">
                <a:latin typeface="等线" panose="02010600030101010101" pitchFamily="2" charset="-122"/>
                <a:ea typeface="等线" panose="02010600030101010101" pitchFamily="2" charset="-122"/>
                <a:cs typeface="全字库正楷体" panose="02010604000101010101" pitchFamily="2" charset="-122"/>
              </a:rPr>
              <a:t>Just for today I will exercise my soul in three ways. I will do somebody a good turnJust for today I will exercise my soul in three ways. I will do somebody a good turn</a:t>
            </a: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a:p>
            <a:pPr algn="ctr">
              <a:lnSpc>
                <a:spcPct val="150000"/>
              </a:lnSpc>
            </a:pPr>
            <a:endParaRPr lang="zh-CN" altLang="en-US" sz="1200" dirty="0">
              <a:latin typeface="等线" panose="02010600030101010101" pitchFamily="2" charset="-122"/>
              <a:ea typeface="等线" panose="02010600030101010101" pitchFamily="2" charset="-122"/>
              <a:cs typeface="全字库正楷体" panose="0201060400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1500"/>
                                        <p:tgtEl>
                                          <p:spTgt spid="3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1500"/>
                                        <p:tgtEl>
                                          <p:spTgt spid="3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1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6337</Words>
  <Application>WPS 演示</Application>
  <PresentationFormat>宽屏</PresentationFormat>
  <Paragraphs>232</Paragraphs>
  <Slides>18</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18</vt:i4>
      </vt:variant>
    </vt:vector>
  </HeadingPairs>
  <TitlesOfParts>
    <vt:vector size="39" baseType="lpstr">
      <vt:lpstr>Arial</vt:lpstr>
      <vt:lpstr>宋体</vt:lpstr>
      <vt:lpstr>Wingdings</vt:lpstr>
      <vt:lpstr>华文仿宋</vt:lpstr>
      <vt:lpstr>【团子】请叫我天然萌 微博@团团团团团团团儿</vt:lpstr>
      <vt:lpstr>全字库正楷体</vt:lpstr>
      <vt:lpstr>等线</vt:lpstr>
      <vt:lpstr>Calibri Light</vt:lpstr>
      <vt:lpstr>方正宋刻本秀楷简体</vt:lpstr>
      <vt:lpstr>Gill Sans</vt:lpstr>
      <vt:lpstr>微软雅黑</vt:lpstr>
      <vt:lpstr>方正兰亭黑_GBK</vt:lpstr>
      <vt:lpstr>Calibri</vt:lpstr>
      <vt:lpstr>Ebrima</vt:lpstr>
      <vt:lpstr>汉仪良品线简</vt:lpstr>
      <vt:lpstr>Arial Unicode MS</vt:lpstr>
      <vt:lpstr>等线 Light</vt:lpstr>
      <vt:lpstr>Segoe Print</vt:lpstr>
      <vt:lpstr>Gill Sans MT</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李慧民</cp:lastModifiedBy>
  <cp:revision>17</cp:revision>
  <dcterms:created xsi:type="dcterms:W3CDTF">2018-02-10T04:42:00Z</dcterms:created>
  <dcterms:modified xsi:type="dcterms:W3CDTF">2018-04-06T10:00:47Z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