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32"/>
  </p:notesMasterIdLst>
  <p:sldIdLst>
    <p:sldId id="257" r:id="rId3"/>
    <p:sldId id="260" r:id="rId4"/>
    <p:sldId id="259" r:id="rId5"/>
    <p:sldId id="262" r:id="rId6"/>
    <p:sldId id="268" r:id="rId7"/>
    <p:sldId id="269" r:id="rId8"/>
    <p:sldId id="270" r:id="rId9"/>
    <p:sldId id="264" r:id="rId10"/>
    <p:sldId id="271" r:id="rId11"/>
    <p:sldId id="285" r:id="rId12"/>
    <p:sldId id="273" r:id="rId13"/>
    <p:sldId id="265" r:id="rId14"/>
    <p:sldId id="275" r:id="rId15"/>
    <p:sldId id="276" r:id="rId16"/>
    <p:sldId id="286" r:id="rId17"/>
    <p:sldId id="277" r:id="rId18"/>
    <p:sldId id="266" r:id="rId19"/>
    <p:sldId id="278" r:id="rId20"/>
    <p:sldId id="279" r:id="rId21"/>
    <p:sldId id="263" r:id="rId22"/>
    <p:sldId id="267" r:id="rId23"/>
    <p:sldId id="281" r:id="rId24"/>
    <p:sldId id="282" r:id="rId25"/>
    <p:sldId id="283" r:id="rId26"/>
    <p:sldId id="280" r:id="rId27"/>
    <p:sldId id="258" r:id="rId28"/>
    <p:sldId id="256" r:id="rId29"/>
    <p:sldId id="1723" r:id="rId30"/>
    <p:sldId id="1728" r:id="rId31"/>
  </p:sldIdLst>
  <p:sldSz cx="9144000" cy="5143500" type="screen16x9"/>
  <p:notesSz cx="6858000" cy="9144000"/>
  <p:embeddedFontLst>
    <p:embeddedFont>
      <p:font typeface="微软雅黑" panose="020B0503020204020204" pitchFamily="34" charset="-122"/>
      <p:regular r:id="rId33"/>
      <p:bold r:id="rId34"/>
    </p:embeddedFont>
    <p:embeddedFont>
      <p:font typeface="Algerian" panose="04020705040A02060702" pitchFamily="82" charset="0"/>
      <p:regular r:id="rId35"/>
    </p:embeddedFont>
    <p:embeddedFont>
      <p:font typeface="Calibri" panose="020F0502020204030204" pitchFamily="34" charset="0"/>
      <p:regular r:id="rId36"/>
      <p:bold r:id="rId37"/>
      <p:italic r:id="rId38"/>
      <p:boldItalic r:id="rId39"/>
    </p:embeddedFont>
    <p:embeddedFont>
      <p:font typeface="Century Gothic" panose="020B0502020202020204" pitchFamily="34" charset="0"/>
      <p:regular r:id="rId40"/>
      <p:bold r:id="rId41"/>
      <p:italic r:id="rId42"/>
      <p:boldItalic r:id="rId43"/>
    </p:embeddedFont>
    <p:embeddedFont>
      <p:font typeface="Forte" panose="03060902040502070203" pitchFamily="66" charset="0"/>
      <p:regular r:id="rId44"/>
    </p:embeddedFont>
    <p:embeddedFont>
      <p:font typeface="Segoe UI" panose="020B0502040204020203" pitchFamily="34" charset="0"/>
      <p:regular r:id="rId45"/>
      <p:bold r:id="rId46"/>
      <p:italic r:id="rId47"/>
      <p:boldItalic r:id="rId48"/>
    </p:embeddedFont>
    <p:embeddedFont>
      <p:font typeface="Segoe UI Light" panose="020B0502040204020203" pitchFamily="34" charset="0"/>
      <p:regular r:id="rId49"/>
      <p:italic r:id="rId50"/>
    </p:embeddedFont>
    <p:embeddedFont>
      <p:font typeface="Verdana" panose="020B0604030504040204" pitchFamily="34" charset="0"/>
      <p:regular r:id="rId51"/>
      <p:bold r:id="rId52"/>
      <p:italic r:id="rId53"/>
      <p:boldItalic r:id="rId54"/>
    </p:embeddedFont>
    <p:embeddedFont>
      <p:font typeface="黑体" panose="02010609060101010101" pitchFamily="49" charset="-122"/>
      <p:regular r:id="rId55"/>
    </p:embeddedFont>
    <p:embeddedFont>
      <p:font typeface="华文新魏" panose="02010800040101010101" pitchFamily="2" charset="-122"/>
      <p:regular r:id="rId5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85" autoAdjust="0"/>
    <p:restoredTop sz="96008" autoAdjust="0"/>
  </p:normalViewPr>
  <p:slideViewPr>
    <p:cSldViewPr>
      <p:cViewPr>
        <p:scale>
          <a:sx n="33" d="100"/>
          <a:sy n="33" d="100"/>
        </p:scale>
        <p:origin x="1746" y="141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font" Target="fonts/font2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9.fntdata"/><Relationship Id="rId54"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font" Target="fonts/font21.fntdata"/><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2.fntdata"/><Relationship Id="rId52" Type="http://schemas.openxmlformats.org/officeDocument/2006/relationships/font" Target="fonts/font20.fntdata"/><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font" Target="fonts/font24.fntdata"/><Relationship Id="rId8" Type="http://schemas.openxmlformats.org/officeDocument/2006/relationships/slide" Target="slides/slide6.xml"/><Relationship Id="rId51" Type="http://schemas.openxmlformats.org/officeDocument/2006/relationships/font" Target="fonts/font19.fntdata"/><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lineChart>
        <c:grouping val="stacked"/>
        <c:varyColors val="0"/>
        <c:ser>
          <c:idx val="0"/>
          <c:order val="0"/>
          <c:tx>
            <c:strRef>
              <c:f>Sheet1!$B$1</c:f>
              <c:strCache>
                <c:ptCount val="1"/>
                <c:pt idx="0">
                  <c:v>系列 1</c:v>
                </c:pt>
              </c:strCache>
            </c:strRef>
          </c:tx>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1DDD-492E-88AC-6C12C0A149CD}"/>
            </c:ext>
          </c:extLst>
        </c:ser>
        <c:ser>
          <c:idx val="1"/>
          <c:order val="1"/>
          <c:tx>
            <c:strRef>
              <c:f>Sheet1!$C$1</c:f>
              <c:strCache>
                <c:ptCount val="1"/>
                <c:pt idx="0">
                  <c:v>系列 2</c:v>
                </c:pt>
              </c:strCache>
            </c:strRef>
          </c:tx>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1DDD-492E-88AC-6C12C0A149CD}"/>
            </c:ext>
          </c:extLst>
        </c:ser>
        <c:ser>
          <c:idx val="2"/>
          <c:order val="2"/>
          <c:tx>
            <c:strRef>
              <c:f>Sheet1!$D$1</c:f>
              <c:strCache>
                <c:ptCount val="1"/>
                <c:pt idx="0">
                  <c:v>系列 3</c:v>
                </c:pt>
              </c:strCache>
            </c:strRef>
          </c:tx>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1DDD-492E-88AC-6C12C0A149CD}"/>
            </c:ext>
          </c:extLst>
        </c:ser>
        <c:dLbls>
          <c:showLegendKey val="0"/>
          <c:showVal val="0"/>
          <c:showCatName val="0"/>
          <c:showSerName val="0"/>
          <c:showPercent val="0"/>
          <c:showBubbleSize val="0"/>
        </c:dLbls>
        <c:smooth val="0"/>
        <c:axId val="65937792"/>
        <c:axId val="65939328"/>
      </c:lineChart>
      <c:catAx>
        <c:axId val="65937792"/>
        <c:scaling>
          <c:orientation val="minMax"/>
        </c:scaling>
        <c:delete val="0"/>
        <c:axPos val="b"/>
        <c:numFmt formatCode="General" sourceLinked="0"/>
        <c:majorTickMark val="out"/>
        <c:minorTickMark val="none"/>
        <c:tickLblPos val="nextTo"/>
        <c:crossAx val="65939328"/>
        <c:crosses val="autoZero"/>
        <c:auto val="1"/>
        <c:lblAlgn val="ctr"/>
        <c:lblOffset val="100"/>
        <c:noMultiLvlLbl val="0"/>
      </c:catAx>
      <c:valAx>
        <c:axId val="65939328"/>
        <c:scaling>
          <c:orientation val="minMax"/>
        </c:scaling>
        <c:delete val="0"/>
        <c:axPos val="l"/>
        <c:majorGridlines/>
        <c:numFmt formatCode="General" sourceLinked="1"/>
        <c:majorTickMark val="out"/>
        <c:minorTickMark val="none"/>
        <c:tickLblPos val="nextTo"/>
        <c:crossAx val="65937792"/>
        <c:crosses val="autoZero"/>
        <c:crossBetween val="between"/>
      </c:valAx>
    </c:plotArea>
    <c:legend>
      <c:legendPos val="r"/>
      <c:overlay val="0"/>
    </c:legend>
    <c:plotVisOnly val="1"/>
    <c:dispBlanksAs val="zero"/>
    <c:showDLblsOverMax val="0"/>
  </c:chart>
  <c:txPr>
    <a:bodyPr/>
    <a:lstStyle/>
    <a:p>
      <a:pPr>
        <a:defRPr sz="1200">
          <a:latin typeface="黑体" pitchFamily="49" charset="-122"/>
          <a:ea typeface="黑体" pitchFamily="49"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col"/>
        <c:grouping val="clustered"/>
        <c:varyColors val="0"/>
        <c:ser>
          <c:idx val="0"/>
          <c:order val="0"/>
          <c:tx>
            <c:strRef>
              <c:f>Sheet1!$B$1</c:f>
              <c:strCache>
                <c:ptCount val="1"/>
                <c:pt idx="0">
                  <c:v>系列 1</c:v>
                </c:pt>
              </c:strCache>
            </c:strRef>
          </c:tx>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1F3-4A53-80C9-545F6C003048}"/>
            </c:ext>
          </c:extLst>
        </c:ser>
        <c:ser>
          <c:idx val="1"/>
          <c:order val="1"/>
          <c:tx>
            <c:strRef>
              <c:f>Sheet1!$C$1</c:f>
              <c:strCache>
                <c:ptCount val="1"/>
                <c:pt idx="0">
                  <c:v>系列 2</c:v>
                </c:pt>
              </c:strCache>
            </c:strRef>
          </c:tx>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1F3-4A53-80C9-545F6C003048}"/>
            </c:ext>
          </c:extLst>
        </c:ser>
        <c:ser>
          <c:idx val="2"/>
          <c:order val="2"/>
          <c:tx>
            <c:strRef>
              <c:f>Sheet1!$D$1</c:f>
              <c:strCache>
                <c:ptCount val="1"/>
                <c:pt idx="0">
                  <c:v>系列 3</c:v>
                </c:pt>
              </c:strCache>
            </c:strRef>
          </c:tx>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1F3-4A53-80C9-545F6C003048}"/>
            </c:ext>
          </c:extLst>
        </c:ser>
        <c:dLbls>
          <c:showLegendKey val="0"/>
          <c:showVal val="0"/>
          <c:showCatName val="0"/>
          <c:showSerName val="0"/>
          <c:showPercent val="0"/>
          <c:showBubbleSize val="0"/>
        </c:dLbls>
        <c:gapWidth val="150"/>
        <c:axId val="66007424"/>
        <c:axId val="66008960"/>
      </c:barChart>
      <c:catAx>
        <c:axId val="66007424"/>
        <c:scaling>
          <c:orientation val="minMax"/>
        </c:scaling>
        <c:delete val="0"/>
        <c:axPos val="b"/>
        <c:numFmt formatCode="General" sourceLinked="0"/>
        <c:majorTickMark val="out"/>
        <c:minorTickMark val="none"/>
        <c:tickLblPos val="nextTo"/>
        <c:crossAx val="66008960"/>
        <c:crosses val="autoZero"/>
        <c:auto val="1"/>
        <c:lblAlgn val="ctr"/>
        <c:lblOffset val="100"/>
        <c:noMultiLvlLbl val="0"/>
      </c:catAx>
      <c:valAx>
        <c:axId val="66008960"/>
        <c:scaling>
          <c:orientation val="minMax"/>
        </c:scaling>
        <c:delete val="0"/>
        <c:axPos val="l"/>
        <c:majorGridlines/>
        <c:numFmt formatCode="General" sourceLinked="1"/>
        <c:majorTickMark val="out"/>
        <c:minorTickMark val="none"/>
        <c:tickLblPos val="nextTo"/>
        <c:crossAx val="66007424"/>
        <c:crosses val="autoZero"/>
        <c:crossBetween val="between"/>
      </c:valAx>
      <c:spPr>
        <a:ln>
          <a:noFill/>
        </a:ln>
      </c:spPr>
    </c:plotArea>
    <c:legend>
      <c:legendPos val="r"/>
      <c:overlay val="0"/>
    </c:legend>
    <c:plotVisOnly val="1"/>
    <c:dispBlanksAs val="gap"/>
    <c:showDLblsOverMax val="0"/>
  </c:chart>
  <c:spPr>
    <a:ln w="19050">
      <a:noFill/>
    </a:ln>
  </c:spPr>
  <c:txPr>
    <a:bodyPr/>
    <a:lstStyle/>
    <a:p>
      <a:pPr>
        <a:lnSpc>
          <a:spcPct val="150000"/>
        </a:lnSpc>
        <a:defRPr sz="1200">
          <a:latin typeface="黑体" pitchFamily="49" charset="-122"/>
          <a:ea typeface="黑体" pitchFamily="49"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overlay val="0"/>
    </c:title>
    <c:autoTitleDeleted val="0"/>
    <c:view3D>
      <c:rotX val="30"/>
      <c:rotY val="0"/>
      <c:rAngAx val="0"/>
    </c:view3D>
    <c:floor>
      <c:thickness val="0"/>
    </c:floor>
    <c:sideWall>
      <c:thickness val="0"/>
    </c:sideWall>
    <c:backWall>
      <c:thickness val="0"/>
    </c:backWall>
    <c:plotArea>
      <c:layout>
        <c:manualLayout>
          <c:layoutTarget val="inner"/>
          <c:xMode val="edge"/>
          <c:yMode val="edge"/>
          <c:x val="9.8681430660709848E-2"/>
          <c:y val="0.16155782900202376"/>
          <c:w val="0.54884612092281182"/>
          <c:h val="0.68750745624404852"/>
        </c:manualLayout>
      </c:layout>
      <c:pie3DChart>
        <c:varyColors val="1"/>
        <c:ser>
          <c:idx val="0"/>
          <c:order val="0"/>
          <c:tx>
            <c:strRef>
              <c:f>Sheet1!$B$1</c:f>
              <c:strCache>
                <c:ptCount val="1"/>
                <c:pt idx="0">
                  <c:v>销售额</c:v>
                </c:pt>
              </c:strCache>
            </c:strRef>
          </c:tx>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95E1-46BF-BBFB-6DBF59C39335}"/>
            </c:ext>
          </c:extLst>
        </c:ser>
        <c:dLbls>
          <c:showLegendKey val="0"/>
          <c:showVal val="0"/>
          <c:showCatName val="0"/>
          <c:showSerName val="0"/>
          <c:showPercent val="1"/>
          <c:showBubbleSize val="0"/>
          <c:showLeaderLines val="1"/>
        </c:dLbls>
      </c:pie3DChart>
    </c:plotArea>
    <c:legend>
      <c:legendPos val="r"/>
      <c:overlay val="0"/>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FB510F-902B-4228-86D8-DBB2039EC1F4}"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5577C1-C187-477B-A9E4-F9552CE83643}" type="slidenum">
              <a:rPr lang="zh-CN" altLang="en-US" smtClean="0"/>
              <a:t>‹#›</a:t>
            </a:fld>
            <a:endParaRPr lang="zh-CN" altLang="en-US"/>
          </a:p>
        </p:txBody>
      </p:sp>
    </p:spTree>
    <p:extLst>
      <p:ext uri="{BB962C8B-B14F-4D97-AF65-F5344CB8AC3E}">
        <p14:creationId xmlns:p14="http://schemas.microsoft.com/office/powerpoint/2010/main" val="284982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5577C1-C187-477B-A9E4-F9552CE83643}" type="slidenum">
              <a:rPr lang="zh-CN" altLang="en-US" smtClean="0"/>
              <a:t>3</a:t>
            </a:fld>
            <a:endParaRPr lang="zh-CN" altLang="en-US"/>
          </a:p>
        </p:txBody>
      </p:sp>
    </p:spTree>
    <p:extLst>
      <p:ext uri="{BB962C8B-B14F-4D97-AF65-F5344CB8AC3E}">
        <p14:creationId xmlns:p14="http://schemas.microsoft.com/office/powerpoint/2010/main" val="1963360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1351"/>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4168"/>
            <a:ext cx="9144000" cy="5147668"/>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2" y="1558347"/>
            <a:ext cx="9144000" cy="3585153"/>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0" y="-4168"/>
            <a:ext cx="9143999" cy="2413323"/>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9144001" cy="5108898"/>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3570510" y="423475"/>
            <a:ext cx="2002976" cy="30008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35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35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35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2701763" y="1861908"/>
            <a:ext cx="3740475" cy="300082"/>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3037115" y="1888414"/>
            <a:ext cx="3069771" cy="276999"/>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2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2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4600259" y="3618689"/>
            <a:ext cx="1909399" cy="819135"/>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微信扫码</a:t>
            </a:r>
            <a:endParaRPr kumimoji="0" lang="en-US" altLang="zh-CN" sz="1350" b="0" i="0" u="none" strike="noStrike" kern="1200" cap="none" spc="113" normalizeH="0" baseline="0" noProof="0">
              <a:ln>
                <a:noFill/>
              </a:ln>
              <a:solidFill>
                <a:prstClr val="white"/>
              </a:solidFill>
              <a:effectLst/>
              <a:uLnTx/>
              <a:uFillTx/>
              <a:latin typeface="微软雅黑"/>
              <a:ea typeface="微软雅黑"/>
              <a:cs typeface="+mn-cs"/>
            </a:endParaRP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来聆听模板作者</a:t>
            </a:r>
            <a:endParaRPr kumimoji="0" lang="en-US" altLang="zh-CN" sz="1350" b="0" i="0" u="none" strike="noStrike" kern="1200" cap="none" spc="113" normalizeH="0" baseline="0" noProof="0">
              <a:ln>
                <a:noFill/>
              </a:ln>
              <a:solidFill>
                <a:prstClr val="white"/>
              </a:solidFill>
              <a:effectLst/>
              <a:uLnTx/>
              <a:uFillTx/>
              <a:latin typeface="微软雅黑"/>
              <a:ea typeface="微软雅黑"/>
              <a:cs typeface="+mn-cs"/>
            </a:endParaRP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350" b="0" i="0" u="none" strike="noStrike" kern="1200" cap="none" spc="113" normalizeH="0" baseline="0" noProof="0">
                <a:ln>
                  <a:noFill/>
                </a:ln>
                <a:solidFill>
                  <a:prstClr val="white"/>
                </a:solidFill>
                <a:effectLst/>
                <a:uLnTx/>
                <a:uFillTx/>
                <a:latin typeface="微软雅黑"/>
                <a:ea typeface="微软雅黑"/>
                <a:cs typeface="+mn-cs"/>
              </a:rPr>
              <a:t>设计灵感、制作思路</a:t>
            </a:r>
            <a:endParaRPr kumimoji="0" lang="en-US" sz="1350" b="0" i="0" u="none" strike="noStrike" kern="1200" cap="none" spc="113"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461564" y="2828980"/>
            <a:ext cx="10362802" cy="2997320"/>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262743" y="537704"/>
            <a:ext cx="6618515" cy="1383531"/>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2806538" y="2228917"/>
            <a:ext cx="1487704" cy="219291"/>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825"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825"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4559729" y="2228917"/>
            <a:ext cx="1869707" cy="219291"/>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825"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825"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2700458" y="2621075"/>
            <a:ext cx="1738800" cy="17388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0775443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330453" y="569905"/>
            <a:ext cx="530915" cy="300082"/>
          </a:xfrm>
          <a:prstGeom prst="rect">
            <a:avLst/>
          </a:prstGeom>
        </p:spPr>
        <p:txBody>
          <a:bodyPr wrap="none">
            <a:spAutoFit/>
          </a:bodyPr>
          <a:lstStyle/>
          <a:p>
            <a:pPr marL="0" marR="0" lvl="0" indent="0" defTabSz="457189" eaLnBrk="1" fontAlgn="auto" latinLnBrk="0" hangingPunct="1">
              <a:lnSpc>
                <a:spcPct val="100000"/>
              </a:lnSpc>
              <a:spcBef>
                <a:spcPts val="0"/>
              </a:spcBef>
              <a:spcAft>
                <a:spcPts val="0"/>
              </a:spcAft>
              <a:buClrTx/>
              <a:buSzTx/>
              <a:buFontTx/>
              <a:buNone/>
              <a:tabLst/>
              <a:defRPr/>
            </a:pPr>
            <a:r>
              <a:rPr kumimoji="0" lang="zh-CN" altLang="en-US" sz="135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3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1929442" y="569905"/>
            <a:ext cx="1051501" cy="1541961"/>
          </a:xfrm>
          <a:prstGeom prst="rect">
            <a:avLst/>
          </a:prstGeom>
        </p:spPr>
        <p:txBody>
          <a:bodyPr wrap="square">
            <a:spAutoFit/>
          </a:bodyPr>
          <a:lstStyle/>
          <a:p>
            <a:pPr marL="0" marR="0" lvl="0" indent="0" defTabSz="457189"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3114758" y="569905"/>
            <a:ext cx="5305759" cy="1962076"/>
          </a:xfrm>
          <a:prstGeom prst="rect">
            <a:avLst/>
          </a:prstGeom>
        </p:spPr>
        <p:txBody>
          <a:bodyPr wrap="square">
            <a:spAutoFit/>
          </a:bodyPr>
          <a:lstStyle/>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858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05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05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457189" eaLnBrk="1" fontAlgn="auto" latinLnBrk="0" hangingPunct="1">
              <a:lnSpc>
                <a:spcPct val="130000"/>
              </a:lnSpc>
              <a:spcBef>
                <a:spcPts val="0"/>
              </a:spcBef>
              <a:spcAft>
                <a:spcPts val="0"/>
              </a:spcAft>
              <a:buClrTx/>
              <a:buSzTx/>
              <a:buFontTx/>
              <a:buNone/>
              <a:tabLst/>
              <a:defRPr/>
            </a:pP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05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05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05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330453" y="136834"/>
            <a:ext cx="630301" cy="207749"/>
          </a:xfrm>
          <a:prstGeom prst="rect">
            <a:avLst/>
          </a:prstGeom>
        </p:spPr>
        <p:txBody>
          <a:bodyPr wrap="none">
            <a:spAutoFit/>
          </a:bodyPr>
          <a:lstStyle/>
          <a:p>
            <a:pPr marL="0" marR="0" lvl="0" indent="0" defTabSz="457189" eaLnBrk="1" fontAlgn="auto" latinLnBrk="0" hangingPunct="1">
              <a:lnSpc>
                <a:spcPct val="100000"/>
              </a:lnSpc>
              <a:spcBef>
                <a:spcPts val="0"/>
              </a:spcBef>
              <a:spcAft>
                <a:spcPts val="0"/>
              </a:spcAft>
              <a:buClrTx/>
              <a:buSzTx/>
              <a:buFontTx/>
              <a:buNone/>
              <a:tabLst/>
              <a:defRPr/>
            </a:pPr>
            <a:r>
              <a:rPr kumimoji="1" lang="en-US" altLang="zh-CN" sz="75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75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100336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2019/4/13 Saturday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069092"/>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jpeg"/><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ln>
            <a:noFill/>
          </a:ln>
        </p:spPr>
      </p:pic>
      <p:sp>
        <p:nvSpPr>
          <p:cNvPr id="3" name="矩形 2"/>
          <p:cNvSpPr/>
          <p:nvPr/>
        </p:nvSpPr>
        <p:spPr>
          <a:xfrm>
            <a:off x="1492" y="0"/>
            <a:ext cx="9144000" cy="5143500"/>
          </a:xfrm>
          <a:prstGeom prst="rect">
            <a:avLst/>
          </a:prstGeom>
          <a:solidFill>
            <a:schemeClr val="accent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C:\Users\Administrator\Desktop\书香广商书签设计大赛\425635b28bbcfd07b58e685cd57260af.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8847" y="256918"/>
            <a:ext cx="1986301" cy="19863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99591" y="2504175"/>
            <a:ext cx="7344816" cy="769441"/>
          </a:xfrm>
          <a:prstGeom prst="rect">
            <a:avLst/>
          </a:prstGeom>
          <a:noFill/>
        </p:spPr>
        <p:txBody>
          <a:bodyPr wrap="square" rtlCol="0">
            <a:spAutoFit/>
          </a:bodyPr>
          <a:lstStyle/>
          <a:p>
            <a:pPr algn="ctr"/>
            <a:r>
              <a:rPr lang="zh-CN" altLang="en-US" sz="4400" dirty="0">
                <a:solidFill>
                  <a:schemeClr val="bg1"/>
                </a:solidFill>
                <a:latin typeface="Forte" pitchFamily="66" charset="0"/>
                <a:ea typeface="黑体" pitchFamily="49" charset="-122"/>
              </a:rPr>
              <a:t>广州商学院汇报模板</a:t>
            </a:r>
          </a:p>
        </p:txBody>
      </p:sp>
      <p:sp>
        <p:nvSpPr>
          <p:cNvPr id="6" name="TextBox 5"/>
          <p:cNvSpPr txBox="1"/>
          <p:nvPr/>
        </p:nvSpPr>
        <p:spPr>
          <a:xfrm>
            <a:off x="2087721" y="2130805"/>
            <a:ext cx="4968552" cy="369332"/>
          </a:xfrm>
          <a:prstGeom prst="rect">
            <a:avLst/>
          </a:prstGeom>
          <a:noFill/>
        </p:spPr>
        <p:txBody>
          <a:bodyPr wrap="square" rtlCol="0">
            <a:spAutoFit/>
          </a:bodyPr>
          <a:lstStyle/>
          <a:p>
            <a:pPr algn="ctr"/>
            <a:r>
              <a:rPr lang="zh-CN" altLang="en-US" dirty="0">
                <a:solidFill>
                  <a:schemeClr val="bg1"/>
                </a:solidFill>
                <a:latin typeface="Verdana" pitchFamily="34" charset="0"/>
                <a:ea typeface="黑体" pitchFamily="49" charset="-122"/>
                <a:cs typeface="Verdana" pitchFamily="34" charset="0"/>
              </a:rPr>
              <a:t>求真  立信  笃行</a:t>
            </a:r>
          </a:p>
        </p:txBody>
      </p:sp>
      <p:sp>
        <p:nvSpPr>
          <p:cNvPr id="10" name="圆角矩形 9"/>
          <p:cNvSpPr/>
          <p:nvPr/>
        </p:nvSpPr>
        <p:spPr>
          <a:xfrm>
            <a:off x="3700419" y="3683034"/>
            <a:ext cx="1743156" cy="275132"/>
          </a:xfrm>
          <a:prstGeom prst="round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lumMod val="75000"/>
                  </a:schemeClr>
                </a:solidFill>
                <a:latin typeface="黑体" pitchFamily="49" charset="-122"/>
                <a:ea typeface="黑体" pitchFamily="49" charset="-122"/>
              </a:rPr>
              <a:t>汇报人：</a:t>
            </a:r>
            <a:r>
              <a:rPr lang="en-US" altLang="zh-CN" sz="1400" dirty="0">
                <a:solidFill>
                  <a:schemeClr val="accent1">
                    <a:lumMod val="75000"/>
                  </a:schemeClr>
                </a:solidFill>
                <a:latin typeface="黑体" pitchFamily="49" charset="-122"/>
                <a:ea typeface="黑体" pitchFamily="49" charset="-122"/>
              </a:rPr>
              <a:t>ABC</a:t>
            </a:r>
            <a:endParaRPr lang="zh-CN" altLang="en-US" sz="1400" dirty="0">
              <a:solidFill>
                <a:schemeClr val="accent1">
                  <a:lumMod val="75000"/>
                </a:schemeClr>
              </a:solidFill>
              <a:latin typeface="黑体" pitchFamily="49" charset="-122"/>
              <a:ea typeface="黑体" pitchFamily="49" charset="-122"/>
            </a:endParaRPr>
          </a:p>
        </p:txBody>
      </p:sp>
      <p:sp>
        <p:nvSpPr>
          <p:cNvPr id="11" name="TextBox 10"/>
          <p:cNvSpPr txBox="1"/>
          <p:nvPr/>
        </p:nvSpPr>
        <p:spPr>
          <a:xfrm>
            <a:off x="1428431" y="3261772"/>
            <a:ext cx="6287138" cy="307777"/>
          </a:xfrm>
          <a:prstGeom prst="rect">
            <a:avLst/>
          </a:prstGeom>
          <a:noFill/>
        </p:spPr>
        <p:txBody>
          <a:bodyPr wrap="square" rtlCol="0">
            <a:spAutoFit/>
          </a:bodyPr>
          <a:lstStyle/>
          <a:p>
            <a:pPr algn="ctr"/>
            <a:r>
              <a:rPr lang="zh-CN" altLang="en-US" sz="1400" dirty="0">
                <a:solidFill>
                  <a:schemeClr val="bg1"/>
                </a:solidFill>
                <a:latin typeface="黑体" pitchFamily="49" charset="-122"/>
                <a:ea typeface="黑体" pitchFamily="49" charset="-122"/>
              </a:rPr>
              <a:t>金融学院</a:t>
            </a:r>
            <a:r>
              <a:rPr lang="en-US" altLang="zh-CN" sz="1400" dirty="0">
                <a:solidFill>
                  <a:schemeClr val="bg1"/>
                </a:solidFill>
                <a:latin typeface="黑体" pitchFamily="49" charset="-122"/>
                <a:ea typeface="黑体" pitchFamily="49" charset="-122"/>
              </a:rPr>
              <a:t>2017</a:t>
            </a:r>
            <a:r>
              <a:rPr lang="zh-CN" altLang="en-US" sz="1400" dirty="0">
                <a:solidFill>
                  <a:schemeClr val="bg1"/>
                </a:solidFill>
                <a:latin typeface="黑体" pitchFamily="49" charset="-122"/>
                <a:ea typeface="黑体" pitchFamily="49" charset="-122"/>
              </a:rPr>
              <a:t>级金融学</a:t>
            </a:r>
            <a:r>
              <a:rPr lang="en-US" altLang="zh-CN" sz="1400" dirty="0">
                <a:solidFill>
                  <a:schemeClr val="bg1"/>
                </a:solidFill>
                <a:latin typeface="黑体" pitchFamily="49" charset="-122"/>
                <a:ea typeface="黑体" pitchFamily="49" charset="-122"/>
              </a:rPr>
              <a:t>x</a:t>
            </a:r>
            <a:r>
              <a:rPr lang="zh-CN" altLang="en-US" sz="1400" dirty="0">
                <a:solidFill>
                  <a:schemeClr val="bg1"/>
                </a:solidFill>
                <a:latin typeface="黑体" pitchFamily="49" charset="-122"/>
                <a:ea typeface="黑体" pitchFamily="49" charset="-122"/>
              </a:rPr>
              <a:t>班</a:t>
            </a:r>
          </a:p>
        </p:txBody>
      </p:sp>
      <p:sp>
        <p:nvSpPr>
          <p:cNvPr id="15" name="圆角矩形 14"/>
          <p:cNvSpPr/>
          <p:nvPr/>
        </p:nvSpPr>
        <p:spPr>
          <a:xfrm>
            <a:off x="3703410" y="4058767"/>
            <a:ext cx="1740165" cy="275132"/>
          </a:xfrm>
          <a:prstGeom prst="round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lumMod val="75000"/>
                  </a:schemeClr>
                </a:solidFill>
                <a:latin typeface="黑体" pitchFamily="49" charset="-122"/>
                <a:ea typeface="黑体" pitchFamily="49" charset="-122"/>
              </a:rPr>
              <a:t>指导老师：</a:t>
            </a:r>
            <a:r>
              <a:rPr lang="en-US" altLang="zh-CN" sz="1400" dirty="0">
                <a:solidFill>
                  <a:schemeClr val="accent1">
                    <a:lumMod val="75000"/>
                  </a:schemeClr>
                </a:solidFill>
                <a:latin typeface="黑体" pitchFamily="49" charset="-122"/>
                <a:ea typeface="黑体" pitchFamily="49" charset="-122"/>
              </a:rPr>
              <a:t>ABC</a:t>
            </a:r>
            <a:endParaRPr lang="zh-CN" altLang="en-US" sz="1400" dirty="0">
              <a:solidFill>
                <a:schemeClr val="accent1">
                  <a:lumMod val="75000"/>
                </a:schemeClr>
              </a:solidFill>
              <a:latin typeface="黑体" pitchFamily="49" charset="-122"/>
              <a:ea typeface="黑体" pitchFamily="49" charset="-122"/>
            </a:endParaRPr>
          </a:p>
        </p:txBody>
      </p:sp>
      <p:sp>
        <p:nvSpPr>
          <p:cNvPr id="12" name="TextBox 11"/>
          <p:cNvSpPr txBox="1"/>
          <p:nvPr/>
        </p:nvSpPr>
        <p:spPr>
          <a:xfrm>
            <a:off x="6804248" y="4731990"/>
            <a:ext cx="2339752" cy="276999"/>
          </a:xfrm>
          <a:prstGeom prst="rect">
            <a:avLst/>
          </a:prstGeom>
          <a:noFill/>
        </p:spPr>
        <p:txBody>
          <a:bodyPr wrap="square" rtlCol="0">
            <a:spAutoFit/>
          </a:bodyPr>
          <a:lstStyle/>
          <a:p>
            <a:pPr algn="r"/>
            <a:r>
              <a:rPr lang="en-US" altLang="zh-CN" sz="1200" dirty="0">
                <a:solidFill>
                  <a:schemeClr val="bg1"/>
                </a:solidFill>
                <a:latin typeface="黑体" pitchFamily="49" charset="-122"/>
                <a:ea typeface="黑体" pitchFamily="49" charset="-122"/>
              </a:rPr>
              <a:t>2019</a:t>
            </a:r>
            <a:r>
              <a:rPr lang="zh-CN" altLang="en-US" sz="1200" dirty="0">
                <a:solidFill>
                  <a:schemeClr val="bg1"/>
                </a:solidFill>
                <a:latin typeface="黑体" pitchFamily="49" charset="-122"/>
                <a:ea typeface="黑体" pitchFamily="49" charset="-122"/>
              </a:rPr>
              <a:t>年</a:t>
            </a:r>
            <a:r>
              <a:rPr lang="en-US" altLang="zh-CN" sz="1200" dirty="0">
                <a:solidFill>
                  <a:schemeClr val="bg1"/>
                </a:solidFill>
                <a:latin typeface="黑体" pitchFamily="49" charset="-122"/>
                <a:ea typeface="黑体" pitchFamily="49" charset="-122"/>
              </a:rPr>
              <a:t>4</a:t>
            </a:r>
            <a:r>
              <a:rPr lang="zh-CN" altLang="en-US" sz="1200" dirty="0">
                <a:solidFill>
                  <a:schemeClr val="bg1"/>
                </a:solidFill>
                <a:latin typeface="黑体" pitchFamily="49" charset="-122"/>
                <a:ea typeface="黑体" pitchFamily="49" charset="-122"/>
              </a:rPr>
              <a:t>月</a:t>
            </a:r>
            <a:r>
              <a:rPr lang="en-US" altLang="zh-CN" sz="1200" dirty="0">
                <a:solidFill>
                  <a:schemeClr val="bg1"/>
                </a:solidFill>
                <a:latin typeface="黑体" pitchFamily="49" charset="-122"/>
                <a:ea typeface="黑体" pitchFamily="49" charset="-122"/>
              </a:rPr>
              <a:t>6</a:t>
            </a:r>
            <a:r>
              <a:rPr lang="zh-CN" altLang="en-US" sz="1200" dirty="0">
                <a:solidFill>
                  <a:schemeClr val="bg1"/>
                </a:solidFill>
                <a:latin typeface="黑体" pitchFamily="49" charset="-122"/>
                <a:ea typeface="黑体" pitchFamily="49" charset="-122"/>
              </a:rPr>
              <a:t>日</a:t>
            </a:r>
          </a:p>
        </p:txBody>
      </p:sp>
      <p:cxnSp>
        <p:nvCxnSpPr>
          <p:cNvPr id="13" name="直接连接符 12"/>
          <p:cNvCxnSpPr/>
          <p:nvPr/>
        </p:nvCxnSpPr>
        <p:spPr>
          <a:xfrm>
            <a:off x="1547664" y="2333342"/>
            <a:ext cx="2031183" cy="0"/>
          </a:xfrm>
          <a:prstGeom prst="line">
            <a:avLst/>
          </a:prstGeom>
          <a:ln w="19050">
            <a:gradFill flip="none" rotWithShape="1">
              <a:gsLst>
                <a:gs pos="0">
                  <a:schemeClr val="bg1"/>
                </a:gs>
                <a:gs pos="50000">
                  <a:schemeClr val="bg1"/>
                </a:gs>
                <a:gs pos="100000">
                  <a:schemeClr val="bg1">
                    <a:alpha val="0"/>
                  </a:schemeClr>
                </a:gs>
              </a:gsLst>
              <a:path path="circle">
                <a:fillToRect l="100000" t="100000"/>
              </a:path>
              <a:tileRect r="-100000" b="-100000"/>
            </a:gradFill>
          </a:ln>
          <a:effectLst/>
        </p:spPr>
        <p:style>
          <a:lnRef idx="3">
            <a:schemeClr val="accent1"/>
          </a:lnRef>
          <a:fillRef idx="0">
            <a:schemeClr val="accent1"/>
          </a:fillRef>
          <a:effectRef idx="2">
            <a:schemeClr val="accent1"/>
          </a:effectRef>
          <a:fontRef idx="minor">
            <a:schemeClr val="tx1"/>
          </a:fontRef>
        </p:style>
      </p:cxnSp>
      <p:cxnSp>
        <p:nvCxnSpPr>
          <p:cNvPr id="16" name="直接连接符 15"/>
          <p:cNvCxnSpPr/>
          <p:nvPr/>
        </p:nvCxnSpPr>
        <p:spPr>
          <a:xfrm>
            <a:off x="5565148" y="2346565"/>
            <a:ext cx="2031183" cy="0"/>
          </a:xfrm>
          <a:prstGeom prst="line">
            <a:avLst/>
          </a:prstGeom>
          <a:ln w="19050">
            <a:gradFill flip="none" rotWithShape="1">
              <a:gsLst>
                <a:gs pos="0">
                  <a:schemeClr val="bg1">
                    <a:alpha val="0"/>
                  </a:schemeClr>
                </a:gs>
                <a:gs pos="50000">
                  <a:schemeClr val="bg1"/>
                </a:gs>
                <a:gs pos="100000">
                  <a:schemeClr val="bg1"/>
                </a:gs>
              </a:gsLst>
              <a:path path="circle">
                <a:fillToRect l="100000" t="100000"/>
              </a:path>
              <a:tileRect r="-100000" b="-100000"/>
            </a:gradFill>
          </a:ln>
          <a:effectLst/>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242483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3688" y="819303"/>
            <a:ext cx="6624736" cy="3350788"/>
          </a:xfrm>
          <a:prstGeom prst="rect">
            <a:avLst/>
          </a:prstGeom>
          <a:solidFill>
            <a:schemeClr val="bg1"/>
          </a:solidFill>
          <a:ln>
            <a:noFill/>
          </a:ln>
          <a:effectLst>
            <a:outerShdw blurRad="292100" dist="139700" dir="2940000" sx="99000" sy="99000" algn="ctr" rotWithShape="0">
              <a:srgbClr val="000000">
                <a:alpha val="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0" y="-8195"/>
            <a:ext cx="2051720" cy="519093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zh-CN" altLang="en-US">
              <a:solidFill>
                <a:prstClr val="white"/>
              </a:solidFill>
            </a:endParaRPr>
          </a:p>
        </p:txBody>
      </p:sp>
      <p:sp>
        <p:nvSpPr>
          <p:cNvPr id="4" name="矩形 3"/>
          <p:cNvSpPr/>
          <p:nvPr/>
        </p:nvSpPr>
        <p:spPr>
          <a:xfrm>
            <a:off x="658152" y="843123"/>
            <a:ext cx="738664" cy="1910138"/>
          </a:xfrm>
          <a:prstGeom prst="rect">
            <a:avLst/>
          </a:prstGeom>
        </p:spPr>
        <p:txBody>
          <a:bodyPr vert="eaVert" wrap="none">
            <a:spAutoFit/>
          </a:bodyPr>
          <a:lstStyle/>
          <a:p>
            <a:pPr algn="ctr">
              <a:lnSpc>
                <a:spcPct val="150000"/>
              </a:lnSpc>
            </a:pPr>
            <a:r>
              <a:rPr lang="zh-CN" altLang="en-US" sz="2400" b="1" dirty="0">
                <a:solidFill>
                  <a:prstClr val="white"/>
                </a:solidFill>
                <a:latin typeface="黑体" pitchFamily="49" charset="-122"/>
                <a:ea typeface="黑体" pitchFamily="49" charset="-122"/>
              </a:rPr>
              <a:t>二、输入标题</a:t>
            </a:r>
          </a:p>
        </p:txBody>
      </p:sp>
      <p:pic>
        <p:nvPicPr>
          <p:cNvPr id="23" name="图片 22"/>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14" name="矩形 13"/>
          <p:cNvSpPr/>
          <p:nvPr/>
        </p:nvSpPr>
        <p:spPr>
          <a:xfrm>
            <a:off x="2274168" y="1069904"/>
            <a:ext cx="5958408" cy="2339102"/>
          </a:xfrm>
          <a:prstGeom prst="rect">
            <a:avLst/>
          </a:prstGeom>
        </p:spPr>
        <p:txBody>
          <a:bodyPr wrap="square">
            <a:spAutoFit/>
          </a:bodyPr>
          <a:lstStyle/>
          <a:p>
            <a:r>
              <a:rPr lang="zh-CN" altLang="en-US" sz="2000" b="1" dirty="0">
                <a:solidFill>
                  <a:srgbClr val="4F81BD">
                    <a:lumMod val="50000"/>
                  </a:srgbClr>
                </a:solidFill>
                <a:latin typeface="黑体" pitchFamily="49" charset="-122"/>
                <a:ea typeface="黑体" pitchFamily="49" charset="-122"/>
              </a:rPr>
              <a:t>小标题</a:t>
            </a:r>
            <a:endParaRPr lang="en-US" altLang="zh-CN" sz="2000" b="1" dirty="0">
              <a:solidFill>
                <a:srgbClr val="4F81BD">
                  <a:lumMod val="50000"/>
                </a:srgbClr>
              </a:solidFill>
              <a:latin typeface="黑体" pitchFamily="49" charset="-122"/>
              <a:ea typeface="黑体" pitchFamily="49" charset="-122"/>
            </a:endParaRPr>
          </a:p>
          <a:p>
            <a:pPr indent="457200">
              <a:lnSpc>
                <a:spcPct val="150000"/>
              </a:lnSpc>
            </a:pPr>
            <a:r>
              <a:rPr lang="zh-CN" altLang="en-US" sz="1400" dirty="0">
                <a:solidFill>
                  <a:prstClr val="white">
                    <a:lumMod val="50000"/>
                  </a:prstClr>
                </a:solidFill>
                <a:latin typeface="黑体" pitchFamily="49" charset="-122"/>
                <a:ea typeface="黑体" pitchFamily="49" charset="-122"/>
              </a:rPr>
              <a:t>这里输入点啥这里输入点啥这里输入点</a:t>
            </a:r>
            <a:r>
              <a:rPr lang="zh-CN" altLang="en-US" sz="1400" b="1" dirty="0">
                <a:solidFill>
                  <a:prstClr val="white">
                    <a:lumMod val="50000"/>
                  </a:prstClr>
                </a:solidFill>
                <a:latin typeface="黑体" pitchFamily="49" charset="-122"/>
                <a:ea typeface="黑体" pitchFamily="49" charset="-122"/>
              </a:rPr>
              <a:t>啥这里输入点啥</a:t>
            </a:r>
            <a:r>
              <a:rPr lang="zh-CN" altLang="en-US" sz="1400" dirty="0">
                <a:solidFill>
                  <a:prstClr val="white">
                    <a:lumMod val="50000"/>
                  </a:prstClr>
                </a:solidFill>
                <a:latin typeface="黑体" pitchFamily="49" charset="-122"/>
                <a:ea typeface="黑体" pitchFamily="49" charset="-122"/>
              </a:rPr>
              <a:t>这里输入点啥这里输入点啥这里输入点啥这里输入点啥这里输入点啥这里输入点啥这里输入点啥这里输入点啥这里输入点啥这里输入点啥这里输入点啥这里输入点啥</a:t>
            </a:r>
            <a:endParaRPr lang="en-US" altLang="zh-CN" sz="1400" dirty="0">
              <a:solidFill>
                <a:prstClr val="white">
                  <a:lumMod val="50000"/>
                </a:prstClr>
              </a:solidFill>
              <a:latin typeface="黑体" pitchFamily="49" charset="-122"/>
              <a:ea typeface="黑体" pitchFamily="49" charset="-122"/>
            </a:endParaRPr>
          </a:p>
          <a:p>
            <a:pPr indent="457200">
              <a:lnSpc>
                <a:spcPct val="150000"/>
              </a:lnSpc>
            </a:pPr>
            <a:endParaRPr lang="zh-CN" altLang="en-US" sz="1400" dirty="0">
              <a:solidFill>
                <a:srgbClr val="4F81BD">
                  <a:lumMod val="50000"/>
                </a:srgbClr>
              </a:solidFill>
              <a:latin typeface="黑体" pitchFamily="49" charset="-122"/>
              <a:ea typeface="黑体" pitchFamily="49" charset="-122"/>
            </a:endParaRPr>
          </a:p>
          <a:p>
            <a:pPr indent="457200">
              <a:lnSpc>
                <a:spcPct val="150000"/>
              </a:lnSpc>
            </a:pPr>
            <a:r>
              <a:rPr lang="zh-CN" altLang="en-US" sz="1400" dirty="0">
                <a:solidFill>
                  <a:srgbClr val="4F81BD">
                    <a:lumMod val="50000"/>
                  </a:srgbClr>
                </a:solidFill>
                <a:latin typeface="黑体" pitchFamily="49" charset="-122"/>
                <a:ea typeface="黑体" pitchFamily="49" charset="-122"/>
              </a:rPr>
              <a:t>这里输入点啥这里输入点啥这里输入点啥这里输入点啥</a:t>
            </a:r>
          </a:p>
        </p:txBody>
      </p:sp>
      <p:grpSp>
        <p:nvGrpSpPr>
          <p:cNvPr id="6" name="Group 28"/>
          <p:cNvGrpSpPr/>
          <p:nvPr/>
        </p:nvGrpSpPr>
        <p:grpSpPr>
          <a:xfrm>
            <a:off x="547191" y="3190239"/>
            <a:ext cx="806333" cy="804577"/>
            <a:chOff x="0" y="0"/>
            <a:chExt cx="526609" cy="525462"/>
          </a:xfrm>
          <a:solidFill>
            <a:schemeClr val="bg1"/>
          </a:solidFill>
        </p:grpSpPr>
        <p:sp>
          <p:nvSpPr>
            <p:cNvPr id="7" name="Freeform 29"/>
            <p:cNvSpPr/>
            <p:nvPr/>
          </p:nvSpPr>
          <p:spPr>
            <a:xfrm>
              <a:off x="0" y="0"/>
              <a:ext cx="526610" cy="525463"/>
            </a:xfrm>
            <a:custGeom>
              <a:avLst/>
              <a:gdLst/>
              <a:ahLst/>
              <a:cxnLst>
                <a:cxn ang="0">
                  <a:pos x="wd2" y="hd2"/>
                </a:cxn>
                <a:cxn ang="5400000">
                  <a:pos x="wd2" y="hd2"/>
                </a:cxn>
                <a:cxn ang="10800000">
                  <a:pos x="wd2" y="hd2"/>
                </a:cxn>
                <a:cxn ang="16200000">
                  <a:pos x="wd2" y="hd2"/>
                </a:cxn>
              </a:cxnLst>
              <a:rect l="0" t="0" r="r" b="b"/>
              <a:pathLst>
                <a:path w="20590" h="21600" extrusionOk="0">
                  <a:moveTo>
                    <a:pt x="17572" y="3166"/>
                  </a:moveTo>
                  <a:cubicBezTo>
                    <a:pt x="15631" y="1131"/>
                    <a:pt x="13044" y="0"/>
                    <a:pt x="10295" y="0"/>
                  </a:cubicBezTo>
                  <a:cubicBezTo>
                    <a:pt x="7546" y="0"/>
                    <a:pt x="4959" y="1117"/>
                    <a:pt x="3019" y="3166"/>
                  </a:cubicBezTo>
                  <a:cubicBezTo>
                    <a:pt x="-741" y="7096"/>
                    <a:pt x="-1010" y="13387"/>
                    <a:pt x="2332" y="17642"/>
                  </a:cubicBezTo>
                  <a:cubicBezTo>
                    <a:pt x="1874" y="18631"/>
                    <a:pt x="1321" y="19296"/>
                    <a:pt x="715" y="19621"/>
                  </a:cubicBezTo>
                  <a:cubicBezTo>
                    <a:pt x="337" y="19805"/>
                    <a:pt x="122" y="20229"/>
                    <a:pt x="189" y="20667"/>
                  </a:cubicBezTo>
                  <a:cubicBezTo>
                    <a:pt x="243" y="21105"/>
                    <a:pt x="567" y="21445"/>
                    <a:pt x="984" y="21515"/>
                  </a:cubicBezTo>
                  <a:cubicBezTo>
                    <a:pt x="1213" y="21543"/>
                    <a:pt x="1456" y="21572"/>
                    <a:pt x="1712" y="21572"/>
                  </a:cubicBezTo>
                  <a:cubicBezTo>
                    <a:pt x="2979" y="21572"/>
                    <a:pt x="4313" y="21119"/>
                    <a:pt x="5417" y="20314"/>
                  </a:cubicBezTo>
                  <a:cubicBezTo>
                    <a:pt x="6913" y="21162"/>
                    <a:pt x="8584" y="21600"/>
                    <a:pt x="10295" y="21600"/>
                  </a:cubicBezTo>
                  <a:cubicBezTo>
                    <a:pt x="13044" y="21600"/>
                    <a:pt x="15631" y="20483"/>
                    <a:pt x="17572" y="18434"/>
                  </a:cubicBezTo>
                  <a:cubicBezTo>
                    <a:pt x="19512" y="16398"/>
                    <a:pt x="20590" y="13684"/>
                    <a:pt x="20590" y="10800"/>
                  </a:cubicBezTo>
                  <a:cubicBezTo>
                    <a:pt x="20590" y="7916"/>
                    <a:pt x="19512" y="5202"/>
                    <a:pt x="17572" y="3166"/>
                  </a:cubicBezTo>
                  <a:close/>
                  <a:moveTo>
                    <a:pt x="16750" y="17571"/>
                  </a:moveTo>
                  <a:cubicBezTo>
                    <a:pt x="15025" y="19381"/>
                    <a:pt x="12734" y="20384"/>
                    <a:pt x="10295" y="20384"/>
                  </a:cubicBezTo>
                  <a:cubicBezTo>
                    <a:pt x="8665" y="20384"/>
                    <a:pt x="7061" y="19918"/>
                    <a:pt x="5673" y="19055"/>
                  </a:cubicBezTo>
                  <a:cubicBezTo>
                    <a:pt x="5579" y="19013"/>
                    <a:pt x="5471" y="18971"/>
                    <a:pt x="5377" y="18971"/>
                  </a:cubicBezTo>
                  <a:cubicBezTo>
                    <a:pt x="5256" y="18971"/>
                    <a:pt x="5121" y="19027"/>
                    <a:pt x="5013" y="19098"/>
                  </a:cubicBezTo>
                  <a:cubicBezTo>
                    <a:pt x="3693" y="20172"/>
                    <a:pt x="2372" y="20328"/>
                    <a:pt x="1793" y="20342"/>
                  </a:cubicBezTo>
                  <a:cubicBezTo>
                    <a:pt x="2480" y="19805"/>
                    <a:pt x="3059" y="18957"/>
                    <a:pt x="3558" y="17797"/>
                  </a:cubicBezTo>
                  <a:cubicBezTo>
                    <a:pt x="3639" y="17571"/>
                    <a:pt x="3598" y="17317"/>
                    <a:pt x="3450" y="17133"/>
                  </a:cubicBezTo>
                  <a:cubicBezTo>
                    <a:pt x="257" y="13359"/>
                    <a:pt x="432" y="7591"/>
                    <a:pt x="3841" y="4015"/>
                  </a:cubicBezTo>
                  <a:cubicBezTo>
                    <a:pt x="5566" y="2205"/>
                    <a:pt x="7856" y="1216"/>
                    <a:pt x="10295" y="1216"/>
                  </a:cubicBezTo>
                  <a:cubicBezTo>
                    <a:pt x="12734" y="1216"/>
                    <a:pt x="15025" y="2205"/>
                    <a:pt x="16750" y="4015"/>
                  </a:cubicBezTo>
                  <a:cubicBezTo>
                    <a:pt x="20307" y="7761"/>
                    <a:pt x="20307" y="13839"/>
                    <a:pt x="16750" y="17571"/>
                  </a:cubicBezTo>
                  <a:close/>
                  <a:moveTo>
                    <a:pt x="16750" y="17571"/>
                  </a:moveTo>
                  <a:cubicBezTo>
                    <a:pt x="16750" y="17571"/>
                    <a:pt x="16750" y="17571"/>
                    <a:pt x="16750" y="17571"/>
                  </a:cubicBezTo>
                </a:path>
              </a:pathLst>
            </a:custGeom>
            <a:grpFill/>
            <a:ln w="12700" cap="flat">
              <a:noFill/>
              <a:miter lim="400000"/>
            </a:ln>
            <a:effectLst/>
          </p:spPr>
          <p:txBody>
            <a:bodyPr wrap="square" lIns="45719" tIns="45719" rIns="45719" bIns="45719" numCol="1" anchor="t">
              <a:noAutofit/>
            </a:bodyPr>
            <a:lstStyle/>
            <a:p>
              <a:endParaRPr>
                <a:solidFill>
                  <a:prstClr val="black"/>
                </a:solidFill>
              </a:endParaRPr>
            </a:p>
          </p:txBody>
        </p:sp>
        <p:sp>
          <p:nvSpPr>
            <p:cNvPr id="8" name="Freeform 30"/>
            <p:cNvSpPr/>
            <p:nvPr/>
          </p:nvSpPr>
          <p:spPr>
            <a:xfrm>
              <a:off x="107509" y="142875"/>
              <a:ext cx="311151" cy="274638"/>
            </a:xfrm>
            <a:custGeom>
              <a:avLst/>
              <a:gdLst/>
              <a:ahLst/>
              <a:cxnLst>
                <a:cxn ang="0">
                  <a:pos x="wd2" y="hd2"/>
                </a:cxn>
                <a:cxn ang="5400000">
                  <a:pos x="wd2" y="hd2"/>
                </a:cxn>
                <a:cxn ang="10800000">
                  <a:pos x="wd2" y="hd2"/>
                </a:cxn>
                <a:cxn ang="16200000">
                  <a:pos x="wd2" y="hd2"/>
                </a:cxn>
              </a:cxnLst>
              <a:rect l="0" t="0" r="r" b="b"/>
              <a:pathLst>
                <a:path w="21600" h="21600" extrusionOk="0">
                  <a:moveTo>
                    <a:pt x="15435" y="0"/>
                  </a:moveTo>
                  <a:cubicBezTo>
                    <a:pt x="13787" y="0"/>
                    <a:pt x="12234" y="730"/>
                    <a:pt x="11063" y="2055"/>
                  </a:cubicBezTo>
                  <a:cubicBezTo>
                    <a:pt x="10800" y="2352"/>
                    <a:pt x="10800" y="2352"/>
                    <a:pt x="10800" y="2352"/>
                  </a:cubicBezTo>
                  <a:cubicBezTo>
                    <a:pt x="10537" y="2055"/>
                    <a:pt x="10537" y="2055"/>
                    <a:pt x="10537" y="2055"/>
                  </a:cubicBezTo>
                  <a:cubicBezTo>
                    <a:pt x="9366" y="730"/>
                    <a:pt x="7813" y="0"/>
                    <a:pt x="6165" y="0"/>
                  </a:cubicBezTo>
                  <a:cubicBezTo>
                    <a:pt x="4516" y="0"/>
                    <a:pt x="2963" y="730"/>
                    <a:pt x="1792" y="2055"/>
                  </a:cubicBezTo>
                  <a:cubicBezTo>
                    <a:pt x="621" y="3379"/>
                    <a:pt x="0" y="5136"/>
                    <a:pt x="0" y="6975"/>
                  </a:cubicBezTo>
                  <a:cubicBezTo>
                    <a:pt x="0" y="8840"/>
                    <a:pt x="645" y="10597"/>
                    <a:pt x="1816" y="11922"/>
                  </a:cubicBezTo>
                  <a:cubicBezTo>
                    <a:pt x="10059" y="21249"/>
                    <a:pt x="10059" y="21249"/>
                    <a:pt x="10059" y="21249"/>
                  </a:cubicBezTo>
                  <a:cubicBezTo>
                    <a:pt x="10250" y="21492"/>
                    <a:pt x="10537" y="21600"/>
                    <a:pt x="10776" y="21600"/>
                  </a:cubicBezTo>
                  <a:cubicBezTo>
                    <a:pt x="11039" y="21600"/>
                    <a:pt x="11302" y="21492"/>
                    <a:pt x="11517" y="21276"/>
                  </a:cubicBezTo>
                  <a:cubicBezTo>
                    <a:pt x="19784" y="11949"/>
                    <a:pt x="19784" y="11949"/>
                    <a:pt x="19784" y="11949"/>
                  </a:cubicBezTo>
                  <a:cubicBezTo>
                    <a:pt x="20955" y="10624"/>
                    <a:pt x="21600" y="8867"/>
                    <a:pt x="21600" y="7002"/>
                  </a:cubicBezTo>
                  <a:cubicBezTo>
                    <a:pt x="21600" y="5136"/>
                    <a:pt x="20955" y="3379"/>
                    <a:pt x="19784" y="2055"/>
                  </a:cubicBezTo>
                  <a:cubicBezTo>
                    <a:pt x="18613" y="730"/>
                    <a:pt x="17060" y="0"/>
                    <a:pt x="15435" y="0"/>
                  </a:cubicBezTo>
                  <a:close/>
                  <a:moveTo>
                    <a:pt x="18327" y="10300"/>
                  </a:moveTo>
                  <a:cubicBezTo>
                    <a:pt x="10776" y="18788"/>
                    <a:pt x="10776" y="18788"/>
                    <a:pt x="10776" y="18788"/>
                  </a:cubicBezTo>
                  <a:cubicBezTo>
                    <a:pt x="3273" y="10273"/>
                    <a:pt x="3273" y="10273"/>
                    <a:pt x="3273" y="10273"/>
                  </a:cubicBezTo>
                  <a:cubicBezTo>
                    <a:pt x="2485" y="9381"/>
                    <a:pt x="2055" y="8218"/>
                    <a:pt x="2055" y="6975"/>
                  </a:cubicBezTo>
                  <a:cubicBezTo>
                    <a:pt x="2055" y="5731"/>
                    <a:pt x="2485" y="4569"/>
                    <a:pt x="3250" y="3677"/>
                  </a:cubicBezTo>
                  <a:cubicBezTo>
                    <a:pt x="4038" y="2812"/>
                    <a:pt x="5065" y="2325"/>
                    <a:pt x="6165" y="2325"/>
                  </a:cubicBezTo>
                  <a:cubicBezTo>
                    <a:pt x="7264" y="2325"/>
                    <a:pt x="8291" y="2812"/>
                    <a:pt x="9080" y="3704"/>
                  </a:cubicBezTo>
                  <a:cubicBezTo>
                    <a:pt x="10059" y="4812"/>
                    <a:pt x="10059" y="4812"/>
                    <a:pt x="10059" y="4812"/>
                  </a:cubicBezTo>
                  <a:cubicBezTo>
                    <a:pt x="10465" y="5272"/>
                    <a:pt x="11111" y="5272"/>
                    <a:pt x="11517" y="4812"/>
                  </a:cubicBezTo>
                  <a:cubicBezTo>
                    <a:pt x="12520" y="3704"/>
                    <a:pt x="12520" y="3704"/>
                    <a:pt x="12520" y="3704"/>
                  </a:cubicBezTo>
                  <a:cubicBezTo>
                    <a:pt x="13285" y="2812"/>
                    <a:pt x="14336" y="2325"/>
                    <a:pt x="15435" y="2325"/>
                  </a:cubicBezTo>
                  <a:cubicBezTo>
                    <a:pt x="16511" y="2325"/>
                    <a:pt x="17562" y="2812"/>
                    <a:pt x="18327" y="3704"/>
                  </a:cubicBezTo>
                  <a:cubicBezTo>
                    <a:pt x="19115" y="4596"/>
                    <a:pt x="19545" y="5758"/>
                    <a:pt x="19521" y="7002"/>
                  </a:cubicBezTo>
                  <a:cubicBezTo>
                    <a:pt x="19521" y="8245"/>
                    <a:pt x="19115" y="9408"/>
                    <a:pt x="18327" y="10300"/>
                  </a:cubicBezTo>
                  <a:close/>
                  <a:moveTo>
                    <a:pt x="18327" y="10300"/>
                  </a:moveTo>
                  <a:cubicBezTo>
                    <a:pt x="18327" y="10300"/>
                    <a:pt x="18327" y="10300"/>
                    <a:pt x="18327" y="10300"/>
                  </a:cubicBezTo>
                </a:path>
              </a:pathLst>
            </a:custGeom>
            <a:grpFill/>
            <a:ln w="12700" cap="flat">
              <a:noFill/>
              <a:miter lim="400000"/>
            </a:ln>
            <a:effectLst/>
          </p:spPr>
          <p:txBody>
            <a:bodyPr wrap="square" lIns="45719" tIns="45719" rIns="45719" bIns="45719" numCol="1" anchor="t">
              <a:noAutofit/>
            </a:bodyPr>
            <a:lstStyle/>
            <a:p>
              <a:endParaRPr>
                <a:solidFill>
                  <a:prstClr val="black"/>
                </a:solidFill>
              </a:endParaRPr>
            </a:p>
          </p:txBody>
        </p:sp>
      </p:grpSp>
    </p:spTree>
    <p:extLst>
      <p:ext uri="{BB962C8B-B14F-4D97-AF65-F5344CB8AC3E}">
        <p14:creationId xmlns:p14="http://schemas.microsoft.com/office/powerpoint/2010/main" val="1923378198"/>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705416" y="30193"/>
            <a:ext cx="1733167" cy="400110"/>
          </a:xfrm>
          <a:prstGeom prst="rect">
            <a:avLst/>
          </a:prstGeom>
        </p:spPr>
        <p:txBody>
          <a:bodyPr wrap="none">
            <a:spAutoFit/>
          </a:bodyPr>
          <a:lstStyle/>
          <a:p>
            <a:pPr algn="ctr"/>
            <a:r>
              <a:rPr lang="zh-CN" altLang="en-US" sz="2000" b="1" dirty="0">
                <a:solidFill>
                  <a:schemeClr val="bg1"/>
                </a:solidFill>
                <a:latin typeface="黑体" pitchFamily="49" charset="-122"/>
                <a:ea typeface="黑体" pitchFamily="49" charset="-122"/>
              </a:rPr>
              <a:t>二、输入标题</a:t>
            </a:r>
          </a:p>
        </p:txBody>
      </p:sp>
      <p:pic>
        <p:nvPicPr>
          <p:cNvPr id="23" name="图片 22"/>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672" y="2804328"/>
            <a:ext cx="2448272" cy="1696165"/>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3358" y="2804328"/>
            <a:ext cx="2448272" cy="1696165"/>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19672" y="843558"/>
            <a:ext cx="2448272" cy="1690759"/>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79707" y="843558"/>
            <a:ext cx="2448272" cy="1690759"/>
          </a:xfrm>
          <a:prstGeom prst="rect">
            <a:avLst/>
          </a:prstGeom>
        </p:spPr>
      </p:pic>
      <p:sp>
        <p:nvSpPr>
          <p:cNvPr id="26" name="矩形 25"/>
          <p:cNvSpPr/>
          <p:nvPr/>
        </p:nvSpPr>
        <p:spPr>
          <a:xfrm>
            <a:off x="1475656" y="4258608"/>
            <a:ext cx="1656184" cy="39461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黑体" pitchFamily="49" charset="-122"/>
                <a:ea typeface="黑体" pitchFamily="49" charset="-122"/>
              </a:rPr>
              <a:t>输入点啥</a:t>
            </a:r>
          </a:p>
        </p:txBody>
      </p:sp>
      <p:sp>
        <p:nvSpPr>
          <p:cNvPr id="27" name="矩形 26"/>
          <p:cNvSpPr/>
          <p:nvPr/>
        </p:nvSpPr>
        <p:spPr>
          <a:xfrm>
            <a:off x="4932040" y="2240243"/>
            <a:ext cx="1656184" cy="39461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黑体" pitchFamily="49" charset="-122"/>
                <a:ea typeface="黑体" pitchFamily="49" charset="-122"/>
              </a:rPr>
              <a:t>输入点啥</a:t>
            </a:r>
          </a:p>
        </p:txBody>
      </p:sp>
      <p:sp>
        <p:nvSpPr>
          <p:cNvPr id="28" name="矩形 27"/>
          <p:cNvSpPr/>
          <p:nvPr/>
        </p:nvSpPr>
        <p:spPr>
          <a:xfrm>
            <a:off x="4932040" y="4258607"/>
            <a:ext cx="1656184" cy="39461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黑体" pitchFamily="49" charset="-122"/>
                <a:ea typeface="黑体" pitchFamily="49" charset="-122"/>
              </a:rPr>
              <a:t>输入点啥</a:t>
            </a:r>
          </a:p>
        </p:txBody>
      </p:sp>
      <p:sp>
        <p:nvSpPr>
          <p:cNvPr id="29" name="矩形 28"/>
          <p:cNvSpPr/>
          <p:nvPr/>
        </p:nvSpPr>
        <p:spPr>
          <a:xfrm>
            <a:off x="1475656" y="2288626"/>
            <a:ext cx="1656184" cy="39461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黑体" pitchFamily="49" charset="-122"/>
                <a:ea typeface="黑体" pitchFamily="49" charset="-122"/>
              </a:rPr>
              <a:t>输入点啥</a:t>
            </a:r>
          </a:p>
        </p:txBody>
      </p:sp>
    </p:spTree>
    <p:extLst>
      <p:ext uri="{BB962C8B-B14F-4D97-AF65-F5344CB8AC3E}">
        <p14:creationId xmlns:p14="http://schemas.microsoft.com/office/powerpoint/2010/main" val="128523647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46110" y="1999727"/>
            <a:ext cx="6804248" cy="100811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TextBox 6"/>
          <p:cNvSpPr txBox="1"/>
          <p:nvPr/>
        </p:nvSpPr>
        <p:spPr>
          <a:xfrm>
            <a:off x="2627784" y="2157156"/>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第三部分</a:t>
            </a:r>
          </a:p>
        </p:txBody>
      </p:sp>
      <p:sp>
        <p:nvSpPr>
          <p:cNvPr id="8" name="TextBox 7"/>
          <p:cNvSpPr txBox="1"/>
          <p:nvPr/>
        </p:nvSpPr>
        <p:spPr>
          <a:xfrm>
            <a:off x="3311065" y="3219822"/>
            <a:ext cx="4244071" cy="923330"/>
          </a:xfrm>
          <a:prstGeom prst="rect">
            <a:avLst/>
          </a:prstGeom>
          <a:noFill/>
        </p:spPr>
        <p:txBody>
          <a:bodyPr wrap="square" rtlCol="0">
            <a:spAutoFit/>
          </a:bodyPr>
          <a:lstStyle/>
          <a:p>
            <a:r>
              <a:rPr lang="zh-CN" altLang="en-US"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9" name="TextBox 8"/>
          <p:cNvSpPr txBox="1"/>
          <p:nvPr/>
        </p:nvSpPr>
        <p:spPr>
          <a:xfrm>
            <a:off x="5086828" y="2180618"/>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输入标题</a:t>
            </a:r>
          </a:p>
        </p:txBody>
      </p:sp>
      <p:grpSp>
        <p:nvGrpSpPr>
          <p:cNvPr id="11" name="Csoportba foglalás 186"/>
          <p:cNvGrpSpPr/>
          <p:nvPr/>
        </p:nvGrpSpPr>
        <p:grpSpPr>
          <a:xfrm>
            <a:off x="2558321" y="2193535"/>
            <a:ext cx="630239" cy="633414"/>
            <a:chOff x="0" y="0"/>
            <a:chExt cx="630237" cy="633412"/>
          </a:xfrm>
          <a:solidFill>
            <a:schemeClr val="bg1"/>
          </a:solidFill>
        </p:grpSpPr>
        <p:sp>
          <p:nvSpPr>
            <p:cNvPr id="13" name="Freeform 5"/>
            <p:cNvSpPr/>
            <p:nvPr/>
          </p:nvSpPr>
          <p:spPr>
            <a:xfrm>
              <a:off x="-1" y="-1"/>
              <a:ext cx="630239" cy="63341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lnTo>
                    <a:pt x="0" y="21600"/>
                  </a:lnTo>
                  <a:close/>
                  <a:moveTo>
                    <a:pt x="1034" y="1029"/>
                  </a:moveTo>
                  <a:lnTo>
                    <a:pt x="20566" y="1029"/>
                  </a:lnTo>
                  <a:lnTo>
                    <a:pt x="20566" y="20571"/>
                  </a:lnTo>
                  <a:lnTo>
                    <a:pt x="1034" y="20571"/>
                  </a:lnTo>
                  <a:lnTo>
                    <a:pt x="1034" y="1029"/>
                  </a:lnTo>
                  <a:close/>
                </a:path>
              </a:pathLst>
            </a:custGeom>
            <a:grpFill/>
            <a:ln w="12700" cap="flat">
              <a:noFill/>
              <a:miter lim="400000"/>
            </a:ln>
            <a:effectLst/>
          </p:spPr>
          <p:txBody>
            <a:bodyPr wrap="square" lIns="45719" tIns="45719" rIns="45719" bIns="45719" numCol="1" anchor="t">
              <a:noAutofit/>
            </a:bodyPr>
            <a:lstStyle/>
            <a:p>
              <a:endParaRPr/>
            </a:p>
          </p:txBody>
        </p:sp>
        <p:sp>
          <p:nvSpPr>
            <p:cNvPr id="14" name="Rectangle 6"/>
            <p:cNvSpPr/>
            <p:nvPr/>
          </p:nvSpPr>
          <p:spPr>
            <a:xfrm>
              <a:off x="244474" y="449262"/>
              <a:ext cx="142876" cy="33339"/>
            </a:xfrm>
            <a:prstGeom prst="rect">
              <a:avLst/>
            </a:prstGeom>
            <a:grpFill/>
            <a:ln w="12700" cap="flat">
              <a:noFill/>
              <a:miter lim="400000"/>
            </a:ln>
            <a:effectLst/>
          </p:spPr>
          <p:txBody>
            <a:bodyPr wrap="square" lIns="45719" tIns="45719" rIns="45719" bIns="45719" numCol="1" anchor="t">
              <a:noAutofit/>
            </a:bodyPr>
            <a:lstStyle/>
            <a:p>
              <a:endParaRPr/>
            </a:p>
          </p:txBody>
        </p:sp>
        <p:sp>
          <p:nvSpPr>
            <p:cNvPr id="15" name="Freeform 7"/>
            <p:cNvSpPr/>
            <p:nvPr/>
          </p:nvSpPr>
          <p:spPr>
            <a:xfrm>
              <a:off x="112712" y="155574"/>
              <a:ext cx="404814" cy="2635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21600"/>
                    <a:pt x="21600" y="21600"/>
                  </a:cubicBezTo>
                  <a:cubicBezTo>
                    <a:pt x="21600" y="0"/>
                    <a:pt x="21600" y="0"/>
                    <a:pt x="21600" y="0"/>
                  </a:cubicBezTo>
                  <a:cubicBezTo>
                    <a:pt x="0" y="0"/>
                    <a:pt x="0" y="0"/>
                    <a:pt x="0" y="0"/>
                  </a:cubicBezTo>
                  <a:lnTo>
                    <a:pt x="0" y="21600"/>
                  </a:lnTo>
                  <a:close/>
                  <a:moveTo>
                    <a:pt x="10800" y="20674"/>
                  </a:moveTo>
                  <a:cubicBezTo>
                    <a:pt x="10600" y="20674"/>
                    <a:pt x="10400" y="20674"/>
                    <a:pt x="10400" y="20057"/>
                  </a:cubicBezTo>
                  <a:cubicBezTo>
                    <a:pt x="10400" y="19749"/>
                    <a:pt x="10600" y="19749"/>
                    <a:pt x="10800" y="19749"/>
                  </a:cubicBezTo>
                  <a:cubicBezTo>
                    <a:pt x="11000" y="19749"/>
                    <a:pt x="11200" y="19749"/>
                    <a:pt x="11200" y="20057"/>
                  </a:cubicBezTo>
                  <a:cubicBezTo>
                    <a:pt x="11200" y="20674"/>
                    <a:pt x="11000" y="20674"/>
                    <a:pt x="10800" y="20674"/>
                  </a:cubicBezTo>
                  <a:close/>
                  <a:moveTo>
                    <a:pt x="1200" y="1851"/>
                  </a:moveTo>
                  <a:cubicBezTo>
                    <a:pt x="20400" y="1851"/>
                    <a:pt x="20400" y="1851"/>
                    <a:pt x="20400" y="1851"/>
                  </a:cubicBezTo>
                  <a:cubicBezTo>
                    <a:pt x="20400" y="18514"/>
                    <a:pt x="20400" y="18514"/>
                    <a:pt x="20400" y="18514"/>
                  </a:cubicBezTo>
                  <a:cubicBezTo>
                    <a:pt x="1200" y="18514"/>
                    <a:pt x="1200" y="18514"/>
                    <a:pt x="1200" y="18514"/>
                  </a:cubicBezTo>
                  <a:lnTo>
                    <a:pt x="1200" y="1851"/>
                  </a:lnTo>
                  <a:close/>
                </a:path>
              </a:pathLst>
            </a:custGeom>
            <a:grpFill/>
            <a:ln w="12700" cap="flat">
              <a:noFill/>
              <a:miter lim="400000"/>
            </a:ln>
            <a:effectLst/>
          </p:spPr>
          <p:txBody>
            <a:bodyPr wrap="square" lIns="45719" tIns="45719" rIns="45719" bIns="45719" numCol="1" anchor="t">
              <a:noAutofit/>
            </a:bodyPr>
            <a:lstStyle/>
            <a:p>
              <a:endParaRPr/>
            </a:p>
          </p:txBody>
        </p:sp>
      </p:grpSp>
      <p:pic>
        <p:nvPicPr>
          <p:cNvPr id="16" name="Picture 2" descr="C:\Users\Administrator\Desktop\书香广商书签设计大赛\425635b28bbcfd07b58e685cd57260af.png"/>
          <p:cNvPicPr>
            <a:picLocks noChangeAspect="1" noChangeArrowheads="1"/>
          </p:cNvPicPr>
          <p:nvPr/>
        </p:nvPicPr>
        <p:blipFill>
          <a:blip r:embed="rId2" cstate="print">
            <a:clrChange>
              <a:clrFrom>
                <a:srgbClr val="000000">
                  <a:alpha val="0"/>
                </a:srgbClr>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985694" y="269508"/>
            <a:ext cx="4528223" cy="452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96498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三、输入标题</a:t>
            </a:r>
          </a:p>
        </p:txBody>
      </p:sp>
      <p:pic>
        <p:nvPicPr>
          <p:cNvPr id="23" name="图片 22"/>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2" name="六边形 1"/>
          <p:cNvSpPr/>
          <p:nvPr/>
        </p:nvSpPr>
        <p:spPr>
          <a:xfrm>
            <a:off x="4427984" y="1757104"/>
            <a:ext cx="1169410" cy="1008112"/>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itchFamily="49" charset="-122"/>
                <a:ea typeface="黑体" pitchFamily="49" charset="-122"/>
              </a:rPr>
              <a:t>一</a:t>
            </a:r>
          </a:p>
        </p:txBody>
      </p:sp>
      <p:sp>
        <p:nvSpPr>
          <p:cNvPr id="18" name="六边形 17"/>
          <p:cNvSpPr/>
          <p:nvPr/>
        </p:nvSpPr>
        <p:spPr>
          <a:xfrm>
            <a:off x="4427984" y="2903530"/>
            <a:ext cx="1169410" cy="1008112"/>
          </a:xfrm>
          <a:prstGeom prst="hexag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itchFamily="49" charset="-122"/>
                <a:ea typeface="黑体" pitchFamily="49" charset="-122"/>
              </a:rPr>
              <a:t>三</a:t>
            </a:r>
          </a:p>
        </p:txBody>
      </p:sp>
      <p:sp>
        <p:nvSpPr>
          <p:cNvPr id="19" name="六边形 18"/>
          <p:cNvSpPr/>
          <p:nvPr/>
        </p:nvSpPr>
        <p:spPr>
          <a:xfrm>
            <a:off x="3415126" y="2332954"/>
            <a:ext cx="1169410" cy="1008112"/>
          </a:xfrm>
          <a:prstGeom prst="hexag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itchFamily="49" charset="-122"/>
                <a:ea typeface="黑体" pitchFamily="49" charset="-122"/>
              </a:rPr>
              <a:t>二</a:t>
            </a:r>
          </a:p>
        </p:txBody>
      </p:sp>
      <p:sp>
        <p:nvSpPr>
          <p:cNvPr id="21" name="TextBox 20"/>
          <p:cNvSpPr txBox="1"/>
          <p:nvPr/>
        </p:nvSpPr>
        <p:spPr>
          <a:xfrm>
            <a:off x="1259632" y="2026367"/>
            <a:ext cx="1800200" cy="1754326"/>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黑体" pitchFamily="49" charset="-122"/>
                <a:ea typeface="黑体" pitchFamily="49" charset="-122"/>
              </a:rPr>
              <a:t>小标题</a:t>
            </a:r>
            <a:endParaRPr lang="en-US" altLang="zh-CN" b="1" dirty="0">
              <a:solidFill>
                <a:schemeClr val="tx2">
                  <a:lumMod val="50000"/>
                </a:schemeClr>
              </a:solidFill>
              <a:latin typeface="黑体" pitchFamily="49" charset="-122"/>
              <a:ea typeface="黑体" pitchFamily="49" charset="-122"/>
            </a:endParaRPr>
          </a:p>
          <a:p>
            <a:pPr>
              <a:lnSpc>
                <a:spcPct val="150000"/>
              </a:lnSpc>
            </a:pPr>
            <a:r>
              <a:rPr lang="zh-CN" altLang="en-US" sz="14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25" name="TextBox 24"/>
          <p:cNvSpPr txBox="1"/>
          <p:nvPr/>
        </p:nvSpPr>
        <p:spPr>
          <a:xfrm>
            <a:off x="6012160" y="2765216"/>
            <a:ext cx="1800200" cy="1754326"/>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黑体" pitchFamily="49" charset="-122"/>
                <a:ea typeface="黑体" pitchFamily="49" charset="-122"/>
              </a:rPr>
              <a:t>小标题</a:t>
            </a:r>
            <a:endParaRPr lang="en-US" altLang="zh-CN" b="1" dirty="0">
              <a:solidFill>
                <a:schemeClr val="tx2">
                  <a:lumMod val="50000"/>
                </a:schemeClr>
              </a:solidFill>
              <a:latin typeface="黑体" pitchFamily="49" charset="-122"/>
              <a:ea typeface="黑体" pitchFamily="49" charset="-122"/>
            </a:endParaRPr>
          </a:p>
          <a:p>
            <a:pPr>
              <a:lnSpc>
                <a:spcPct val="150000"/>
              </a:lnSpc>
            </a:pPr>
            <a:r>
              <a:rPr lang="zh-CN" altLang="en-US" sz="14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30" name="TextBox 29"/>
          <p:cNvSpPr txBox="1"/>
          <p:nvPr/>
        </p:nvSpPr>
        <p:spPr>
          <a:xfrm>
            <a:off x="6012160" y="1082684"/>
            <a:ext cx="1800200" cy="1754326"/>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黑体" pitchFamily="49" charset="-122"/>
                <a:ea typeface="黑体" pitchFamily="49" charset="-122"/>
              </a:rPr>
              <a:t>小标题</a:t>
            </a:r>
            <a:endParaRPr lang="en-US" altLang="zh-CN" b="1" dirty="0">
              <a:solidFill>
                <a:schemeClr val="tx2">
                  <a:lumMod val="50000"/>
                </a:schemeClr>
              </a:solidFill>
              <a:latin typeface="黑体" pitchFamily="49" charset="-122"/>
              <a:ea typeface="黑体" pitchFamily="49" charset="-122"/>
            </a:endParaRPr>
          </a:p>
          <a:p>
            <a:pPr>
              <a:lnSpc>
                <a:spcPct val="150000"/>
              </a:lnSpc>
            </a:pPr>
            <a:r>
              <a:rPr lang="zh-CN" altLang="en-US" sz="14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cxnSp>
        <p:nvCxnSpPr>
          <p:cNvPr id="6" name="直接箭头连接符 5"/>
          <p:cNvCxnSpPr>
            <a:stCxn id="19" idx="3"/>
          </p:cNvCxnSpPr>
          <p:nvPr/>
        </p:nvCxnSpPr>
        <p:spPr>
          <a:xfrm flipH="1">
            <a:off x="3059832" y="2837010"/>
            <a:ext cx="355294" cy="0"/>
          </a:xfrm>
          <a:prstGeom prst="straightConnector1">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2" idx="0"/>
          </p:cNvCxnSpPr>
          <p:nvPr/>
        </p:nvCxnSpPr>
        <p:spPr>
          <a:xfrm>
            <a:off x="5597394" y="2261160"/>
            <a:ext cx="414766" cy="0"/>
          </a:xfrm>
          <a:prstGeom prst="straightConnector1">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5597394" y="3407586"/>
            <a:ext cx="414766" cy="0"/>
          </a:xfrm>
          <a:prstGeom prst="straightConnector1">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899956"/>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流程图: 过程 9"/>
          <p:cNvSpPr/>
          <p:nvPr/>
        </p:nvSpPr>
        <p:spPr>
          <a:xfrm>
            <a:off x="1487108" y="965198"/>
            <a:ext cx="6823261" cy="1656184"/>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755577" y="3053430"/>
            <a:ext cx="1463063" cy="146306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latin typeface="Algerian" pitchFamily="82" charset="0"/>
              </a:rPr>
              <a:t>02</a:t>
            </a:r>
            <a:endParaRPr lang="zh-CN" altLang="en-US" sz="5400" dirty="0">
              <a:latin typeface="Algerian" pitchFamily="82" charset="0"/>
            </a:endParaRPr>
          </a:p>
        </p:txBody>
      </p:sp>
      <p:sp>
        <p:nvSpPr>
          <p:cNvPr id="3" name="矩形 2"/>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三、输入标题</a:t>
            </a:r>
          </a:p>
        </p:txBody>
      </p:sp>
      <p:sp>
        <p:nvSpPr>
          <p:cNvPr id="5" name="椭圆 4"/>
          <p:cNvSpPr/>
          <p:nvPr/>
        </p:nvSpPr>
        <p:spPr>
          <a:xfrm>
            <a:off x="755576" y="1063009"/>
            <a:ext cx="1414357" cy="14143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latin typeface="Algerian" pitchFamily="82" charset="0"/>
                <a:ea typeface="楷体" pitchFamily="49" charset="-122"/>
              </a:rPr>
              <a:t>01</a:t>
            </a:r>
            <a:endParaRPr lang="zh-CN" altLang="en-US" sz="5400" dirty="0">
              <a:latin typeface="Algerian" pitchFamily="82" charset="0"/>
              <a:ea typeface="楷体" pitchFamily="49" charset="-122"/>
            </a:endParaRPr>
          </a:p>
        </p:txBody>
      </p:sp>
      <p:sp>
        <p:nvSpPr>
          <p:cNvPr id="7" name="矩形 6"/>
          <p:cNvSpPr/>
          <p:nvPr/>
        </p:nvSpPr>
        <p:spPr>
          <a:xfrm>
            <a:off x="2363080" y="1085384"/>
            <a:ext cx="5958408" cy="1369606"/>
          </a:xfrm>
          <a:prstGeom prst="rect">
            <a:avLst/>
          </a:prstGeom>
        </p:spPr>
        <p:txBody>
          <a:bodyPr wrap="square">
            <a:spAutoFit/>
          </a:bodyPr>
          <a:lstStyle/>
          <a:p>
            <a:r>
              <a:rPr lang="zh-CN" altLang="en-US" sz="2000" b="1" dirty="0">
                <a:solidFill>
                  <a:schemeClr val="accent1">
                    <a:lumMod val="50000"/>
                  </a:schemeClr>
                </a:solidFill>
                <a:latin typeface="黑体" pitchFamily="49" charset="-122"/>
                <a:ea typeface="黑体" pitchFamily="49" charset="-122"/>
              </a:rPr>
              <a:t>小标题</a:t>
            </a:r>
            <a:endParaRPr lang="en-US" altLang="zh-CN" sz="2000" b="1" dirty="0">
              <a:solidFill>
                <a:schemeClr val="accent1">
                  <a:lumMod val="50000"/>
                </a:schemeClr>
              </a:solidFill>
              <a:latin typeface="黑体" pitchFamily="49" charset="-122"/>
              <a:ea typeface="黑体" pitchFamily="49" charset="-122"/>
            </a:endParaRPr>
          </a:p>
          <a:p>
            <a:pPr indent="457200">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a:t>
            </a:r>
            <a:r>
              <a:rPr lang="zh-CN" altLang="en-US" sz="1400" b="1" dirty="0">
                <a:solidFill>
                  <a:schemeClr val="bg1">
                    <a:lumMod val="50000"/>
                  </a:schemeClr>
                </a:solidFill>
                <a:latin typeface="黑体" pitchFamily="49" charset="-122"/>
                <a:ea typeface="黑体" pitchFamily="49" charset="-122"/>
              </a:rPr>
              <a:t>啥这里输入点啥</a:t>
            </a: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这里输入点啥这里输入点啥这里输入点啥这里输入点啥这里输入点啥这里输入点啥这里输入点啥这里输入点啥这里输入点啥这里输入点啥这里输入点啥</a:t>
            </a:r>
            <a:endParaRPr lang="en-US" altLang="zh-CN" sz="1400" dirty="0">
              <a:solidFill>
                <a:schemeClr val="bg1">
                  <a:lumMod val="50000"/>
                </a:schemeClr>
              </a:solidFill>
              <a:latin typeface="黑体" pitchFamily="49" charset="-122"/>
              <a:ea typeface="黑体" pitchFamily="49" charset="-122"/>
            </a:endParaRPr>
          </a:p>
        </p:txBody>
      </p:sp>
      <p:sp>
        <p:nvSpPr>
          <p:cNvPr id="8" name="矩形 7"/>
          <p:cNvSpPr/>
          <p:nvPr/>
        </p:nvSpPr>
        <p:spPr>
          <a:xfrm>
            <a:off x="2351961" y="3100158"/>
            <a:ext cx="5958408" cy="1369606"/>
          </a:xfrm>
          <a:prstGeom prst="rect">
            <a:avLst/>
          </a:prstGeom>
        </p:spPr>
        <p:txBody>
          <a:bodyPr wrap="square">
            <a:spAutoFit/>
          </a:bodyPr>
          <a:lstStyle/>
          <a:p>
            <a:r>
              <a:rPr lang="zh-CN" altLang="en-US" sz="2000" b="1" dirty="0">
                <a:solidFill>
                  <a:schemeClr val="accent1">
                    <a:lumMod val="50000"/>
                  </a:schemeClr>
                </a:solidFill>
                <a:latin typeface="黑体" pitchFamily="49" charset="-122"/>
                <a:ea typeface="黑体" pitchFamily="49" charset="-122"/>
              </a:rPr>
              <a:t>小标题</a:t>
            </a:r>
            <a:endParaRPr lang="en-US" altLang="zh-CN" sz="2000" b="1" dirty="0">
              <a:solidFill>
                <a:schemeClr val="accent1">
                  <a:lumMod val="50000"/>
                </a:schemeClr>
              </a:solidFill>
              <a:latin typeface="黑体" pitchFamily="49" charset="-122"/>
              <a:ea typeface="黑体" pitchFamily="49" charset="-122"/>
            </a:endParaRPr>
          </a:p>
          <a:p>
            <a:pPr indent="457200">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a:t>
            </a:r>
            <a:r>
              <a:rPr lang="zh-CN" altLang="en-US" sz="1400" b="1" dirty="0">
                <a:solidFill>
                  <a:schemeClr val="bg1">
                    <a:lumMod val="50000"/>
                  </a:schemeClr>
                </a:solidFill>
                <a:latin typeface="黑体" pitchFamily="49" charset="-122"/>
                <a:ea typeface="黑体" pitchFamily="49" charset="-122"/>
              </a:rPr>
              <a:t>啥这里输入点啥</a:t>
            </a: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这里输入点啥这里输入点啥这里输入点啥这里输入点啥这里输入点啥这里输入点啥这里输入点啥这里输入点啥这里输入点啥这里输入点啥这里输入点啥</a:t>
            </a:r>
            <a:endParaRPr lang="en-US" altLang="zh-CN" sz="1400" dirty="0">
              <a:solidFill>
                <a:schemeClr val="bg1">
                  <a:lumMod val="50000"/>
                </a:schemeClr>
              </a:solidFill>
              <a:latin typeface="黑体" pitchFamily="49" charset="-122"/>
              <a:ea typeface="黑体" pitchFamily="49" charset="-122"/>
            </a:endParaRPr>
          </a:p>
        </p:txBody>
      </p:sp>
      <p:pic>
        <p:nvPicPr>
          <p:cNvPr id="9" name="图片 8"/>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11" name="流程图: 过程 10"/>
          <p:cNvSpPr/>
          <p:nvPr/>
        </p:nvSpPr>
        <p:spPr>
          <a:xfrm>
            <a:off x="1498227" y="2956869"/>
            <a:ext cx="6823261" cy="1656184"/>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218052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流程图: 过程 9"/>
          <p:cNvSpPr/>
          <p:nvPr/>
        </p:nvSpPr>
        <p:spPr>
          <a:xfrm>
            <a:off x="1487108" y="965198"/>
            <a:ext cx="6248314" cy="1102496"/>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三、输入标题</a:t>
            </a:r>
          </a:p>
        </p:txBody>
      </p:sp>
      <p:sp>
        <p:nvSpPr>
          <p:cNvPr id="5" name="椭圆 4"/>
          <p:cNvSpPr/>
          <p:nvPr/>
        </p:nvSpPr>
        <p:spPr>
          <a:xfrm>
            <a:off x="755577" y="1063010"/>
            <a:ext cx="941516" cy="94151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lgerian" pitchFamily="82" charset="0"/>
                <a:ea typeface="楷体" pitchFamily="49" charset="-122"/>
              </a:rPr>
              <a:t>01</a:t>
            </a:r>
            <a:endParaRPr lang="zh-CN" altLang="en-US" sz="3200" dirty="0">
              <a:latin typeface="Algerian" pitchFamily="82" charset="0"/>
              <a:ea typeface="楷体" pitchFamily="49" charset="-122"/>
            </a:endParaRPr>
          </a:p>
        </p:txBody>
      </p:sp>
      <p:sp>
        <p:nvSpPr>
          <p:cNvPr id="7" name="矩形 6"/>
          <p:cNvSpPr/>
          <p:nvPr/>
        </p:nvSpPr>
        <p:spPr>
          <a:xfrm>
            <a:off x="1592796" y="973331"/>
            <a:ext cx="6142626" cy="1046440"/>
          </a:xfrm>
          <a:prstGeom prst="rect">
            <a:avLst/>
          </a:prstGeom>
        </p:spPr>
        <p:txBody>
          <a:bodyPr wrap="square">
            <a:spAutoFit/>
          </a:bodyPr>
          <a:lstStyle/>
          <a:p>
            <a:r>
              <a:rPr lang="zh-CN" altLang="en-US" sz="2000" b="1" dirty="0">
                <a:solidFill>
                  <a:schemeClr val="accent1">
                    <a:lumMod val="50000"/>
                  </a:schemeClr>
                </a:solidFill>
                <a:latin typeface="黑体" pitchFamily="49" charset="-122"/>
                <a:ea typeface="黑体" pitchFamily="49" charset="-122"/>
              </a:rPr>
              <a:t>小标题</a:t>
            </a:r>
            <a:endParaRPr lang="en-US" altLang="zh-CN" sz="2000" b="1" dirty="0">
              <a:solidFill>
                <a:schemeClr val="accent1">
                  <a:lumMod val="50000"/>
                </a:schemeClr>
              </a:solidFill>
              <a:latin typeface="黑体" pitchFamily="49" charset="-122"/>
              <a:ea typeface="黑体" pitchFamily="49" charset="-122"/>
            </a:endParaRPr>
          </a:p>
          <a:p>
            <a:pPr indent="457200">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a:t>
            </a:r>
            <a:r>
              <a:rPr lang="zh-CN" altLang="en-US" sz="1400" b="1" dirty="0">
                <a:solidFill>
                  <a:schemeClr val="bg1">
                    <a:lumMod val="50000"/>
                  </a:schemeClr>
                </a:solidFill>
                <a:latin typeface="黑体" pitchFamily="49" charset="-122"/>
                <a:ea typeface="黑体" pitchFamily="49" charset="-122"/>
              </a:rPr>
              <a:t>啥这里输入点啥</a:t>
            </a:r>
            <a:r>
              <a:rPr lang="zh-CN" altLang="en-US" sz="1400" dirty="0">
                <a:solidFill>
                  <a:schemeClr val="bg1">
                    <a:lumMod val="50000"/>
                  </a:schemeClr>
                </a:solidFill>
                <a:latin typeface="黑体" pitchFamily="49" charset="-122"/>
                <a:ea typeface="黑体" pitchFamily="49" charset="-122"/>
              </a:rPr>
              <a:t>这里输入点啥这里输入点啥</a:t>
            </a:r>
            <a:endParaRPr lang="en-US" altLang="zh-CN" sz="1400" dirty="0">
              <a:solidFill>
                <a:schemeClr val="bg1">
                  <a:lumMod val="50000"/>
                </a:schemeClr>
              </a:solidFill>
              <a:latin typeface="黑体" pitchFamily="49" charset="-122"/>
              <a:ea typeface="黑体" pitchFamily="49" charset="-122"/>
            </a:endParaRPr>
          </a:p>
        </p:txBody>
      </p:sp>
      <p:pic>
        <p:nvPicPr>
          <p:cNvPr id="9" name="图片 8"/>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12" name="流程图: 过程 11"/>
          <p:cNvSpPr/>
          <p:nvPr/>
        </p:nvSpPr>
        <p:spPr>
          <a:xfrm>
            <a:off x="1511452" y="3579862"/>
            <a:ext cx="6223970" cy="1102496"/>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79921" y="3677674"/>
            <a:ext cx="941516" cy="94151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lgerian" pitchFamily="82" charset="0"/>
                <a:ea typeface="楷体" pitchFamily="49" charset="-122"/>
              </a:rPr>
              <a:t>03</a:t>
            </a:r>
            <a:endParaRPr lang="zh-CN" altLang="en-US" sz="3200" dirty="0">
              <a:latin typeface="Algerian" pitchFamily="82" charset="0"/>
              <a:ea typeface="楷体" pitchFamily="49" charset="-122"/>
            </a:endParaRPr>
          </a:p>
        </p:txBody>
      </p:sp>
      <p:sp>
        <p:nvSpPr>
          <p:cNvPr id="14" name="流程图: 过程 13"/>
          <p:cNvSpPr/>
          <p:nvPr/>
        </p:nvSpPr>
        <p:spPr>
          <a:xfrm>
            <a:off x="1487108" y="2247469"/>
            <a:ext cx="6248315" cy="1102496"/>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264664" y="2345281"/>
            <a:ext cx="941516" cy="94151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lgerian" pitchFamily="82" charset="0"/>
                <a:ea typeface="楷体" pitchFamily="49" charset="-122"/>
              </a:rPr>
              <a:t>02</a:t>
            </a:r>
            <a:endParaRPr lang="zh-CN" altLang="en-US" sz="3200" dirty="0">
              <a:latin typeface="Algerian" pitchFamily="82" charset="0"/>
              <a:ea typeface="楷体" pitchFamily="49" charset="-122"/>
            </a:endParaRPr>
          </a:p>
        </p:txBody>
      </p:sp>
      <p:sp>
        <p:nvSpPr>
          <p:cNvPr id="16" name="矩形 15"/>
          <p:cNvSpPr/>
          <p:nvPr/>
        </p:nvSpPr>
        <p:spPr>
          <a:xfrm>
            <a:off x="1592796" y="2247469"/>
            <a:ext cx="5671869" cy="1046440"/>
          </a:xfrm>
          <a:prstGeom prst="rect">
            <a:avLst/>
          </a:prstGeom>
        </p:spPr>
        <p:txBody>
          <a:bodyPr wrap="square">
            <a:spAutoFit/>
          </a:bodyPr>
          <a:lstStyle/>
          <a:p>
            <a:r>
              <a:rPr lang="zh-CN" altLang="en-US" sz="2000" b="1" dirty="0">
                <a:solidFill>
                  <a:schemeClr val="accent1">
                    <a:lumMod val="50000"/>
                  </a:schemeClr>
                </a:solidFill>
                <a:latin typeface="黑体" pitchFamily="49" charset="-122"/>
                <a:ea typeface="黑体" pitchFamily="49" charset="-122"/>
              </a:rPr>
              <a:t>小标题</a:t>
            </a:r>
            <a:endParaRPr lang="en-US" altLang="zh-CN" sz="2000" b="1" dirty="0">
              <a:solidFill>
                <a:schemeClr val="accent1">
                  <a:lumMod val="50000"/>
                </a:schemeClr>
              </a:solidFill>
              <a:latin typeface="黑体" pitchFamily="49" charset="-122"/>
              <a:ea typeface="黑体" pitchFamily="49" charset="-122"/>
            </a:endParaRPr>
          </a:p>
          <a:p>
            <a:pPr indent="457200">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a:t>
            </a:r>
            <a:r>
              <a:rPr lang="zh-CN" altLang="en-US" sz="1400" b="1" dirty="0">
                <a:solidFill>
                  <a:schemeClr val="bg1">
                    <a:lumMod val="50000"/>
                  </a:schemeClr>
                </a:solidFill>
                <a:latin typeface="黑体" pitchFamily="49" charset="-122"/>
                <a:ea typeface="黑体" pitchFamily="49" charset="-122"/>
              </a:rPr>
              <a:t>啥这里输入点啥</a:t>
            </a:r>
            <a:r>
              <a:rPr lang="zh-CN" altLang="en-US" sz="1400" dirty="0">
                <a:solidFill>
                  <a:schemeClr val="bg1">
                    <a:lumMod val="50000"/>
                  </a:schemeClr>
                </a:solidFill>
                <a:latin typeface="黑体" pitchFamily="49" charset="-122"/>
                <a:ea typeface="黑体" pitchFamily="49" charset="-122"/>
              </a:rPr>
              <a:t>这里输入点啥这里输入点啥</a:t>
            </a:r>
            <a:endParaRPr lang="en-US" altLang="zh-CN" sz="1400" dirty="0">
              <a:solidFill>
                <a:schemeClr val="bg1">
                  <a:lumMod val="50000"/>
                </a:schemeClr>
              </a:solidFill>
              <a:latin typeface="黑体" pitchFamily="49" charset="-122"/>
              <a:ea typeface="黑体" pitchFamily="49" charset="-122"/>
            </a:endParaRPr>
          </a:p>
        </p:txBody>
      </p:sp>
      <p:sp>
        <p:nvSpPr>
          <p:cNvPr id="17" name="矩形 16"/>
          <p:cNvSpPr/>
          <p:nvPr/>
        </p:nvSpPr>
        <p:spPr>
          <a:xfrm>
            <a:off x="1563950" y="3661136"/>
            <a:ext cx="6118973" cy="1046440"/>
          </a:xfrm>
          <a:prstGeom prst="rect">
            <a:avLst/>
          </a:prstGeom>
        </p:spPr>
        <p:txBody>
          <a:bodyPr wrap="square">
            <a:spAutoFit/>
          </a:bodyPr>
          <a:lstStyle/>
          <a:p>
            <a:r>
              <a:rPr lang="zh-CN" altLang="en-US" sz="2000" b="1" dirty="0">
                <a:solidFill>
                  <a:schemeClr val="accent1">
                    <a:lumMod val="50000"/>
                  </a:schemeClr>
                </a:solidFill>
                <a:latin typeface="黑体" pitchFamily="49" charset="-122"/>
                <a:ea typeface="黑体" pitchFamily="49" charset="-122"/>
              </a:rPr>
              <a:t>小标题</a:t>
            </a:r>
            <a:endParaRPr lang="en-US" altLang="zh-CN" sz="2000" b="1" dirty="0">
              <a:solidFill>
                <a:schemeClr val="accent1">
                  <a:lumMod val="50000"/>
                </a:schemeClr>
              </a:solidFill>
              <a:latin typeface="黑体" pitchFamily="49" charset="-122"/>
              <a:ea typeface="黑体" pitchFamily="49" charset="-122"/>
            </a:endParaRPr>
          </a:p>
          <a:p>
            <a:pPr indent="457200">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a:t>
            </a:r>
            <a:r>
              <a:rPr lang="zh-CN" altLang="en-US" sz="1400" b="1" dirty="0">
                <a:solidFill>
                  <a:schemeClr val="bg1">
                    <a:lumMod val="50000"/>
                  </a:schemeClr>
                </a:solidFill>
                <a:latin typeface="黑体" pitchFamily="49" charset="-122"/>
                <a:ea typeface="黑体" pitchFamily="49" charset="-122"/>
              </a:rPr>
              <a:t>啥这里输入点啥</a:t>
            </a:r>
            <a:r>
              <a:rPr lang="zh-CN" altLang="en-US" sz="1400" dirty="0">
                <a:solidFill>
                  <a:schemeClr val="bg1">
                    <a:lumMod val="50000"/>
                  </a:schemeClr>
                </a:solidFill>
                <a:latin typeface="黑体" pitchFamily="49" charset="-122"/>
                <a:ea typeface="黑体" pitchFamily="49" charset="-122"/>
              </a:rPr>
              <a:t>这里输入点啥这里输入点啥</a:t>
            </a:r>
            <a:endParaRPr lang="en-US" altLang="zh-CN" sz="1400" dirty="0">
              <a:solidFill>
                <a:schemeClr val="bg1">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val="296265120"/>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a:off x="1507059" y="1304303"/>
            <a:ext cx="125316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6156176" y="4265390"/>
            <a:ext cx="144016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三、输入标题</a:t>
            </a:r>
          </a:p>
        </p:txBody>
      </p:sp>
      <p:sp>
        <p:nvSpPr>
          <p:cNvPr id="8" name="矩形 7"/>
          <p:cNvSpPr/>
          <p:nvPr/>
        </p:nvSpPr>
        <p:spPr>
          <a:xfrm>
            <a:off x="539552" y="1275606"/>
            <a:ext cx="1872208" cy="1334533"/>
          </a:xfrm>
          <a:prstGeom prst="rect">
            <a:avLst/>
          </a:prstGeom>
        </p:spPr>
        <p:txBody>
          <a:bodyPr wrap="square">
            <a:spAutoFit/>
          </a:bodyPr>
          <a:lstStyle/>
          <a:p>
            <a:pPr indent="457200">
              <a:lnSpc>
                <a:spcPct val="150000"/>
              </a:lnSpc>
            </a:pPr>
            <a:r>
              <a:rPr lang="zh-CN" altLang="en-US" sz="1400" dirty="0">
                <a:solidFill>
                  <a:prstClr val="white">
                    <a:lumMod val="50000"/>
                  </a:prstClr>
                </a:solidFill>
                <a:latin typeface="黑体" pitchFamily="49" charset="-122"/>
                <a:ea typeface="黑体" pitchFamily="49" charset="-122"/>
              </a:rPr>
              <a:t>这里输入点啥这里输入点啥这里输入点</a:t>
            </a:r>
            <a:r>
              <a:rPr lang="zh-CN" altLang="en-US" sz="1400" b="1" dirty="0">
                <a:solidFill>
                  <a:prstClr val="white">
                    <a:lumMod val="50000"/>
                  </a:prstClr>
                </a:solidFill>
                <a:latin typeface="黑体" pitchFamily="49" charset="-122"/>
                <a:ea typeface="黑体" pitchFamily="49" charset="-122"/>
              </a:rPr>
              <a:t>啥这里输入点啥</a:t>
            </a:r>
            <a:r>
              <a:rPr lang="zh-CN" altLang="en-US" sz="1400" dirty="0">
                <a:solidFill>
                  <a:prstClr val="white">
                    <a:lumMod val="50000"/>
                  </a:prstClr>
                </a:solidFill>
                <a:latin typeface="黑体" pitchFamily="49" charset="-122"/>
                <a:ea typeface="黑体" pitchFamily="49" charset="-122"/>
              </a:rPr>
              <a:t>这里输入点啥</a:t>
            </a:r>
            <a:endParaRPr lang="en-US" altLang="zh-CN" sz="1400" dirty="0">
              <a:solidFill>
                <a:prstClr val="white">
                  <a:lumMod val="50000"/>
                </a:prstClr>
              </a:solidFill>
              <a:latin typeface="黑体" pitchFamily="49" charset="-122"/>
              <a:ea typeface="黑体" pitchFamily="49" charset="-122"/>
            </a:endParaRPr>
          </a:p>
        </p:txBody>
      </p:sp>
      <p:sp>
        <p:nvSpPr>
          <p:cNvPr id="6" name="矩形 5"/>
          <p:cNvSpPr/>
          <p:nvPr/>
        </p:nvSpPr>
        <p:spPr>
          <a:xfrm>
            <a:off x="2728816" y="1275606"/>
            <a:ext cx="1728192" cy="144016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itchFamily="49" charset="-122"/>
                <a:ea typeface="黑体" pitchFamily="49" charset="-122"/>
              </a:rPr>
              <a:t>输入点啥</a:t>
            </a:r>
          </a:p>
        </p:txBody>
      </p:sp>
      <p:sp>
        <p:nvSpPr>
          <p:cNvPr id="9" name="矩形 8"/>
          <p:cNvSpPr/>
          <p:nvPr/>
        </p:nvSpPr>
        <p:spPr>
          <a:xfrm>
            <a:off x="4600821" y="1275606"/>
            <a:ext cx="1728192" cy="144016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itchFamily="49" charset="-122"/>
                <a:ea typeface="黑体" pitchFamily="49" charset="-122"/>
              </a:rPr>
              <a:t>输入点啥</a:t>
            </a:r>
          </a:p>
        </p:txBody>
      </p:sp>
      <p:sp>
        <p:nvSpPr>
          <p:cNvPr id="10" name="矩形 9"/>
          <p:cNvSpPr/>
          <p:nvPr/>
        </p:nvSpPr>
        <p:spPr>
          <a:xfrm>
            <a:off x="4600821" y="2859782"/>
            <a:ext cx="1728192" cy="144016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itchFamily="49" charset="-122"/>
                <a:ea typeface="黑体" pitchFamily="49" charset="-122"/>
              </a:rPr>
              <a:t>输入点啥</a:t>
            </a:r>
          </a:p>
        </p:txBody>
      </p:sp>
      <p:sp>
        <p:nvSpPr>
          <p:cNvPr id="11" name="矩形 10"/>
          <p:cNvSpPr/>
          <p:nvPr/>
        </p:nvSpPr>
        <p:spPr>
          <a:xfrm>
            <a:off x="2728816" y="2859782"/>
            <a:ext cx="1728192" cy="144016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itchFamily="49" charset="-122"/>
                <a:ea typeface="黑体" pitchFamily="49" charset="-122"/>
              </a:rPr>
              <a:t>输入点啥</a:t>
            </a:r>
          </a:p>
        </p:txBody>
      </p:sp>
      <p:sp>
        <p:nvSpPr>
          <p:cNvPr id="12" name="矩形 11"/>
          <p:cNvSpPr/>
          <p:nvPr/>
        </p:nvSpPr>
        <p:spPr>
          <a:xfrm>
            <a:off x="570955" y="2912595"/>
            <a:ext cx="1872208" cy="1334533"/>
          </a:xfrm>
          <a:prstGeom prst="rect">
            <a:avLst/>
          </a:prstGeom>
        </p:spPr>
        <p:txBody>
          <a:bodyPr wrap="square">
            <a:spAutoFit/>
          </a:bodyPr>
          <a:lstStyle/>
          <a:p>
            <a:pPr indent="457200">
              <a:lnSpc>
                <a:spcPct val="150000"/>
              </a:lnSpc>
            </a:pPr>
            <a:r>
              <a:rPr lang="zh-CN" altLang="en-US" sz="1400" dirty="0">
                <a:solidFill>
                  <a:prstClr val="white">
                    <a:lumMod val="50000"/>
                  </a:prstClr>
                </a:solidFill>
                <a:latin typeface="黑体" pitchFamily="49" charset="-122"/>
                <a:ea typeface="黑体" pitchFamily="49" charset="-122"/>
              </a:rPr>
              <a:t>这里输入点啥这里输入点啥这里输入点</a:t>
            </a:r>
            <a:r>
              <a:rPr lang="zh-CN" altLang="en-US" sz="1400" b="1" dirty="0">
                <a:solidFill>
                  <a:prstClr val="white">
                    <a:lumMod val="50000"/>
                  </a:prstClr>
                </a:solidFill>
                <a:latin typeface="黑体" pitchFamily="49" charset="-122"/>
                <a:ea typeface="黑体" pitchFamily="49" charset="-122"/>
              </a:rPr>
              <a:t>啥这里输入点啥</a:t>
            </a:r>
            <a:r>
              <a:rPr lang="zh-CN" altLang="en-US" sz="1400" dirty="0">
                <a:solidFill>
                  <a:prstClr val="white">
                    <a:lumMod val="50000"/>
                  </a:prstClr>
                </a:solidFill>
                <a:latin typeface="黑体" pitchFamily="49" charset="-122"/>
                <a:ea typeface="黑体" pitchFamily="49" charset="-122"/>
              </a:rPr>
              <a:t>这里输入点啥</a:t>
            </a:r>
            <a:endParaRPr lang="en-US" altLang="zh-CN" sz="1400" dirty="0">
              <a:solidFill>
                <a:prstClr val="white">
                  <a:lumMod val="50000"/>
                </a:prstClr>
              </a:solidFill>
              <a:latin typeface="黑体" pitchFamily="49" charset="-122"/>
              <a:ea typeface="黑体" pitchFamily="49" charset="-122"/>
            </a:endParaRPr>
          </a:p>
        </p:txBody>
      </p:sp>
      <p:sp>
        <p:nvSpPr>
          <p:cNvPr id="13" name="矩形 12"/>
          <p:cNvSpPr/>
          <p:nvPr/>
        </p:nvSpPr>
        <p:spPr>
          <a:xfrm>
            <a:off x="6660232" y="1275606"/>
            <a:ext cx="1872208" cy="1334533"/>
          </a:xfrm>
          <a:prstGeom prst="rect">
            <a:avLst/>
          </a:prstGeom>
        </p:spPr>
        <p:txBody>
          <a:bodyPr wrap="square">
            <a:spAutoFit/>
          </a:bodyPr>
          <a:lstStyle/>
          <a:p>
            <a:pPr indent="457200">
              <a:lnSpc>
                <a:spcPct val="150000"/>
              </a:lnSpc>
            </a:pPr>
            <a:r>
              <a:rPr lang="zh-CN" altLang="en-US" sz="1400" dirty="0">
                <a:solidFill>
                  <a:prstClr val="white">
                    <a:lumMod val="50000"/>
                  </a:prstClr>
                </a:solidFill>
                <a:latin typeface="黑体" pitchFamily="49" charset="-122"/>
                <a:ea typeface="黑体" pitchFamily="49" charset="-122"/>
              </a:rPr>
              <a:t>这里输入点啥这里输入点啥这里输入点</a:t>
            </a:r>
            <a:r>
              <a:rPr lang="zh-CN" altLang="en-US" sz="1400" b="1" dirty="0">
                <a:solidFill>
                  <a:prstClr val="white">
                    <a:lumMod val="50000"/>
                  </a:prstClr>
                </a:solidFill>
                <a:latin typeface="黑体" pitchFamily="49" charset="-122"/>
                <a:ea typeface="黑体" pitchFamily="49" charset="-122"/>
              </a:rPr>
              <a:t>啥这里输入点啥</a:t>
            </a:r>
            <a:r>
              <a:rPr lang="zh-CN" altLang="en-US" sz="1400" dirty="0">
                <a:solidFill>
                  <a:prstClr val="white">
                    <a:lumMod val="50000"/>
                  </a:prstClr>
                </a:solidFill>
                <a:latin typeface="黑体" pitchFamily="49" charset="-122"/>
                <a:ea typeface="黑体" pitchFamily="49" charset="-122"/>
              </a:rPr>
              <a:t>这里输入点啥</a:t>
            </a:r>
            <a:endParaRPr lang="en-US" altLang="zh-CN" sz="1400" dirty="0">
              <a:solidFill>
                <a:prstClr val="white">
                  <a:lumMod val="50000"/>
                </a:prstClr>
              </a:solidFill>
              <a:latin typeface="黑体" pitchFamily="49" charset="-122"/>
              <a:ea typeface="黑体" pitchFamily="49" charset="-122"/>
            </a:endParaRPr>
          </a:p>
        </p:txBody>
      </p:sp>
      <p:sp>
        <p:nvSpPr>
          <p:cNvPr id="14" name="矩形 13"/>
          <p:cNvSpPr/>
          <p:nvPr/>
        </p:nvSpPr>
        <p:spPr>
          <a:xfrm>
            <a:off x="6660232" y="2965409"/>
            <a:ext cx="1872208" cy="1334533"/>
          </a:xfrm>
          <a:prstGeom prst="rect">
            <a:avLst/>
          </a:prstGeom>
        </p:spPr>
        <p:txBody>
          <a:bodyPr wrap="square">
            <a:spAutoFit/>
          </a:bodyPr>
          <a:lstStyle/>
          <a:p>
            <a:pPr indent="457200">
              <a:lnSpc>
                <a:spcPct val="150000"/>
              </a:lnSpc>
            </a:pPr>
            <a:r>
              <a:rPr lang="zh-CN" altLang="en-US" sz="1400" dirty="0">
                <a:solidFill>
                  <a:prstClr val="white">
                    <a:lumMod val="50000"/>
                  </a:prstClr>
                </a:solidFill>
                <a:latin typeface="黑体" pitchFamily="49" charset="-122"/>
                <a:ea typeface="黑体" pitchFamily="49" charset="-122"/>
              </a:rPr>
              <a:t>这里输入点啥这里输入点啥这里输入点</a:t>
            </a:r>
            <a:r>
              <a:rPr lang="zh-CN" altLang="en-US" sz="1400" b="1" dirty="0">
                <a:solidFill>
                  <a:prstClr val="white">
                    <a:lumMod val="50000"/>
                  </a:prstClr>
                </a:solidFill>
                <a:latin typeface="黑体" pitchFamily="49" charset="-122"/>
                <a:ea typeface="黑体" pitchFamily="49" charset="-122"/>
              </a:rPr>
              <a:t>啥这里输入点啥</a:t>
            </a:r>
            <a:r>
              <a:rPr lang="zh-CN" altLang="en-US" sz="1400" dirty="0">
                <a:solidFill>
                  <a:prstClr val="white">
                    <a:lumMod val="50000"/>
                  </a:prstClr>
                </a:solidFill>
                <a:latin typeface="黑体" pitchFamily="49" charset="-122"/>
                <a:ea typeface="黑体" pitchFamily="49" charset="-122"/>
              </a:rPr>
              <a:t>这里输入点啥</a:t>
            </a:r>
            <a:endParaRPr lang="en-US" altLang="zh-CN" sz="1400" dirty="0">
              <a:solidFill>
                <a:prstClr val="white">
                  <a:lumMod val="50000"/>
                </a:prstClr>
              </a:solidFill>
              <a:latin typeface="黑体" pitchFamily="49" charset="-122"/>
              <a:ea typeface="黑体" pitchFamily="49" charset="-122"/>
            </a:endParaRPr>
          </a:p>
        </p:txBody>
      </p:sp>
      <p:pic>
        <p:nvPicPr>
          <p:cNvPr id="21" name="图片 20"/>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Tree>
    <p:extLst>
      <p:ext uri="{BB962C8B-B14F-4D97-AF65-F5344CB8AC3E}">
        <p14:creationId xmlns:p14="http://schemas.microsoft.com/office/powerpoint/2010/main" val="2398700423"/>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46110" y="1999727"/>
            <a:ext cx="6804248" cy="100811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TextBox 6"/>
          <p:cNvSpPr txBox="1"/>
          <p:nvPr/>
        </p:nvSpPr>
        <p:spPr>
          <a:xfrm>
            <a:off x="2627784" y="2157156"/>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第四部分</a:t>
            </a:r>
          </a:p>
        </p:txBody>
      </p:sp>
      <p:sp>
        <p:nvSpPr>
          <p:cNvPr id="8" name="TextBox 7"/>
          <p:cNvSpPr txBox="1"/>
          <p:nvPr/>
        </p:nvSpPr>
        <p:spPr>
          <a:xfrm>
            <a:off x="3311065" y="3219822"/>
            <a:ext cx="4244071" cy="923330"/>
          </a:xfrm>
          <a:prstGeom prst="rect">
            <a:avLst/>
          </a:prstGeom>
          <a:noFill/>
        </p:spPr>
        <p:txBody>
          <a:bodyPr wrap="square" rtlCol="0">
            <a:spAutoFit/>
          </a:bodyPr>
          <a:lstStyle/>
          <a:p>
            <a:r>
              <a:rPr lang="zh-CN" altLang="en-US"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9" name="TextBox 8"/>
          <p:cNvSpPr txBox="1"/>
          <p:nvPr/>
        </p:nvSpPr>
        <p:spPr>
          <a:xfrm>
            <a:off x="5086828" y="2180618"/>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输入标题</a:t>
            </a:r>
          </a:p>
        </p:txBody>
      </p:sp>
      <p:grpSp>
        <p:nvGrpSpPr>
          <p:cNvPr id="16" name="Csoportba foglalás 2"/>
          <p:cNvGrpSpPr/>
          <p:nvPr/>
        </p:nvGrpSpPr>
        <p:grpSpPr>
          <a:xfrm>
            <a:off x="2509109" y="2182874"/>
            <a:ext cx="630239" cy="631826"/>
            <a:chOff x="0" y="0"/>
            <a:chExt cx="630237" cy="631825"/>
          </a:xfrm>
          <a:solidFill>
            <a:schemeClr val="bg1"/>
          </a:solidFill>
        </p:grpSpPr>
        <p:grpSp>
          <p:nvGrpSpPr>
            <p:cNvPr id="17" name="Csoportba foglalás 181"/>
            <p:cNvGrpSpPr/>
            <p:nvPr/>
          </p:nvGrpSpPr>
          <p:grpSpPr>
            <a:xfrm>
              <a:off x="-1" y="0"/>
              <a:ext cx="630239" cy="631826"/>
              <a:chOff x="0" y="0"/>
              <a:chExt cx="630237" cy="631825"/>
            </a:xfrm>
            <a:grpFill/>
          </p:grpSpPr>
          <p:sp>
            <p:nvSpPr>
              <p:cNvPr id="19" name="Freeform 74"/>
              <p:cNvSpPr/>
              <p:nvPr/>
            </p:nvSpPr>
            <p:spPr>
              <a:xfrm>
                <a:off x="0" y="0"/>
                <a:ext cx="630238" cy="6318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lnTo>
                      <a:pt x="0" y="21600"/>
                    </a:lnTo>
                    <a:close/>
                    <a:moveTo>
                      <a:pt x="1034" y="1031"/>
                    </a:moveTo>
                    <a:lnTo>
                      <a:pt x="20566" y="1031"/>
                    </a:lnTo>
                    <a:lnTo>
                      <a:pt x="20566" y="20569"/>
                    </a:lnTo>
                    <a:lnTo>
                      <a:pt x="1034" y="20569"/>
                    </a:lnTo>
                    <a:lnTo>
                      <a:pt x="1034" y="1031"/>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0" name="Freeform 75"/>
              <p:cNvSpPr/>
              <p:nvPr/>
            </p:nvSpPr>
            <p:spPr>
              <a:xfrm>
                <a:off x="145193" y="141842"/>
                <a:ext cx="304284" cy="304293"/>
              </a:xfrm>
              <a:custGeom>
                <a:avLst/>
                <a:gdLst/>
                <a:ahLst/>
                <a:cxnLst>
                  <a:cxn ang="0">
                    <a:pos x="wd2" y="hd2"/>
                  </a:cxn>
                  <a:cxn ang="5400000">
                    <a:pos x="wd2" y="hd2"/>
                  </a:cxn>
                  <a:cxn ang="10800000">
                    <a:pos x="wd2" y="hd2"/>
                  </a:cxn>
                  <a:cxn ang="16200000">
                    <a:pos x="wd2" y="hd2"/>
                  </a:cxn>
                </a:cxnLst>
                <a:rect l="0" t="0" r="r" b="b"/>
                <a:pathLst>
                  <a:path w="19905" h="19438" extrusionOk="0">
                    <a:moveTo>
                      <a:pt x="9647" y="9473"/>
                    </a:moveTo>
                    <a:cubicBezTo>
                      <a:pt x="12347" y="353"/>
                      <a:pt x="12347" y="353"/>
                      <a:pt x="12347" y="353"/>
                    </a:cubicBezTo>
                    <a:cubicBezTo>
                      <a:pt x="7929" y="-847"/>
                      <a:pt x="3266" y="1073"/>
                      <a:pt x="1057" y="5153"/>
                    </a:cubicBezTo>
                    <a:cubicBezTo>
                      <a:pt x="-1398" y="9953"/>
                      <a:pt x="566" y="15953"/>
                      <a:pt x="5475" y="18353"/>
                    </a:cubicBezTo>
                    <a:cubicBezTo>
                      <a:pt x="10138" y="20753"/>
                      <a:pt x="16275" y="19073"/>
                      <a:pt x="18729" y="14273"/>
                    </a:cubicBezTo>
                    <a:cubicBezTo>
                      <a:pt x="20202" y="11633"/>
                      <a:pt x="20202" y="8513"/>
                      <a:pt x="19220" y="6113"/>
                    </a:cubicBezTo>
                    <a:lnTo>
                      <a:pt x="9647" y="9473"/>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8" name="Freeform 76"/>
            <p:cNvSpPr/>
            <p:nvPr/>
          </p:nvSpPr>
          <p:spPr>
            <a:xfrm>
              <a:off x="311149" y="128587"/>
              <a:ext cx="142876" cy="142876"/>
            </a:xfrm>
            <a:custGeom>
              <a:avLst/>
              <a:gdLst/>
              <a:ahLst/>
              <a:cxnLst>
                <a:cxn ang="0">
                  <a:pos x="wd2" y="hd2"/>
                </a:cxn>
                <a:cxn ang="5400000">
                  <a:pos x="wd2" y="hd2"/>
                </a:cxn>
                <a:cxn ang="10800000">
                  <a:pos x="wd2" y="hd2"/>
                </a:cxn>
                <a:cxn ang="16200000">
                  <a:pos x="wd2" y="hd2"/>
                </a:cxn>
              </a:cxnLst>
              <a:rect l="0" t="0" r="r" b="b"/>
              <a:pathLst>
                <a:path w="21600" h="21600" extrusionOk="0">
                  <a:moveTo>
                    <a:pt x="11368" y="1705"/>
                  </a:moveTo>
                  <a:cubicBezTo>
                    <a:pt x="9095" y="1137"/>
                    <a:pt x="7389" y="0"/>
                    <a:pt x="5684" y="0"/>
                  </a:cubicBezTo>
                  <a:cubicBezTo>
                    <a:pt x="0" y="21600"/>
                    <a:pt x="0" y="21600"/>
                    <a:pt x="0" y="21600"/>
                  </a:cubicBezTo>
                  <a:cubicBezTo>
                    <a:pt x="21600" y="13642"/>
                    <a:pt x="21600" y="13642"/>
                    <a:pt x="21600" y="13642"/>
                  </a:cubicBezTo>
                  <a:cubicBezTo>
                    <a:pt x="19895" y="8526"/>
                    <a:pt x="15916" y="4547"/>
                    <a:pt x="11368" y="1705"/>
                  </a:cubicBez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13" name="Picture 2" descr="C:\Users\Administrator\Desktop\书香广商书签设计大赛\425635b28bbcfd07b58e685cd57260af.png"/>
          <p:cNvPicPr>
            <a:picLocks noChangeAspect="1" noChangeArrowheads="1"/>
          </p:cNvPicPr>
          <p:nvPr/>
        </p:nvPicPr>
        <p:blipFill>
          <a:blip r:embed="rId2" cstate="print">
            <a:clrChange>
              <a:clrFrom>
                <a:srgbClr val="000000">
                  <a:alpha val="0"/>
                </a:srgbClr>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985694" y="269508"/>
            <a:ext cx="4528223" cy="452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664069"/>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65054" y="3651870"/>
            <a:ext cx="7992888"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691680" y="1815666"/>
            <a:ext cx="360040" cy="36004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131840" y="1815666"/>
            <a:ext cx="360040" cy="36004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461498" y="1815666"/>
            <a:ext cx="360040" cy="36004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24128" y="1815666"/>
            <a:ext cx="360040" cy="36004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092280" y="1815666"/>
            <a:ext cx="360040" cy="36004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6" idx="1"/>
          </p:cNvCxnSpPr>
          <p:nvPr/>
        </p:nvCxnSpPr>
        <p:spPr>
          <a:xfrm flipH="1" flipV="1">
            <a:off x="1331640" y="1491630"/>
            <a:ext cx="412767" cy="37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117272" y="1509460"/>
            <a:ext cx="412767" cy="37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2758825" y="1509460"/>
            <a:ext cx="412767" cy="37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6732240" y="1509459"/>
            <a:ext cx="412767" cy="37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5364088" y="1491629"/>
            <a:ext cx="412767" cy="37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72299" y="1203598"/>
            <a:ext cx="972108" cy="369332"/>
          </a:xfrm>
          <a:prstGeom prst="rect">
            <a:avLst/>
          </a:prstGeom>
          <a:noFill/>
        </p:spPr>
        <p:txBody>
          <a:bodyPr wrap="square" rtlCol="0">
            <a:spAutoFit/>
          </a:bodyPr>
          <a:lstStyle/>
          <a:p>
            <a:r>
              <a:rPr lang="en-US" altLang="zh-CN" dirty="0"/>
              <a:t>2018.1</a:t>
            </a:r>
            <a:endParaRPr lang="zh-CN" altLang="en-US" dirty="0"/>
          </a:p>
        </p:txBody>
      </p:sp>
      <p:sp>
        <p:nvSpPr>
          <p:cNvPr id="20" name="TextBox 19"/>
          <p:cNvSpPr txBox="1"/>
          <p:nvPr/>
        </p:nvSpPr>
        <p:spPr>
          <a:xfrm>
            <a:off x="2106511" y="1203598"/>
            <a:ext cx="972108" cy="369332"/>
          </a:xfrm>
          <a:prstGeom prst="rect">
            <a:avLst/>
          </a:prstGeom>
          <a:noFill/>
        </p:spPr>
        <p:txBody>
          <a:bodyPr wrap="square" rtlCol="0">
            <a:spAutoFit/>
          </a:bodyPr>
          <a:lstStyle/>
          <a:p>
            <a:r>
              <a:rPr lang="en-US" altLang="zh-CN" dirty="0"/>
              <a:t>2018.3</a:t>
            </a:r>
            <a:endParaRPr lang="zh-CN" altLang="en-US" dirty="0"/>
          </a:p>
        </p:txBody>
      </p:sp>
      <p:sp>
        <p:nvSpPr>
          <p:cNvPr id="21" name="TextBox 20"/>
          <p:cNvSpPr txBox="1"/>
          <p:nvPr/>
        </p:nvSpPr>
        <p:spPr>
          <a:xfrm>
            <a:off x="3489390" y="1203598"/>
            <a:ext cx="972108" cy="369332"/>
          </a:xfrm>
          <a:prstGeom prst="rect">
            <a:avLst/>
          </a:prstGeom>
          <a:noFill/>
        </p:spPr>
        <p:txBody>
          <a:bodyPr wrap="square" rtlCol="0">
            <a:spAutoFit/>
          </a:bodyPr>
          <a:lstStyle/>
          <a:p>
            <a:r>
              <a:rPr lang="en-US" altLang="zh-CN" dirty="0"/>
              <a:t>2018.4</a:t>
            </a:r>
            <a:endParaRPr lang="zh-CN" altLang="en-US" dirty="0"/>
          </a:p>
        </p:txBody>
      </p:sp>
      <p:sp>
        <p:nvSpPr>
          <p:cNvPr id="22" name="TextBox 21"/>
          <p:cNvSpPr txBox="1"/>
          <p:nvPr/>
        </p:nvSpPr>
        <p:spPr>
          <a:xfrm>
            <a:off x="4755670" y="1203598"/>
            <a:ext cx="972108" cy="369332"/>
          </a:xfrm>
          <a:prstGeom prst="rect">
            <a:avLst/>
          </a:prstGeom>
          <a:noFill/>
        </p:spPr>
        <p:txBody>
          <a:bodyPr wrap="square" rtlCol="0">
            <a:spAutoFit/>
          </a:bodyPr>
          <a:lstStyle/>
          <a:p>
            <a:r>
              <a:rPr lang="en-US" altLang="zh-CN" dirty="0"/>
              <a:t>2018.8</a:t>
            </a:r>
            <a:endParaRPr lang="zh-CN" altLang="en-US" dirty="0"/>
          </a:p>
        </p:txBody>
      </p:sp>
      <p:sp>
        <p:nvSpPr>
          <p:cNvPr id="23" name="TextBox 22"/>
          <p:cNvSpPr txBox="1"/>
          <p:nvPr/>
        </p:nvSpPr>
        <p:spPr>
          <a:xfrm>
            <a:off x="6120172" y="1203598"/>
            <a:ext cx="972108" cy="369332"/>
          </a:xfrm>
          <a:prstGeom prst="rect">
            <a:avLst/>
          </a:prstGeom>
          <a:noFill/>
        </p:spPr>
        <p:txBody>
          <a:bodyPr wrap="square" rtlCol="0">
            <a:spAutoFit/>
          </a:bodyPr>
          <a:lstStyle/>
          <a:p>
            <a:r>
              <a:rPr lang="en-US" altLang="zh-CN" dirty="0"/>
              <a:t>2018.12</a:t>
            </a:r>
            <a:endParaRPr lang="zh-CN" altLang="en-US" dirty="0"/>
          </a:p>
        </p:txBody>
      </p:sp>
      <p:sp>
        <p:nvSpPr>
          <p:cNvPr id="24" name="TextBox 23"/>
          <p:cNvSpPr txBox="1"/>
          <p:nvPr/>
        </p:nvSpPr>
        <p:spPr>
          <a:xfrm>
            <a:off x="1007604" y="2394490"/>
            <a:ext cx="7056783" cy="1754326"/>
          </a:xfrm>
          <a:prstGeom prst="rect">
            <a:avLst/>
          </a:prstGeom>
          <a:noFill/>
        </p:spPr>
        <p:txBody>
          <a:bodyPr wrap="square" rtlCol="0">
            <a:spAutoFit/>
          </a:bodyPr>
          <a:lstStyle/>
          <a:p>
            <a:pPr indent="457200">
              <a:lnSpc>
                <a:spcPct val="150000"/>
              </a:lnSpc>
            </a:pPr>
            <a:r>
              <a:rPr lang="zh-CN" altLang="en-US" sz="1600" dirty="0">
                <a:solidFill>
                  <a:schemeClr val="bg1">
                    <a:lumMod val="65000"/>
                  </a:schemeClr>
                </a:solidFill>
                <a:latin typeface="黑体" pitchFamily="49" charset="-122"/>
                <a:ea typeface="黑体" pitchFamily="49" charset="-122"/>
              </a:rPr>
              <a:t>这里输入点啥这里输入点啥这里输入点啥这里输入点啥这里输入点啥这里输入点啥这里输入点啥这里输入点啥这里输入点啥这里输入点啥这里输入点啥这里输入点啥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a:p>
            <a:endParaRPr lang="zh-CN" altLang="en-US" dirty="0">
              <a:solidFill>
                <a:schemeClr val="bg1">
                  <a:lumMod val="65000"/>
                </a:schemeClr>
              </a:solidFill>
              <a:latin typeface="黑体" pitchFamily="49" charset="-122"/>
              <a:ea typeface="黑体" pitchFamily="49" charset="-122"/>
            </a:endParaRPr>
          </a:p>
        </p:txBody>
      </p:sp>
      <p:sp>
        <p:nvSpPr>
          <p:cNvPr id="25" name="右箭头 24"/>
          <p:cNvSpPr/>
          <p:nvPr/>
        </p:nvSpPr>
        <p:spPr>
          <a:xfrm>
            <a:off x="993285" y="1923678"/>
            <a:ext cx="6660740" cy="144016"/>
          </a:xfrm>
          <a:prstGeom prst="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205626" y="3723878"/>
            <a:ext cx="6784263" cy="1015663"/>
          </a:xfrm>
          <a:prstGeom prst="rect">
            <a:avLst/>
          </a:prstGeom>
          <a:noFill/>
        </p:spPr>
        <p:txBody>
          <a:bodyPr wrap="square" rtlCol="0">
            <a:spAutoFit/>
          </a:bodyPr>
          <a:lstStyle/>
          <a:p>
            <a:pPr indent="457200">
              <a:lnSpc>
                <a:spcPct val="150000"/>
              </a:lnSpc>
            </a:pPr>
            <a:r>
              <a:rPr lang="zh-CN" altLang="en-US" sz="1400" dirty="0">
                <a:solidFill>
                  <a:schemeClr val="tx2">
                    <a:lumMod val="50000"/>
                  </a:schemeClr>
                </a:solidFill>
                <a:latin typeface="黑体" pitchFamily="49" charset="-122"/>
                <a:ea typeface="黑体" pitchFamily="49" charset="-122"/>
              </a:rPr>
              <a:t>这里输入点啥这里输入点啥这里输入点啥这里输入点啥这里输入点啥这里输入点啥这里输入点啥这里输入点啥这里输入点啥这里输入点啥</a:t>
            </a:r>
            <a:endParaRPr lang="zh-CN" altLang="en-US" sz="1600" dirty="0">
              <a:solidFill>
                <a:schemeClr val="tx2">
                  <a:lumMod val="50000"/>
                </a:schemeClr>
              </a:solidFill>
              <a:latin typeface="黑体" pitchFamily="49" charset="-122"/>
              <a:ea typeface="黑体" pitchFamily="49" charset="-122"/>
            </a:endParaRPr>
          </a:p>
          <a:p>
            <a:endParaRPr lang="zh-CN" altLang="en-US" dirty="0">
              <a:solidFill>
                <a:schemeClr val="bg1">
                  <a:lumMod val="65000"/>
                </a:schemeClr>
              </a:solidFill>
              <a:latin typeface="黑体" pitchFamily="49" charset="-122"/>
              <a:ea typeface="黑体" pitchFamily="49" charset="-122"/>
            </a:endParaRPr>
          </a:p>
        </p:txBody>
      </p:sp>
      <p:sp>
        <p:nvSpPr>
          <p:cNvPr id="27" name="矩形 26"/>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四、输入标题</a:t>
            </a:r>
          </a:p>
        </p:txBody>
      </p:sp>
      <p:pic>
        <p:nvPicPr>
          <p:cNvPr id="29" name="图片 28"/>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Tree>
    <p:extLst>
      <p:ext uri="{BB962C8B-B14F-4D97-AF65-F5344CB8AC3E}">
        <p14:creationId xmlns:p14="http://schemas.microsoft.com/office/powerpoint/2010/main" val="1519531190"/>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四、输入标题</a:t>
            </a:r>
          </a:p>
        </p:txBody>
      </p:sp>
      <p:pic>
        <p:nvPicPr>
          <p:cNvPr id="29" name="图片 28"/>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2" name="泪滴形 1"/>
          <p:cNvSpPr/>
          <p:nvPr/>
        </p:nvSpPr>
        <p:spPr>
          <a:xfrm>
            <a:off x="709700" y="2881143"/>
            <a:ext cx="1368152" cy="1368152"/>
          </a:xfrm>
          <a:prstGeom prst="teardrop">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泪滴形 29"/>
          <p:cNvSpPr/>
          <p:nvPr/>
        </p:nvSpPr>
        <p:spPr>
          <a:xfrm flipH="1">
            <a:off x="2149860" y="2882427"/>
            <a:ext cx="1152128" cy="1152128"/>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泪滴形 30"/>
          <p:cNvSpPr/>
          <p:nvPr/>
        </p:nvSpPr>
        <p:spPr>
          <a:xfrm flipH="1" flipV="1">
            <a:off x="2149860" y="1440983"/>
            <a:ext cx="1368152" cy="1368152"/>
          </a:xfrm>
          <a:prstGeom prst="teardrop">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泪滴形 31"/>
          <p:cNvSpPr/>
          <p:nvPr/>
        </p:nvSpPr>
        <p:spPr>
          <a:xfrm flipV="1">
            <a:off x="493676" y="1224959"/>
            <a:ext cx="1584176" cy="1584176"/>
          </a:xfrm>
          <a:prstGeom prst="teardrop">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2164101" y="2017047"/>
            <a:ext cx="1296144" cy="369332"/>
          </a:xfrm>
          <a:prstGeom prst="rect">
            <a:avLst/>
          </a:prstGeom>
          <a:noFill/>
        </p:spPr>
        <p:txBody>
          <a:bodyPr wrap="square" rtlCol="0">
            <a:spAutoFit/>
          </a:bodyPr>
          <a:lstStyle/>
          <a:p>
            <a:pPr algn="ctr"/>
            <a:r>
              <a:rPr lang="zh-CN" altLang="en-US" dirty="0">
                <a:solidFill>
                  <a:schemeClr val="bg1"/>
                </a:solidFill>
                <a:latin typeface="黑体" pitchFamily="49" charset="-122"/>
                <a:ea typeface="黑体" pitchFamily="49" charset="-122"/>
              </a:rPr>
              <a:t>输入点啥</a:t>
            </a:r>
          </a:p>
        </p:txBody>
      </p:sp>
      <p:sp>
        <p:nvSpPr>
          <p:cNvPr id="33" name="TextBox 32"/>
          <p:cNvSpPr txBox="1"/>
          <p:nvPr/>
        </p:nvSpPr>
        <p:spPr>
          <a:xfrm>
            <a:off x="745704" y="3380553"/>
            <a:ext cx="1296144" cy="369332"/>
          </a:xfrm>
          <a:prstGeom prst="rect">
            <a:avLst/>
          </a:prstGeom>
          <a:noFill/>
        </p:spPr>
        <p:txBody>
          <a:bodyPr wrap="square" rtlCol="0">
            <a:spAutoFit/>
          </a:bodyPr>
          <a:lstStyle/>
          <a:p>
            <a:pPr algn="ctr"/>
            <a:r>
              <a:rPr lang="zh-CN" altLang="en-US" dirty="0">
                <a:solidFill>
                  <a:schemeClr val="bg1"/>
                </a:solidFill>
                <a:latin typeface="黑体" pitchFamily="49" charset="-122"/>
                <a:ea typeface="黑体" pitchFamily="49" charset="-122"/>
              </a:rPr>
              <a:t>输入点啥</a:t>
            </a:r>
          </a:p>
        </p:txBody>
      </p:sp>
      <p:sp>
        <p:nvSpPr>
          <p:cNvPr id="34" name="TextBox 33"/>
          <p:cNvSpPr txBox="1"/>
          <p:nvPr/>
        </p:nvSpPr>
        <p:spPr>
          <a:xfrm>
            <a:off x="637692" y="1832381"/>
            <a:ext cx="1296144" cy="369332"/>
          </a:xfrm>
          <a:prstGeom prst="rect">
            <a:avLst/>
          </a:prstGeom>
          <a:noFill/>
        </p:spPr>
        <p:txBody>
          <a:bodyPr wrap="square" rtlCol="0">
            <a:spAutoFit/>
          </a:bodyPr>
          <a:lstStyle/>
          <a:p>
            <a:pPr algn="ctr"/>
            <a:r>
              <a:rPr lang="zh-CN" altLang="en-US" dirty="0">
                <a:solidFill>
                  <a:schemeClr val="bg1"/>
                </a:solidFill>
                <a:latin typeface="黑体" pitchFamily="49" charset="-122"/>
                <a:ea typeface="黑体" pitchFamily="49" charset="-122"/>
              </a:rPr>
              <a:t>输入点啥</a:t>
            </a:r>
          </a:p>
        </p:txBody>
      </p:sp>
      <p:sp>
        <p:nvSpPr>
          <p:cNvPr id="35" name="TextBox 34"/>
          <p:cNvSpPr txBox="1"/>
          <p:nvPr/>
        </p:nvSpPr>
        <p:spPr>
          <a:xfrm>
            <a:off x="2041848" y="3244293"/>
            <a:ext cx="1296144" cy="369332"/>
          </a:xfrm>
          <a:prstGeom prst="rect">
            <a:avLst/>
          </a:prstGeom>
          <a:noFill/>
        </p:spPr>
        <p:txBody>
          <a:bodyPr wrap="square" rtlCol="0">
            <a:spAutoFit/>
          </a:bodyPr>
          <a:lstStyle/>
          <a:p>
            <a:pPr algn="ctr"/>
            <a:r>
              <a:rPr lang="zh-CN" altLang="en-US" dirty="0">
                <a:solidFill>
                  <a:schemeClr val="bg1"/>
                </a:solidFill>
                <a:latin typeface="黑体" pitchFamily="49" charset="-122"/>
                <a:ea typeface="黑体" pitchFamily="49" charset="-122"/>
              </a:rPr>
              <a:t>输入点啥</a:t>
            </a:r>
          </a:p>
        </p:txBody>
      </p:sp>
      <p:sp>
        <p:nvSpPr>
          <p:cNvPr id="36" name="TextBox 35"/>
          <p:cNvSpPr txBox="1"/>
          <p:nvPr/>
        </p:nvSpPr>
        <p:spPr>
          <a:xfrm>
            <a:off x="4139952" y="1570419"/>
            <a:ext cx="3708411" cy="2862322"/>
          </a:xfrm>
          <a:prstGeom prst="rect">
            <a:avLst/>
          </a:prstGeom>
          <a:noFill/>
        </p:spPr>
        <p:txBody>
          <a:bodyPr wrap="square" rtlCol="0">
            <a:spAutoFit/>
          </a:bodyPr>
          <a:lstStyle/>
          <a:p>
            <a:pPr>
              <a:lnSpc>
                <a:spcPct val="150000"/>
              </a:lnSpc>
            </a:pPr>
            <a:r>
              <a:rPr lang="zh-CN" altLang="en-US" sz="1600" b="1" dirty="0">
                <a:solidFill>
                  <a:schemeClr val="accent1">
                    <a:lumMod val="50000"/>
                  </a:schemeClr>
                </a:solidFill>
                <a:latin typeface="黑体" pitchFamily="49" charset="-122"/>
                <a:ea typeface="黑体" pitchFamily="49" charset="-122"/>
              </a:rPr>
              <a:t>小标题</a:t>
            </a:r>
            <a:endParaRPr lang="en-US" altLang="zh-CN" sz="1600" b="1" dirty="0">
              <a:solidFill>
                <a:schemeClr val="accent1">
                  <a:lumMod val="50000"/>
                </a:schemeClr>
              </a:solidFill>
              <a:latin typeface="黑体" pitchFamily="49" charset="-122"/>
              <a:ea typeface="黑体" pitchFamily="49" charset="-122"/>
            </a:endParaRPr>
          </a:p>
          <a:p>
            <a:pPr indent="457200">
              <a:lnSpc>
                <a:spcPct val="150000"/>
              </a:lnSpc>
            </a:pPr>
            <a:r>
              <a:rPr lang="zh-CN" altLang="en-US" sz="1600" dirty="0">
                <a:solidFill>
                  <a:schemeClr val="bg1">
                    <a:lumMod val="50000"/>
                  </a:schemeClr>
                </a:solidFill>
                <a:latin typeface="黑体" pitchFamily="49" charset="-122"/>
                <a:ea typeface="黑体" pitchFamily="49" charset="-122"/>
              </a:rPr>
              <a:t>这里输入点啥这里输入点啥这里输入点啥这里输入点啥这里输入点啥这里输入点啥这里输入点啥这里输入点啥这里输入点啥这里输入点啥这里输入点啥这里输入点啥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a:p>
            <a:endParaRPr lang="zh-CN" altLang="en-US" dirty="0">
              <a:solidFill>
                <a:schemeClr val="bg1">
                  <a:lumMod val="65000"/>
                </a:schemeClr>
              </a:solidFill>
              <a:latin typeface="黑体" pitchFamily="49" charset="-122"/>
              <a:ea typeface="黑体" pitchFamily="49" charset="-122"/>
            </a:endParaRPr>
          </a:p>
        </p:txBody>
      </p:sp>
      <p:sp>
        <p:nvSpPr>
          <p:cNvPr id="3" name="矩形 2"/>
          <p:cNvSpPr/>
          <p:nvPr/>
        </p:nvSpPr>
        <p:spPr>
          <a:xfrm>
            <a:off x="3995936" y="1570419"/>
            <a:ext cx="4085059" cy="246413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0325205"/>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83801" y="419896"/>
            <a:ext cx="919847" cy="864092"/>
          </a:xfrm>
          <a:prstGeom prst="rect">
            <a:avLst/>
          </a:prstGeom>
          <a:solidFill>
            <a:schemeClr val="bg1">
              <a:lumMod val="95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p:nvPr/>
        </p:nvSpPr>
        <p:spPr>
          <a:xfrm>
            <a:off x="1295330" y="1088941"/>
            <a:ext cx="6805062" cy="3539582"/>
          </a:xfrm>
          <a:prstGeom prst="rect">
            <a:avLst/>
          </a:prstGeom>
          <a:solidFill>
            <a:srgbClr val="FCFCFD"/>
          </a:solidFill>
          <a:ln w="12700">
            <a:miter lim="400000"/>
          </a:ln>
          <a:effectLst>
            <a:outerShdw blurRad="254000" dist="38100" dir="5400000" rotWithShape="0">
              <a:srgbClr val="969F98">
                <a:alpha val="20000"/>
              </a:srgbClr>
            </a:outerShdw>
          </a:effectLst>
        </p:spPr>
        <p:txBody>
          <a:bodyPr lIns="45719" rIns="45719" anchor="ctr"/>
          <a:lstStyle/>
          <a:p>
            <a:pPr algn="ctr">
              <a:defRPr>
                <a:solidFill>
                  <a:srgbClr val="FFFFFF"/>
                </a:solidFill>
              </a:defRPr>
            </a:pPr>
            <a:endParaRPr/>
          </a:p>
        </p:txBody>
      </p:sp>
      <p:sp>
        <p:nvSpPr>
          <p:cNvPr id="3" name="矩形 2"/>
          <p:cNvSpPr/>
          <p:nvPr/>
        </p:nvSpPr>
        <p:spPr>
          <a:xfrm>
            <a:off x="188783" y="123478"/>
            <a:ext cx="919847" cy="86409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6" name="Picture 4" descr="C:\Users\Administrator\Desktop\t016b91cd8d270b133f.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6189"/>
          <a:stretch/>
        </p:blipFill>
        <p:spPr bwMode="auto">
          <a:xfrm>
            <a:off x="1295330" y="1099869"/>
            <a:ext cx="2376875" cy="3539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547664" y="557306"/>
            <a:ext cx="1872209" cy="461665"/>
          </a:xfrm>
          <a:prstGeom prst="rect">
            <a:avLst/>
          </a:prstGeom>
          <a:noFill/>
        </p:spPr>
        <p:txBody>
          <a:bodyPr wrap="square" rtlCol="0">
            <a:spAutoFit/>
          </a:bodyPr>
          <a:lstStyle/>
          <a:p>
            <a:r>
              <a:rPr lang="zh-CN" altLang="en-US" sz="2400" dirty="0">
                <a:solidFill>
                  <a:schemeClr val="accent1">
                    <a:lumMod val="50000"/>
                  </a:schemeClr>
                </a:solidFill>
                <a:latin typeface="黑体" pitchFamily="49" charset="-122"/>
                <a:ea typeface="黑体" pitchFamily="49" charset="-122"/>
              </a:rPr>
              <a:t>个人简介</a:t>
            </a:r>
          </a:p>
        </p:txBody>
      </p:sp>
      <p:sp>
        <p:nvSpPr>
          <p:cNvPr id="5" name="TextBox 4"/>
          <p:cNvSpPr txBox="1"/>
          <p:nvPr/>
        </p:nvSpPr>
        <p:spPr>
          <a:xfrm>
            <a:off x="3923928" y="1283988"/>
            <a:ext cx="2808312" cy="400110"/>
          </a:xfrm>
          <a:prstGeom prst="rect">
            <a:avLst/>
          </a:prstGeom>
          <a:noFill/>
        </p:spPr>
        <p:txBody>
          <a:bodyPr wrap="square" rtlCol="0">
            <a:spAutoFit/>
          </a:bodyPr>
          <a:lstStyle/>
          <a:p>
            <a:r>
              <a:rPr lang="zh-CN" altLang="en-US" sz="2000" b="1" dirty="0">
                <a:solidFill>
                  <a:schemeClr val="accent1">
                    <a:lumMod val="50000"/>
                  </a:schemeClr>
                </a:solidFill>
                <a:latin typeface="黑体" pitchFamily="49" charset="-122"/>
                <a:ea typeface="黑体" pitchFamily="49" charset="-122"/>
              </a:rPr>
              <a:t>这里是姓名</a:t>
            </a:r>
          </a:p>
        </p:txBody>
      </p:sp>
      <p:sp>
        <p:nvSpPr>
          <p:cNvPr id="6" name="TextBox 5"/>
          <p:cNvSpPr txBox="1"/>
          <p:nvPr/>
        </p:nvSpPr>
        <p:spPr>
          <a:xfrm>
            <a:off x="3928214" y="1675843"/>
            <a:ext cx="2804026" cy="830997"/>
          </a:xfrm>
          <a:prstGeom prst="rect">
            <a:avLst/>
          </a:prstGeom>
          <a:noFill/>
        </p:spPr>
        <p:txBody>
          <a:bodyPr wrap="square" rtlCol="0">
            <a:spAutoFit/>
          </a:bodyPr>
          <a:lstStyle/>
          <a:p>
            <a:r>
              <a:rPr lang="zh-CN" altLang="en-US" sz="1600" dirty="0">
                <a:solidFill>
                  <a:schemeClr val="bg1">
                    <a:lumMod val="75000"/>
                  </a:schemeClr>
                </a:solidFill>
                <a:latin typeface="黑体" pitchFamily="49" charset="-122"/>
                <a:ea typeface="黑体" pitchFamily="49" charset="-122"/>
              </a:rPr>
              <a:t>可以输入点啥可以输入点啥</a:t>
            </a:r>
          </a:p>
          <a:p>
            <a:r>
              <a:rPr lang="zh-CN" altLang="en-US" sz="1600" dirty="0">
                <a:solidFill>
                  <a:schemeClr val="bg1">
                    <a:lumMod val="75000"/>
                  </a:schemeClr>
                </a:solidFill>
                <a:latin typeface="黑体" pitchFamily="49" charset="-122"/>
                <a:ea typeface="黑体" pitchFamily="49" charset="-122"/>
              </a:rPr>
              <a:t>可以输入点啥</a:t>
            </a:r>
          </a:p>
          <a:p>
            <a:endParaRPr lang="zh-CN" altLang="en-US" sz="1600" dirty="0">
              <a:solidFill>
                <a:schemeClr val="bg1">
                  <a:lumMod val="75000"/>
                </a:schemeClr>
              </a:solidFill>
              <a:latin typeface="黑体" pitchFamily="49" charset="-122"/>
              <a:ea typeface="黑体" pitchFamily="49" charset="-122"/>
            </a:endParaRPr>
          </a:p>
        </p:txBody>
      </p:sp>
      <p:cxnSp>
        <p:nvCxnSpPr>
          <p:cNvPr id="10" name="直接连接符 9"/>
          <p:cNvCxnSpPr/>
          <p:nvPr/>
        </p:nvCxnSpPr>
        <p:spPr>
          <a:xfrm>
            <a:off x="4067944" y="2283718"/>
            <a:ext cx="252028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923928" y="2412548"/>
            <a:ext cx="3744416" cy="1692771"/>
          </a:xfrm>
          <a:prstGeom prst="rect">
            <a:avLst/>
          </a:prstGeom>
          <a:noFill/>
        </p:spPr>
        <p:txBody>
          <a:bodyPr wrap="square" rtlCol="0">
            <a:spAutoFit/>
          </a:bodyPr>
          <a:lstStyle/>
          <a:p>
            <a:pPr>
              <a:lnSpc>
                <a:spcPct val="150000"/>
              </a:lnSpc>
            </a:pPr>
            <a:r>
              <a:rPr lang="zh-CN" altLang="en-US" sz="1600" dirty="0">
                <a:solidFill>
                  <a:schemeClr val="tx1">
                    <a:lumMod val="95000"/>
                    <a:lumOff val="5000"/>
                  </a:schemeClr>
                </a:solidFill>
                <a:latin typeface="黑体" pitchFamily="49" charset="-122"/>
                <a:ea typeface="黑体" pitchFamily="49" charset="-122"/>
              </a:rPr>
              <a:t>可以输入点啥可以输入点啥可以输入点啥可以输入点啥可以输入点啥可以输入点啥可以输入点啥可以输入点啥</a:t>
            </a:r>
          </a:p>
          <a:p>
            <a:endParaRPr lang="zh-CN" altLang="en-US" sz="1600" dirty="0">
              <a:solidFill>
                <a:schemeClr val="bg1">
                  <a:lumMod val="75000"/>
                </a:schemeClr>
              </a:solidFill>
              <a:latin typeface="黑体" pitchFamily="49" charset="-122"/>
              <a:ea typeface="黑体" pitchFamily="49" charset="-122"/>
            </a:endParaRPr>
          </a:p>
          <a:p>
            <a:endParaRPr lang="zh-CN" altLang="en-US" sz="1600" dirty="0">
              <a:solidFill>
                <a:schemeClr val="bg1">
                  <a:lumMod val="75000"/>
                </a:schemeClr>
              </a:solidFill>
              <a:latin typeface="黑体" pitchFamily="49" charset="-122"/>
              <a:ea typeface="黑体" pitchFamily="49" charset="-122"/>
            </a:endParaRPr>
          </a:p>
        </p:txBody>
      </p:sp>
      <p:pic>
        <p:nvPicPr>
          <p:cNvPr id="11" name="图片 10"/>
          <p:cNvPicPr>
            <a:picLocks noChangeAspect="1"/>
          </p:cNvPicPr>
          <p:nvPr/>
        </p:nvPicPr>
        <p:blipFill>
          <a:blip r:embed="rId3"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Tree>
    <p:extLst>
      <p:ext uri="{BB962C8B-B14F-4D97-AF65-F5344CB8AC3E}">
        <p14:creationId xmlns:p14="http://schemas.microsoft.com/office/powerpoint/2010/main" val="1764909370"/>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276238" y="721942"/>
            <a:ext cx="4401489" cy="440148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956702" y="1041478"/>
            <a:ext cx="3762418" cy="376241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605663" y="1392517"/>
            <a:ext cx="3060340" cy="30603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227621" y="1770559"/>
            <a:ext cx="2304256" cy="230425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903585" y="2094595"/>
            <a:ext cx="1656184" cy="1656184"/>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84139" y="1267648"/>
            <a:ext cx="621577" cy="369332"/>
          </a:xfrm>
          <a:prstGeom prst="rect">
            <a:avLst/>
          </a:prstGeom>
          <a:noFill/>
        </p:spPr>
        <p:txBody>
          <a:bodyPr wrap="square" rtlCol="0">
            <a:spAutoFit/>
          </a:bodyPr>
          <a:lstStyle/>
          <a:p>
            <a:r>
              <a:rPr lang="en-US" altLang="zh-CN" dirty="0"/>
              <a:t>70%</a:t>
            </a:r>
            <a:endParaRPr lang="zh-CN" altLang="en-US" dirty="0"/>
          </a:p>
        </p:txBody>
      </p:sp>
      <p:sp>
        <p:nvSpPr>
          <p:cNvPr id="14" name="TextBox 13"/>
          <p:cNvSpPr txBox="1"/>
          <p:nvPr/>
        </p:nvSpPr>
        <p:spPr>
          <a:xfrm>
            <a:off x="992426" y="1704442"/>
            <a:ext cx="621577" cy="369332"/>
          </a:xfrm>
          <a:prstGeom prst="rect">
            <a:avLst/>
          </a:prstGeom>
          <a:noFill/>
        </p:spPr>
        <p:txBody>
          <a:bodyPr wrap="square" rtlCol="0">
            <a:spAutoFit/>
          </a:bodyPr>
          <a:lstStyle/>
          <a:p>
            <a:r>
              <a:rPr lang="en-US" altLang="zh-CN" dirty="0"/>
              <a:t>50%</a:t>
            </a:r>
            <a:endParaRPr lang="zh-CN" altLang="en-US" dirty="0"/>
          </a:p>
        </p:txBody>
      </p:sp>
      <p:sp>
        <p:nvSpPr>
          <p:cNvPr id="15" name="TextBox 14"/>
          <p:cNvSpPr txBox="1"/>
          <p:nvPr/>
        </p:nvSpPr>
        <p:spPr>
          <a:xfrm>
            <a:off x="745864" y="2038051"/>
            <a:ext cx="621577" cy="369332"/>
          </a:xfrm>
          <a:prstGeom prst="rect">
            <a:avLst/>
          </a:prstGeom>
          <a:noFill/>
        </p:spPr>
        <p:txBody>
          <a:bodyPr wrap="square" rtlCol="0">
            <a:spAutoFit/>
          </a:bodyPr>
          <a:lstStyle/>
          <a:p>
            <a:r>
              <a:rPr lang="en-US" altLang="zh-CN" dirty="0"/>
              <a:t>40%</a:t>
            </a:r>
            <a:endParaRPr lang="zh-CN" altLang="en-US" dirty="0"/>
          </a:p>
        </p:txBody>
      </p:sp>
      <p:sp>
        <p:nvSpPr>
          <p:cNvPr id="16" name="TextBox 15"/>
          <p:cNvSpPr txBox="1"/>
          <p:nvPr/>
        </p:nvSpPr>
        <p:spPr>
          <a:xfrm>
            <a:off x="562562" y="2371441"/>
            <a:ext cx="621577" cy="369332"/>
          </a:xfrm>
          <a:prstGeom prst="rect">
            <a:avLst/>
          </a:prstGeom>
          <a:noFill/>
        </p:spPr>
        <p:txBody>
          <a:bodyPr wrap="square" rtlCol="0">
            <a:spAutoFit/>
          </a:bodyPr>
          <a:lstStyle/>
          <a:p>
            <a:r>
              <a:rPr lang="en-US" altLang="zh-CN" dirty="0"/>
              <a:t>30%</a:t>
            </a:r>
            <a:endParaRPr lang="zh-CN" altLang="en-US" dirty="0"/>
          </a:p>
        </p:txBody>
      </p:sp>
      <p:sp>
        <p:nvSpPr>
          <p:cNvPr id="17" name="TextBox 16"/>
          <p:cNvSpPr txBox="1"/>
          <p:nvPr/>
        </p:nvSpPr>
        <p:spPr>
          <a:xfrm>
            <a:off x="139398" y="2627646"/>
            <a:ext cx="621577" cy="369332"/>
          </a:xfrm>
          <a:prstGeom prst="rect">
            <a:avLst/>
          </a:prstGeom>
          <a:noFill/>
        </p:spPr>
        <p:txBody>
          <a:bodyPr wrap="square" rtlCol="0">
            <a:spAutoFit/>
          </a:bodyPr>
          <a:lstStyle/>
          <a:p>
            <a:r>
              <a:rPr lang="en-US" altLang="zh-CN" dirty="0">
                <a:solidFill>
                  <a:schemeClr val="bg1"/>
                </a:solidFill>
              </a:rPr>
              <a:t>20%</a:t>
            </a:r>
            <a:endParaRPr lang="zh-CN" altLang="en-US" dirty="0">
              <a:solidFill>
                <a:schemeClr val="bg1"/>
              </a:solidFill>
            </a:endParaRPr>
          </a:p>
        </p:txBody>
      </p:sp>
      <p:sp>
        <p:nvSpPr>
          <p:cNvPr id="18" name="矩形 17"/>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四、输入标题</a:t>
            </a:r>
          </a:p>
        </p:txBody>
      </p:sp>
      <p:pic>
        <p:nvPicPr>
          <p:cNvPr id="20" name="图片 19"/>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21" name="TextBox 20"/>
          <p:cNvSpPr txBox="1"/>
          <p:nvPr/>
        </p:nvSpPr>
        <p:spPr>
          <a:xfrm>
            <a:off x="2915816" y="1076797"/>
            <a:ext cx="1800200" cy="1754326"/>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黑体" pitchFamily="49" charset="-122"/>
                <a:ea typeface="黑体" pitchFamily="49" charset="-122"/>
              </a:rPr>
              <a:t>小标题</a:t>
            </a:r>
            <a:endParaRPr lang="en-US" altLang="zh-CN" b="1" dirty="0">
              <a:solidFill>
                <a:schemeClr val="tx2">
                  <a:lumMod val="50000"/>
                </a:schemeClr>
              </a:solidFill>
              <a:latin typeface="黑体" pitchFamily="49" charset="-122"/>
              <a:ea typeface="黑体" pitchFamily="49" charset="-122"/>
            </a:endParaRPr>
          </a:p>
          <a:p>
            <a:pPr>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22" name="TextBox 21"/>
          <p:cNvSpPr txBox="1"/>
          <p:nvPr/>
        </p:nvSpPr>
        <p:spPr>
          <a:xfrm>
            <a:off x="2899961" y="3146150"/>
            <a:ext cx="1800200" cy="1754326"/>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黑体" pitchFamily="49" charset="-122"/>
                <a:ea typeface="黑体" pitchFamily="49" charset="-122"/>
              </a:rPr>
              <a:t>小标题</a:t>
            </a:r>
            <a:endParaRPr lang="en-US" altLang="zh-CN" b="1" dirty="0">
              <a:solidFill>
                <a:schemeClr val="tx2">
                  <a:lumMod val="50000"/>
                </a:schemeClr>
              </a:solidFill>
              <a:latin typeface="黑体" pitchFamily="49" charset="-122"/>
              <a:ea typeface="黑体" pitchFamily="49" charset="-122"/>
            </a:endParaRPr>
          </a:p>
          <a:p>
            <a:pPr>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23" name="TextBox 22"/>
          <p:cNvSpPr txBox="1"/>
          <p:nvPr/>
        </p:nvSpPr>
        <p:spPr>
          <a:xfrm>
            <a:off x="5580112" y="1076797"/>
            <a:ext cx="1800200" cy="1754326"/>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黑体" pitchFamily="49" charset="-122"/>
                <a:ea typeface="黑体" pitchFamily="49" charset="-122"/>
              </a:rPr>
              <a:t>小标题</a:t>
            </a:r>
            <a:endParaRPr lang="en-US" altLang="zh-CN" b="1" dirty="0">
              <a:solidFill>
                <a:schemeClr val="tx2">
                  <a:lumMod val="50000"/>
                </a:schemeClr>
              </a:solidFill>
              <a:latin typeface="黑体" pitchFamily="49" charset="-122"/>
              <a:ea typeface="黑体" pitchFamily="49" charset="-122"/>
            </a:endParaRPr>
          </a:p>
          <a:p>
            <a:pPr>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26" name="TextBox 25"/>
          <p:cNvSpPr txBox="1"/>
          <p:nvPr/>
        </p:nvSpPr>
        <p:spPr>
          <a:xfrm>
            <a:off x="5724128" y="3180143"/>
            <a:ext cx="1800200" cy="1754326"/>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黑体" pitchFamily="49" charset="-122"/>
                <a:ea typeface="黑体" pitchFamily="49" charset="-122"/>
              </a:rPr>
              <a:t>小标题</a:t>
            </a:r>
            <a:endParaRPr lang="en-US" altLang="zh-CN" b="1" dirty="0">
              <a:solidFill>
                <a:schemeClr val="tx2">
                  <a:lumMod val="50000"/>
                </a:schemeClr>
              </a:solidFill>
              <a:latin typeface="黑体" pitchFamily="49" charset="-122"/>
              <a:ea typeface="黑体" pitchFamily="49" charset="-122"/>
            </a:endParaRPr>
          </a:p>
          <a:p>
            <a:pPr>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cxnSp>
        <p:nvCxnSpPr>
          <p:cNvPr id="28" name="直接箭头连接符 27"/>
          <p:cNvCxnSpPr>
            <a:stCxn id="13" idx="3"/>
          </p:cNvCxnSpPr>
          <p:nvPr/>
        </p:nvCxnSpPr>
        <p:spPr>
          <a:xfrm>
            <a:off x="1805716" y="1452314"/>
            <a:ext cx="966084" cy="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706547"/>
      </p:ext>
    </p:extLst>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46110" y="1999727"/>
            <a:ext cx="6804248" cy="100811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TextBox 6"/>
          <p:cNvSpPr txBox="1"/>
          <p:nvPr/>
        </p:nvSpPr>
        <p:spPr>
          <a:xfrm>
            <a:off x="2627784" y="2157156"/>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第五部分</a:t>
            </a:r>
          </a:p>
        </p:txBody>
      </p:sp>
      <p:sp>
        <p:nvSpPr>
          <p:cNvPr id="8" name="TextBox 7"/>
          <p:cNvSpPr txBox="1"/>
          <p:nvPr/>
        </p:nvSpPr>
        <p:spPr>
          <a:xfrm>
            <a:off x="3311065" y="3219822"/>
            <a:ext cx="4244071" cy="1200329"/>
          </a:xfrm>
          <a:prstGeom prst="rect">
            <a:avLst/>
          </a:prstGeom>
          <a:noFill/>
        </p:spPr>
        <p:txBody>
          <a:bodyPr wrap="square" rtlCol="0">
            <a:spAutoFit/>
          </a:bodyPr>
          <a:lstStyle/>
          <a:p>
            <a:r>
              <a:rPr lang="zh-CN" altLang="en-US" dirty="0">
                <a:solidFill>
                  <a:schemeClr val="bg1">
                    <a:lumMod val="50000"/>
                  </a:schemeClr>
                </a:solidFill>
                <a:latin typeface="黑体" pitchFamily="49" charset="-122"/>
                <a:ea typeface="黑体" pitchFamily="49" charset="-122"/>
              </a:rPr>
              <a:t>这里输入点啥这里输入点啥这里输入点啥这里输入点啥或许可以写点总结与反思</a:t>
            </a:r>
          </a:p>
          <a:p>
            <a:endParaRPr lang="zh-CN" altLang="en-US" dirty="0">
              <a:solidFill>
                <a:schemeClr val="bg1">
                  <a:lumMod val="65000"/>
                </a:schemeClr>
              </a:solidFill>
              <a:latin typeface="黑体" pitchFamily="49" charset="-122"/>
              <a:ea typeface="黑体" pitchFamily="49" charset="-122"/>
            </a:endParaRPr>
          </a:p>
        </p:txBody>
      </p:sp>
      <p:sp>
        <p:nvSpPr>
          <p:cNvPr id="9" name="TextBox 8"/>
          <p:cNvSpPr txBox="1"/>
          <p:nvPr/>
        </p:nvSpPr>
        <p:spPr>
          <a:xfrm>
            <a:off x="5086828" y="2180618"/>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输入标题</a:t>
            </a:r>
          </a:p>
        </p:txBody>
      </p:sp>
      <p:grpSp>
        <p:nvGrpSpPr>
          <p:cNvPr id="13" name="Csoportba foglalás 176"/>
          <p:cNvGrpSpPr/>
          <p:nvPr/>
        </p:nvGrpSpPr>
        <p:grpSpPr>
          <a:xfrm>
            <a:off x="2617171" y="2180618"/>
            <a:ext cx="630239" cy="631826"/>
            <a:chOff x="0" y="0"/>
            <a:chExt cx="630237" cy="631825"/>
          </a:xfrm>
          <a:solidFill>
            <a:schemeClr val="bg1"/>
          </a:solidFill>
        </p:grpSpPr>
        <p:sp>
          <p:nvSpPr>
            <p:cNvPr id="14" name="Freeform 28"/>
            <p:cNvSpPr/>
            <p:nvPr/>
          </p:nvSpPr>
          <p:spPr>
            <a:xfrm>
              <a:off x="-1" y="0"/>
              <a:ext cx="630239" cy="6318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lnTo>
                    <a:pt x="0" y="21600"/>
                  </a:lnTo>
                  <a:close/>
                  <a:moveTo>
                    <a:pt x="1034" y="1031"/>
                  </a:moveTo>
                  <a:lnTo>
                    <a:pt x="20621" y="1031"/>
                  </a:lnTo>
                  <a:lnTo>
                    <a:pt x="20621" y="20569"/>
                  </a:lnTo>
                  <a:lnTo>
                    <a:pt x="1034" y="20569"/>
                  </a:lnTo>
                  <a:lnTo>
                    <a:pt x="1034" y="1031"/>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15" name="Csoportba foglalás 175"/>
            <p:cNvGrpSpPr/>
            <p:nvPr/>
          </p:nvGrpSpPr>
          <p:grpSpPr>
            <a:xfrm>
              <a:off x="142874" y="173037"/>
              <a:ext cx="346076" cy="288927"/>
              <a:chOff x="0" y="0"/>
              <a:chExt cx="346074" cy="288925"/>
            </a:xfrm>
            <a:grpFill/>
          </p:grpSpPr>
          <p:sp>
            <p:nvSpPr>
              <p:cNvPr id="21" name="Oval 29"/>
              <p:cNvSpPr/>
              <p:nvPr/>
            </p:nvSpPr>
            <p:spPr>
              <a:xfrm>
                <a:off x="123825" y="30161"/>
                <a:ext cx="101601" cy="104778"/>
              </a:xfrm>
              <a:prstGeom prst="ellipse">
                <a:avLst/>
              </a:pr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2" name="Freeform 30"/>
              <p:cNvSpPr/>
              <p:nvPr/>
            </p:nvSpPr>
            <p:spPr>
              <a:xfrm>
                <a:off x="104774" y="146050"/>
                <a:ext cx="134939" cy="142876"/>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6000" y="0"/>
                      <a:pt x="6000" y="0"/>
                      <a:pt x="6000" y="0"/>
                    </a:cubicBezTo>
                    <a:cubicBezTo>
                      <a:pt x="3000" y="0"/>
                      <a:pt x="0" y="2274"/>
                      <a:pt x="0" y="5116"/>
                    </a:cubicBezTo>
                    <a:cubicBezTo>
                      <a:pt x="0" y="21600"/>
                      <a:pt x="0" y="21600"/>
                      <a:pt x="0" y="21600"/>
                    </a:cubicBezTo>
                    <a:cubicBezTo>
                      <a:pt x="21600" y="21600"/>
                      <a:pt x="21600" y="21600"/>
                      <a:pt x="21600" y="21600"/>
                    </a:cubicBezTo>
                    <a:cubicBezTo>
                      <a:pt x="21600" y="5116"/>
                      <a:pt x="21600" y="5116"/>
                      <a:pt x="21600" y="5116"/>
                    </a:cubicBezTo>
                    <a:cubicBezTo>
                      <a:pt x="21600" y="2274"/>
                      <a:pt x="19200" y="0"/>
                      <a:pt x="16200" y="0"/>
                    </a:cubicBez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Oval 31"/>
              <p:cNvSpPr/>
              <p:nvPr/>
            </p:nvSpPr>
            <p:spPr>
              <a:xfrm>
                <a:off x="14286" y="-1"/>
                <a:ext cx="87315" cy="85727"/>
              </a:xfrm>
              <a:prstGeom prst="ellipse">
                <a:avLst/>
              </a:pr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Freeform 32"/>
              <p:cNvSpPr/>
              <p:nvPr/>
            </p:nvSpPr>
            <p:spPr>
              <a:xfrm>
                <a:off x="0" y="93662"/>
                <a:ext cx="115889" cy="120651"/>
              </a:xfrm>
              <a:custGeom>
                <a:avLst/>
                <a:gdLst/>
                <a:ahLst/>
                <a:cxnLst>
                  <a:cxn ang="0">
                    <a:pos x="wd2" y="hd2"/>
                  </a:cxn>
                  <a:cxn ang="5400000">
                    <a:pos x="wd2" y="hd2"/>
                  </a:cxn>
                  <a:cxn ang="10800000">
                    <a:pos x="wd2" y="hd2"/>
                  </a:cxn>
                  <a:cxn ang="16200000">
                    <a:pos x="wd2" y="hd2"/>
                  </a:cxn>
                </a:cxnLst>
                <a:rect l="0" t="0" r="r" b="b"/>
                <a:pathLst>
                  <a:path w="21600" h="21600" extrusionOk="0">
                    <a:moveTo>
                      <a:pt x="21600" y="9450"/>
                    </a:moveTo>
                    <a:cubicBezTo>
                      <a:pt x="21600" y="5400"/>
                      <a:pt x="21600" y="5400"/>
                      <a:pt x="21600" y="5400"/>
                    </a:cubicBezTo>
                    <a:cubicBezTo>
                      <a:pt x="21600" y="2025"/>
                      <a:pt x="18813" y="0"/>
                      <a:pt x="16026" y="0"/>
                    </a:cubicBezTo>
                    <a:cubicBezTo>
                      <a:pt x="5574" y="0"/>
                      <a:pt x="5574" y="0"/>
                      <a:pt x="5574" y="0"/>
                    </a:cubicBezTo>
                    <a:cubicBezTo>
                      <a:pt x="2787" y="0"/>
                      <a:pt x="0" y="2025"/>
                      <a:pt x="0" y="5400"/>
                    </a:cubicBezTo>
                    <a:cubicBezTo>
                      <a:pt x="0" y="21600"/>
                      <a:pt x="0" y="21600"/>
                      <a:pt x="0" y="21600"/>
                    </a:cubicBezTo>
                    <a:cubicBezTo>
                      <a:pt x="18116" y="21600"/>
                      <a:pt x="18116" y="21600"/>
                      <a:pt x="18116" y="21600"/>
                    </a:cubicBezTo>
                    <a:cubicBezTo>
                      <a:pt x="18116" y="14850"/>
                      <a:pt x="18116" y="14850"/>
                      <a:pt x="18116" y="14850"/>
                    </a:cubicBezTo>
                    <a:cubicBezTo>
                      <a:pt x="18116" y="12825"/>
                      <a:pt x="19510" y="10800"/>
                      <a:pt x="21600" y="9450"/>
                    </a:cubicBez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val 33"/>
              <p:cNvSpPr/>
              <p:nvPr/>
            </p:nvSpPr>
            <p:spPr>
              <a:xfrm>
                <a:off x="247650" y="-1"/>
                <a:ext cx="85727" cy="85727"/>
              </a:xfrm>
              <a:prstGeom prst="ellipse">
                <a:avLst/>
              </a:pr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Freeform 34"/>
              <p:cNvSpPr/>
              <p:nvPr/>
            </p:nvSpPr>
            <p:spPr>
              <a:xfrm>
                <a:off x="233362" y="93662"/>
                <a:ext cx="112714" cy="120651"/>
              </a:xfrm>
              <a:custGeom>
                <a:avLst/>
                <a:gdLst/>
                <a:ahLst/>
                <a:cxnLst>
                  <a:cxn ang="0">
                    <a:pos x="wd2" y="hd2"/>
                  </a:cxn>
                  <a:cxn ang="5400000">
                    <a:pos x="wd2" y="hd2"/>
                  </a:cxn>
                  <a:cxn ang="10800000">
                    <a:pos x="wd2" y="hd2"/>
                  </a:cxn>
                  <a:cxn ang="16200000">
                    <a:pos x="wd2" y="hd2"/>
                  </a:cxn>
                </a:cxnLst>
                <a:rect l="0" t="0" r="r" b="b"/>
                <a:pathLst>
                  <a:path w="21600" h="21600" extrusionOk="0">
                    <a:moveTo>
                      <a:pt x="16560" y="0"/>
                    </a:moveTo>
                    <a:cubicBezTo>
                      <a:pt x="5760" y="0"/>
                      <a:pt x="5760" y="0"/>
                      <a:pt x="5760" y="0"/>
                    </a:cubicBezTo>
                    <a:cubicBezTo>
                      <a:pt x="2880" y="0"/>
                      <a:pt x="0" y="2025"/>
                      <a:pt x="0" y="5400"/>
                    </a:cubicBezTo>
                    <a:cubicBezTo>
                      <a:pt x="0" y="9450"/>
                      <a:pt x="0" y="9450"/>
                      <a:pt x="0" y="9450"/>
                    </a:cubicBezTo>
                    <a:cubicBezTo>
                      <a:pt x="2160" y="10800"/>
                      <a:pt x="3600" y="12825"/>
                      <a:pt x="3600" y="14850"/>
                    </a:cubicBezTo>
                    <a:cubicBezTo>
                      <a:pt x="3600" y="21600"/>
                      <a:pt x="3600" y="21600"/>
                      <a:pt x="3600" y="21600"/>
                    </a:cubicBezTo>
                    <a:cubicBezTo>
                      <a:pt x="21600" y="21600"/>
                      <a:pt x="21600" y="21600"/>
                      <a:pt x="21600" y="21600"/>
                    </a:cubicBezTo>
                    <a:cubicBezTo>
                      <a:pt x="21600" y="5400"/>
                      <a:pt x="21600" y="5400"/>
                      <a:pt x="21600" y="5400"/>
                    </a:cubicBezTo>
                    <a:cubicBezTo>
                      <a:pt x="21600" y="2025"/>
                      <a:pt x="19440" y="0"/>
                      <a:pt x="16560" y="0"/>
                    </a:cubicBez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pic>
        <p:nvPicPr>
          <p:cNvPr id="16" name="Picture 2" descr="C:\Users\Administrator\Desktop\书香广商书签设计大赛\425635b28bbcfd07b58e685cd57260af.png"/>
          <p:cNvPicPr>
            <a:picLocks noChangeAspect="1" noChangeArrowheads="1"/>
          </p:cNvPicPr>
          <p:nvPr/>
        </p:nvPicPr>
        <p:blipFill>
          <a:blip r:embed="rId2" cstate="print">
            <a:clrChange>
              <a:clrFrom>
                <a:srgbClr val="000000">
                  <a:alpha val="0"/>
                </a:srgbClr>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985694" y="269508"/>
            <a:ext cx="4528223" cy="452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7502018"/>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五、输入标题</a:t>
            </a:r>
          </a:p>
        </p:txBody>
      </p:sp>
      <p:pic>
        <p:nvPicPr>
          <p:cNvPr id="20" name="图片 19"/>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23" name="TextBox 22"/>
          <p:cNvSpPr txBox="1"/>
          <p:nvPr/>
        </p:nvSpPr>
        <p:spPr>
          <a:xfrm>
            <a:off x="6012160" y="1076797"/>
            <a:ext cx="1800200" cy="1754326"/>
          </a:xfrm>
          <a:prstGeom prst="rect">
            <a:avLst/>
          </a:prstGeom>
          <a:noFill/>
        </p:spPr>
        <p:txBody>
          <a:bodyPr wrap="square" rtlCol="0">
            <a:spAutoFit/>
          </a:bodyPr>
          <a:lstStyle/>
          <a:p>
            <a:pPr>
              <a:lnSpc>
                <a:spcPct val="150000"/>
              </a:lnSpc>
            </a:pPr>
            <a:r>
              <a:rPr lang="zh-CN" altLang="en-US" b="1" dirty="0">
                <a:solidFill>
                  <a:srgbClr val="1F497D">
                    <a:lumMod val="50000"/>
                  </a:srgbClr>
                </a:solidFill>
                <a:latin typeface="黑体" pitchFamily="49" charset="-122"/>
                <a:ea typeface="黑体" pitchFamily="49" charset="-122"/>
              </a:rPr>
              <a:t>小标题</a:t>
            </a:r>
            <a:endParaRPr lang="en-US" altLang="zh-CN" b="1" dirty="0">
              <a:solidFill>
                <a:srgbClr val="1F497D">
                  <a:lumMod val="50000"/>
                </a:srgbClr>
              </a:solidFill>
              <a:latin typeface="黑体" pitchFamily="49" charset="-122"/>
              <a:ea typeface="黑体" pitchFamily="49" charset="-122"/>
            </a:endParaRPr>
          </a:p>
          <a:p>
            <a:pPr>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dirty="0">
              <a:solidFill>
                <a:prstClr val="white">
                  <a:lumMod val="65000"/>
                </a:prstClr>
              </a:solidFill>
              <a:latin typeface="黑体" pitchFamily="49" charset="-122"/>
              <a:ea typeface="黑体" pitchFamily="49" charset="-122"/>
            </a:endParaRPr>
          </a:p>
        </p:txBody>
      </p:sp>
      <p:sp>
        <p:nvSpPr>
          <p:cNvPr id="26" name="TextBox 25"/>
          <p:cNvSpPr txBox="1"/>
          <p:nvPr/>
        </p:nvSpPr>
        <p:spPr>
          <a:xfrm>
            <a:off x="6012160" y="3152629"/>
            <a:ext cx="1800200" cy="1754326"/>
          </a:xfrm>
          <a:prstGeom prst="rect">
            <a:avLst/>
          </a:prstGeom>
          <a:noFill/>
        </p:spPr>
        <p:txBody>
          <a:bodyPr wrap="square" rtlCol="0">
            <a:spAutoFit/>
          </a:bodyPr>
          <a:lstStyle/>
          <a:p>
            <a:pPr>
              <a:lnSpc>
                <a:spcPct val="150000"/>
              </a:lnSpc>
            </a:pPr>
            <a:r>
              <a:rPr lang="zh-CN" altLang="en-US" b="1" dirty="0">
                <a:solidFill>
                  <a:srgbClr val="1F497D">
                    <a:lumMod val="50000"/>
                  </a:srgbClr>
                </a:solidFill>
                <a:latin typeface="黑体" pitchFamily="49" charset="-122"/>
                <a:ea typeface="黑体" pitchFamily="49" charset="-122"/>
              </a:rPr>
              <a:t>小标题</a:t>
            </a:r>
            <a:endParaRPr lang="en-US" altLang="zh-CN" b="1" dirty="0">
              <a:solidFill>
                <a:srgbClr val="1F497D">
                  <a:lumMod val="50000"/>
                </a:srgbClr>
              </a:solidFill>
              <a:latin typeface="黑体" pitchFamily="49" charset="-122"/>
              <a:ea typeface="黑体" pitchFamily="49" charset="-122"/>
            </a:endParaRPr>
          </a:p>
          <a:p>
            <a:pPr>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dirty="0">
              <a:solidFill>
                <a:prstClr val="white">
                  <a:lumMod val="65000"/>
                </a:prstClr>
              </a:solidFill>
              <a:latin typeface="黑体" pitchFamily="49" charset="-122"/>
              <a:ea typeface="黑体" pitchFamily="49" charset="-122"/>
            </a:endParaRPr>
          </a:p>
        </p:txBody>
      </p:sp>
      <p:pic>
        <p:nvPicPr>
          <p:cNvPr id="1026" name="Picture 2" descr="C:\Users\Administrator\Desktop\新建文件夹\空\4c8c3507c561e52f0412a8381591273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2305" y="1298144"/>
            <a:ext cx="3210361" cy="306595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1331640" y="1076797"/>
            <a:ext cx="1800200" cy="1754326"/>
          </a:xfrm>
          <a:prstGeom prst="rect">
            <a:avLst/>
          </a:prstGeom>
          <a:noFill/>
        </p:spPr>
        <p:txBody>
          <a:bodyPr wrap="square" rtlCol="0">
            <a:spAutoFit/>
          </a:bodyPr>
          <a:lstStyle/>
          <a:p>
            <a:pPr>
              <a:lnSpc>
                <a:spcPct val="150000"/>
              </a:lnSpc>
            </a:pPr>
            <a:r>
              <a:rPr lang="zh-CN" altLang="en-US" b="1" dirty="0">
                <a:solidFill>
                  <a:srgbClr val="1F497D">
                    <a:lumMod val="50000"/>
                  </a:srgbClr>
                </a:solidFill>
                <a:latin typeface="黑体" pitchFamily="49" charset="-122"/>
                <a:ea typeface="黑体" pitchFamily="49" charset="-122"/>
              </a:rPr>
              <a:t>小标题</a:t>
            </a:r>
            <a:endParaRPr lang="en-US" altLang="zh-CN" b="1" dirty="0">
              <a:solidFill>
                <a:srgbClr val="1F497D">
                  <a:lumMod val="50000"/>
                </a:srgbClr>
              </a:solidFill>
              <a:latin typeface="黑体" pitchFamily="49" charset="-122"/>
              <a:ea typeface="黑体" pitchFamily="49" charset="-122"/>
            </a:endParaRPr>
          </a:p>
          <a:p>
            <a:pPr>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dirty="0">
              <a:solidFill>
                <a:prstClr val="white">
                  <a:lumMod val="65000"/>
                </a:prstClr>
              </a:solidFill>
              <a:latin typeface="黑体" pitchFamily="49" charset="-122"/>
              <a:ea typeface="黑体" pitchFamily="49" charset="-122"/>
            </a:endParaRPr>
          </a:p>
        </p:txBody>
      </p:sp>
      <p:sp>
        <p:nvSpPr>
          <p:cNvPr id="30" name="TextBox 29"/>
          <p:cNvSpPr txBox="1"/>
          <p:nvPr/>
        </p:nvSpPr>
        <p:spPr>
          <a:xfrm>
            <a:off x="1331640" y="3152629"/>
            <a:ext cx="1800200" cy="1754326"/>
          </a:xfrm>
          <a:prstGeom prst="rect">
            <a:avLst/>
          </a:prstGeom>
          <a:noFill/>
        </p:spPr>
        <p:txBody>
          <a:bodyPr wrap="square" rtlCol="0">
            <a:spAutoFit/>
          </a:bodyPr>
          <a:lstStyle/>
          <a:p>
            <a:pPr>
              <a:lnSpc>
                <a:spcPct val="150000"/>
              </a:lnSpc>
            </a:pPr>
            <a:r>
              <a:rPr lang="zh-CN" altLang="en-US" b="1" dirty="0">
                <a:solidFill>
                  <a:srgbClr val="1F497D">
                    <a:lumMod val="50000"/>
                  </a:srgbClr>
                </a:solidFill>
                <a:latin typeface="黑体" pitchFamily="49" charset="-122"/>
                <a:ea typeface="黑体" pitchFamily="49" charset="-122"/>
              </a:rPr>
              <a:t>小标题</a:t>
            </a:r>
            <a:endParaRPr lang="en-US" altLang="zh-CN" b="1" dirty="0">
              <a:solidFill>
                <a:srgbClr val="1F497D">
                  <a:lumMod val="50000"/>
                </a:srgbClr>
              </a:solidFill>
              <a:latin typeface="黑体" pitchFamily="49" charset="-122"/>
              <a:ea typeface="黑体" pitchFamily="49" charset="-122"/>
            </a:endParaRPr>
          </a:p>
          <a:p>
            <a:pPr>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dirty="0">
              <a:solidFill>
                <a:prstClr val="white">
                  <a:lumMod val="65000"/>
                </a:prstClr>
              </a:solidFill>
              <a:latin typeface="黑体" pitchFamily="49" charset="-122"/>
              <a:ea typeface="黑体" pitchFamily="49" charset="-122"/>
            </a:endParaRPr>
          </a:p>
        </p:txBody>
      </p:sp>
    </p:spTree>
    <p:extLst>
      <p:ext uri="{BB962C8B-B14F-4D97-AF65-F5344CB8AC3E}">
        <p14:creationId xmlns:p14="http://schemas.microsoft.com/office/powerpoint/2010/main" val="1092092978"/>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五、输入标题</a:t>
            </a:r>
          </a:p>
        </p:txBody>
      </p:sp>
      <p:pic>
        <p:nvPicPr>
          <p:cNvPr id="20" name="图片 19"/>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23" name="TextBox 22"/>
          <p:cNvSpPr txBox="1"/>
          <p:nvPr/>
        </p:nvSpPr>
        <p:spPr>
          <a:xfrm>
            <a:off x="4860032" y="723439"/>
            <a:ext cx="2880320" cy="1600438"/>
          </a:xfrm>
          <a:prstGeom prst="rect">
            <a:avLst/>
          </a:prstGeom>
          <a:noFill/>
        </p:spPr>
        <p:txBody>
          <a:bodyPr wrap="square" rtlCol="0">
            <a:spAutoFit/>
          </a:bodyPr>
          <a:lstStyle/>
          <a:p>
            <a:pPr>
              <a:lnSpc>
                <a:spcPct val="150000"/>
              </a:lnSpc>
            </a:pPr>
            <a:r>
              <a:rPr lang="zh-CN" altLang="en-US" sz="2000" b="1" dirty="0">
                <a:solidFill>
                  <a:srgbClr val="1F497D">
                    <a:lumMod val="50000"/>
                  </a:srgbClr>
                </a:solidFill>
                <a:latin typeface="黑体" pitchFamily="49" charset="-122"/>
                <a:ea typeface="黑体" pitchFamily="49" charset="-122"/>
              </a:rPr>
              <a:t>小标题</a:t>
            </a:r>
            <a:endParaRPr lang="en-US" altLang="zh-CN" sz="2000" b="1" dirty="0">
              <a:solidFill>
                <a:srgbClr val="1F497D">
                  <a:lumMod val="50000"/>
                </a:srgbClr>
              </a:solidFill>
              <a:latin typeface="黑体" pitchFamily="49" charset="-122"/>
              <a:ea typeface="黑体" pitchFamily="49" charset="-122"/>
            </a:endParaRPr>
          </a:p>
          <a:p>
            <a:pPr>
              <a:lnSpc>
                <a:spcPct val="150000"/>
              </a:lnSpc>
            </a:pPr>
            <a:r>
              <a:rPr lang="zh-CN" altLang="en-US" sz="16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sz="2000" dirty="0">
              <a:solidFill>
                <a:prstClr val="white">
                  <a:lumMod val="65000"/>
                </a:prstClr>
              </a:solidFill>
              <a:latin typeface="黑体" pitchFamily="49" charset="-122"/>
              <a:ea typeface="黑体" pitchFamily="49" charset="-122"/>
            </a:endParaRPr>
          </a:p>
        </p:txBody>
      </p:sp>
      <p:sp>
        <p:nvSpPr>
          <p:cNvPr id="26" name="TextBox 25"/>
          <p:cNvSpPr txBox="1"/>
          <p:nvPr/>
        </p:nvSpPr>
        <p:spPr>
          <a:xfrm>
            <a:off x="4860032" y="2875542"/>
            <a:ext cx="2880320" cy="1600438"/>
          </a:xfrm>
          <a:prstGeom prst="rect">
            <a:avLst/>
          </a:prstGeom>
          <a:noFill/>
        </p:spPr>
        <p:txBody>
          <a:bodyPr wrap="square" rtlCol="0">
            <a:spAutoFit/>
          </a:bodyPr>
          <a:lstStyle/>
          <a:p>
            <a:pPr>
              <a:lnSpc>
                <a:spcPct val="150000"/>
              </a:lnSpc>
            </a:pPr>
            <a:r>
              <a:rPr lang="zh-CN" altLang="en-US" sz="2000" b="1" dirty="0">
                <a:solidFill>
                  <a:srgbClr val="1F497D">
                    <a:lumMod val="50000"/>
                  </a:srgbClr>
                </a:solidFill>
                <a:latin typeface="黑体" pitchFamily="49" charset="-122"/>
                <a:ea typeface="黑体" pitchFamily="49" charset="-122"/>
              </a:rPr>
              <a:t>小标题</a:t>
            </a:r>
            <a:endParaRPr lang="en-US" altLang="zh-CN" sz="2000" b="1" dirty="0">
              <a:solidFill>
                <a:srgbClr val="1F497D">
                  <a:lumMod val="50000"/>
                </a:srgbClr>
              </a:solidFill>
              <a:latin typeface="黑体" pitchFamily="49" charset="-122"/>
              <a:ea typeface="黑体" pitchFamily="49" charset="-122"/>
            </a:endParaRPr>
          </a:p>
          <a:p>
            <a:pPr>
              <a:lnSpc>
                <a:spcPct val="150000"/>
              </a:lnSpc>
            </a:pPr>
            <a:r>
              <a:rPr lang="zh-CN" altLang="en-US" sz="1600" dirty="0">
                <a:solidFill>
                  <a:schemeClr val="bg1">
                    <a:lumMod val="50000"/>
                  </a:schemeClr>
                </a:solidFill>
                <a:latin typeface="黑体" pitchFamily="49" charset="-122"/>
                <a:ea typeface="黑体" pitchFamily="49" charset="-122"/>
              </a:rPr>
              <a:t>这里输入点啥这里输入点啥这里输入点啥这里输入点啥</a:t>
            </a:r>
          </a:p>
          <a:p>
            <a:endParaRPr lang="zh-CN" altLang="en-US" sz="2000" dirty="0">
              <a:solidFill>
                <a:prstClr val="white">
                  <a:lumMod val="65000"/>
                </a:prstClr>
              </a:solidFill>
              <a:latin typeface="黑体" pitchFamily="49" charset="-122"/>
              <a:ea typeface="黑体" pitchFamily="49" charset="-122"/>
            </a:endParaRPr>
          </a:p>
        </p:txBody>
      </p:sp>
      <p:sp>
        <p:nvSpPr>
          <p:cNvPr id="2" name="右箭头 1"/>
          <p:cNvSpPr/>
          <p:nvPr/>
        </p:nvSpPr>
        <p:spPr>
          <a:xfrm rot="18605378">
            <a:off x="-2710364" y="3973219"/>
            <a:ext cx="4968552" cy="781188"/>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rot="18605378">
            <a:off x="-1705127" y="3715468"/>
            <a:ext cx="4968552" cy="781188"/>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8605378">
            <a:off x="-585620" y="3362111"/>
            <a:ext cx="4968552" cy="781188"/>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18605378">
            <a:off x="-585619" y="4435545"/>
            <a:ext cx="4968552" cy="781188"/>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8605378">
            <a:off x="-406108" y="5269361"/>
            <a:ext cx="4968552" cy="781188"/>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898657" y="1789299"/>
            <a:ext cx="883207" cy="369332"/>
          </a:xfrm>
          <a:prstGeom prst="rect">
            <a:avLst/>
          </a:prstGeom>
          <a:noFill/>
        </p:spPr>
        <p:txBody>
          <a:bodyPr wrap="square" rtlCol="0">
            <a:spAutoFit/>
          </a:bodyPr>
          <a:lstStyle/>
          <a:p>
            <a:r>
              <a:rPr lang="en-US" altLang="zh-CN" dirty="0"/>
              <a:t>70%</a:t>
            </a:r>
            <a:endParaRPr lang="zh-CN" altLang="en-US" dirty="0"/>
          </a:p>
        </p:txBody>
      </p:sp>
    </p:spTree>
    <p:extLst>
      <p:ext uri="{BB962C8B-B14F-4D97-AF65-F5344CB8AC3E}">
        <p14:creationId xmlns:p14="http://schemas.microsoft.com/office/powerpoint/2010/main" val="801419854"/>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3705416" y="30193"/>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五、输入标题</a:t>
            </a:r>
          </a:p>
        </p:txBody>
      </p:sp>
      <p:pic>
        <p:nvPicPr>
          <p:cNvPr id="20" name="图片 19"/>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graphicFrame>
        <p:nvGraphicFramePr>
          <p:cNvPr id="4" name="图表 3"/>
          <p:cNvGraphicFramePr/>
          <p:nvPr>
            <p:extLst>
              <p:ext uri="{D42A27DB-BD31-4B8C-83A1-F6EECF244321}">
                <p14:modId xmlns:p14="http://schemas.microsoft.com/office/powerpoint/2010/main" val="3079763905"/>
              </p:ext>
            </p:extLst>
          </p:nvPr>
        </p:nvGraphicFramePr>
        <p:xfrm>
          <a:off x="2375756" y="593943"/>
          <a:ext cx="4392488" cy="328161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5916" y="3219248"/>
            <a:ext cx="1512168" cy="369332"/>
          </a:xfrm>
          <a:prstGeom prst="rect">
            <a:avLst/>
          </a:prstGeom>
          <a:noFill/>
        </p:spPr>
        <p:txBody>
          <a:bodyPr wrap="square" rtlCol="0">
            <a:spAutoFit/>
          </a:bodyPr>
          <a:lstStyle/>
          <a:p>
            <a:pPr algn="ctr"/>
            <a:r>
              <a:rPr lang="zh-CN" altLang="en-US" b="1" dirty="0">
                <a:latin typeface="黑体" pitchFamily="49" charset="-122"/>
                <a:ea typeface="黑体" pitchFamily="49" charset="-122"/>
              </a:rPr>
              <a:t>图表</a:t>
            </a:r>
            <a:r>
              <a:rPr lang="en-US" altLang="zh-CN" b="1" dirty="0">
                <a:latin typeface="黑体" pitchFamily="49" charset="-122"/>
                <a:ea typeface="黑体" pitchFamily="49" charset="-122"/>
              </a:rPr>
              <a:t>3</a:t>
            </a:r>
            <a:endParaRPr lang="zh-CN" altLang="en-US" b="1" dirty="0">
              <a:latin typeface="黑体" pitchFamily="49" charset="-122"/>
              <a:ea typeface="黑体" pitchFamily="49" charset="-122"/>
            </a:endParaRPr>
          </a:p>
        </p:txBody>
      </p:sp>
      <p:sp>
        <p:nvSpPr>
          <p:cNvPr id="15" name="矩形 14"/>
          <p:cNvSpPr/>
          <p:nvPr/>
        </p:nvSpPr>
        <p:spPr>
          <a:xfrm>
            <a:off x="755576" y="3554605"/>
            <a:ext cx="7704856" cy="1011367"/>
          </a:xfrm>
          <a:prstGeom prst="rect">
            <a:avLst/>
          </a:prstGeom>
        </p:spPr>
        <p:txBody>
          <a:bodyPr wrap="square">
            <a:spAutoFit/>
          </a:bodyPr>
          <a:lstStyle/>
          <a:p>
            <a:pPr indent="457200">
              <a:lnSpc>
                <a:spcPct val="150000"/>
              </a:lnSpc>
            </a:pPr>
            <a:r>
              <a:rPr lang="zh-CN" altLang="en-US" sz="1400" dirty="0">
                <a:solidFill>
                  <a:schemeClr val="bg1">
                    <a:lumMod val="50000"/>
                  </a:schemeClr>
                </a:solidFill>
                <a:latin typeface="黑体" pitchFamily="49" charset="-122"/>
                <a:ea typeface="黑体" pitchFamily="49" charset="-122"/>
              </a:rPr>
              <a:t>这里输入点啥这里输入点啥这里输入点</a:t>
            </a:r>
            <a:r>
              <a:rPr lang="zh-CN" altLang="en-US" sz="1400" b="1" dirty="0">
                <a:solidFill>
                  <a:schemeClr val="bg1">
                    <a:lumMod val="50000"/>
                  </a:schemeClr>
                </a:solidFill>
                <a:latin typeface="黑体" pitchFamily="49" charset="-122"/>
                <a:ea typeface="黑体" pitchFamily="49" charset="-122"/>
              </a:rPr>
              <a:t>啥这里输入点啥</a:t>
            </a:r>
            <a:r>
              <a:rPr lang="zh-CN" altLang="en-US" sz="1400" dirty="0">
                <a:solidFill>
                  <a:schemeClr val="bg1">
                    <a:lumMod val="50000"/>
                  </a:schemeClr>
                </a:solidFill>
                <a:latin typeface="黑体" pitchFamily="49" charset="-122"/>
                <a:ea typeface="黑体" pitchFamily="49" charset="-122"/>
              </a:rPr>
              <a:t>这里输入点啥这里输入点啥这里输入点啥这里输入点啥这里输入点啥这里输入点啥这里输入点啥这里输入点啥这里输入点啥这里输入点啥这里输入点啥</a:t>
            </a:r>
            <a:endParaRPr lang="en-US" altLang="zh-CN" sz="1400" dirty="0">
              <a:solidFill>
                <a:schemeClr val="bg1">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val="72267572"/>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a:extLst>
              <a:ext uri="{FF2B5EF4-FFF2-40B4-BE49-F238E27FC236}">
                <a16:creationId xmlns:a16="http://schemas.microsoft.com/office/drawing/2014/main" id="{F0A73CD5-FD74-4B43-9522-8DF7CF13A84A}"/>
              </a:ext>
            </a:extLst>
          </p:cNvPr>
          <p:cNvCxnSpPr/>
          <p:nvPr/>
        </p:nvCxnSpPr>
        <p:spPr>
          <a:xfrm>
            <a:off x="3413021" y="1151807"/>
            <a:ext cx="0" cy="3021045"/>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8195"/>
            <a:ext cx="2771800" cy="519093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9" name="图片 28"/>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14" name="TextBox 8">
            <a:extLst>
              <a:ext uri="{FF2B5EF4-FFF2-40B4-BE49-F238E27FC236}">
                <a16:creationId xmlns:a16="http://schemas.microsoft.com/office/drawing/2014/main" id="{7D7B7128-C79B-4990-99F7-825FC20C78A0}"/>
              </a:ext>
            </a:extLst>
          </p:cNvPr>
          <p:cNvSpPr txBox="1"/>
          <p:nvPr/>
        </p:nvSpPr>
        <p:spPr>
          <a:xfrm>
            <a:off x="3175414" y="1275606"/>
            <a:ext cx="3675290" cy="461665"/>
          </a:xfrm>
          <a:prstGeom prst="rect">
            <a:avLst/>
          </a:prstGeom>
          <a:noFill/>
        </p:spPr>
        <p:txBody>
          <a:bodyPr wrap="square" rtlCol="0">
            <a:spAutoFit/>
          </a:bodyPr>
          <a:lstStyle/>
          <a:p>
            <a:r>
              <a:rPr lang="zh-CN" altLang="en-US" sz="2400" b="1" dirty="0">
                <a:solidFill>
                  <a:schemeClr val="bg2">
                    <a:lumMod val="25000"/>
                  </a:schemeClr>
                </a:solidFill>
                <a:latin typeface="思源宋体 Light" panose="02020300000000000000" pitchFamily="18" charset="-122"/>
                <a:ea typeface="思源宋体 Light" panose="02020300000000000000" pitchFamily="18" charset="-122"/>
              </a:rPr>
              <a:t>●      </a:t>
            </a:r>
            <a:r>
              <a:rPr lang="zh-CN" altLang="en-US" sz="2400" b="1" dirty="0">
                <a:solidFill>
                  <a:schemeClr val="bg2">
                    <a:lumMod val="25000"/>
                  </a:schemeClr>
                </a:solidFill>
                <a:latin typeface="华文新魏" pitchFamily="2" charset="-122"/>
                <a:ea typeface="华文新魏" pitchFamily="2" charset="-122"/>
              </a:rPr>
              <a:t>小标题</a:t>
            </a:r>
          </a:p>
        </p:txBody>
      </p:sp>
      <p:sp>
        <p:nvSpPr>
          <p:cNvPr id="17" name="TextBox 8">
            <a:extLst>
              <a:ext uri="{FF2B5EF4-FFF2-40B4-BE49-F238E27FC236}">
                <a16:creationId xmlns:a16="http://schemas.microsoft.com/office/drawing/2014/main" id="{94A20605-2D22-4E9E-9FB9-8771B7943FDF}"/>
              </a:ext>
            </a:extLst>
          </p:cNvPr>
          <p:cNvSpPr txBox="1"/>
          <p:nvPr/>
        </p:nvSpPr>
        <p:spPr>
          <a:xfrm>
            <a:off x="3697265" y="1755309"/>
            <a:ext cx="2630801" cy="954107"/>
          </a:xfrm>
          <a:prstGeom prst="rect">
            <a:avLst/>
          </a:prstGeom>
          <a:noFill/>
        </p:spPr>
        <p:txBody>
          <a:bodyPr wrap="square" rtlCol="0">
            <a:spAutoFit/>
          </a:bodyPr>
          <a:lstStyle/>
          <a:p>
            <a:r>
              <a:rPr lang="en-US" altLang="zh-CN" dirty="0">
                <a:solidFill>
                  <a:schemeClr val="bg1">
                    <a:lumMod val="50000"/>
                  </a:schemeClr>
                </a:solidFill>
                <a:latin typeface="黑体" pitchFamily="49" charset="-122"/>
                <a:ea typeface="黑体" pitchFamily="49" charset="-122"/>
              </a:rPr>
              <a:t>1</a:t>
            </a:r>
            <a:r>
              <a:rPr lang="zh-CN" altLang="en-US" dirty="0">
                <a:solidFill>
                  <a:schemeClr val="bg1">
                    <a:lumMod val="50000"/>
                  </a:schemeClr>
                </a:solidFill>
                <a:latin typeface="黑体" pitchFamily="49" charset="-122"/>
                <a:ea typeface="黑体" pitchFamily="49" charset="-122"/>
              </a:rPr>
              <a:t>、这里输入点啥</a:t>
            </a:r>
            <a:endParaRPr lang="en-US" altLang="zh-CN" dirty="0">
              <a:solidFill>
                <a:schemeClr val="bg1">
                  <a:lumMod val="50000"/>
                </a:schemeClr>
              </a:solidFill>
              <a:latin typeface="黑体" pitchFamily="49" charset="-122"/>
              <a:ea typeface="黑体" pitchFamily="49" charset="-122"/>
            </a:endParaRPr>
          </a:p>
          <a:p>
            <a:r>
              <a:rPr lang="en-US" altLang="zh-CN" dirty="0">
                <a:solidFill>
                  <a:schemeClr val="bg1">
                    <a:lumMod val="50000"/>
                  </a:schemeClr>
                </a:solidFill>
                <a:latin typeface="黑体" pitchFamily="49" charset="-122"/>
                <a:ea typeface="黑体" pitchFamily="49" charset="-122"/>
              </a:rPr>
              <a:t>2</a:t>
            </a:r>
            <a:r>
              <a:rPr lang="zh-CN" altLang="en-US" dirty="0">
                <a:solidFill>
                  <a:schemeClr val="bg1">
                    <a:lumMod val="50000"/>
                  </a:schemeClr>
                </a:solidFill>
                <a:latin typeface="黑体" pitchFamily="49" charset="-122"/>
                <a:ea typeface="黑体" pitchFamily="49" charset="-122"/>
              </a:rPr>
              <a:t>、这里输入点啥</a:t>
            </a:r>
            <a:endParaRPr lang="en-US" altLang="zh-CN" dirty="0">
              <a:solidFill>
                <a:schemeClr val="bg1">
                  <a:lumMod val="50000"/>
                </a:schemeClr>
              </a:solidFill>
              <a:latin typeface="黑体" pitchFamily="49" charset="-122"/>
              <a:ea typeface="黑体" pitchFamily="49" charset="-122"/>
            </a:endParaRPr>
          </a:p>
          <a:p>
            <a:pPr algn="ctr"/>
            <a:endParaRPr lang="zh-CN" altLang="en-US" sz="2000" b="1" dirty="0">
              <a:solidFill>
                <a:schemeClr val="bg2">
                  <a:lumMod val="25000"/>
                </a:schemeClr>
              </a:solidFill>
              <a:latin typeface="思源宋体 Light" panose="02020300000000000000" pitchFamily="18" charset="-122"/>
              <a:ea typeface="思源宋体 Light" panose="02020300000000000000" pitchFamily="18" charset="-122"/>
            </a:endParaRPr>
          </a:p>
        </p:txBody>
      </p:sp>
      <p:sp>
        <p:nvSpPr>
          <p:cNvPr id="18" name="TextBox 8">
            <a:extLst>
              <a:ext uri="{FF2B5EF4-FFF2-40B4-BE49-F238E27FC236}">
                <a16:creationId xmlns:a16="http://schemas.microsoft.com/office/drawing/2014/main" id="{94A20605-2D22-4E9E-9FB9-8771B7943FDF}"/>
              </a:ext>
            </a:extLst>
          </p:cNvPr>
          <p:cNvSpPr txBox="1"/>
          <p:nvPr/>
        </p:nvSpPr>
        <p:spPr>
          <a:xfrm>
            <a:off x="3796499" y="3641215"/>
            <a:ext cx="5337597" cy="646331"/>
          </a:xfrm>
          <a:prstGeom prst="rect">
            <a:avLst/>
          </a:prstGeom>
          <a:noFill/>
        </p:spPr>
        <p:txBody>
          <a:bodyPr wrap="square" rtlCol="0">
            <a:spAutoFit/>
          </a:bodyPr>
          <a:lstStyle/>
          <a:p>
            <a:pPr algn="ctr"/>
            <a:r>
              <a:rPr lang="zh-CN" altLang="en-US" dirty="0">
                <a:solidFill>
                  <a:schemeClr val="bg1">
                    <a:lumMod val="50000"/>
                  </a:schemeClr>
                </a:solidFill>
                <a:latin typeface="黑体" pitchFamily="49" charset="-122"/>
                <a:ea typeface="黑体" pitchFamily="49" charset="-122"/>
              </a:rPr>
              <a:t>这里输入点啥这里输入点啥这里输入点啥这里输入点啥这里输入点啥这里输入点啥</a:t>
            </a:r>
            <a:endParaRPr lang="zh-CN" altLang="en-US" b="1" dirty="0">
              <a:solidFill>
                <a:schemeClr val="bg2">
                  <a:lumMod val="25000"/>
                </a:schemeClr>
              </a:solidFill>
              <a:latin typeface="思源宋体 Light" panose="02020300000000000000" pitchFamily="18" charset="-122"/>
              <a:ea typeface="思源宋体 Light" panose="02020300000000000000" pitchFamily="18" charset="-122"/>
            </a:endParaRPr>
          </a:p>
        </p:txBody>
      </p:sp>
      <p:sp>
        <p:nvSpPr>
          <p:cNvPr id="19" name="TextBox 8">
            <a:extLst>
              <a:ext uri="{FF2B5EF4-FFF2-40B4-BE49-F238E27FC236}">
                <a16:creationId xmlns:a16="http://schemas.microsoft.com/office/drawing/2014/main" id="{7D7B7128-C79B-4990-99F7-825FC20C78A0}"/>
              </a:ext>
            </a:extLst>
          </p:cNvPr>
          <p:cNvSpPr txBox="1"/>
          <p:nvPr/>
        </p:nvSpPr>
        <p:spPr>
          <a:xfrm>
            <a:off x="3178366" y="3174843"/>
            <a:ext cx="3675290" cy="461665"/>
          </a:xfrm>
          <a:prstGeom prst="rect">
            <a:avLst/>
          </a:prstGeom>
          <a:noFill/>
        </p:spPr>
        <p:txBody>
          <a:bodyPr wrap="square" rtlCol="0">
            <a:spAutoFit/>
          </a:bodyPr>
          <a:lstStyle/>
          <a:p>
            <a:r>
              <a:rPr lang="zh-CN" altLang="en-US" sz="2400" b="1" dirty="0">
                <a:solidFill>
                  <a:schemeClr val="bg2">
                    <a:lumMod val="25000"/>
                  </a:schemeClr>
                </a:solidFill>
                <a:latin typeface="思源宋体 Light" panose="02020300000000000000" pitchFamily="18" charset="-122"/>
                <a:ea typeface="思源宋体 Light" panose="02020300000000000000" pitchFamily="18" charset="-122"/>
              </a:rPr>
              <a:t>●      </a:t>
            </a:r>
            <a:r>
              <a:rPr lang="zh-CN" altLang="en-US" sz="2400" b="1" dirty="0">
                <a:solidFill>
                  <a:schemeClr val="bg2">
                    <a:lumMod val="25000"/>
                  </a:schemeClr>
                </a:solidFill>
                <a:latin typeface="华文新魏" pitchFamily="2" charset="-122"/>
                <a:ea typeface="华文新魏" pitchFamily="2" charset="-122"/>
              </a:rPr>
              <a:t>小标题</a:t>
            </a:r>
          </a:p>
        </p:txBody>
      </p:sp>
      <p:sp>
        <p:nvSpPr>
          <p:cNvPr id="21" name="矩形 20"/>
          <p:cNvSpPr/>
          <p:nvPr/>
        </p:nvSpPr>
        <p:spPr>
          <a:xfrm>
            <a:off x="519316" y="627534"/>
            <a:ext cx="1733167" cy="400110"/>
          </a:xfrm>
          <a:prstGeom prst="rect">
            <a:avLst/>
          </a:prstGeom>
        </p:spPr>
        <p:txBody>
          <a:bodyPr wrap="none">
            <a:spAutoFit/>
          </a:bodyPr>
          <a:lstStyle/>
          <a:p>
            <a:pPr algn="ctr"/>
            <a:r>
              <a:rPr lang="zh-CN" altLang="en-US" sz="2000" b="1" dirty="0">
                <a:solidFill>
                  <a:prstClr val="white"/>
                </a:solidFill>
                <a:latin typeface="黑体" pitchFamily="49" charset="-122"/>
                <a:ea typeface="黑体" pitchFamily="49" charset="-122"/>
              </a:rPr>
              <a:t>五、输入标题</a:t>
            </a:r>
          </a:p>
        </p:txBody>
      </p:sp>
      <p:grpSp>
        <p:nvGrpSpPr>
          <p:cNvPr id="22" name="Group 187"/>
          <p:cNvGrpSpPr/>
          <p:nvPr/>
        </p:nvGrpSpPr>
        <p:grpSpPr>
          <a:xfrm>
            <a:off x="645611" y="1995686"/>
            <a:ext cx="1606872" cy="1575015"/>
            <a:chOff x="0" y="0"/>
            <a:chExt cx="527050" cy="525463"/>
          </a:xfrm>
          <a:solidFill>
            <a:schemeClr val="bg1"/>
          </a:solidFill>
        </p:grpSpPr>
        <p:sp>
          <p:nvSpPr>
            <p:cNvPr id="23" name="Freeform 188"/>
            <p:cNvSpPr/>
            <p:nvPr/>
          </p:nvSpPr>
          <p:spPr>
            <a:xfrm>
              <a:off x="-1" y="0"/>
              <a:ext cx="527051" cy="525464"/>
            </a:xfrm>
            <a:custGeom>
              <a:avLst/>
              <a:gdLst/>
              <a:ahLst/>
              <a:cxnLst>
                <a:cxn ang="0">
                  <a:pos x="wd2" y="hd2"/>
                </a:cxn>
                <a:cxn ang="5400000">
                  <a:pos x="wd2" y="hd2"/>
                </a:cxn>
                <a:cxn ang="10800000">
                  <a:pos x="wd2" y="hd2"/>
                </a:cxn>
                <a:cxn ang="16200000">
                  <a:pos x="wd2" y="hd2"/>
                </a:cxn>
              </a:cxnLst>
              <a:rect l="0" t="0" r="r" b="b"/>
              <a:pathLst>
                <a:path w="21600" h="21600" extrusionOk="0">
                  <a:moveTo>
                    <a:pt x="20486" y="8530"/>
                  </a:moveTo>
                  <a:cubicBezTo>
                    <a:pt x="18978" y="8276"/>
                    <a:pt x="18978" y="8276"/>
                    <a:pt x="18978" y="8276"/>
                  </a:cubicBezTo>
                  <a:cubicBezTo>
                    <a:pt x="18822" y="7769"/>
                    <a:pt x="18611" y="7275"/>
                    <a:pt x="18371" y="6810"/>
                  </a:cubicBezTo>
                  <a:cubicBezTo>
                    <a:pt x="19260" y="5555"/>
                    <a:pt x="19260" y="5555"/>
                    <a:pt x="19260" y="5555"/>
                  </a:cubicBezTo>
                  <a:cubicBezTo>
                    <a:pt x="19640" y="5033"/>
                    <a:pt x="19584" y="4300"/>
                    <a:pt x="19119" y="3835"/>
                  </a:cubicBezTo>
                  <a:cubicBezTo>
                    <a:pt x="17765" y="2496"/>
                    <a:pt x="17765" y="2496"/>
                    <a:pt x="17765" y="2496"/>
                  </a:cubicBezTo>
                  <a:cubicBezTo>
                    <a:pt x="17525" y="2242"/>
                    <a:pt x="17187" y="2101"/>
                    <a:pt x="16834" y="2101"/>
                  </a:cubicBezTo>
                  <a:cubicBezTo>
                    <a:pt x="16552" y="2101"/>
                    <a:pt x="16285" y="2185"/>
                    <a:pt x="16059" y="2355"/>
                  </a:cubicBezTo>
                  <a:cubicBezTo>
                    <a:pt x="14804" y="3243"/>
                    <a:pt x="14804" y="3243"/>
                    <a:pt x="14804" y="3243"/>
                  </a:cubicBezTo>
                  <a:cubicBezTo>
                    <a:pt x="14311" y="2989"/>
                    <a:pt x="13803" y="2778"/>
                    <a:pt x="13281" y="2622"/>
                  </a:cubicBezTo>
                  <a:cubicBezTo>
                    <a:pt x="13028" y="1114"/>
                    <a:pt x="13028" y="1114"/>
                    <a:pt x="13028" y="1114"/>
                  </a:cubicBezTo>
                  <a:cubicBezTo>
                    <a:pt x="12915" y="479"/>
                    <a:pt x="12365" y="0"/>
                    <a:pt x="11702" y="0"/>
                  </a:cubicBezTo>
                  <a:cubicBezTo>
                    <a:pt x="9813" y="0"/>
                    <a:pt x="9813" y="0"/>
                    <a:pt x="9813" y="0"/>
                  </a:cubicBezTo>
                  <a:cubicBezTo>
                    <a:pt x="9150" y="0"/>
                    <a:pt x="8601" y="479"/>
                    <a:pt x="8488" y="1114"/>
                  </a:cubicBezTo>
                  <a:cubicBezTo>
                    <a:pt x="8234" y="2651"/>
                    <a:pt x="8234" y="2651"/>
                    <a:pt x="8234" y="2651"/>
                  </a:cubicBezTo>
                  <a:cubicBezTo>
                    <a:pt x="7726" y="2806"/>
                    <a:pt x="7233" y="3017"/>
                    <a:pt x="6768" y="3271"/>
                  </a:cubicBezTo>
                  <a:cubicBezTo>
                    <a:pt x="5527" y="2383"/>
                    <a:pt x="5527" y="2383"/>
                    <a:pt x="5527" y="2383"/>
                  </a:cubicBezTo>
                  <a:cubicBezTo>
                    <a:pt x="5301" y="2214"/>
                    <a:pt x="5019" y="2129"/>
                    <a:pt x="4751" y="2129"/>
                  </a:cubicBezTo>
                  <a:cubicBezTo>
                    <a:pt x="4385" y="2129"/>
                    <a:pt x="4046" y="2270"/>
                    <a:pt x="3807" y="2524"/>
                  </a:cubicBezTo>
                  <a:cubicBezTo>
                    <a:pt x="2453" y="3863"/>
                    <a:pt x="2453" y="3863"/>
                    <a:pt x="2453" y="3863"/>
                  </a:cubicBezTo>
                  <a:cubicBezTo>
                    <a:pt x="1988" y="4328"/>
                    <a:pt x="1932" y="5048"/>
                    <a:pt x="2312" y="5583"/>
                  </a:cubicBezTo>
                  <a:cubicBezTo>
                    <a:pt x="3215" y="6852"/>
                    <a:pt x="3215" y="6852"/>
                    <a:pt x="3215" y="6852"/>
                  </a:cubicBezTo>
                  <a:cubicBezTo>
                    <a:pt x="2961" y="7332"/>
                    <a:pt x="2763" y="7825"/>
                    <a:pt x="2608" y="8333"/>
                  </a:cubicBezTo>
                  <a:cubicBezTo>
                    <a:pt x="1114" y="8586"/>
                    <a:pt x="1114" y="8586"/>
                    <a:pt x="1114" y="8586"/>
                  </a:cubicBezTo>
                  <a:cubicBezTo>
                    <a:pt x="465" y="8685"/>
                    <a:pt x="0" y="9249"/>
                    <a:pt x="0" y="9898"/>
                  </a:cubicBezTo>
                  <a:cubicBezTo>
                    <a:pt x="0" y="11801"/>
                    <a:pt x="0" y="11801"/>
                    <a:pt x="0" y="11801"/>
                  </a:cubicBezTo>
                  <a:cubicBezTo>
                    <a:pt x="0" y="12450"/>
                    <a:pt x="465" y="13014"/>
                    <a:pt x="1114" y="13112"/>
                  </a:cubicBezTo>
                  <a:cubicBezTo>
                    <a:pt x="2651" y="13380"/>
                    <a:pt x="2651" y="13380"/>
                    <a:pt x="2651" y="13380"/>
                  </a:cubicBezTo>
                  <a:cubicBezTo>
                    <a:pt x="2806" y="13888"/>
                    <a:pt x="3017" y="14381"/>
                    <a:pt x="3271" y="14846"/>
                  </a:cubicBezTo>
                  <a:cubicBezTo>
                    <a:pt x="2383" y="16087"/>
                    <a:pt x="2383" y="16087"/>
                    <a:pt x="2383" y="16087"/>
                  </a:cubicBezTo>
                  <a:cubicBezTo>
                    <a:pt x="2002" y="16609"/>
                    <a:pt x="2058" y="17342"/>
                    <a:pt x="2524" y="17793"/>
                  </a:cubicBezTo>
                  <a:cubicBezTo>
                    <a:pt x="3863" y="19147"/>
                    <a:pt x="3863" y="19147"/>
                    <a:pt x="3863" y="19147"/>
                  </a:cubicBezTo>
                  <a:cubicBezTo>
                    <a:pt x="4117" y="19401"/>
                    <a:pt x="4455" y="19542"/>
                    <a:pt x="4808" y="19542"/>
                  </a:cubicBezTo>
                  <a:cubicBezTo>
                    <a:pt x="5090" y="19542"/>
                    <a:pt x="5358" y="19457"/>
                    <a:pt x="5583" y="19288"/>
                  </a:cubicBezTo>
                  <a:cubicBezTo>
                    <a:pt x="6852" y="18385"/>
                    <a:pt x="6852" y="18385"/>
                    <a:pt x="6852" y="18385"/>
                  </a:cubicBezTo>
                  <a:cubicBezTo>
                    <a:pt x="7303" y="18625"/>
                    <a:pt x="7783" y="18822"/>
                    <a:pt x="8276" y="18978"/>
                  </a:cubicBezTo>
                  <a:cubicBezTo>
                    <a:pt x="8530" y="20486"/>
                    <a:pt x="8530" y="20486"/>
                    <a:pt x="8530" y="20486"/>
                  </a:cubicBezTo>
                  <a:cubicBezTo>
                    <a:pt x="8629" y="21135"/>
                    <a:pt x="9193" y="21600"/>
                    <a:pt x="9841" y="21600"/>
                  </a:cubicBezTo>
                  <a:cubicBezTo>
                    <a:pt x="11745" y="21600"/>
                    <a:pt x="11745" y="21600"/>
                    <a:pt x="11745" y="21600"/>
                  </a:cubicBezTo>
                  <a:cubicBezTo>
                    <a:pt x="12407" y="21600"/>
                    <a:pt x="12957" y="21135"/>
                    <a:pt x="13070" y="20486"/>
                  </a:cubicBezTo>
                  <a:cubicBezTo>
                    <a:pt x="13324" y="18978"/>
                    <a:pt x="13324" y="18978"/>
                    <a:pt x="13324" y="18978"/>
                  </a:cubicBezTo>
                  <a:cubicBezTo>
                    <a:pt x="13831" y="18808"/>
                    <a:pt x="14325" y="18611"/>
                    <a:pt x="14790" y="18357"/>
                  </a:cubicBezTo>
                  <a:cubicBezTo>
                    <a:pt x="16045" y="19260"/>
                    <a:pt x="16045" y="19260"/>
                    <a:pt x="16045" y="19260"/>
                  </a:cubicBezTo>
                  <a:cubicBezTo>
                    <a:pt x="16270" y="19415"/>
                    <a:pt x="16538" y="19499"/>
                    <a:pt x="16820" y="19499"/>
                  </a:cubicBezTo>
                  <a:cubicBezTo>
                    <a:pt x="17173" y="19499"/>
                    <a:pt x="17511" y="19358"/>
                    <a:pt x="17765" y="19119"/>
                  </a:cubicBezTo>
                  <a:cubicBezTo>
                    <a:pt x="19104" y="17765"/>
                    <a:pt x="19104" y="17765"/>
                    <a:pt x="19104" y="17765"/>
                  </a:cubicBezTo>
                  <a:cubicBezTo>
                    <a:pt x="19570" y="17314"/>
                    <a:pt x="19626" y="16581"/>
                    <a:pt x="19245" y="16045"/>
                  </a:cubicBezTo>
                  <a:cubicBezTo>
                    <a:pt x="18357" y="14790"/>
                    <a:pt x="18357" y="14790"/>
                    <a:pt x="18357" y="14790"/>
                  </a:cubicBezTo>
                  <a:cubicBezTo>
                    <a:pt x="18611" y="14325"/>
                    <a:pt x="18808" y="13831"/>
                    <a:pt x="18963" y="13324"/>
                  </a:cubicBezTo>
                  <a:cubicBezTo>
                    <a:pt x="20486" y="13070"/>
                    <a:pt x="20486" y="13070"/>
                    <a:pt x="20486" y="13070"/>
                  </a:cubicBezTo>
                  <a:cubicBezTo>
                    <a:pt x="21135" y="12957"/>
                    <a:pt x="21600" y="12407"/>
                    <a:pt x="21600" y="11759"/>
                  </a:cubicBezTo>
                  <a:cubicBezTo>
                    <a:pt x="21600" y="9855"/>
                    <a:pt x="21600" y="9855"/>
                    <a:pt x="21600" y="9855"/>
                  </a:cubicBezTo>
                  <a:cubicBezTo>
                    <a:pt x="21600" y="9207"/>
                    <a:pt x="21135" y="8643"/>
                    <a:pt x="20486" y="8530"/>
                  </a:cubicBezTo>
                  <a:close/>
                  <a:moveTo>
                    <a:pt x="20387" y="11759"/>
                  </a:moveTo>
                  <a:cubicBezTo>
                    <a:pt x="20387" y="11815"/>
                    <a:pt x="20345" y="11857"/>
                    <a:pt x="20289" y="11872"/>
                  </a:cubicBezTo>
                  <a:cubicBezTo>
                    <a:pt x="18399" y="12182"/>
                    <a:pt x="18399" y="12182"/>
                    <a:pt x="18399" y="12182"/>
                  </a:cubicBezTo>
                  <a:cubicBezTo>
                    <a:pt x="18160" y="12224"/>
                    <a:pt x="17962" y="12407"/>
                    <a:pt x="17906" y="12633"/>
                  </a:cubicBezTo>
                  <a:cubicBezTo>
                    <a:pt x="17737" y="13296"/>
                    <a:pt x="17469" y="13930"/>
                    <a:pt x="17116" y="14522"/>
                  </a:cubicBezTo>
                  <a:cubicBezTo>
                    <a:pt x="17004" y="14734"/>
                    <a:pt x="17004" y="14987"/>
                    <a:pt x="17145" y="15185"/>
                  </a:cubicBezTo>
                  <a:cubicBezTo>
                    <a:pt x="18258" y="16764"/>
                    <a:pt x="18258" y="16764"/>
                    <a:pt x="18258" y="16764"/>
                  </a:cubicBezTo>
                  <a:cubicBezTo>
                    <a:pt x="18301" y="16806"/>
                    <a:pt x="18287" y="16877"/>
                    <a:pt x="18244" y="16905"/>
                  </a:cubicBezTo>
                  <a:cubicBezTo>
                    <a:pt x="16905" y="18258"/>
                    <a:pt x="16905" y="18258"/>
                    <a:pt x="16905" y="18258"/>
                  </a:cubicBezTo>
                  <a:cubicBezTo>
                    <a:pt x="16877" y="18287"/>
                    <a:pt x="16849" y="18287"/>
                    <a:pt x="16820" y="18287"/>
                  </a:cubicBezTo>
                  <a:cubicBezTo>
                    <a:pt x="16792" y="18287"/>
                    <a:pt x="16764" y="18287"/>
                    <a:pt x="16750" y="18273"/>
                  </a:cubicBezTo>
                  <a:cubicBezTo>
                    <a:pt x="15185" y="17159"/>
                    <a:pt x="15185" y="17159"/>
                    <a:pt x="15185" y="17159"/>
                  </a:cubicBezTo>
                  <a:cubicBezTo>
                    <a:pt x="14987" y="17018"/>
                    <a:pt x="14734" y="17004"/>
                    <a:pt x="14522" y="17131"/>
                  </a:cubicBezTo>
                  <a:cubicBezTo>
                    <a:pt x="13930" y="17483"/>
                    <a:pt x="13296" y="17737"/>
                    <a:pt x="12633" y="17906"/>
                  </a:cubicBezTo>
                  <a:cubicBezTo>
                    <a:pt x="12393" y="17977"/>
                    <a:pt x="12224" y="18160"/>
                    <a:pt x="12182" y="18399"/>
                  </a:cubicBezTo>
                  <a:cubicBezTo>
                    <a:pt x="11872" y="20289"/>
                    <a:pt x="11872" y="20289"/>
                    <a:pt x="11872" y="20289"/>
                  </a:cubicBezTo>
                  <a:cubicBezTo>
                    <a:pt x="11857" y="20359"/>
                    <a:pt x="11801" y="20387"/>
                    <a:pt x="11745" y="20387"/>
                  </a:cubicBezTo>
                  <a:cubicBezTo>
                    <a:pt x="9855" y="20387"/>
                    <a:pt x="9855" y="20387"/>
                    <a:pt x="9855" y="20387"/>
                  </a:cubicBezTo>
                  <a:cubicBezTo>
                    <a:pt x="9785" y="20387"/>
                    <a:pt x="9743" y="20359"/>
                    <a:pt x="9728" y="20289"/>
                  </a:cubicBezTo>
                  <a:cubicBezTo>
                    <a:pt x="9418" y="18399"/>
                    <a:pt x="9418" y="18399"/>
                    <a:pt x="9418" y="18399"/>
                  </a:cubicBezTo>
                  <a:cubicBezTo>
                    <a:pt x="9376" y="18160"/>
                    <a:pt x="9193" y="17977"/>
                    <a:pt x="8967" y="17906"/>
                  </a:cubicBezTo>
                  <a:cubicBezTo>
                    <a:pt x="8319" y="17751"/>
                    <a:pt x="7698" y="17483"/>
                    <a:pt x="7120" y="17159"/>
                  </a:cubicBezTo>
                  <a:cubicBezTo>
                    <a:pt x="7021" y="17102"/>
                    <a:pt x="6923" y="17074"/>
                    <a:pt x="6810" y="17074"/>
                  </a:cubicBezTo>
                  <a:cubicBezTo>
                    <a:pt x="6697" y="17074"/>
                    <a:pt x="6570" y="17102"/>
                    <a:pt x="6457" y="17187"/>
                  </a:cubicBezTo>
                  <a:cubicBezTo>
                    <a:pt x="4878" y="18315"/>
                    <a:pt x="4878" y="18315"/>
                    <a:pt x="4878" y="18315"/>
                  </a:cubicBezTo>
                  <a:cubicBezTo>
                    <a:pt x="4864" y="18329"/>
                    <a:pt x="4836" y="18329"/>
                    <a:pt x="4808" y="18329"/>
                  </a:cubicBezTo>
                  <a:cubicBezTo>
                    <a:pt x="4794" y="18329"/>
                    <a:pt x="4766" y="18329"/>
                    <a:pt x="4723" y="18301"/>
                  </a:cubicBezTo>
                  <a:cubicBezTo>
                    <a:pt x="3384" y="16947"/>
                    <a:pt x="3384" y="16947"/>
                    <a:pt x="3384" y="16947"/>
                  </a:cubicBezTo>
                  <a:cubicBezTo>
                    <a:pt x="3342" y="16905"/>
                    <a:pt x="3342" y="16849"/>
                    <a:pt x="3370" y="16792"/>
                  </a:cubicBezTo>
                  <a:cubicBezTo>
                    <a:pt x="4484" y="15241"/>
                    <a:pt x="4484" y="15241"/>
                    <a:pt x="4484" y="15241"/>
                  </a:cubicBezTo>
                  <a:cubicBezTo>
                    <a:pt x="4625" y="15044"/>
                    <a:pt x="4625" y="14776"/>
                    <a:pt x="4512" y="14579"/>
                  </a:cubicBezTo>
                  <a:cubicBezTo>
                    <a:pt x="4159" y="13986"/>
                    <a:pt x="3891" y="13352"/>
                    <a:pt x="3708" y="12689"/>
                  </a:cubicBezTo>
                  <a:cubicBezTo>
                    <a:pt x="3652" y="12464"/>
                    <a:pt x="3454" y="12280"/>
                    <a:pt x="3229" y="12238"/>
                  </a:cubicBezTo>
                  <a:cubicBezTo>
                    <a:pt x="1311" y="11914"/>
                    <a:pt x="1311" y="11914"/>
                    <a:pt x="1311" y="11914"/>
                  </a:cubicBezTo>
                  <a:cubicBezTo>
                    <a:pt x="1255" y="11914"/>
                    <a:pt x="1213" y="11857"/>
                    <a:pt x="1213" y="11801"/>
                  </a:cubicBezTo>
                  <a:cubicBezTo>
                    <a:pt x="1213" y="9898"/>
                    <a:pt x="1213" y="9898"/>
                    <a:pt x="1213" y="9898"/>
                  </a:cubicBezTo>
                  <a:cubicBezTo>
                    <a:pt x="1213" y="9841"/>
                    <a:pt x="1255" y="9785"/>
                    <a:pt x="1311" y="9785"/>
                  </a:cubicBezTo>
                  <a:cubicBezTo>
                    <a:pt x="3201" y="9461"/>
                    <a:pt x="3201" y="9461"/>
                    <a:pt x="3201" y="9461"/>
                  </a:cubicBezTo>
                  <a:cubicBezTo>
                    <a:pt x="3440" y="9432"/>
                    <a:pt x="3638" y="9249"/>
                    <a:pt x="3694" y="9009"/>
                  </a:cubicBezTo>
                  <a:cubicBezTo>
                    <a:pt x="3863" y="8347"/>
                    <a:pt x="4117" y="7712"/>
                    <a:pt x="4455" y="7120"/>
                  </a:cubicBezTo>
                  <a:cubicBezTo>
                    <a:pt x="4582" y="6909"/>
                    <a:pt x="4568" y="6655"/>
                    <a:pt x="4427" y="6457"/>
                  </a:cubicBezTo>
                  <a:cubicBezTo>
                    <a:pt x="3313" y="4878"/>
                    <a:pt x="3313" y="4878"/>
                    <a:pt x="3313" y="4878"/>
                  </a:cubicBezTo>
                  <a:cubicBezTo>
                    <a:pt x="3271" y="4836"/>
                    <a:pt x="3285" y="4766"/>
                    <a:pt x="3327" y="4723"/>
                  </a:cubicBezTo>
                  <a:cubicBezTo>
                    <a:pt x="4667" y="3384"/>
                    <a:pt x="4667" y="3384"/>
                    <a:pt x="4667" y="3384"/>
                  </a:cubicBezTo>
                  <a:cubicBezTo>
                    <a:pt x="4695" y="3356"/>
                    <a:pt x="4723" y="3342"/>
                    <a:pt x="4751" y="3342"/>
                  </a:cubicBezTo>
                  <a:cubicBezTo>
                    <a:pt x="4780" y="3342"/>
                    <a:pt x="4794" y="3356"/>
                    <a:pt x="4822" y="3370"/>
                  </a:cubicBezTo>
                  <a:cubicBezTo>
                    <a:pt x="6373" y="4484"/>
                    <a:pt x="6373" y="4484"/>
                    <a:pt x="6373" y="4484"/>
                  </a:cubicBezTo>
                  <a:cubicBezTo>
                    <a:pt x="6570" y="4625"/>
                    <a:pt x="6838" y="4625"/>
                    <a:pt x="7050" y="4512"/>
                  </a:cubicBezTo>
                  <a:cubicBezTo>
                    <a:pt x="7628" y="4159"/>
                    <a:pt x="8262" y="3891"/>
                    <a:pt x="8925" y="3708"/>
                  </a:cubicBezTo>
                  <a:cubicBezTo>
                    <a:pt x="9164" y="3652"/>
                    <a:pt x="9334" y="3454"/>
                    <a:pt x="9376" y="3229"/>
                  </a:cubicBezTo>
                  <a:cubicBezTo>
                    <a:pt x="9700" y="1311"/>
                    <a:pt x="9700" y="1311"/>
                    <a:pt x="9700" y="1311"/>
                  </a:cubicBezTo>
                  <a:cubicBezTo>
                    <a:pt x="9714" y="1255"/>
                    <a:pt x="9757" y="1213"/>
                    <a:pt x="9813" y="1213"/>
                  </a:cubicBezTo>
                  <a:cubicBezTo>
                    <a:pt x="11716" y="1213"/>
                    <a:pt x="11716" y="1213"/>
                    <a:pt x="11716" y="1213"/>
                  </a:cubicBezTo>
                  <a:cubicBezTo>
                    <a:pt x="11773" y="1213"/>
                    <a:pt x="11829" y="1255"/>
                    <a:pt x="11829" y="1311"/>
                  </a:cubicBezTo>
                  <a:cubicBezTo>
                    <a:pt x="12154" y="3201"/>
                    <a:pt x="12154" y="3201"/>
                    <a:pt x="12154" y="3201"/>
                  </a:cubicBezTo>
                  <a:cubicBezTo>
                    <a:pt x="12196" y="3440"/>
                    <a:pt x="12365" y="3638"/>
                    <a:pt x="12605" y="3694"/>
                  </a:cubicBezTo>
                  <a:cubicBezTo>
                    <a:pt x="13281" y="3863"/>
                    <a:pt x="13930" y="4131"/>
                    <a:pt x="14536" y="4484"/>
                  </a:cubicBezTo>
                  <a:cubicBezTo>
                    <a:pt x="14748" y="4610"/>
                    <a:pt x="15002" y="4596"/>
                    <a:pt x="15199" y="4455"/>
                  </a:cubicBezTo>
                  <a:cubicBezTo>
                    <a:pt x="16750" y="3342"/>
                    <a:pt x="16750" y="3342"/>
                    <a:pt x="16750" y="3342"/>
                  </a:cubicBezTo>
                  <a:cubicBezTo>
                    <a:pt x="16778" y="3327"/>
                    <a:pt x="16806" y="3313"/>
                    <a:pt x="16820" y="3313"/>
                  </a:cubicBezTo>
                  <a:cubicBezTo>
                    <a:pt x="16849" y="3313"/>
                    <a:pt x="16877" y="3327"/>
                    <a:pt x="16905" y="3356"/>
                  </a:cubicBezTo>
                  <a:cubicBezTo>
                    <a:pt x="18258" y="4695"/>
                    <a:pt x="18258" y="4695"/>
                    <a:pt x="18258" y="4695"/>
                  </a:cubicBezTo>
                  <a:cubicBezTo>
                    <a:pt x="18301" y="4737"/>
                    <a:pt x="18301" y="4808"/>
                    <a:pt x="18273" y="4850"/>
                  </a:cubicBezTo>
                  <a:cubicBezTo>
                    <a:pt x="17159" y="6415"/>
                    <a:pt x="17159" y="6415"/>
                    <a:pt x="17159" y="6415"/>
                  </a:cubicBezTo>
                  <a:cubicBezTo>
                    <a:pt x="17018" y="6613"/>
                    <a:pt x="17004" y="6866"/>
                    <a:pt x="17131" y="7078"/>
                  </a:cubicBezTo>
                  <a:cubicBezTo>
                    <a:pt x="17483" y="7670"/>
                    <a:pt x="17737" y="8304"/>
                    <a:pt x="17906" y="8967"/>
                  </a:cubicBezTo>
                  <a:cubicBezTo>
                    <a:pt x="17977" y="9207"/>
                    <a:pt x="18160" y="9376"/>
                    <a:pt x="18399" y="9418"/>
                  </a:cubicBezTo>
                  <a:cubicBezTo>
                    <a:pt x="20289" y="9743"/>
                    <a:pt x="20289" y="9743"/>
                    <a:pt x="20289" y="9743"/>
                  </a:cubicBezTo>
                  <a:cubicBezTo>
                    <a:pt x="20359" y="9743"/>
                    <a:pt x="20387" y="9799"/>
                    <a:pt x="20387" y="9855"/>
                  </a:cubicBezTo>
                  <a:cubicBezTo>
                    <a:pt x="20387" y="11759"/>
                    <a:pt x="20387" y="11759"/>
                    <a:pt x="20387" y="11759"/>
                  </a:cubicBezTo>
                  <a:close/>
                  <a:moveTo>
                    <a:pt x="20387" y="11759"/>
                  </a:moveTo>
                  <a:cubicBezTo>
                    <a:pt x="20387" y="11759"/>
                    <a:pt x="20387" y="11759"/>
                    <a:pt x="20387" y="11759"/>
                  </a:cubicBezTo>
                </a:path>
              </a:pathLst>
            </a:custGeom>
            <a:grpFill/>
            <a:ln w="12700" cap="flat">
              <a:noFill/>
              <a:miter lim="400000"/>
            </a:ln>
            <a:effectLst/>
          </p:spPr>
          <p:txBody>
            <a:bodyPr wrap="square" lIns="45719" tIns="45719" rIns="45719" bIns="45719" numCol="1" anchor="t">
              <a:noAutofit/>
            </a:bodyPr>
            <a:lstStyle/>
            <a:p>
              <a:endParaRPr/>
            </a:p>
          </p:txBody>
        </p:sp>
        <p:sp>
          <p:nvSpPr>
            <p:cNvPr id="24" name="Freeform 189"/>
            <p:cNvSpPr/>
            <p:nvPr/>
          </p:nvSpPr>
          <p:spPr>
            <a:xfrm>
              <a:off x="150812" y="149225"/>
              <a:ext cx="227013" cy="227013"/>
            </a:xfrm>
            <a:custGeom>
              <a:avLst/>
              <a:gdLst/>
              <a:ahLst/>
              <a:cxnLst>
                <a:cxn ang="0">
                  <a:pos x="wd2" y="hd2"/>
                </a:cxn>
                <a:cxn ang="5400000">
                  <a:pos x="wd2" y="hd2"/>
                </a:cxn>
                <a:cxn ang="10800000">
                  <a:pos x="wd2" y="hd2"/>
                </a:cxn>
                <a:cxn ang="16200000">
                  <a:pos x="wd2" y="hd2"/>
                </a:cxn>
              </a:cxnLst>
              <a:rect l="0" t="0" r="r" b="b"/>
              <a:pathLst>
                <a:path w="21600" h="21600" extrusionOk="0">
                  <a:moveTo>
                    <a:pt x="10784" y="0"/>
                  </a:moveTo>
                  <a:cubicBezTo>
                    <a:pt x="4836" y="0"/>
                    <a:pt x="0" y="4836"/>
                    <a:pt x="0" y="10784"/>
                  </a:cubicBezTo>
                  <a:cubicBezTo>
                    <a:pt x="0" y="16764"/>
                    <a:pt x="4836" y="21600"/>
                    <a:pt x="10784" y="21600"/>
                  </a:cubicBezTo>
                  <a:cubicBezTo>
                    <a:pt x="16731" y="21600"/>
                    <a:pt x="21600" y="16764"/>
                    <a:pt x="21600" y="10784"/>
                  </a:cubicBezTo>
                  <a:cubicBezTo>
                    <a:pt x="21600" y="4836"/>
                    <a:pt x="16731" y="0"/>
                    <a:pt x="10784" y="0"/>
                  </a:cubicBezTo>
                  <a:close/>
                  <a:moveTo>
                    <a:pt x="10784" y="18757"/>
                  </a:moveTo>
                  <a:cubicBezTo>
                    <a:pt x="6372" y="18757"/>
                    <a:pt x="2810" y="15195"/>
                    <a:pt x="2810" y="10784"/>
                  </a:cubicBezTo>
                  <a:cubicBezTo>
                    <a:pt x="2810" y="6372"/>
                    <a:pt x="6372" y="2810"/>
                    <a:pt x="10784" y="2810"/>
                  </a:cubicBezTo>
                  <a:cubicBezTo>
                    <a:pt x="15195" y="2810"/>
                    <a:pt x="18757" y="6372"/>
                    <a:pt x="18757" y="10784"/>
                  </a:cubicBezTo>
                  <a:cubicBezTo>
                    <a:pt x="18757" y="15195"/>
                    <a:pt x="15195" y="18757"/>
                    <a:pt x="10784" y="18757"/>
                  </a:cubicBezTo>
                  <a:close/>
                  <a:moveTo>
                    <a:pt x="10784" y="18757"/>
                  </a:moveTo>
                  <a:cubicBezTo>
                    <a:pt x="10784" y="18757"/>
                    <a:pt x="10784" y="18757"/>
                    <a:pt x="10784" y="18757"/>
                  </a:cubicBezTo>
                </a:path>
              </a:pathLst>
            </a:custGeom>
            <a:grpFill/>
            <a:ln w="12700" cap="flat">
              <a:noFill/>
              <a:miter lim="400000"/>
            </a:ln>
            <a:effectLst/>
          </p:spPr>
          <p:txBody>
            <a:bodyPr wrap="square" lIns="45719" tIns="45719" rIns="45719" bIns="45719" numCol="1" anchor="t">
              <a:noAutofit/>
            </a:bodyPr>
            <a:lstStyle/>
            <a:p>
              <a:endParaRPr/>
            </a:p>
          </p:txBody>
        </p:sp>
      </p:grpSp>
    </p:spTree>
    <p:extLst>
      <p:ext uri="{BB962C8B-B14F-4D97-AF65-F5344CB8AC3E}">
        <p14:creationId xmlns:p14="http://schemas.microsoft.com/office/powerpoint/2010/main" val="302651384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0180502042302156.jpg"/>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Blur radius="0"/>
                    </a14:imgEffect>
                  </a14:imgLayer>
                </a14:imgProps>
              </a:ext>
              <a:ext uri="{28A0092B-C50C-407E-A947-70E740481C1C}">
                <a14:useLocalDpi xmlns:a14="http://schemas.microsoft.com/office/drawing/2010/main" val="0"/>
              </a:ext>
            </a:extLst>
          </a:blip>
          <a:srcRect r="8024"/>
          <a:stretch/>
        </p:blipFill>
        <p:spPr bwMode="auto">
          <a:xfrm>
            <a:off x="0" y="0"/>
            <a:ext cx="9144000" cy="5143500"/>
          </a:xfrm>
          <a:prstGeom prst="rect">
            <a:avLst/>
          </a:prstGeom>
          <a:solidFill>
            <a:schemeClr val="bg1">
              <a:alpha val="89000"/>
            </a:schemeClr>
          </a:solidFill>
        </p:spPr>
      </p:pic>
      <p:sp>
        <p:nvSpPr>
          <p:cNvPr id="4" name="TextBox 3"/>
          <p:cNvSpPr txBox="1"/>
          <p:nvPr/>
        </p:nvSpPr>
        <p:spPr>
          <a:xfrm>
            <a:off x="3065625" y="3523097"/>
            <a:ext cx="3024336" cy="338554"/>
          </a:xfrm>
          <a:prstGeom prst="rect">
            <a:avLst/>
          </a:prstGeom>
          <a:noFill/>
        </p:spPr>
        <p:txBody>
          <a:bodyPr wrap="square" rtlCol="0">
            <a:spAutoFit/>
          </a:bodyPr>
          <a:lstStyle/>
          <a:p>
            <a:pPr algn="ctr"/>
            <a:r>
              <a:rPr lang="zh-CN" altLang="en-US" sz="1600" b="1" dirty="0">
                <a:solidFill>
                  <a:schemeClr val="bg1"/>
                </a:solidFill>
              </a:rPr>
              <a:t>汇报人：</a:t>
            </a:r>
            <a:r>
              <a:rPr lang="en-US" altLang="zh-CN" sz="1600" b="1" dirty="0">
                <a:solidFill>
                  <a:schemeClr val="bg1"/>
                </a:solidFill>
              </a:rPr>
              <a:t>ABC</a:t>
            </a:r>
            <a:endParaRPr lang="zh-CN" altLang="en-US" sz="1600" b="1" dirty="0">
              <a:solidFill>
                <a:schemeClr val="bg1"/>
              </a:solidFill>
            </a:endParaRPr>
          </a:p>
        </p:txBody>
      </p:sp>
      <p:sp>
        <p:nvSpPr>
          <p:cNvPr id="5" name="TextBox 4"/>
          <p:cNvSpPr txBox="1"/>
          <p:nvPr/>
        </p:nvSpPr>
        <p:spPr>
          <a:xfrm>
            <a:off x="3491880" y="3821741"/>
            <a:ext cx="2160240" cy="338554"/>
          </a:xfrm>
          <a:prstGeom prst="rect">
            <a:avLst/>
          </a:prstGeom>
          <a:noFill/>
        </p:spPr>
        <p:txBody>
          <a:bodyPr wrap="square" rtlCol="0">
            <a:spAutoFit/>
          </a:bodyPr>
          <a:lstStyle/>
          <a:p>
            <a:pPr algn="ctr"/>
            <a:r>
              <a:rPr lang="zh-CN" altLang="en-US" sz="1600" b="1" dirty="0">
                <a:solidFill>
                  <a:schemeClr val="bg1"/>
                </a:solidFill>
              </a:rPr>
              <a:t>指导老师：</a:t>
            </a:r>
            <a:r>
              <a:rPr lang="en-US" altLang="zh-CN" sz="1600" b="1" dirty="0">
                <a:solidFill>
                  <a:schemeClr val="bg1"/>
                </a:solidFill>
              </a:rPr>
              <a:t>ABC</a:t>
            </a:r>
            <a:endParaRPr lang="zh-CN" altLang="en-US" sz="1600" b="1" dirty="0">
              <a:solidFill>
                <a:schemeClr val="bg1"/>
              </a:solidFill>
            </a:endParaRPr>
          </a:p>
        </p:txBody>
      </p:sp>
      <p:pic>
        <p:nvPicPr>
          <p:cNvPr id="7" name="Picture 2" descr="C:\Users\Administrator\Desktop\书香广商书签设计大赛\425635b28bbcfd07b58e685cd57260af.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4642" y="1622339"/>
            <a:ext cx="1986301" cy="198630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Administrator\Desktop\图片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3549" y="699542"/>
            <a:ext cx="6948488" cy="1554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056872"/>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3897630"/>
            <a:ext cx="9144000" cy="100584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1546860" y="4307731"/>
            <a:ext cx="246888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rPr>
              <a:t>周嘉璐</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5920740" y="4307731"/>
            <a:ext cx="246888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cs"/>
              </a:rPr>
              <a:t>广州商学院</a:t>
            </a:r>
          </a:p>
        </p:txBody>
      </p:sp>
      <p:pic>
        <p:nvPicPr>
          <p:cNvPr id="6" name="图片 5" descr="图片包含 黑色, 文字&#10;&#10;描述已自动生成">
            <a:extLst>
              <a:ext uri="{FF2B5EF4-FFF2-40B4-BE49-F238E27FC236}">
                <a16:creationId xmlns:a16="http://schemas.microsoft.com/office/drawing/2014/main" id="{F7959296-0685-45CF-A45C-CF20574266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3890772"/>
          </a:xfrm>
          <a:prstGeom prst="rect">
            <a:avLst/>
          </a:prstGeom>
        </p:spPr>
      </p:pic>
    </p:spTree>
    <p:extLst>
      <p:ext uri="{BB962C8B-B14F-4D97-AF65-F5344CB8AC3E}">
        <p14:creationId xmlns:p14="http://schemas.microsoft.com/office/powerpoint/2010/main" val="930099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A59AC5C-FBC3-497A-ADD9-4193F8FB3A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3808" y="2787934"/>
            <a:ext cx="1440000" cy="144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
          <p:cNvSpPr/>
          <p:nvPr/>
        </p:nvSpPr>
        <p:spPr>
          <a:xfrm>
            <a:off x="3563888" y="1046502"/>
            <a:ext cx="4032448" cy="3455789"/>
          </a:xfrm>
          <a:prstGeom prst="rect">
            <a:avLst/>
          </a:prstGeom>
          <a:solidFill>
            <a:srgbClr val="FCFCFD"/>
          </a:solidFill>
          <a:ln w="12700">
            <a:miter lim="400000"/>
          </a:ln>
          <a:effectLst>
            <a:outerShdw blurRad="254000" dist="38100" dir="5400000" rotWithShape="0">
              <a:srgbClr val="969F98">
                <a:alpha val="20000"/>
              </a:srgbClr>
            </a:outerShdw>
          </a:effectLst>
        </p:spPr>
        <p:txBody>
          <a:bodyPr lIns="45719" rIns="45719" anchor="ctr"/>
          <a:lstStyle/>
          <a:p>
            <a:pPr algn="ctr">
              <a:defRPr>
                <a:solidFill>
                  <a:srgbClr val="FFFFFF"/>
                </a:solidFill>
              </a:defRPr>
            </a:pPr>
            <a:endParaRPr/>
          </a:p>
        </p:txBody>
      </p:sp>
      <p:pic>
        <p:nvPicPr>
          <p:cNvPr id="5" name="图片 4"/>
          <p:cNvPicPr>
            <a:picLocks noChangeAspect="1"/>
          </p:cNvPicPr>
          <p:nvPr/>
        </p:nvPicPr>
        <p:blipFill>
          <a:blip r:embed="rId3"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r="50000"/>
          <a:stretch/>
        </p:blipFill>
        <p:spPr>
          <a:xfrm>
            <a:off x="-1" y="0"/>
            <a:ext cx="3563889" cy="5143500"/>
          </a:xfrm>
          <a:prstGeom prst="rect">
            <a:avLst/>
          </a:prstGeom>
          <a:solidFill>
            <a:schemeClr val="accent1">
              <a:lumMod val="75000"/>
            </a:schemeClr>
          </a:solidFill>
          <a:ln>
            <a:noFill/>
          </a:ln>
          <a:effectLst>
            <a:reflection stA="0" endPos="65000" dist="50800" dir="5400000" sy="-100000" algn="bl" rotWithShape="0"/>
          </a:effectLst>
        </p:spPr>
      </p:pic>
      <p:sp>
        <p:nvSpPr>
          <p:cNvPr id="8" name="直接连接符 8"/>
          <p:cNvSpPr/>
          <p:nvPr/>
        </p:nvSpPr>
        <p:spPr>
          <a:xfrm flipH="1">
            <a:off x="4549915" y="1266038"/>
            <a:ext cx="1" cy="3016716"/>
          </a:xfrm>
          <a:prstGeom prst="line">
            <a:avLst/>
          </a:prstGeom>
          <a:ln w="6350">
            <a:solidFill>
              <a:srgbClr val="969F98">
                <a:alpha val="40000"/>
              </a:srgbClr>
            </a:solidFill>
            <a:miter/>
          </a:ln>
        </p:spPr>
        <p:txBody>
          <a:bodyPr lIns="45719" rIns="45719"/>
          <a:lstStyle/>
          <a:p>
            <a:endParaRPr/>
          </a:p>
        </p:txBody>
      </p:sp>
      <p:sp>
        <p:nvSpPr>
          <p:cNvPr id="9" name="矩形 8"/>
          <p:cNvSpPr/>
          <p:nvPr/>
        </p:nvSpPr>
        <p:spPr>
          <a:xfrm>
            <a:off x="-17444" y="-2"/>
            <a:ext cx="3580926" cy="513962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形"/>
          <p:cNvSpPr/>
          <p:nvPr/>
        </p:nvSpPr>
        <p:spPr>
          <a:xfrm>
            <a:off x="3977411" y="1266038"/>
            <a:ext cx="474334" cy="474336"/>
          </a:xfrm>
          <a:prstGeom prst="ellipse">
            <a:avLst/>
          </a:prstGeom>
          <a:solidFill>
            <a:schemeClr val="accent1">
              <a:lumMod val="75000"/>
            </a:schemeClr>
          </a:solidFill>
          <a:ln w="12700" cap="flat">
            <a:noFill/>
            <a:miter lim="400000"/>
          </a:ln>
          <a:effectLst/>
        </p:spPr>
        <p:txBody>
          <a:bodyPr wrap="square" lIns="45719" tIns="45719" rIns="45719" bIns="45719" numCol="1" anchor="ctr">
            <a:noAutofit/>
          </a:bodyPr>
          <a:lstStyle/>
          <a:p>
            <a:pPr algn="ctr">
              <a:defRPr sz="3200">
                <a:solidFill>
                  <a:srgbClr val="FFFFFF"/>
                </a:solidFill>
              </a:defRPr>
            </a:pPr>
            <a:r>
              <a:rPr lang="en-US" dirty="0">
                <a:solidFill>
                  <a:schemeClr val="bg1"/>
                </a:solidFill>
              </a:rPr>
              <a:t>1</a:t>
            </a:r>
            <a:endParaRPr dirty="0">
              <a:solidFill>
                <a:schemeClr val="bg1"/>
              </a:solidFill>
            </a:endParaRPr>
          </a:p>
        </p:txBody>
      </p:sp>
      <p:sp>
        <p:nvSpPr>
          <p:cNvPr id="12" name="圆形"/>
          <p:cNvSpPr/>
          <p:nvPr/>
        </p:nvSpPr>
        <p:spPr>
          <a:xfrm>
            <a:off x="3977411" y="3153958"/>
            <a:ext cx="474334" cy="474336"/>
          </a:xfrm>
          <a:prstGeom prst="ellipse">
            <a:avLst/>
          </a:prstGeom>
          <a:solidFill>
            <a:schemeClr val="accent1">
              <a:lumMod val="75000"/>
            </a:schemeClr>
          </a:solidFill>
          <a:ln w="12700" cap="flat">
            <a:noFill/>
            <a:miter lim="400000"/>
          </a:ln>
          <a:effectLst/>
        </p:spPr>
        <p:txBody>
          <a:bodyPr wrap="square" lIns="45719" tIns="45719" rIns="45719" bIns="45719" numCol="1" anchor="ctr">
            <a:noAutofit/>
          </a:bodyPr>
          <a:lstStyle/>
          <a:p>
            <a:pPr algn="ctr">
              <a:defRPr sz="3200">
                <a:solidFill>
                  <a:srgbClr val="FFFFFF"/>
                </a:solidFill>
              </a:defRPr>
            </a:pPr>
            <a:r>
              <a:rPr lang="en-US" dirty="0">
                <a:solidFill>
                  <a:schemeClr val="bg1"/>
                </a:solidFill>
              </a:rPr>
              <a:t>4</a:t>
            </a:r>
            <a:endParaRPr dirty="0">
              <a:solidFill>
                <a:schemeClr val="bg1"/>
              </a:solidFill>
            </a:endParaRPr>
          </a:p>
        </p:txBody>
      </p:sp>
      <p:sp>
        <p:nvSpPr>
          <p:cNvPr id="13" name="圆形"/>
          <p:cNvSpPr/>
          <p:nvPr/>
        </p:nvSpPr>
        <p:spPr>
          <a:xfrm>
            <a:off x="3977411" y="2530522"/>
            <a:ext cx="474334" cy="474336"/>
          </a:xfrm>
          <a:prstGeom prst="ellipse">
            <a:avLst/>
          </a:prstGeom>
          <a:solidFill>
            <a:schemeClr val="accent1">
              <a:lumMod val="75000"/>
            </a:schemeClr>
          </a:solidFill>
          <a:ln w="12700" cap="flat">
            <a:noFill/>
            <a:miter lim="400000"/>
          </a:ln>
          <a:effectLst/>
        </p:spPr>
        <p:txBody>
          <a:bodyPr wrap="square" lIns="45719" tIns="45719" rIns="45719" bIns="45719" numCol="1" anchor="ctr">
            <a:noAutofit/>
          </a:bodyPr>
          <a:lstStyle/>
          <a:p>
            <a:pPr algn="ctr">
              <a:defRPr sz="3200">
                <a:solidFill>
                  <a:srgbClr val="FFFFFF"/>
                </a:solidFill>
              </a:defRPr>
            </a:pPr>
            <a:r>
              <a:rPr lang="en-US" dirty="0">
                <a:solidFill>
                  <a:schemeClr val="bg1"/>
                </a:solidFill>
              </a:rPr>
              <a:t>3</a:t>
            </a:r>
            <a:endParaRPr dirty="0">
              <a:solidFill>
                <a:schemeClr val="bg1"/>
              </a:solidFill>
            </a:endParaRPr>
          </a:p>
        </p:txBody>
      </p:sp>
      <p:sp>
        <p:nvSpPr>
          <p:cNvPr id="14" name="圆形"/>
          <p:cNvSpPr/>
          <p:nvPr/>
        </p:nvSpPr>
        <p:spPr>
          <a:xfrm>
            <a:off x="3977411" y="1905534"/>
            <a:ext cx="474334" cy="474336"/>
          </a:xfrm>
          <a:prstGeom prst="ellipse">
            <a:avLst/>
          </a:prstGeom>
          <a:solidFill>
            <a:schemeClr val="accent1">
              <a:lumMod val="75000"/>
            </a:schemeClr>
          </a:solidFill>
          <a:ln w="12700" cap="flat">
            <a:noFill/>
            <a:miter lim="400000"/>
          </a:ln>
          <a:effectLst/>
        </p:spPr>
        <p:txBody>
          <a:bodyPr wrap="square" lIns="45719" tIns="45719" rIns="45719" bIns="45719" numCol="1" anchor="ctr">
            <a:noAutofit/>
          </a:bodyPr>
          <a:lstStyle/>
          <a:p>
            <a:pPr algn="ctr">
              <a:defRPr sz="3200">
                <a:solidFill>
                  <a:srgbClr val="FFFFFF"/>
                </a:solidFill>
              </a:defRPr>
            </a:pPr>
            <a:r>
              <a:rPr lang="en-US" dirty="0">
                <a:solidFill>
                  <a:schemeClr val="bg1"/>
                </a:solidFill>
              </a:rPr>
              <a:t>2</a:t>
            </a:r>
            <a:endParaRPr dirty="0">
              <a:solidFill>
                <a:schemeClr val="bg1"/>
              </a:solidFill>
            </a:endParaRPr>
          </a:p>
        </p:txBody>
      </p:sp>
      <p:sp>
        <p:nvSpPr>
          <p:cNvPr id="15" name="圆形"/>
          <p:cNvSpPr/>
          <p:nvPr/>
        </p:nvSpPr>
        <p:spPr>
          <a:xfrm>
            <a:off x="3977411" y="3755916"/>
            <a:ext cx="474334" cy="474336"/>
          </a:xfrm>
          <a:prstGeom prst="ellipse">
            <a:avLst/>
          </a:prstGeom>
          <a:solidFill>
            <a:schemeClr val="accent1">
              <a:lumMod val="75000"/>
            </a:schemeClr>
          </a:solidFill>
          <a:ln w="12700" cap="flat">
            <a:noFill/>
            <a:miter lim="400000"/>
          </a:ln>
          <a:effectLst/>
        </p:spPr>
        <p:txBody>
          <a:bodyPr wrap="square" lIns="45719" tIns="45719" rIns="45719" bIns="45719" numCol="1" anchor="ctr">
            <a:noAutofit/>
          </a:bodyPr>
          <a:lstStyle/>
          <a:p>
            <a:pPr algn="ctr">
              <a:defRPr sz="3200">
                <a:solidFill>
                  <a:srgbClr val="FFFFFF"/>
                </a:solidFill>
              </a:defRPr>
            </a:pPr>
            <a:r>
              <a:rPr lang="en-US" dirty="0">
                <a:solidFill>
                  <a:schemeClr val="bg1"/>
                </a:solidFill>
              </a:rPr>
              <a:t>5</a:t>
            </a:r>
            <a:endParaRPr dirty="0">
              <a:solidFill>
                <a:schemeClr val="bg1"/>
              </a:solidFill>
            </a:endParaRPr>
          </a:p>
        </p:txBody>
      </p:sp>
      <p:sp>
        <p:nvSpPr>
          <p:cNvPr id="18" name="折角形 17"/>
          <p:cNvSpPr/>
          <p:nvPr/>
        </p:nvSpPr>
        <p:spPr>
          <a:xfrm>
            <a:off x="3563888" y="411510"/>
            <a:ext cx="1944622" cy="441340"/>
          </a:xfrm>
          <a:prstGeom prst="foldedCorner">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30871" y="401347"/>
            <a:ext cx="1538242" cy="461665"/>
          </a:xfrm>
          <a:prstGeom prst="rect">
            <a:avLst/>
          </a:prstGeom>
        </p:spPr>
        <p:txBody>
          <a:bodyPr wrap="none">
            <a:spAutoFit/>
          </a:bodyPr>
          <a:lstStyle/>
          <a:p>
            <a:r>
              <a:rPr lang="en-US" altLang="zh-CN" sz="2400" dirty="0">
                <a:solidFill>
                  <a:schemeClr val="bg1"/>
                </a:solidFill>
              </a:rPr>
              <a:t>CONTENTS</a:t>
            </a:r>
            <a:endParaRPr lang="zh-CN" altLang="en-US" sz="2400" dirty="0">
              <a:solidFill>
                <a:schemeClr val="bg1"/>
              </a:solidFill>
            </a:endParaRPr>
          </a:p>
        </p:txBody>
      </p:sp>
      <p:sp>
        <p:nvSpPr>
          <p:cNvPr id="19" name="TextBox 18"/>
          <p:cNvSpPr txBox="1"/>
          <p:nvPr/>
        </p:nvSpPr>
        <p:spPr>
          <a:xfrm>
            <a:off x="4644008" y="1318540"/>
            <a:ext cx="1656184" cy="369332"/>
          </a:xfrm>
          <a:prstGeom prst="rect">
            <a:avLst/>
          </a:prstGeom>
          <a:noFill/>
        </p:spPr>
        <p:txBody>
          <a:bodyPr wrap="square" rtlCol="0">
            <a:spAutoFit/>
          </a:bodyPr>
          <a:lstStyle/>
          <a:p>
            <a:r>
              <a:rPr lang="zh-CN" altLang="en-US" dirty="0">
                <a:latin typeface="黑体" pitchFamily="49" charset="-122"/>
                <a:ea typeface="黑体" pitchFamily="49" charset="-122"/>
              </a:rPr>
              <a:t>这里输入标题</a:t>
            </a:r>
          </a:p>
        </p:txBody>
      </p:sp>
      <p:sp>
        <p:nvSpPr>
          <p:cNvPr id="20" name="TextBox 19"/>
          <p:cNvSpPr txBox="1"/>
          <p:nvPr/>
        </p:nvSpPr>
        <p:spPr>
          <a:xfrm>
            <a:off x="4644008" y="3206460"/>
            <a:ext cx="1656184" cy="369332"/>
          </a:xfrm>
          <a:prstGeom prst="rect">
            <a:avLst/>
          </a:prstGeom>
          <a:noFill/>
        </p:spPr>
        <p:txBody>
          <a:bodyPr wrap="square" rtlCol="0">
            <a:spAutoFit/>
          </a:bodyPr>
          <a:lstStyle/>
          <a:p>
            <a:r>
              <a:rPr lang="zh-CN" altLang="en-US" dirty="0">
                <a:latin typeface="黑体" pitchFamily="49" charset="-122"/>
                <a:ea typeface="黑体" pitchFamily="49" charset="-122"/>
              </a:rPr>
              <a:t>这里输入标题</a:t>
            </a:r>
          </a:p>
        </p:txBody>
      </p:sp>
      <p:sp>
        <p:nvSpPr>
          <p:cNvPr id="21" name="TextBox 20"/>
          <p:cNvSpPr txBox="1"/>
          <p:nvPr/>
        </p:nvSpPr>
        <p:spPr>
          <a:xfrm>
            <a:off x="4644008" y="1958036"/>
            <a:ext cx="1656184" cy="369332"/>
          </a:xfrm>
          <a:prstGeom prst="rect">
            <a:avLst/>
          </a:prstGeom>
          <a:noFill/>
        </p:spPr>
        <p:txBody>
          <a:bodyPr wrap="square" rtlCol="0">
            <a:spAutoFit/>
          </a:bodyPr>
          <a:lstStyle/>
          <a:p>
            <a:r>
              <a:rPr lang="zh-CN" altLang="en-US" dirty="0">
                <a:latin typeface="黑体" pitchFamily="49" charset="-122"/>
                <a:ea typeface="黑体" pitchFamily="49" charset="-122"/>
              </a:rPr>
              <a:t>这里输入标题</a:t>
            </a:r>
          </a:p>
        </p:txBody>
      </p:sp>
      <p:sp>
        <p:nvSpPr>
          <p:cNvPr id="22" name="TextBox 21"/>
          <p:cNvSpPr txBox="1"/>
          <p:nvPr/>
        </p:nvSpPr>
        <p:spPr>
          <a:xfrm>
            <a:off x="4644008" y="2589730"/>
            <a:ext cx="1656184" cy="369332"/>
          </a:xfrm>
          <a:prstGeom prst="rect">
            <a:avLst/>
          </a:prstGeom>
          <a:noFill/>
        </p:spPr>
        <p:txBody>
          <a:bodyPr wrap="square" rtlCol="0">
            <a:spAutoFit/>
          </a:bodyPr>
          <a:lstStyle/>
          <a:p>
            <a:r>
              <a:rPr lang="zh-CN" altLang="en-US" dirty="0">
                <a:latin typeface="黑体" pitchFamily="49" charset="-122"/>
                <a:ea typeface="黑体" pitchFamily="49" charset="-122"/>
              </a:rPr>
              <a:t>这里输入标题</a:t>
            </a:r>
          </a:p>
        </p:txBody>
      </p:sp>
      <p:sp>
        <p:nvSpPr>
          <p:cNvPr id="23" name="TextBox 22"/>
          <p:cNvSpPr txBox="1"/>
          <p:nvPr/>
        </p:nvSpPr>
        <p:spPr>
          <a:xfrm>
            <a:off x="4644008" y="3808418"/>
            <a:ext cx="1656184" cy="369332"/>
          </a:xfrm>
          <a:prstGeom prst="rect">
            <a:avLst/>
          </a:prstGeom>
          <a:noFill/>
        </p:spPr>
        <p:txBody>
          <a:bodyPr wrap="square" rtlCol="0">
            <a:spAutoFit/>
          </a:bodyPr>
          <a:lstStyle/>
          <a:p>
            <a:r>
              <a:rPr lang="zh-CN" altLang="en-US" dirty="0">
                <a:latin typeface="黑体" pitchFamily="49" charset="-122"/>
                <a:ea typeface="黑体" pitchFamily="49" charset="-122"/>
              </a:rPr>
              <a:t>这里输入标题</a:t>
            </a:r>
          </a:p>
        </p:txBody>
      </p:sp>
    </p:spTree>
    <p:extLst>
      <p:ext uri="{BB962C8B-B14F-4D97-AF65-F5344CB8AC3E}">
        <p14:creationId xmlns:p14="http://schemas.microsoft.com/office/powerpoint/2010/main" val="2037417439"/>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46110" y="1999727"/>
            <a:ext cx="6804248" cy="100811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 name="Csoportba foglalás 164"/>
          <p:cNvGrpSpPr/>
          <p:nvPr/>
        </p:nvGrpSpPr>
        <p:grpSpPr>
          <a:xfrm>
            <a:off x="2542529" y="2220772"/>
            <a:ext cx="686116" cy="625697"/>
            <a:chOff x="-1" y="0"/>
            <a:chExt cx="630239" cy="631826"/>
          </a:xfrm>
          <a:solidFill>
            <a:schemeClr val="bg1"/>
          </a:solidFill>
        </p:grpSpPr>
        <p:sp>
          <p:nvSpPr>
            <p:cNvPr id="3" name="Freeform 35"/>
            <p:cNvSpPr/>
            <p:nvPr/>
          </p:nvSpPr>
          <p:spPr>
            <a:xfrm>
              <a:off x="-1" y="0"/>
              <a:ext cx="630239" cy="6318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0"/>
                  </a:lnTo>
                  <a:close/>
                  <a:moveTo>
                    <a:pt x="20566" y="20569"/>
                  </a:moveTo>
                  <a:lnTo>
                    <a:pt x="979" y="20569"/>
                  </a:lnTo>
                  <a:lnTo>
                    <a:pt x="979" y="1031"/>
                  </a:lnTo>
                  <a:lnTo>
                    <a:pt x="20566" y="1031"/>
                  </a:lnTo>
                  <a:lnTo>
                    <a:pt x="20566" y="20569"/>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chemeClr val="bg1"/>
                </a:solidFill>
                <a:effectLst/>
                <a:uLnTx/>
                <a:uFillTx/>
                <a:latin typeface="黑体" pitchFamily="49" charset="-122"/>
                <a:ea typeface="黑体" pitchFamily="49" charset="-122"/>
              </a:endParaRPr>
            </a:p>
          </p:txBody>
        </p:sp>
        <p:sp>
          <p:nvSpPr>
            <p:cNvPr id="4" name="Oval 36"/>
            <p:cNvSpPr/>
            <p:nvPr/>
          </p:nvSpPr>
          <p:spPr>
            <a:xfrm>
              <a:off x="236537" y="134937"/>
              <a:ext cx="160339" cy="161928"/>
            </a:xfrm>
            <a:prstGeom prst="ellipse">
              <a:avLst/>
            </a:pr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chemeClr val="bg1"/>
                </a:solidFill>
                <a:effectLst/>
                <a:uLnTx/>
                <a:uFillTx/>
                <a:latin typeface="黑体" pitchFamily="49" charset="-122"/>
                <a:ea typeface="黑体" pitchFamily="49" charset="-122"/>
              </a:endParaRPr>
            </a:p>
          </p:txBody>
        </p:sp>
        <p:sp>
          <p:nvSpPr>
            <p:cNvPr id="5" name="Freeform 37"/>
            <p:cNvSpPr/>
            <p:nvPr/>
          </p:nvSpPr>
          <p:spPr>
            <a:xfrm>
              <a:off x="209549" y="311149"/>
              <a:ext cx="101601" cy="227015"/>
            </a:xfrm>
            <a:custGeom>
              <a:avLst/>
              <a:gdLst/>
              <a:ahLst/>
              <a:cxnLst>
                <a:cxn ang="0">
                  <a:pos x="wd2" y="hd2"/>
                </a:cxn>
                <a:cxn ang="5400000">
                  <a:pos x="wd2" y="hd2"/>
                </a:cxn>
                <a:cxn ang="10800000">
                  <a:pos x="wd2" y="hd2"/>
                </a:cxn>
                <a:cxn ang="16200000">
                  <a:pos x="wd2" y="hd2"/>
                </a:cxn>
              </a:cxnLst>
              <a:rect l="0" t="0" r="r" b="b"/>
              <a:pathLst>
                <a:path w="21600" h="21600" extrusionOk="0">
                  <a:moveTo>
                    <a:pt x="21600" y="3240"/>
                  </a:moveTo>
                  <a:cubicBezTo>
                    <a:pt x="16000" y="0"/>
                    <a:pt x="16000" y="0"/>
                    <a:pt x="16000" y="0"/>
                  </a:cubicBezTo>
                  <a:cubicBezTo>
                    <a:pt x="16000" y="0"/>
                    <a:pt x="16000" y="0"/>
                    <a:pt x="16000" y="0"/>
                  </a:cubicBezTo>
                  <a:cubicBezTo>
                    <a:pt x="12000" y="0"/>
                    <a:pt x="12000" y="0"/>
                    <a:pt x="12000" y="0"/>
                  </a:cubicBezTo>
                  <a:cubicBezTo>
                    <a:pt x="5600" y="0"/>
                    <a:pt x="0" y="2520"/>
                    <a:pt x="0" y="5400"/>
                  </a:cubicBezTo>
                  <a:cubicBezTo>
                    <a:pt x="0" y="21600"/>
                    <a:pt x="0" y="21600"/>
                    <a:pt x="0" y="21600"/>
                  </a:cubicBezTo>
                  <a:cubicBezTo>
                    <a:pt x="17600" y="21600"/>
                    <a:pt x="17600" y="21600"/>
                    <a:pt x="17600" y="21600"/>
                  </a:cubicBezTo>
                  <a:lnTo>
                    <a:pt x="21600" y="3240"/>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chemeClr val="bg1"/>
                </a:solidFill>
                <a:effectLst/>
                <a:uLnTx/>
                <a:uFillTx/>
                <a:latin typeface="黑体" pitchFamily="49" charset="-122"/>
                <a:ea typeface="黑体" pitchFamily="49" charset="-122"/>
              </a:endParaRPr>
            </a:p>
          </p:txBody>
        </p:sp>
        <p:sp>
          <p:nvSpPr>
            <p:cNvPr id="6" name="Freeform 38"/>
            <p:cNvSpPr/>
            <p:nvPr/>
          </p:nvSpPr>
          <p:spPr>
            <a:xfrm>
              <a:off x="319087" y="311149"/>
              <a:ext cx="100014" cy="227015"/>
            </a:xfrm>
            <a:custGeom>
              <a:avLst/>
              <a:gdLst/>
              <a:ahLst/>
              <a:cxnLst>
                <a:cxn ang="0">
                  <a:pos x="wd2" y="hd2"/>
                </a:cxn>
                <a:cxn ang="5400000">
                  <a:pos x="wd2" y="hd2"/>
                </a:cxn>
                <a:cxn ang="10800000">
                  <a:pos x="wd2" y="hd2"/>
                </a:cxn>
                <a:cxn ang="16200000">
                  <a:pos x="wd2" y="hd2"/>
                </a:cxn>
              </a:cxnLst>
              <a:rect l="0" t="0" r="r" b="b"/>
              <a:pathLst>
                <a:path w="21600" h="21600" extrusionOk="0">
                  <a:moveTo>
                    <a:pt x="5600" y="0"/>
                  </a:moveTo>
                  <a:cubicBezTo>
                    <a:pt x="0" y="3240"/>
                    <a:pt x="0" y="3240"/>
                    <a:pt x="0" y="3240"/>
                  </a:cubicBezTo>
                  <a:cubicBezTo>
                    <a:pt x="4000" y="21600"/>
                    <a:pt x="4000" y="21600"/>
                    <a:pt x="4000" y="21600"/>
                  </a:cubicBezTo>
                  <a:cubicBezTo>
                    <a:pt x="2400" y="21600"/>
                    <a:pt x="2400" y="21600"/>
                    <a:pt x="2400" y="21600"/>
                  </a:cubicBezTo>
                  <a:cubicBezTo>
                    <a:pt x="21600" y="21600"/>
                    <a:pt x="21600" y="21600"/>
                    <a:pt x="21600" y="21600"/>
                  </a:cubicBezTo>
                  <a:cubicBezTo>
                    <a:pt x="21600" y="5400"/>
                    <a:pt x="21600" y="5400"/>
                    <a:pt x="21600" y="5400"/>
                  </a:cubicBezTo>
                  <a:cubicBezTo>
                    <a:pt x="21600" y="2520"/>
                    <a:pt x="16800" y="0"/>
                    <a:pt x="10400" y="0"/>
                  </a:cubicBezTo>
                  <a:lnTo>
                    <a:pt x="5600" y="0"/>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chemeClr val="bg1"/>
                </a:solidFill>
                <a:effectLst/>
                <a:uLnTx/>
                <a:uFillTx/>
                <a:latin typeface="黑体" pitchFamily="49" charset="-122"/>
                <a:ea typeface="黑体" pitchFamily="49" charset="-122"/>
              </a:endParaRPr>
            </a:p>
          </p:txBody>
        </p:sp>
      </p:grpSp>
      <p:sp>
        <p:nvSpPr>
          <p:cNvPr id="7" name="TextBox 6"/>
          <p:cNvSpPr txBox="1"/>
          <p:nvPr/>
        </p:nvSpPr>
        <p:spPr>
          <a:xfrm>
            <a:off x="2627784" y="2157156"/>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第一部分</a:t>
            </a:r>
          </a:p>
        </p:txBody>
      </p:sp>
      <p:sp>
        <p:nvSpPr>
          <p:cNvPr id="8" name="TextBox 7"/>
          <p:cNvSpPr txBox="1"/>
          <p:nvPr/>
        </p:nvSpPr>
        <p:spPr>
          <a:xfrm>
            <a:off x="3311065" y="3219822"/>
            <a:ext cx="4244071" cy="923330"/>
          </a:xfrm>
          <a:prstGeom prst="rect">
            <a:avLst/>
          </a:prstGeom>
          <a:noFill/>
        </p:spPr>
        <p:txBody>
          <a:bodyPr wrap="square" rtlCol="0">
            <a:spAutoFit/>
          </a:bodyPr>
          <a:lstStyle/>
          <a:p>
            <a:r>
              <a:rPr lang="zh-CN" altLang="en-US"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9" name="TextBox 8"/>
          <p:cNvSpPr txBox="1"/>
          <p:nvPr/>
        </p:nvSpPr>
        <p:spPr>
          <a:xfrm>
            <a:off x="5086828" y="2180618"/>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输入标题</a:t>
            </a:r>
          </a:p>
        </p:txBody>
      </p:sp>
      <p:pic>
        <p:nvPicPr>
          <p:cNvPr id="10" name="Picture 2" descr="C:\Users\Administrator\Desktop\书香广商书签设计大赛\425635b28bbcfd07b58e685cd57260af.png"/>
          <p:cNvPicPr>
            <a:picLocks noChangeAspect="1" noChangeArrowheads="1"/>
          </p:cNvPicPr>
          <p:nvPr/>
        </p:nvPicPr>
        <p:blipFill>
          <a:blip r:embed="rId2" cstate="print">
            <a:clrChange>
              <a:clrFrom>
                <a:srgbClr val="000000">
                  <a:alpha val="0"/>
                </a:srgbClr>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985694" y="269508"/>
            <a:ext cx="4528223" cy="452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601312"/>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705416" y="52995"/>
            <a:ext cx="1733168" cy="400110"/>
          </a:xfrm>
          <a:prstGeom prst="rect">
            <a:avLst/>
          </a:prstGeom>
        </p:spPr>
        <p:txBody>
          <a:bodyPr wrap="none">
            <a:spAutoFit/>
          </a:bodyPr>
          <a:lstStyle/>
          <a:p>
            <a:pPr algn="ctr"/>
            <a:r>
              <a:rPr lang="zh-CN" altLang="en-US" sz="2000" b="1" dirty="0">
                <a:solidFill>
                  <a:schemeClr val="bg1"/>
                </a:solidFill>
                <a:latin typeface="黑体" pitchFamily="49" charset="-122"/>
                <a:ea typeface="黑体" pitchFamily="49" charset="-122"/>
              </a:rPr>
              <a:t>一、输入标题</a:t>
            </a:r>
          </a:p>
        </p:txBody>
      </p:sp>
      <p:sp>
        <p:nvSpPr>
          <p:cNvPr id="4" name="矩形 3"/>
          <p:cNvSpPr/>
          <p:nvPr/>
        </p:nvSpPr>
        <p:spPr>
          <a:xfrm>
            <a:off x="1080408" y="1635646"/>
            <a:ext cx="1872208" cy="2880320"/>
          </a:xfrm>
          <a:prstGeom prst="rect">
            <a:avLst/>
          </a:prstGeom>
          <a:solidFill>
            <a:schemeClr val="bg1"/>
          </a:solidFill>
          <a:ln>
            <a:noFill/>
          </a:ln>
          <a:effectLst>
            <a:outerShdw blurRad="177800" dist="50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35896" y="1635646"/>
            <a:ext cx="1872208" cy="2880320"/>
          </a:xfrm>
          <a:prstGeom prst="rect">
            <a:avLst/>
          </a:prstGeom>
          <a:solidFill>
            <a:schemeClr val="bg1"/>
          </a:solidFill>
          <a:ln>
            <a:noFill/>
          </a:ln>
          <a:effectLst>
            <a:outerShdw blurRad="177800" dist="50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6176" y="1670078"/>
            <a:ext cx="1872208" cy="2880320"/>
          </a:xfrm>
          <a:prstGeom prst="rect">
            <a:avLst/>
          </a:prstGeom>
          <a:solidFill>
            <a:schemeClr val="bg1"/>
          </a:solidFill>
          <a:ln>
            <a:noFill/>
          </a:ln>
          <a:effectLst>
            <a:outerShdw blurRad="177800" dist="50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080408" y="1779662"/>
            <a:ext cx="1872208" cy="1477328"/>
          </a:xfrm>
          <a:prstGeom prst="rect">
            <a:avLst/>
          </a:prstGeom>
          <a:noFill/>
        </p:spPr>
        <p:txBody>
          <a:bodyPr wrap="square" rtlCol="0">
            <a:spAutoFit/>
          </a:bodyPr>
          <a:lstStyle/>
          <a:p>
            <a:pPr>
              <a:lnSpc>
                <a:spcPct val="150000"/>
              </a:lnSpc>
            </a:pPr>
            <a:r>
              <a:rPr lang="zh-CN" altLang="en-US" sz="16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p>
        </p:txBody>
      </p:sp>
      <p:sp>
        <p:nvSpPr>
          <p:cNvPr id="16" name="TextBox 15"/>
          <p:cNvSpPr txBox="1"/>
          <p:nvPr/>
        </p:nvSpPr>
        <p:spPr>
          <a:xfrm>
            <a:off x="3635896" y="1771467"/>
            <a:ext cx="1872208" cy="1477328"/>
          </a:xfrm>
          <a:prstGeom prst="rect">
            <a:avLst/>
          </a:prstGeom>
          <a:noFill/>
        </p:spPr>
        <p:txBody>
          <a:bodyPr wrap="square" rtlCol="0">
            <a:spAutoFit/>
          </a:bodyPr>
          <a:lstStyle/>
          <a:p>
            <a:pPr>
              <a:lnSpc>
                <a:spcPct val="150000"/>
              </a:lnSpc>
            </a:pPr>
            <a:r>
              <a:rPr lang="zh-CN" altLang="en-US" sz="16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p>
        </p:txBody>
      </p:sp>
      <p:sp>
        <p:nvSpPr>
          <p:cNvPr id="17" name="TextBox 16"/>
          <p:cNvSpPr txBox="1"/>
          <p:nvPr/>
        </p:nvSpPr>
        <p:spPr>
          <a:xfrm>
            <a:off x="6156176" y="1771467"/>
            <a:ext cx="1872208" cy="1477328"/>
          </a:xfrm>
          <a:prstGeom prst="rect">
            <a:avLst/>
          </a:prstGeom>
          <a:noFill/>
        </p:spPr>
        <p:txBody>
          <a:bodyPr wrap="square" rtlCol="0">
            <a:spAutoFit/>
          </a:bodyPr>
          <a:lstStyle/>
          <a:p>
            <a:pPr>
              <a:lnSpc>
                <a:spcPct val="150000"/>
              </a:lnSpc>
            </a:pPr>
            <a:r>
              <a:rPr lang="zh-CN" altLang="en-US" sz="16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p>
        </p:txBody>
      </p:sp>
      <p:sp>
        <p:nvSpPr>
          <p:cNvPr id="14" name="椭圆 13"/>
          <p:cNvSpPr/>
          <p:nvPr/>
        </p:nvSpPr>
        <p:spPr>
          <a:xfrm>
            <a:off x="1584464" y="987574"/>
            <a:ext cx="864096" cy="86409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692476" y="1095586"/>
            <a:ext cx="648072" cy="64807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9"/>
          <p:cNvSpPr/>
          <p:nvPr/>
        </p:nvSpPr>
        <p:spPr>
          <a:xfrm>
            <a:off x="1848430" y="1245145"/>
            <a:ext cx="336163" cy="336165"/>
          </a:xfrm>
          <a:custGeom>
            <a:avLst/>
            <a:gdLst/>
            <a:ahLst/>
            <a:cxnLst>
              <a:cxn ang="0">
                <a:pos x="wd2" y="hd2"/>
              </a:cxn>
              <a:cxn ang="5400000">
                <a:pos x="wd2" y="hd2"/>
              </a:cxn>
              <a:cxn ang="10800000">
                <a:pos x="wd2" y="hd2"/>
              </a:cxn>
              <a:cxn ang="16200000">
                <a:pos x="wd2" y="hd2"/>
              </a:cxn>
            </a:cxnLst>
            <a:rect l="0" t="0" r="r" b="b"/>
            <a:pathLst>
              <a:path w="21600" h="21600" extrusionOk="0">
                <a:moveTo>
                  <a:pt x="21600" y="953"/>
                </a:moveTo>
                <a:cubicBezTo>
                  <a:pt x="18424" y="19376"/>
                  <a:pt x="18424" y="19376"/>
                  <a:pt x="18424" y="19376"/>
                </a:cubicBezTo>
                <a:cubicBezTo>
                  <a:pt x="18424" y="19694"/>
                  <a:pt x="18106" y="19694"/>
                  <a:pt x="18106" y="20012"/>
                </a:cubicBezTo>
                <a:cubicBezTo>
                  <a:pt x="17788" y="20012"/>
                  <a:pt x="17788" y="20012"/>
                  <a:pt x="17788" y="20012"/>
                </a:cubicBezTo>
                <a:cubicBezTo>
                  <a:pt x="17471" y="20012"/>
                  <a:pt x="17471" y="20012"/>
                  <a:pt x="17471" y="20012"/>
                </a:cubicBezTo>
                <a:cubicBezTo>
                  <a:pt x="12071" y="17788"/>
                  <a:pt x="12071" y="17788"/>
                  <a:pt x="12071" y="17788"/>
                </a:cubicBezTo>
                <a:cubicBezTo>
                  <a:pt x="8894" y="21282"/>
                  <a:pt x="8894" y="21282"/>
                  <a:pt x="8894" y="21282"/>
                </a:cubicBezTo>
                <a:cubicBezTo>
                  <a:pt x="8894" y="21282"/>
                  <a:pt x="8576" y="21600"/>
                  <a:pt x="8259" y="21600"/>
                </a:cubicBezTo>
                <a:cubicBezTo>
                  <a:pt x="8259" y="21600"/>
                  <a:pt x="8259" y="21600"/>
                  <a:pt x="8259" y="21600"/>
                </a:cubicBezTo>
                <a:cubicBezTo>
                  <a:pt x="7941" y="21282"/>
                  <a:pt x="7624" y="20965"/>
                  <a:pt x="7624" y="20647"/>
                </a:cubicBezTo>
                <a:cubicBezTo>
                  <a:pt x="7624" y="16518"/>
                  <a:pt x="7624" y="16518"/>
                  <a:pt x="7624" y="16518"/>
                </a:cubicBezTo>
                <a:cubicBezTo>
                  <a:pt x="18106" y="3812"/>
                  <a:pt x="18106" y="3812"/>
                  <a:pt x="18106" y="3812"/>
                </a:cubicBezTo>
                <a:cubicBezTo>
                  <a:pt x="5082" y="14929"/>
                  <a:pt x="5082" y="14929"/>
                  <a:pt x="5082" y="14929"/>
                </a:cubicBezTo>
                <a:cubicBezTo>
                  <a:pt x="318" y="13024"/>
                  <a:pt x="318" y="13024"/>
                  <a:pt x="318" y="13024"/>
                </a:cubicBezTo>
                <a:cubicBezTo>
                  <a:pt x="0" y="12706"/>
                  <a:pt x="0" y="12706"/>
                  <a:pt x="0" y="12388"/>
                </a:cubicBezTo>
                <a:cubicBezTo>
                  <a:pt x="0" y="12071"/>
                  <a:pt x="0" y="11753"/>
                  <a:pt x="318" y="11435"/>
                </a:cubicBezTo>
                <a:cubicBezTo>
                  <a:pt x="20329" y="0"/>
                  <a:pt x="20329" y="0"/>
                  <a:pt x="20329" y="0"/>
                </a:cubicBezTo>
                <a:cubicBezTo>
                  <a:pt x="20647" y="0"/>
                  <a:pt x="20647" y="0"/>
                  <a:pt x="20647" y="0"/>
                </a:cubicBezTo>
                <a:cubicBezTo>
                  <a:pt x="20965" y="0"/>
                  <a:pt x="20965" y="0"/>
                  <a:pt x="21282" y="0"/>
                </a:cubicBezTo>
                <a:cubicBezTo>
                  <a:pt x="21600" y="318"/>
                  <a:pt x="21600" y="635"/>
                  <a:pt x="21600" y="953"/>
                </a:cubicBezTo>
                <a:close/>
              </a:path>
            </a:pathLst>
          </a:custGeom>
          <a:solidFill>
            <a:srgbClr val="FFFFFF"/>
          </a:solidFill>
          <a:ln w="12700" cap="flat">
            <a:noFill/>
            <a:miter lim="400000"/>
          </a:ln>
          <a:effectLst/>
        </p:spPr>
        <p:txBody>
          <a:bodyPr wrap="square" lIns="45718" tIns="45718" rIns="45718" bIns="45718" numCol="1" anchor="ctr">
            <a:noAutofit/>
          </a:bodyPr>
          <a:lstStyle/>
          <a:p>
            <a:pPr algn="ctr">
              <a:defRPr>
                <a:latin typeface="Arial"/>
                <a:ea typeface="Arial"/>
                <a:cs typeface="Arial"/>
                <a:sym typeface="Arial"/>
              </a:defRPr>
            </a:pPr>
            <a:endParaRPr dirty="0"/>
          </a:p>
        </p:txBody>
      </p:sp>
      <p:sp>
        <p:nvSpPr>
          <p:cNvPr id="22" name="椭圆 21"/>
          <p:cNvSpPr/>
          <p:nvPr/>
        </p:nvSpPr>
        <p:spPr>
          <a:xfrm>
            <a:off x="4139951" y="987574"/>
            <a:ext cx="864096" cy="86409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247963" y="1095586"/>
            <a:ext cx="648072" cy="64807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9"/>
          <p:cNvSpPr>
            <a:spLocks noEditPoints="1"/>
          </p:cNvSpPr>
          <p:nvPr/>
        </p:nvSpPr>
        <p:spPr bwMode="auto">
          <a:xfrm>
            <a:off x="4422584" y="1232116"/>
            <a:ext cx="298831" cy="349194"/>
          </a:xfrm>
          <a:custGeom>
            <a:avLst/>
            <a:gdLst>
              <a:gd name="T0" fmla="*/ 28 w 38"/>
              <a:gd name="T1" fmla="*/ 17 h 44"/>
              <a:gd name="T2" fmla="*/ 31 w 38"/>
              <a:gd name="T3" fmla="*/ 2 h 44"/>
              <a:gd name="T4" fmla="*/ 20 w 38"/>
              <a:gd name="T5" fmla="*/ 13 h 44"/>
              <a:gd name="T6" fmla="*/ 10 w 38"/>
              <a:gd name="T7" fmla="*/ 22 h 44"/>
              <a:gd name="T8" fmla="*/ 10 w 38"/>
              <a:gd name="T9" fmla="*/ 38 h 44"/>
              <a:gd name="T10" fmla="*/ 30 w 38"/>
              <a:gd name="T11" fmla="*/ 44 h 44"/>
              <a:gd name="T12" fmla="*/ 38 w 38"/>
              <a:gd name="T13" fmla="*/ 21 h 44"/>
              <a:gd name="T14" fmla="*/ 28 w 38"/>
              <a:gd name="T15" fmla="*/ 17 h 44"/>
              <a:gd name="T16" fmla="*/ 8 w 38"/>
              <a:gd name="T17" fmla="*/ 17 h 44"/>
              <a:gd name="T18" fmla="*/ 0 w 38"/>
              <a:gd name="T19" fmla="*/ 24 h 44"/>
              <a:gd name="T20" fmla="*/ 0 w 38"/>
              <a:gd name="T21" fmla="*/ 36 h 44"/>
              <a:gd name="T22" fmla="*/ 8 w 38"/>
              <a:gd name="T23" fmla="*/ 43 h 44"/>
              <a:gd name="T24" fmla="*/ 5 w 38"/>
              <a:gd name="T25" fmla="*/ 37 h 44"/>
              <a:gd name="T26" fmla="*/ 5 w 38"/>
              <a:gd name="T27" fmla="*/ 22 h 44"/>
              <a:gd name="T28" fmla="*/ 8 w 38"/>
              <a:gd name="T2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4">
                <a:moveTo>
                  <a:pt x="28" y="17"/>
                </a:moveTo>
                <a:cubicBezTo>
                  <a:pt x="28" y="16"/>
                  <a:pt x="36" y="8"/>
                  <a:pt x="31" y="2"/>
                </a:cubicBezTo>
                <a:cubicBezTo>
                  <a:pt x="30" y="0"/>
                  <a:pt x="26" y="9"/>
                  <a:pt x="20" y="13"/>
                </a:cubicBezTo>
                <a:cubicBezTo>
                  <a:pt x="17" y="15"/>
                  <a:pt x="10" y="19"/>
                  <a:pt x="10" y="22"/>
                </a:cubicBezTo>
                <a:cubicBezTo>
                  <a:pt x="10" y="38"/>
                  <a:pt x="10" y="38"/>
                  <a:pt x="10" y="38"/>
                </a:cubicBezTo>
                <a:cubicBezTo>
                  <a:pt x="10" y="41"/>
                  <a:pt x="21" y="44"/>
                  <a:pt x="30" y="44"/>
                </a:cubicBezTo>
                <a:cubicBezTo>
                  <a:pt x="33" y="44"/>
                  <a:pt x="38" y="24"/>
                  <a:pt x="38" y="21"/>
                </a:cubicBezTo>
                <a:cubicBezTo>
                  <a:pt x="38" y="17"/>
                  <a:pt x="28" y="18"/>
                  <a:pt x="28" y="17"/>
                </a:cubicBezTo>
                <a:close/>
                <a:moveTo>
                  <a:pt x="8" y="17"/>
                </a:moveTo>
                <a:cubicBezTo>
                  <a:pt x="6" y="17"/>
                  <a:pt x="0" y="18"/>
                  <a:pt x="0" y="24"/>
                </a:cubicBezTo>
                <a:cubicBezTo>
                  <a:pt x="0" y="36"/>
                  <a:pt x="0" y="36"/>
                  <a:pt x="0" y="36"/>
                </a:cubicBezTo>
                <a:cubicBezTo>
                  <a:pt x="0" y="42"/>
                  <a:pt x="6" y="43"/>
                  <a:pt x="8" y="43"/>
                </a:cubicBezTo>
                <a:cubicBezTo>
                  <a:pt x="9" y="43"/>
                  <a:pt x="5" y="41"/>
                  <a:pt x="5" y="37"/>
                </a:cubicBezTo>
                <a:cubicBezTo>
                  <a:pt x="5" y="22"/>
                  <a:pt x="5" y="22"/>
                  <a:pt x="5" y="22"/>
                </a:cubicBezTo>
                <a:cubicBezTo>
                  <a:pt x="5" y="18"/>
                  <a:pt x="9" y="17"/>
                  <a:pt x="8"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26" name="椭圆 25"/>
          <p:cNvSpPr/>
          <p:nvPr/>
        </p:nvSpPr>
        <p:spPr>
          <a:xfrm>
            <a:off x="6655675" y="1015383"/>
            <a:ext cx="864096" cy="86409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63687" y="1123395"/>
            <a:ext cx="648072" cy="64807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163"/>
          <p:cNvSpPr>
            <a:spLocks noEditPoints="1"/>
          </p:cNvSpPr>
          <p:nvPr/>
        </p:nvSpPr>
        <p:spPr bwMode="auto">
          <a:xfrm>
            <a:off x="6906251" y="1311939"/>
            <a:ext cx="362944" cy="323707"/>
          </a:xfrm>
          <a:custGeom>
            <a:avLst/>
            <a:gdLst>
              <a:gd name="T0" fmla="*/ 14 w 47"/>
              <a:gd name="T1" fmla="*/ 26 h 42"/>
              <a:gd name="T2" fmla="*/ 14 w 47"/>
              <a:gd name="T3" fmla="*/ 11 h 42"/>
              <a:gd name="T4" fmla="*/ 5 w 47"/>
              <a:gd name="T5" fmla="*/ 11 h 42"/>
              <a:gd name="T6" fmla="*/ 0 w 47"/>
              <a:gd name="T7" fmla="*/ 16 h 42"/>
              <a:gd name="T8" fmla="*/ 0 w 47"/>
              <a:gd name="T9" fmla="*/ 30 h 42"/>
              <a:gd name="T10" fmla="*/ 5 w 47"/>
              <a:gd name="T11" fmla="*/ 35 h 42"/>
              <a:gd name="T12" fmla="*/ 7 w 47"/>
              <a:gd name="T13" fmla="*/ 35 h 42"/>
              <a:gd name="T14" fmla="*/ 7 w 47"/>
              <a:gd name="T15" fmla="*/ 42 h 42"/>
              <a:gd name="T16" fmla="*/ 14 w 47"/>
              <a:gd name="T17" fmla="*/ 35 h 42"/>
              <a:gd name="T18" fmla="*/ 26 w 47"/>
              <a:gd name="T19" fmla="*/ 35 h 42"/>
              <a:gd name="T20" fmla="*/ 31 w 47"/>
              <a:gd name="T21" fmla="*/ 30 h 42"/>
              <a:gd name="T22" fmla="*/ 31 w 47"/>
              <a:gd name="T23" fmla="*/ 26 h 42"/>
              <a:gd name="T24" fmla="*/ 30 w 47"/>
              <a:gd name="T25" fmla="*/ 26 h 42"/>
              <a:gd name="T26" fmla="*/ 14 w 47"/>
              <a:gd name="T27" fmla="*/ 26 h 42"/>
              <a:gd name="T28" fmla="*/ 43 w 47"/>
              <a:gd name="T29" fmla="*/ 0 h 42"/>
              <a:gd name="T30" fmla="*/ 21 w 47"/>
              <a:gd name="T31" fmla="*/ 0 h 42"/>
              <a:gd name="T32" fmla="*/ 17 w 47"/>
              <a:gd name="T33" fmla="*/ 4 h 42"/>
              <a:gd name="T34" fmla="*/ 17 w 47"/>
              <a:gd name="T35" fmla="*/ 23 h 42"/>
              <a:gd name="T36" fmla="*/ 33 w 47"/>
              <a:gd name="T37" fmla="*/ 23 h 42"/>
              <a:gd name="T38" fmla="*/ 40 w 47"/>
              <a:gd name="T39" fmla="*/ 30 h 42"/>
              <a:gd name="T40" fmla="*/ 40 w 47"/>
              <a:gd name="T41" fmla="*/ 23 h 42"/>
              <a:gd name="T42" fmla="*/ 43 w 47"/>
              <a:gd name="T43" fmla="*/ 23 h 42"/>
              <a:gd name="T44" fmla="*/ 47 w 47"/>
              <a:gd name="T45" fmla="*/ 19 h 42"/>
              <a:gd name="T46" fmla="*/ 47 w 47"/>
              <a:gd name="T47" fmla="*/ 4 h 42"/>
              <a:gd name="T48" fmla="*/ 43 w 47"/>
              <a:gd name="T4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42">
                <a:moveTo>
                  <a:pt x="14" y="26"/>
                </a:moveTo>
                <a:cubicBezTo>
                  <a:pt x="14" y="11"/>
                  <a:pt x="14" y="11"/>
                  <a:pt x="14" y="11"/>
                </a:cubicBezTo>
                <a:cubicBezTo>
                  <a:pt x="5" y="11"/>
                  <a:pt x="5" y="11"/>
                  <a:pt x="5" y="11"/>
                </a:cubicBezTo>
                <a:cubicBezTo>
                  <a:pt x="2" y="11"/>
                  <a:pt x="0" y="14"/>
                  <a:pt x="0" y="16"/>
                </a:cubicBezTo>
                <a:cubicBezTo>
                  <a:pt x="0" y="30"/>
                  <a:pt x="0" y="30"/>
                  <a:pt x="0" y="30"/>
                </a:cubicBezTo>
                <a:cubicBezTo>
                  <a:pt x="0" y="33"/>
                  <a:pt x="2" y="35"/>
                  <a:pt x="5" y="35"/>
                </a:cubicBezTo>
                <a:cubicBezTo>
                  <a:pt x="7" y="35"/>
                  <a:pt x="7" y="35"/>
                  <a:pt x="7" y="35"/>
                </a:cubicBezTo>
                <a:cubicBezTo>
                  <a:pt x="7" y="42"/>
                  <a:pt x="7" y="42"/>
                  <a:pt x="7" y="42"/>
                </a:cubicBezTo>
                <a:cubicBezTo>
                  <a:pt x="14" y="35"/>
                  <a:pt x="14" y="35"/>
                  <a:pt x="14" y="35"/>
                </a:cubicBezTo>
                <a:cubicBezTo>
                  <a:pt x="26" y="35"/>
                  <a:pt x="26" y="35"/>
                  <a:pt x="26" y="35"/>
                </a:cubicBezTo>
                <a:cubicBezTo>
                  <a:pt x="29" y="35"/>
                  <a:pt x="31" y="33"/>
                  <a:pt x="31" y="30"/>
                </a:cubicBezTo>
                <a:cubicBezTo>
                  <a:pt x="31" y="26"/>
                  <a:pt x="31" y="26"/>
                  <a:pt x="31" y="26"/>
                </a:cubicBezTo>
                <a:cubicBezTo>
                  <a:pt x="31" y="26"/>
                  <a:pt x="31" y="26"/>
                  <a:pt x="30" y="26"/>
                </a:cubicBezTo>
                <a:lnTo>
                  <a:pt x="14" y="26"/>
                </a:lnTo>
                <a:close/>
                <a:moveTo>
                  <a:pt x="43" y="0"/>
                </a:moveTo>
                <a:cubicBezTo>
                  <a:pt x="21" y="0"/>
                  <a:pt x="21" y="0"/>
                  <a:pt x="21" y="0"/>
                </a:cubicBezTo>
                <a:cubicBezTo>
                  <a:pt x="19" y="0"/>
                  <a:pt x="17" y="2"/>
                  <a:pt x="17" y="4"/>
                </a:cubicBezTo>
                <a:cubicBezTo>
                  <a:pt x="17" y="23"/>
                  <a:pt x="17" y="23"/>
                  <a:pt x="17" y="23"/>
                </a:cubicBezTo>
                <a:cubicBezTo>
                  <a:pt x="33" y="23"/>
                  <a:pt x="33" y="23"/>
                  <a:pt x="33" y="23"/>
                </a:cubicBezTo>
                <a:cubicBezTo>
                  <a:pt x="40" y="30"/>
                  <a:pt x="40" y="30"/>
                  <a:pt x="40" y="30"/>
                </a:cubicBezTo>
                <a:cubicBezTo>
                  <a:pt x="40" y="23"/>
                  <a:pt x="40" y="23"/>
                  <a:pt x="40" y="23"/>
                </a:cubicBezTo>
                <a:cubicBezTo>
                  <a:pt x="43" y="23"/>
                  <a:pt x="43" y="23"/>
                  <a:pt x="43" y="23"/>
                </a:cubicBezTo>
                <a:cubicBezTo>
                  <a:pt x="45" y="23"/>
                  <a:pt x="47" y="21"/>
                  <a:pt x="47" y="19"/>
                </a:cubicBezTo>
                <a:cubicBezTo>
                  <a:pt x="47" y="4"/>
                  <a:pt x="47" y="4"/>
                  <a:pt x="47" y="4"/>
                </a:cubicBezTo>
                <a:cubicBezTo>
                  <a:pt x="47" y="2"/>
                  <a:pt x="45" y="0"/>
                  <a:pt x="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pic>
        <p:nvPicPr>
          <p:cNvPr id="30" name="图片 29"/>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Tree>
    <p:extLst>
      <p:ext uri="{BB962C8B-B14F-4D97-AF65-F5344CB8AC3E}">
        <p14:creationId xmlns:p14="http://schemas.microsoft.com/office/powerpoint/2010/main" val="200086075"/>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705416" y="52995"/>
            <a:ext cx="1733168" cy="400110"/>
          </a:xfrm>
          <a:prstGeom prst="rect">
            <a:avLst/>
          </a:prstGeom>
        </p:spPr>
        <p:txBody>
          <a:bodyPr wrap="none">
            <a:spAutoFit/>
          </a:bodyPr>
          <a:lstStyle/>
          <a:p>
            <a:pPr algn="ctr"/>
            <a:r>
              <a:rPr lang="zh-CN" altLang="en-US" sz="2000" b="1" dirty="0">
                <a:solidFill>
                  <a:schemeClr val="bg1"/>
                </a:solidFill>
                <a:latin typeface="黑体" pitchFamily="49" charset="-122"/>
                <a:ea typeface="黑体" pitchFamily="49" charset="-122"/>
              </a:rPr>
              <a:t>一、输入标题</a:t>
            </a:r>
          </a:p>
        </p:txBody>
      </p:sp>
      <p:pic>
        <p:nvPicPr>
          <p:cNvPr id="1028" name="Picture 4" descr="C:\Users\Administrator\Desktop\新建文件夹\4af1be65c76ed83c6725cf26ea7491f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9492" y="2427734"/>
            <a:ext cx="3103441" cy="2715766"/>
          </a:xfrm>
          <a:prstGeom prst="rect">
            <a:avLst/>
          </a:prstGeom>
          <a:noFill/>
          <a:extLst>
            <a:ext uri="{909E8E84-426E-40DD-AFC4-6F175D3DCCD1}">
              <a14:hiddenFill xmlns:a14="http://schemas.microsoft.com/office/drawing/2010/main">
                <a:solidFill>
                  <a:srgbClr val="FFFFFF"/>
                </a:solidFill>
              </a14:hiddenFill>
            </a:ext>
          </a:extLst>
        </p:spPr>
      </p:pic>
      <p:cxnSp>
        <p:nvCxnSpPr>
          <p:cNvPr id="6" name="曲线连接符 5"/>
          <p:cNvCxnSpPr>
            <a:stCxn id="1028" idx="1"/>
          </p:cNvCxnSpPr>
          <p:nvPr/>
        </p:nvCxnSpPr>
        <p:spPr>
          <a:xfrm rot="10800000">
            <a:off x="2123728" y="2643761"/>
            <a:ext cx="775764" cy="1141857"/>
          </a:xfrm>
          <a:prstGeom prst="curvedConnector2">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1028" idx="0"/>
          </p:cNvCxnSpPr>
          <p:nvPr/>
        </p:nvCxnSpPr>
        <p:spPr>
          <a:xfrm flipV="1">
            <a:off x="4451213" y="1707654"/>
            <a:ext cx="0" cy="72008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8" name="曲线连接符 17"/>
          <p:cNvCxnSpPr>
            <a:stCxn id="1028" idx="3"/>
          </p:cNvCxnSpPr>
          <p:nvPr/>
        </p:nvCxnSpPr>
        <p:spPr>
          <a:xfrm flipV="1">
            <a:off x="6002933" y="2643759"/>
            <a:ext cx="657299" cy="1141858"/>
          </a:xfrm>
          <a:prstGeom prst="curvedConnector2">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40250" y="699542"/>
            <a:ext cx="1368152" cy="400110"/>
          </a:xfrm>
          <a:prstGeom prst="rect">
            <a:avLst/>
          </a:prstGeom>
          <a:noFill/>
        </p:spPr>
        <p:txBody>
          <a:bodyPr wrap="square" rtlCol="0">
            <a:spAutoFit/>
          </a:bodyPr>
          <a:lstStyle/>
          <a:p>
            <a:pPr algn="ctr"/>
            <a:r>
              <a:rPr lang="zh-CN" altLang="en-US" sz="2000" dirty="0">
                <a:latin typeface="黑体" pitchFamily="49" charset="-122"/>
                <a:ea typeface="黑体" pitchFamily="49" charset="-122"/>
              </a:rPr>
              <a:t>输入点啥</a:t>
            </a:r>
          </a:p>
        </p:txBody>
      </p:sp>
      <p:cxnSp>
        <p:nvCxnSpPr>
          <p:cNvPr id="29" name="直接连接符 28"/>
          <p:cNvCxnSpPr/>
          <p:nvPr/>
        </p:nvCxnSpPr>
        <p:spPr>
          <a:xfrm>
            <a:off x="3923928" y="1099652"/>
            <a:ext cx="10081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705416" y="1184434"/>
            <a:ext cx="1698334" cy="523220"/>
          </a:xfrm>
          <a:prstGeom prst="rect">
            <a:avLst/>
          </a:prstGeom>
          <a:noFill/>
        </p:spPr>
        <p:txBody>
          <a:bodyPr wrap="square" rtlCol="0">
            <a:spAutoFit/>
          </a:bodyPr>
          <a:lstStyle/>
          <a:p>
            <a:r>
              <a:rPr lang="zh-CN" altLang="en-US" sz="1400" dirty="0">
                <a:solidFill>
                  <a:schemeClr val="bg1">
                    <a:lumMod val="65000"/>
                  </a:schemeClr>
                </a:solidFill>
                <a:latin typeface="黑体" pitchFamily="49" charset="-122"/>
                <a:ea typeface="黑体" pitchFamily="49" charset="-122"/>
              </a:rPr>
              <a:t>输入点啥输入点啥</a:t>
            </a:r>
          </a:p>
          <a:p>
            <a:r>
              <a:rPr lang="zh-CN" altLang="en-US" sz="1400" dirty="0">
                <a:solidFill>
                  <a:schemeClr val="bg1">
                    <a:lumMod val="65000"/>
                  </a:schemeClr>
                </a:solidFill>
                <a:latin typeface="黑体" pitchFamily="49" charset="-122"/>
                <a:ea typeface="黑体" pitchFamily="49" charset="-122"/>
              </a:rPr>
              <a:t>输入点啥</a:t>
            </a:r>
          </a:p>
        </p:txBody>
      </p:sp>
      <p:sp>
        <p:nvSpPr>
          <p:cNvPr id="32" name="TextBox 31"/>
          <p:cNvSpPr txBox="1"/>
          <p:nvPr/>
        </p:nvSpPr>
        <p:spPr>
          <a:xfrm>
            <a:off x="395536" y="1838539"/>
            <a:ext cx="1368152" cy="400110"/>
          </a:xfrm>
          <a:prstGeom prst="rect">
            <a:avLst/>
          </a:prstGeom>
          <a:noFill/>
        </p:spPr>
        <p:txBody>
          <a:bodyPr wrap="square" rtlCol="0">
            <a:spAutoFit/>
          </a:bodyPr>
          <a:lstStyle/>
          <a:p>
            <a:pPr algn="ctr"/>
            <a:r>
              <a:rPr lang="zh-CN" altLang="en-US" sz="2000" dirty="0">
                <a:latin typeface="黑体" pitchFamily="49" charset="-122"/>
                <a:ea typeface="黑体" pitchFamily="49" charset="-122"/>
              </a:rPr>
              <a:t>输入点啥</a:t>
            </a:r>
          </a:p>
        </p:txBody>
      </p:sp>
      <p:cxnSp>
        <p:nvCxnSpPr>
          <p:cNvPr id="33" name="直接连接符 32"/>
          <p:cNvCxnSpPr/>
          <p:nvPr/>
        </p:nvCxnSpPr>
        <p:spPr>
          <a:xfrm>
            <a:off x="579214" y="2238649"/>
            <a:ext cx="10081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60702" y="2323431"/>
            <a:ext cx="1698334" cy="523220"/>
          </a:xfrm>
          <a:prstGeom prst="rect">
            <a:avLst/>
          </a:prstGeom>
          <a:noFill/>
        </p:spPr>
        <p:txBody>
          <a:bodyPr wrap="square" rtlCol="0">
            <a:spAutoFit/>
          </a:bodyPr>
          <a:lstStyle/>
          <a:p>
            <a:r>
              <a:rPr lang="zh-CN" altLang="en-US" sz="1400" dirty="0">
                <a:solidFill>
                  <a:schemeClr val="bg1">
                    <a:lumMod val="65000"/>
                  </a:schemeClr>
                </a:solidFill>
                <a:latin typeface="黑体" pitchFamily="49" charset="-122"/>
                <a:ea typeface="黑体" pitchFamily="49" charset="-122"/>
              </a:rPr>
              <a:t>输入点啥输入点啥</a:t>
            </a:r>
          </a:p>
          <a:p>
            <a:r>
              <a:rPr lang="zh-CN" altLang="en-US" sz="1400" dirty="0">
                <a:solidFill>
                  <a:schemeClr val="bg1">
                    <a:lumMod val="65000"/>
                  </a:schemeClr>
                </a:solidFill>
                <a:latin typeface="黑体" pitchFamily="49" charset="-122"/>
                <a:ea typeface="黑体" pitchFamily="49" charset="-122"/>
              </a:rPr>
              <a:t>输入点啥</a:t>
            </a:r>
          </a:p>
        </p:txBody>
      </p:sp>
      <p:sp>
        <p:nvSpPr>
          <p:cNvPr id="35" name="TextBox 34"/>
          <p:cNvSpPr txBox="1"/>
          <p:nvPr/>
        </p:nvSpPr>
        <p:spPr>
          <a:xfrm>
            <a:off x="6876256" y="1838539"/>
            <a:ext cx="1368152" cy="400110"/>
          </a:xfrm>
          <a:prstGeom prst="rect">
            <a:avLst/>
          </a:prstGeom>
          <a:noFill/>
        </p:spPr>
        <p:txBody>
          <a:bodyPr wrap="square" rtlCol="0">
            <a:spAutoFit/>
          </a:bodyPr>
          <a:lstStyle/>
          <a:p>
            <a:pPr algn="ctr"/>
            <a:r>
              <a:rPr lang="zh-CN" altLang="en-US" sz="2000" dirty="0">
                <a:latin typeface="黑体" pitchFamily="49" charset="-122"/>
                <a:ea typeface="黑体" pitchFamily="49" charset="-122"/>
              </a:rPr>
              <a:t>输入点啥</a:t>
            </a:r>
          </a:p>
        </p:txBody>
      </p:sp>
      <p:cxnSp>
        <p:nvCxnSpPr>
          <p:cNvPr id="36" name="直接连接符 35"/>
          <p:cNvCxnSpPr/>
          <p:nvPr/>
        </p:nvCxnSpPr>
        <p:spPr>
          <a:xfrm>
            <a:off x="7059934" y="2238649"/>
            <a:ext cx="100811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841422" y="2323431"/>
            <a:ext cx="1698334" cy="523220"/>
          </a:xfrm>
          <a:prstGeom prst="rect">
            <a:avLst/>
          </a:prstGeom>
          <a:noFill/>
        </p:spPr>
        <p:txBody>
          <a:bodyPr wrap="square" rtlCol="0">
            <a:spAutoFit/>
          </a:bodyPr>
          <a:lstStyle/>
          <a:p>
            <a:r>
              <a:rPr lang="zh-CN" altLang="en-US" sz="1400" dirty="0">
                <a:solidFill>
                  <a:schemeClr val="bg1">
                    <a:lumMod val="65000"/>
                  </a:schemeClr>
                </a:solidFill>
                <a:latin typeface="黑体" pitchFamily="49" charset="-122"/>
                <a:ea typeface="黑体" pitchFamily="49" charset="-122"/>
              </a:rPr>
              <a:t>输入点啥输入点啥</a:t>
            </a:r>
          </a:p>
          <a:p>
            <a:r>
              <a:rPr lang="zh-CN" altLang="en-US" sz="1400" dirty="0">
                <a:solidFill>
                  <a:schemeClr val="bg1">
                    <a:lumMod val="65000"/>
                  </a:schemeClr>
                </a:solidFill>
                <a:latin typeface="黑体" pitchFamily="49" charset="-122"/>
                <a:ea typeface="黑体" pitchFamily="49" charset="-122"/>
              </a:rPr>
              <a:t>输入点啥</a:t>
            </a:r>
          </a:p>
        </p:txBody>
      </p:sp>
      <p:pic>
        <p:nvPicPr>
          <p:cNvPr id="38" name="图片 37"/>
          <p:cNvPicPr>
            <a:picLocks noChangeAspect="1"/>
          </p:cNvPicPr>
          <p:nvPr/>
        </p:nvPicPr>
        <p:blipFill>
          <a:blip r:embed="rId3"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Tree>
    <p:extLst>
      <p:ext uri="{BB962C8B-B14F-4D97-AF65-F5344CB8AC3E}">
        <p14:creationId xmlns:p14="http://schemas.microsoft.com/office/powerpoint/2010/main" val="109898654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99992" y="1059582"/>
            <a:ext cx="4644008" cy="302433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2"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
        <p:nvSpPr>
          <p:cNvPr id="4" name="矩形 3"/>
          <p:cNvSpPr/>
          <p:nvPr/>
        </p:nvSpPr>
        <p:spPr>
          <a:xfrm>
            <a:off x="0" y="1059582"/>
            <a:ext cx="4499992" cy="3024336"/>
          </a:xfrm>
          <a:prstGeom prst="rect">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表 6"/>
          <p:cNvGraphicFramePr/>
          <p:nvPr>
            <p:extLst>
              <p:ext uri="{D42A27DB-BD31-4B8C-83A1-F6EECF244321}">
                <p14:modId xmlns:p14="http://schemas.microsoft.com/office/powerpoint/2010/main" val="1240114363"/>
              </p:ext>
            </p:extLst>
          </p:nvPr>
        </p:nvGraphicFramePr>
        <p:xfrm>
          <a:off x="77924" y="1131590"/>
          <a:ext cx="4344144" cy="268007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565920" y="3797248"/>
            <a:ext cx="1368152" cy="307777"/>
          </a:xfrm>
          <a:prstGeom prst="rect">
            <a:avLst/>
          </a:prstGeom>
          <a:noFill/>
        </p:spPr>
        <p:txBody>
          <a:bodyPr wrap="square" rtlCol="0">
            <a:spAutoFit/>
          </a:bodyPr>
          <a:lstStyle/>
          <a:p>
            <a:pPr algn="ctr"/>
            <a:r>
              <a:rPr lang="zh-CN" altLang="en-US" sz="1400" b="1" dirty="0">
                <a:latin typeface="黑体" pitchFamily="49" charset="-122"/>
                <a:ea typeface="黑体" pitchFamily="49" charset="-122"/>
              </a:rPr>
              <a:t>图表一</a:t>
            </a:r>
          </a:p>
        </p:txBody>
      </p:sp>
      <p:sp>
        <p:nvSpPr>
          <p:cNvPr id="11" name="TextBox 10"/>
          <p:cNvSpPr txBox="1"/>
          <p:nvPr/>
        </p:nvSpPr>
        <p:spPr>
          <a:xfrm>
            <a:off x="4860032" y="1347614"/>
            <a:ext cx="3600400" cy="2954655"/>
          </a:xfrm>
          <a:prstGeom prst="rect">
            <a:avLst/>
          </a:prstGeom>
          <a:noFill/>
        </p:spPr>
        <p:txBody>
          <a:bodyPr wrap="square" rtlCol="0">
            <a:spAutoFit/>
          </a:bodyPr>
          <a:lstStyle/>
          <a:p>
            <a:pPr>
              <a:lnSpc>
                <a:spcPct val="150000"/>
              </a:lnSpc>
            </a:pPr>
            <a:r>
              <a:rPr lang="zh-CN" altLang="en-US" sz="1400" dirty="0">
                <a:solidFill>
                  <a:schemeClr val="bg1"/>
                </a:solidFill>
                <a:latin typeface="黑体" pitchFamily="49" charset="-122"/>
                <a:ea typeface="黑体" pitchFamily="49" charset="-122"/>
              </a:rPr>
              <a:t>这里输入点啥这里输入点啥这里输入点啥这里输入点啥</a:t>
            </a:r>
          </a:p>
          <a:p>
            <a:endParaRPr lang="en-US" altLang="zh-CN" dirty="0"/>
          </a:p>
          <a:p>
            <a:r>
              <a:rPr lang="zh-CN" altLang="en-US" b="1" dirty="0">
                <a:solidFill>
                  <a:schemeClr val="bg1"/>
                </a:solidFill>
                <a:latin typeface="黑体" pitchFamily="49" charset="-122"/>
                <a:ea typeface="黑体" pitchFamily="49" charset="-122"/>
              </a:rPr>
              <a:t>小标题</a:t>
            </a:r>
            <a:endParaRPr lang="en-US" altLang="zh-CN" b="1" dirty="0">
              <a:solidFill>
                <a:schemeClr val="bg1"/>
              </a:solidFill>
              <a:latin typeface="黑体" pitchFamily="49" charset="-122"/>
              <a:ea typeface="黑体" pitchFamily="49" charset="-122"/>
            </a:endParaRPr>
          </a:p>
          <a:p>
            <a:pPr>
              <a:lnSpc>
                <a:spcPct val="150000"/>
              </a:lnSpc>
            </a:pPr>
            <a:r>
              <a:rPr lang="zh-CN" altLang="en-US" sz="1400" dirty="0">
                <a:solidFill>
                  <a:schemeClr val="bg1"/>
                </a:solidFill>
                <a:latin typeface="黑体" pitchFamily="49" charset="-122"/>
                <a:ea typeface="黑体" pitchFamily="49" charset="-122"/>
              </a:rPr>
              <a:t>这里输入点啥这里输入点啥这里输入点啥这里输入点啥</a:t>
            </a:r>
          </a:p>
          <a:p>
            <a:pPr>
              <a:lnSpc>
                <a:spcPct val="150000"/>
              </a:lnSpc>
            </a:pPr>
            <a:r>
              <a:rPr lang="zh-CN" altLang="en-US" sz="1400" dirty="0">
                <a:solidFill>
                  <a:schemeClr val="bg1"/>
                </a:solidFill>
                <a:latin typeface="黑体" pitchFamily="49" charset="-122"/>
                <a:ea typeface="黑体" pitchFamily="49" charset="-122"/>
              </a:rPr>
              <a:t>这里输入点啥这里输入点啥这里输入点啥这里输入点啥</a:t>
            </a:r>
          </a:p>
          <a:p>
            <a:endParaRPr lang="zh-CN" altLang="en-US" dirty="0"/>
          </a:p>
        </p:txBody>
      </p:sp>
    </p:spTree>
    <p:extLst>
      <p:ext uri="{BB962C8B-B14F-4D97-AF65-F5344CB8AC3E}">
        <p14:creationId xmlns:p14="http://schemas.microsoft.com/office/powerpoint/2010/main" val="2810809156"/>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346110" y="1999727"/>
            <a:ext cx="6804248" cy="100811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TextBox 6"/>
          <p:cNvSpPr txBox="1"/>
          <p:nvPr/>
        </p:nvSpPr>
        <p:spPr>
          <a:xfrm>
            <a:off x="2627784" y="2157156"/>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第二部分</a:t>
            </a:r>
          </a:p>
        </p:txBody>
      </p:sp>
      <p:sp>
        <p:nvSpPr>
          <p:cNvPr id="8" name="TextBox 7"/>
          <p:cNvSpPr txBox="1"/>
          <p:nvPr/>
        </p:nvSpPr>
        <p:spPr>
          <a:xfrm>
            <a:off x="3311065" y="3219822"/>
            <a:ext cx="4244071" cy="923330"/>
          </a:xfrm>
          <a:prstGeom prst="rect">
            <a:avLst/>
          </a:prstGeom>
          <a:noFill/>
        </p:spPr>
        <p:txBody>
          <a:bodyPr wrap="square" rtlCol="0">
            <a:spAutoFit/>
          </a:bodyPr>
          <a:lstStyle/>
          <a:p>
            <a:r>
              <a:rPr lang="zh-CN" altLang="en-US"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9" name="TextBox 8"/>
          <p:cNvSpPr txBox="1"/>
          <p:nvPr/>
        </p:nvSpPr>
        <p:spPr>
          <a:xfrm>
            <a:off x="5086828" y="2180618"/>
            <a:ext cx="3258176" cy="646331"/>
          </a:xfrm>
          <a:prstGeom prst="rect">
            <a:avLst/>
          </a:prstGeom>
          <a:noFill/>
        </p:spPr>
        <p:txBody>
          <a:bodyPr wrap="square" rtlCol="0">
            <a:spAutoFit/>
          </a:bodyPr>
          <a:lstStyle/>
          <a:p>
            <a:pPr algn="ctr"/>
            <a:r>
              <a:rPr lang="zh-CN" altLang="en-US" sz="3600" b="1" dirty="0">
                <a:solidFill>
                  <a:schemeClr val="bg1"/>
                </a:solidFill>
                <a:latin typeface="黑体" pitchFamily="49" charset="-122"/>
                <a:ea typeface="黑体" pitchFamily="49" charset="-122"/>
              </a:rPr>
              <a:t>输入标题</a:t>
            </a:r>
          </a:p>
        </p:txBody>
      </p:sp>
      <p:grpSp>
        <p:nvGrpSpPr>
          <p:cNvPr id="17" name="Csoportba foglalás 10"/>
          <p:cNvGrpSpPr/>
          <p:nvPr/>
        </p:nvGrpSpPr>
        <p:grpSpPr>
          <a:xfrm>
            <a:off x="2554436" y="2178435"/>
            <a:ext cx="630239" cy="633414"/>
            <a:chOff x="0" y="0"/>
            <a:chExt cx="630237" cy="633412"/>
          </a:xfrm>
          <a:solidFill>
            <a:schemeClr val="bg1"/>
          </a:solidFill>
        </p:grpSpPr>
        <p:sp>
          <p:nvSpPr>
            <p:cNvPr id="18" name="Freeform 182"/>
            <p:cNvSpPr/>
            <p:nvPr/>
          </p:nvSpPr>
          <p:spPr>
            <a:xfrm>
              <a:off x="-1" y="-1"/>
              <a:ext cx="630239" cy="63341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0"/>
                  </a:lnTo>
                  <a:close/>
                  <a:moveTo>
                    <a:pt x="20566" y="20571"/>
                  </a:moveTo>
                  <a:lnTo>
                    <a:pt x="1034" y="20571"/>
                  </a:lnTo>
                  <a:lnTo>
                    <a:pt x="1034" y="1029"/>
                  </a:lnTo>
                  <a:lnTo>
                    <a:pt x="20566" y="1029"/>
                  </a:lnTo>
                  <a:lnTo>
                    <a:pt x="20566" y="20571"/>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9" name="Freeform 183"/>
            <p:cNvSpPr/>
            <p:nvPr/>
          </p:nvSpPr>
          <p:spPr>
            <a:xfrm>
              <a:off x="161924" y="312736"/>
              <a:ext cx="165101" cy="169864"/>
            </a:xfrm>
            <a:custGeom>
              <a:avLst/>
              <a:gdLst/>
              <a:ahLst/>
              <a:cxnLst>
                <a:cxn ang="0">
                  <a:pos x="wd2" y="hd2"/>
                </a:cxn>
                <a:cxn ang="5400000">
                  <a:pos x="wd2" y="hd2"/>
                </a:cxn>
                <a:cxn ang="10800000">
                  <a:pos x="wd2" y="hd2"/>
                </a:cxn>
                <a:cxn ang="16200000">
                  <a:pos x="wd2" y="hd2"/>
                </a:cxn>
              </a:cxnLst>
              <a:rect l="0" t="0" r="r" b="b"/>
              <a:pathLst>
                <a:path w="21600" h="21600" extrusionOk="0">
                  <a:moveTo>
                    <a:pt x="491" y="20640"/>
                  </a:moveTo>
                  <a:cubicBezTo>
                    <a:pt x="9327" y="12000"/>
                    <a:pt x="9327" y="12000"/>
                    <a:pt x="9327" y="12000"/>
                  </a:cubicBezTo>
                  <a:cubicBezTo>
                    <a:pt x="8836" y="11520"/>
                    <a:pt x="9327" y="11040"/>
                    <a:pt x="9327" y="10560"/>
                  </a:cubicBezTo>
                  <a:cubicBezTo>
                    <a:pt x="9818" y="10080"/>
                    <a:pt x="10800" y="10080"/>
                    <a:pt x="11291" y="10560"/>
                  </a:cubicBezTo>
                  <a:cubicBezTo>
                    <a:pt x="11782" y="11040"/>
                    <a:pt x="11782" y="11520"/>
                    <a:pt x="11291" y="12000"/>
                  </a:cubicBezTo>
                  <a:cubicBezTo>
                    <a:pt x="10800" y="12480"/>
                    <a:pt x="10309" y="12480"/>
                    <a:pt x="9818" y="12480"/>
                  </a:cubicBezTo>
                  <a:cubicBezTo>
                    <a:pt x="491" y="21120"/>
                    <a:pt x="491" y="21120"/>
                    <a:pt x="491" y="21120"/>
                  </a:cubicBezTo>
                  <a:cubicBezTo>
                    <a:pt x="982" y="21600"/>
                    <a:pt x="982" y="21600"/>
                    <a:pt x="982" y="21600"/>
                  </a:cubicBezTo>
                  <a:cubicBezTo>
                    <a:pt x="7855" y="15840"/>
                    <a:pt x="12764" y="13920"/>
                    <a:pt x="14727" y="15840"/>
                  </a:cubicBezTo>
                  <a:cubicBezTo>
                    <a:pt x="21600" y="6720"/>
                    <a:pt x="21600" y="6720"/>
                    <a:pt x="21600" y="6720"/>
                  </a:cubicBezTo>
                  <a:cubicBezTo>
                    <a:pt x="15218" y="0"/>
                    <a:pt x="15218" y="0"/>
                    <a:pt x="15218" y="0"/>
                  </a:cubicBezTo>
                  <a:cubicBezTo>
                    <a:pt x="5891" y="6720"/>
                    <a:pt x="5891" y="6720"/>
                    <a:pt x="5891" y="6720"/>
                  </a:cubicBezTo>
                  <a:cubicBezTo>
                    <a:pt x="7855" y="9120"/>
                    <a:pt x="5400" y="13920"/>
                    <a:pt x="0" y="20640"/>
                  </a:cubicBezTo>
                  <a:lnTo>
                    <a:pt x="491" y="20640"/>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0" name="Freeform 184"/>
            <p:cNvSpPr/>
            <p:nvPr/>
          </p:nvSpPr>
          <p:spPr>
            <a:xfrm>
              <a:off x="282278" y="152041"/>
              <a:ext cx="208033" cy="208030"/>
            </a:xfrm>
            <a:custGeom>
              <a:avLst/>
              <a:gdLst/>
              <a:ahLst/>
              <a:cxnLst>
                <a:cxn ang="0">
                  <a:pos x="wd2" y="hd2"/>
                </a:cxn>
                <a:cxn ang="5400000">
                  <a:pos x="wd2" y="hd2"/>
                </a:cxn>
                <a:cxn ang="10800000">
                  <a:pos x="wd2" y="hd2"/>
                </a:cxn>
                <a:cxn ang="16200000">
                  <a:pos x="wd2" y="hd2"/>
                </a:cxn>
              </a:cxnLst>
              <a:rect l="0" t="0" r="r" b="b"/>
              <a:pathLst>
                <a:path w="20967" h="20967" extrusionOk="0">
                  <a:moveTo>
                    <a:pt x="4796" y="20398"/>
                  </a:moveTo>
                  <a:cubicBezTo>
                    <a:pt x="5554" y="21156"/>
                    <a:pt x="6691" y="21156"/>
                    <a:pt x="7449" y="20398"/>
                  </a:cubicBezTo>
                  <a:cubicBezTo>
                    <a:pt x="20712" y="9030"/>
                    <a:pt x="20712" y="9030"/>
                    <a:pt x="20712" y="9030"/>
                  </a:cubicBezTo>
                  <a:cubicBezTo>
                    <a:pt x="21470" y="8272"/>
                    <a:pt x="20333" y="5998"/>
                    <a:pt x="19954" y="5619"/>
                  </a:cubicBezTo>
                  <a:cubicBezTo>
                    <a:pt x="15407" y="1072"/>
                    <a:pt x="15407" y="1072"/>
                    <a:pt x="15407" y="1072"/>
                  </a:cubicBezTo>
                  <a:cubicBezTo>
                    <a:pt x="14649" y="314"/>
                    <a:pt x="12754" y="-444"/>
                    <a:pt x="11996" y="314"/>
                  </a:cubicBezTo>
                  <a:cubicBezTo>
                    <a:pt x="628" y="13577"/>
                    <a:pt x="628" y="13577"/>
                    <a:pt x="628" y="13577"/>
                  </a:cubicBezTo>
                  <a:cubicBezTo>
                    <a:pt x="-130" y="14335"/>
                    <a:pt x="-130" y="15472"/>
                    <a:pt x="249" y="15851"/>
                  </a:cubicBezTo>
                  <a:lnTo>
                    <a:pt x="4796" y="20398"/>
                  </a:lnTo>
                  <a:close/>
                </a:path>
              </a:pathLst>
            </a:custGeom>
            <a:grpFill/>
            <a:ln w="12700" cap="flat">
              <a:noFill/>
              <a:miter lim="400000"/>
            </a:ln>
            <a:effectLst/>
          </p:spPr>
          <p:txBody>
            <a:bodyPr wrap="square" lIns="45719" tIns="45719" rIns="45719" bIns="45719" numCol="1"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11" name="Picture 2" descr="C:\Users\Administrator\Desktop\书香广商书签设计大赛\425635b28bbcfd07b58e685cd57260af.png"/>
          <p:cNvPicPr>
            <a:picLocks noChangeAspect="1" noChangeArrowheads="1"/>
          </p:cNvPicPr>
          <p:nvPr/>
        </p:nvPicPr>
        <p:blipFill>
          <a:blip r:embed="rId2" cstate="print">
            <a:clrChange>
              <a:clrFrom>
                <a:srgbClr val="000000">
                  <a:alpha val="0"/>
                </a:srgbClr>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985694" y="269508"/>
            <a:ext cx="4528223" cy="452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0781825"/>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2635125930"/>
              </p:ext>
            </p:extLst>
          </p:nvPr>
        </p:nvGraphicFramePr>
        <p:xfrm>
          <a:off x="755576" y="1347614"/>
          <a:ext cx="4272136" cy="2752080"/>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0" y="-8195"/>
            <a:ext cx="9144000" cy="56372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705416" y="52995"/>
            <a:ext cx="1733167" cy="400110"/>
          </a:xfrm>
          <a:prstGeom prst="rect">
            <a:avLst/>
          </a:prstGeom>
        </p:spPr>
        <p:txBody>
          <a:bodyPr wrap="none">
            <a:spAutoFit/>
          </a:bodyPr>
          <a:lstStyle/>
          <a:p>
            <a:pPr algn="ctr"/>
            <a:r>
              <a:rPr lang="zh-CN" altLang="en-US" sz="2000" b="1" dirty="0">
                <a:solidFill>
                  <a:schemeClr val="bg1"/>
                </a:solidFill>
                <a:latin typeface="黑体" pitchFamily="49" charset="-122"/>
                <a:ea typeface="黑体" pitchFamily="49" charset="-122"/>
              </a:rPr>
              <a:t>二、输入标题</a:t>
            </a:r>
          </a:p>
        </p:txBody>
      </p:sp>
      <p:sp>
        <p:nvSpPr>
          <p:cNvPr id="5" name="TextBox 4"/>
          <p:cNvSpPr txBox="1"/>
          <p:nvPr/>
        </p:nvSpPr>
        <p:spPr>
          <a:xfrm>
            <a:off x="1969600" y="4085594"/>
            <a:ext cx="1728192" cy="338554"/>
          </a:xfrm>
          <a:prstGeom prst="rect">
            <a:avLst/>
          </a:prstGeom>
          <a:noFill/>
        </p:spPr>
        <p:txBody>
          <a:bodyPr wrap="square" rtlCol="0">
            <a:spAutoFit/>
          </a:bodyPr>
          <a:lstStyle/>
          <a:p>
            <a:pPr algn="ctr"/>
            <a:r>
              <a:rPr lang="zh-CN" altLang="en-US" sz="1600" b="1" dirty="0">
                <a:latin typeface="黑体" pitchFamily="49" charset="-122"/>
                <a:ea typeface="黑体" pitchFamily="49" charset="-122"/>
              </a:rPr>
              <a:t>图表</a:t>
            </a:r>
            <a:r>
              <a:rPr lang="en-US" altLang="zh-CN" sz="1600" b="1" dirty="0">
                <a:latin typeface="黑体" pitchFamily="49" charset="-122"/>
                <a:ea typeface="黑体" pitchFamily="49" charset="-122"/>
              </a:rPr>
              <a:t>2</a:t>
            </a:r>
            <a:endParaRPr lang="zh-CN" altLang="en-US" sz="1600" b="1" dirty="0">
              <a:latin typeface="黑体" pitchFamily="49" charset="-122"/>
              <a:ea typeface="黑体" pitchFamily="49" charset="-122"/>
            </a:endParaRPr>
          </a:p>
        </p:txBody>
      </p:sp>
      <p:sp>
        <p:nvSpPr>
          <p:cNvPr id="6" name="Freeform 67"/>
          <p:cNvSpPr/>
          <p:nvPr/>
        </p:nvSpPr>
        <p:spPr>
          <a:xfrm>
            <a:off x="5398802" y="1436333"/>
            <a:ext cx="517233" cy="515886"/>
          </a:xfrm>
          <a:custGeom>
            <a:avLst/>
            <a:gdLst/>
            <a:ahLst/>
            <a:cxnLst>
              <a:cxn ang="0">
                <a:pos x="wd2" y="hd2"/>
              </a:cxn>
              <a:cxn ang="5400000">
                <a:pos x="wd2" y="hd2"/>
              </a:cxn>
              <a:cxn ang="10800000">
                <a:pos x="wd2" y="hd2"/>
              </a:cxn>
              <a:cxn ang="16200000">
                <a:pos x="wd2" y="hd2"/>
              </a:cxn>
            </a:cxnLst>
            <a:rect l="0" t="0" r="r" b="b"/>
            <a:pathLst>
              <a:path w="21588" h="21142" extrusionOk="0">
                <a:moveTo>
                  <a:pt x="20194" y="1373"/>
                </a:moveTo>
                <a:cubicBezTo>
                  <a:pt x="18326" y="-458"/>
                  <a:pt x="15308" y="-458"/>
                  <a:pt x="13454" y="1373"/>
                </a:cubicBezTo>
                <a:cubicBezTo>
                  <a:pt x="1095" y="13468"/>
                  <a:pt x="1095" y="13468"/>
                  <a:pt x="1095" y="13468"/>
                </a:cubicBezTo>
                <a:cubicBezTo>
                  <a:pt x="1008" y="13567"/>
                  <a:pt x="937" y="13679"/>
                  <a:pt x="922" y="13820"/>
                </a:cubicBezTo>
                <a:cubicBezTo>
                  <a:pt x="2" y="20452"/>
                  <a:pt x="2" y="20452"/>
                  <a:pt x="2" y="20452"/>
                </a:cubicBezTo>
                <a:cubicBezTo>
                  <a:pt x="-12" y="20649"/>
                  <a:pt x="45" y="20832"/>
                  <a:pt x="189" y="20973"/>
                </a:cubicBezTo>
                <a:cubicBezTo>
                  <a:pt x="304" y="21086"/>
                  <a:pt x="462" y="21142"/>
                  <a:pt x="620" y="21142"/>
                </a:cubicBezTo>
                <a:cubicBezTo>
                  <a:pt x="649" y="21142"/>
                  <a:pt x="678" y="21142"/>
                  <a:pt x="707" y="21142"/>
                </a:cubicBezTo>
                <a:cubicBezTo>
                  <a:pt x="4788" y="20607"/>
                  <a:pt x="4788" y="20607"/>
                  <a:pt x="4788" y="20607"/>
                </a:cubicBezTo>
                <a:cubicBezTo>
                  <a:pt x="5133" y="20551"/>
                  <a:pt x="5363" y="20255"/>
                  <a:pt x="5320" y="19917"/>
                </a:cubicBezTo>
                <a:cubicBezTo>
                  <a:pt x="5277" y="19579"/>
                  <a:pt x="4960" y="19354"/>
                  <a:pt x="4616" y="19396"/>
                </a:cubicBezTo>
                <a:cubicBezTo>
                  <a:pt x="1353" y="19832"/>
                  <a:pt x="1353" y="19832"/>
                  <a:pt x="1353" y="19832"/>
                </a:cubicBezTo>
                <a:cubicBezTo>
                  <a:pt x="1986" y="15200"/>
                  <a:pt x="1986" y="15200"/>
                  <a:pt x="1986" y="15200"/>
                </a:cubicBezTo>
                <a:cubicBezTo>
                  <a:pt x="6958" y="20072"/>
                  <a:pt x="6958" y="20072"/>
                  <a:pt x="6958" y="20072"/>
                </a:cubicBezTo>
                <a:cubicBezTo>
                  <a:pt x="7073" y="20185"/>
                  <a:pt x="7231" y="20255"/>
                  <a:pt x="7404" y="20255"/>
                </a:cubicBezTo>
                <a:cubicBezTo>
                  <a:pt x="7562" y="20255"/>
                  <a:pt x="7720" y="20185"/>
                  <a:pt x="7835" y="20072"/>
                </a:cubicBezTo>
                <a:cubicBezTo>
                  <a:pt x="20194" y="7976"/>
                  <a:pt x="20194" y="7976"/>
                  <a:pt x="20194" y="7976"/>
                </a:cubicBezTo>
                <a:cubicBezTo>
                  <a:pt x="21085" y="7089"/>
                  <a:pt x="21588" y="5921"/>
                  <a:pt x="21588" y="4667"/>
                </a:cubicBezTo>
                <a:cubicBezTo>
                  <a:pt x="21588" y="3414"/>
                  <a:pt x="21085" y="2246"/>
                  <a:pt x="20194" y="1373"/>
                </a:cubicBezTo>
                <a:close/>
                <a:moveTo>
                  <a:pt x="13684" y="2851"/>
                </a:moveTo>
                <a:cubicBezTo>
                  <a:pt x="15768" y="4893"/>
                  <a:pt x="15768" y="4893"/>
                  <a:pt x="15768" y="4893"/>
                </a:cubicBezTo>
                <a:cubicBezTo>
                  <a:pt x="4486" y="15932"/>
                  <a:pt x="4486" y="15932"/>
                  <a:pt x="4486" y="15932"/>
                </a:cubicBezTo>
                <a:cubicBezTo>
                  <a:pt x="2417" y="13904"/>
                  <a:pt x="2417" y="13904"/>
                  <a:pt x="2417" y="13904"/>
                </a:cubicBezTo>
                <a:lnTo>
                  <a:pt x="13684" y="2851"/>
                </a:lnTo>
                <a:close/>
                <a:moveTo>
                  <a:pt x="7404" y="18776"/>
                </a:moveTo>
                <a:cubicBezTo>
                  <a:pt x="5377" y="16791"/>
                  <a:pt x="5377" y="16791"/>
                  <a:pt x="5377" y="16791"/>
                </a:cubicBezTo>
                <a:cubicBezTo>
                  <a:pt x="16644" y="5752"/>
                  <a:pt x="16644" y="5752"/>
                  <a:pt x="16644" y="5752"/>
                </a:cubicBezTo>
                <a:cubicBezTo>
                  <a:pt x="18671" y="7737"/>
                  <a:pt x="18671" y="7737"/>
                  <a:pt x="18671" y="7737"/>
                </a:cubicBezTo>
                <a:lnTo>
                  <a:pt x="7404" y="18776"/>
                </a:lnTo>
                <a:close/>
                <a:moveTo>
                  <a:pt x="19533" y="6864"/>
                </a:moveTo>
                <a:cubicBezTo>
                  <a:pt x="14575" y="2006"/>
                  <a:pt x="14575" y="2006"/>
                  <a:pt x="14575" y="2006"/>
                </a:cubicBezTo>
                <a:cubicBezTo>
                  <a:pt x="15207" y="1499"/>
                  <a:pt x="15998" y="1218"/>
                  <a:pt x="16817" y="1218"/>
                </a:cubicBezTo>
                <a:cubicBezTo>
                  <a:pt x="17765" y="1218"/>
                  <a:pt x="18642" y="1584"/>
                  <a:pt x="19317" y="2231"/>
                </a:cubicBezTo>
                <a:cubicBezTo>
                  <a:pt x="19978" y="2879"/>
                  <a:pt x="20338" y="3752"/>
                  <a:pt x="20338" y="4667"/>
                </a:cubicBezTo>
                <a:cubicBezTo>
                  <a:pt x="20338" y="5484"/>
                  <a:pt x="20065" y="6244"/>
                  <a:pt x="19533" y="6864"/>
                </a:cubicBezTo>
                <a:close/>
                <a:moveTo>
                  <a:pt x="19533" y="6864"/>
                </a:moveTo>
                <a:cubicBezTo>
                  <a:pt x="19533" y="6864"/>
                  <a:pt x="19533" y="6864"/>
                  <a:pt x="19533" y="6864"/>
                </a:cubicBezTo>
              </a:path>
            </a:pathLst>
          </a:custGeom>
          <a:solidFill>
            <a:schemeClr val="accent1">
              <a:lumMod val="75000"/>
            </a:schemeClr>
          </a:solidFill>
          <a:ln w="12700">
            <a:miter lim="400000"/>
          </a:ln>
        </p:spPr>
        <p:txBody>
          <a:bodyPr lIns="45719" r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TextBox 6"/>
          <p:cNvSpPr txBox="1"/>
          <p:nvPr/>
        </p:nvSpPr>
        <p:spPr>
          <a:xfrm>
            <a:off x="6001552" y="1282805"/>
            <a:ext cx="2520280" cy="1015663"/>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grpSp>
        <p:nvGrpSpPr>
          <p:cNvPr id="8" name="Group 40"/>
          <p:cNvGrpSpPr/>
          <p:nvPr/>
        </p:nvGrpSpPr>
        <p:grpSpPr>
          <a:xfrm>
            <a:off x="5397137" y="2490998"/>
            <a:ext cx="520561" cy="519114"/>
            <a:chOff x="0" y="0"/>
            <a:chExt cx="520559" cy="519112"/>
          </a:xfrm>
          <a:solidFill>
            <a:schemeClr val="accent1">
              <a:lumMod val="75000"/>
            </a:schemeClr>
          </a:solidFill>
        </p:grpSpPr>
        <p:sp>
          <p:nvSpPr>
            <p:cNvPr id="9" name="Freeform 41"/>
            <p:cNvSpPr/>
            <p:nvPr/>
          </p:nvSpPr>
          <p:spPr>
            <a:xfrm>
              <a:off x="0" y="0"/>
              <a:ext cx="520560" cy="519113"/>
            </a:xfrm>
            <a:custGeom>
              <a:avLst/>
              <a:gdLst/>
              <a:ahLst/>
              <a:cxnLst>
                <a:cxn ang="0">
                  <a:pos x="wd2" y="hd2"/>
                </a:cxn>
                <a:cxn ang="5400000">
                  <a:pos x="wd2" y="hd2"/>
                </a:cxn>
                <a:cxn ang="10800000">
                  <a:pos x="wd2" y="hd2"/>
                </a:cxn>
                <a:cxn ang="16200000">
                  <a:pos x="wd2" y="hd2"/>
                </a:cxn>
              </a:cxnLst>
              <a:rect l="0" t="0" r="r" b="b"/>
              <a:pathLst>
                <a:path w="20590" h="21600" extrusionOk="0">
                  <a:moveTo>
                    <a:pt x="17568" y="3167"/>
                  </a:moveTo>
                  <a:cubicBezTo>
                    <a:pt x="15622" y="1127"/>
                    <a:pt x="13050" y="0"/>
                    <a:pt x="10287" y="0"/>
                  </a:cubicBezTo>
                  <a:cubicBezTo>
                    <a:pt x="7537" y="0"/>
                    <a:pt x="4951" y="1127"/>
                    <a:pt x="3005" y="3167"/>
                  </a:cubicBezTo>
                  <a:cubicBezTo>
                    <a:pt x="-751" y="7105"/>
                    <a:pt x="-1010" y="13425"/>
                    <a:pt x="2365" y="17691"/>
                  </a:cubicBezTo>
                  <a:cubicBezTo>
                    <a:pt x="2025" y="18390"/>
                    <a:pt x="1494" y="19203"/>
                    <a:pt x="705" y="19603"/>
                  </a:cubicBezTo>
                  <a:cubicBezTo>
                    <a:pt x="337" y="19802"/>
                    <a:pt x="120" y="20230"/>
                    <a:pt x="188" y="20658"/>
                  </a:cubicBezTo>
                  <a:cubicBezTo>
                    <a:pt x="242" y="21101"/>
                    <a:pt x="569" y="21443"/>
                    <a:pt x="991" y="21514"/>
                  </a:cubicBezTo>
                  <a:cubicBezTo>
                    <a:pt x="1181" y="21543"/>
                    <a:pt x="1467" y="21571"/>
                    <a:pt x="1807" y="21571"/>
                  </a:cubicBezTo>
                  <a:cubicBezTo>
                    <a:pt x="2719" y="21571"/>
                    <a:pt x="4053" y="21357"/>
                    <a:pt x="5428" y="20316"/>
                  </a:cubicBezTo>
                  <a:cubicBezTo>
                    <a:pt x="6952" y="21172"/>
                    <a:pt x="8626" y="21600"/>
                    <a:pt x="10287" y="21600"/>
                  </a:cubicBezTo>
                  <a:cubicBezTo>
                    <a:pt x="12954" y="21600"/>
                    <a:pt x="15595" y="20516"/>
                    <a:pt x="17582" y="18433"/>
                  </a:cubicBezTo>
                  <a:cubicBezTo>
                    <a:pt x="19528" y="16393"/>
                    <a:pt x="20590" y="13682"/>
                    <a:pt x="20590" y="10800"/>
                  </a:cubicBezTo>
                  <a:cubicBezTo>
                    <a:pt x="20590" y="7918"/>
                    <a:pt x="19515" y="5207"/>
                    <a:pt x="17568" y="3167"/>
                  </a:cubicBezTo>
                  <a:close/>
                  <a:moveTo>
                    <a:pt x="16738" y="17562"/>
                  </a:moveTo>
                  <a:cubicBezTo>
                    <a:pt x="13798" y="20644"/>
                    <a:pt x="9252" y="21258"/>
                    <a:pt x="5673" y="19046"/>
                  </a:cubicBezTo>
                  <a:cubicBezTo>
                    <a:pt x="5441" y="18904"/>
                    <a:pt x="5142" y="18946"/>
                    <a:pt x="4951" y="19146"/>
                  </a:cubicBezTo>
                  <a:cubicBezTo>
                    <a:pt x="4938" y="19160"/>
                    <a:pt x="4924" y="19175"/>
                    <a:pt x="4911" y="19189"/>
                  </a:cubicBezTo>
                  <a:cubicBezTo>
                    <a:pt x="3726" y="20145"/>
                    <a:pt x="2570" y="20345"/>
                    <a:pt x="1807" y="20345"/>
                  </a:cubicBezTo>
                  <a:cubicBezTo>
                    <a:pt x="1794" y="20345"/>
                    <a:pt x="1794" y="20345"/>
                    <a:pt x="1794" y="20345"/>
                  </a:cubicBezTo>
                  <a:cubicBezTo>
                    <a:pt x="2678" y="19660"/>
                    <a:pt x="3237" y="18661"/>
                    <a:pt x="3563" y="17876"/>
                  </a:cubicBezTo>
                  <a:cubicBezTo>
                    <a:pt x="3618" y="17748"/>
                    <a:pt x="3631" y="17605"/>
                    <a:pt x="3604" y="17491"/>
                  </a:cubicBezTo>
                  <a:cubicBezTo>
                    <a:pt x="3590" y="17363"/>
                    <a:pt x="3536" y="17234"/>
                    <a:pt x="3454" y="17134"/>
                  </a:cubicBezTo>
                  <a:cubicBezTo>
                    <a:pt x="269" y="13368"/>
                    <a:pt x="433" y="7604"/>
                    <a:pt x="3835" y="4038"/>
                  </a:cubicBezTo>
                  <a:cubicBezTo>
                    <a:pt x="7401" y="314"/>
                    <a:pt x="13186" y="314"/>
                    <a:pt x="16738" y="4038"/>
                  </a:cubicBezTo>
                  <a:cubicBezTo>
                    <a:pt x="20304" y="7775"/>
                    <a:pt x="20304" y="13839"/>
                    <a:pt x="16738" y="17562"/>
                  </a:cubicBezTo>
                  <a:close/>
                  <a:moveTo>
                    <a:pt x="16738" y="17562"/>
                  </a:moveTo>
                  <a:cubicBezTo>
                    <a:pt x="16738" y="17562"/>
                    <a:pt x="16738" y="17562"/>
                    <a:pt x="16738" y="17562"/>
                  </a:cubicBezTo>
                </a:path>
              </a:pathLst>
            </a:custGeom>
            <a:grpFill/>
            <a:ln w="12700" cap="flat">
              <a:noFill/>
              <a:miter lim="400000"/>
            </a:ln>
            <a:effectLst/>
          </p:spPr>
          <p:txBody>
            <a:bodyPr wrap="square" lIns="45719" tIns="45719" rIns="45719" bIns="45719" numCol="1" anchor="t">
              <a:noAutofit/>
            </a:bodyPr>
            <a:lstStyle/>
            <a:p>
              <a:endParaRPr/>
            </a:p>
          </p:txBody>
        </p:sp>
        <p:sp>
          <p:nvSpPr>
            <p:cNvPr id="10" name="Freeform 42"/>
            <p:cNvSpPr/>
            <p:nvPr/>
          </p:nvSpPr>
          <p:spPr>
            <a:xfrm>
              <a:off x="241159" y="241300"/>
              <a:ext cx="36514" cy="365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09"/>
                    <a:pt x="16913" y="21600"/>
                    <a:pt x="10800" y="21600"/>
                  </a:cubicBezTo>
                  <a:cubicBezTo>
                    <a:pt x="4891" y="21600"/>
                    <a:pt x="0" y="16709"/>
                    <a:pt x="0" y="10800"/>
                  </a:cubicBezTo>
                  <a:cubicBezTo>
                    <a:pt x="0" y="4891"/>
                    <a:pt x="4891" y="0"/>
                    <a:pt x="10800" y="0"/>
                  </a:cubicBezTo>
                  <a:cubicBezTo>
                    <a:pt x="16913" y="0"/>
                    <a:pt x="21600" y="4891"/>
                    <a:pt x="21600" y="10800"/>
                  </a:cubicBezTo>
                  <a:close/>
                  <a:moveTo>
                    <a:pt x="21600" y="10800"/>
                  </a:moveTo>
                  <a:cubicBezTo>
                    <a:pt x="21600" y="10800"/>
                    <a:pt x="21600" y="10800"/>
                    <a:pt x="21600" y="10800"/>
                  </a:cubicBezTo>
                </a:path>
              </a:pathLst>
            </a:custGeom>
            <a:grpFill/>
            <a:ln w="12700" cap="flat">
              <a:noFill/>
              <a:miter lim="400000"/>
            </a:ln>
            <a:effectLst/>
          </p:spPr>
          <p:txBody>
            <a:bodyPr wrap="square" lIns="45719" tIns="45719" rIns="45719" bIns="45719" numCol="1" anchor="t">
              <a:noAutofit/>
            </a:bodyPr>
            <a:lstStyle/>
            <a:p>
              <a:endParaRPr/>
            </a:p>
          </p:txBody>
        </p:sp>
        <p:sp>
          <p:nvSpPr>
            <p:cNvPr id="11" name="Freeform 43"/>
            <p:cNvSpPr/>
            <p:nvPr/>
          </p:nvSpPr>
          <p:spPr>
            <a:xfrm>
              <a:off x="336409" y="241300"/>
              <a:ext cx="34926" cy="365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09"/>
                    <a:pt x="16913" y="21600"/>
                    <a:pt x="10800" y="21600"/>
                  </a:cubicBezTo>
                  <a:cubicBezTo>
                    <a:pt x="4891" y="21600"/>
                    <a:pt x="0" y="16709"/>
                    <a:pt x="0" y="10800"/>
                  </a:cubicBezTo>
                  <a:cubicBezTo>
                    <a:pt x="0" y="4891"/>
                    <a:pt x="4891" y="0"/>
                    <a:pt x="10800" y="0"/>
                  </a:cubicBezTo>
                  <a:cubicBezTo>
                    <a:pt x="16913" y="0"/>
                    <a:pt x="21600" y="4891"/>
                    <a:pt x="21600" y="10800"/>
                  </a:cubicBezTo>
                  <a:close/>
                  <a:moveTo>
                    <a:pt x="21600" y="10800"/>
                  </a:moveTo>
                  <a:cubicBezTo>
                    <a:pt x="21600" y="10800"/>
                    <a:pt x="21600" y="10800"/>
                    <a:pt x="21600" y="10800"/>
                  </a:cubicBezTo>
                </a:path>
              </a:pathLst>
            </a:custGeom>
            <a:grpFill/>
            <a:ln w="12700" cap="flat">
              <a:noFill/>
              <a:miter lim="400000"/>
            </a:ln>
            <a:effectLst/>
          </p:spPr>
          <p:txBody>
            <a:bodyPr wrap="square" lIns="45719" tIns="45719" rIns="45719" bIns="45719" numCol="1" anchor="t">
              <a:noAutofit/>
            </a:bodyPr>
            <a:lstStyle/>
            <a:p>
              <a:endParaRPr/>
            </a:p>
          </p:txBody>
        </p:sp>
        <p:sp>
          <p:nvSpPr>
            <p:cNvPr id="12" name="Freeform 44"/>
            <p:cNvSpPr/>
            <p:nvPr/>
          </p:nvSpPr>
          <p:spPr>
            <a:xfrm>
              <a:off x="147497" y="241300"/>
              <a:ext cx="36513" cy="3651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09"/>
                    <a:pt x="16755" y="21600"/>
                    <a:pt x="10699" y="21600"/>
                  </a:cubicBezTo>
                  <a:cubicBezTo>
                    <a:pt x="4845" y="21600"/>
                    <a:pt x="0" y="16709"/>
                    <a:pt x="0" y="10800"/>
                  </a:cubicBezTo>
                  <a:cubicBezTo>
                    <a:pt x="0" y="4891"/>
                    <a:pt x="4845" y="0"/>
                    <a:pt x="10699" y="0"/>
                  </a:cubicBezTo>
                  <a:cubicBezTo>
                    <a:pt x="16755" y="0"/>
                    <a:pt x="21600" y="4891"/>
                    <a:pt x="21600" y="10800"/>
                  </a:cubicBezTo>
                  <a:close/>
                  <a:moveTo>
                    <a:pt x="21600" y="10800"/>
                  </a:moveTo>
                  <a:cubicBezTo>
                    <a:pt x="21600" y="10800"/>
                    <a:pt x="21600" y="10800"/>
                    <a:pt x="21600" y="10800"/>
                  </a:cubicBezTo>
                </a:path>
              </a:pathLst>
            </a:custGeom>
            <a:grpFill/>
            <a:ln w="12700" cap="flat">
              <a:noFill/>
              <a:miter lim="400000"/>
            </a:ln>
            <a:effectLst/>
          </p:spPr>
          <p:txBody>
            <a:bodyPr wrap="square" lIns="45719" tIns="45719" rIns="45719" bIns="45719" numCol="1" anchor="t">
              <a:noAutofit/>
            </a:bodyPr>
            <a:lstStyle/>
            <a:p>
              <a:endParaRPr/>
            </a:p>
          </p:txBody>
        </p:sp>
      </p:grpSp>
      <p:sp>
        <p:nvSpPr>
          <p:cNvPr id="13" name="TextBox 12"/>
          <p:cNvSpPr txBox="1"/>
          <p:nvPr/>
        </p:nvSpPr>
        <p:spPr>
          <a:xfrm>
            <a:off x="6001552" y="2338146"/>
            <a:ext cx="2520280" cy="1015663"/>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sp>
        <p:nvSpPr>
          <p:cNvPr id="19" name="TextBox 18"/>
          <p:cNvSpPr txBox="1"/>
          <p:nvPr/>
        </p:nvSpPr>
        <p:spPr>
          <a:xfrm>
            <a:off x="6001552" y="3373676"/>
            <a:ext cx="2520280" cy="1015663"/>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黑体" pitchFamily="49" charset="-122"/>
                <a:ea typeface="黑体" pitchFamily="49" charset="-122"/>
              </a:rPr>
              <a:t>这里输入点啥这里输入点啥这里输入点啥这里输入点啥</a:t>
            </a:r>
          </a:p>
          <a:p>
            <a:endParaRPr lang="zh-CN" altLang="en-US" dirty="0">
              <a:solidFill>
                <a:schemeClr val="bg1">
                  <a:lumMod val="65000"/>
                </a:schemeClr>
              </a:solidFill>
              <a:latin typeface="黑体" pitchFamily="49" charset="-122"/>
              <a:ea typeface="黑体" pitchFamily="49" charset="-122"/>
            </a:endParaRPr>
          </a:p>
        </p:txBody>
      </p:sp>
      <p:grpSp>
        <p:nvGrpSpPr>
          <p:cNvPr id="20" name="Group 187"/>
          <p:cNvGrpSpPr/>
          <p:nvPr/>
        </p:nvGrpSpPr>
        <p:grpSpPr>
          <a:xfrm>
            <a:off x="5414781" y="3482072"/>
            <a:ext cx="527051" cy="525464"/>
            <a:chOff x="0" y="0"/>
            <a:chExt cx="527050" cy="525463"/>
          </a:xfrm>
          <a:solidFill>
            <a:schemeClr val="accent1">
              <a:lumMod val="75000"/>
            </a:schemeClr>
          </a:solidFill>
        </p:grpSpPr>
        <p:sp>
          <p:nvSpPr>
            <p:cNvPr id="21" name="Freeform 188"/>
            <p:cNvSpPr/>
            <p:nvPr/>
          </p:nvSpPr>
          <p:spPr>
            <a:xfrm>
              <a:off x="-1" y="0"/>
              <a:ext cx="527051" cy="525464"/>
            </a:xfrm>
            <a:custGeom>
              <a:avLst/>
              <a:gdLst/>
              <a:ahLst/>
              <a:cxnLst>
                <a:cxn ang="0">
                  <a:pos x="wd2" y="hd2"/>
                </a:cxn>
                <a:cxn ang="5400000">
                  <a:pos x="wd2" y="hd2"/>
                </a:cxn>
                <a:cxn ang="10800000">
                  <a:pos x="wd2" y="hd2"/>
                </a:cxn>
                <a:cxn ang="16200000">
                  <a:pos x="wd2" y="hd2"/>
                </a:cxn>
              </a:cxnLst>
              <a:rect l="0" t="0" r="r" b="b"/>
              <a:pathLst>
                <a:path w="21600" h="21600" extrusionOk="0">
                  <a:moveTo>
                    <a:pt x="20486" y="8530"/>
                  </a:moveTo>
                  <a:cubicBezTo>
                    <a:pt x="18978" y="8276"/>
                    <a:pt x="18978" y="8276"/>
                    <a:pt x="18978" y="8276"/>
                  </a:cubicBezTo>
                  <a:cubicBezTo>
                    <a:pt x="18822" y="7769"/>
                    <a:pt x="18611" y="7275"/>
                    <a:pt x="18371" y="6810"/>
                  </a:cubicBezTo>
                  <a:cubicBezTo>
                    <a:pt x="19260" y="5555"/>
                    <a:pt x="19260" y="5555"/>
                    <a:pt x="19260" y="5555"/>
                  </a:cubicBezTo>
                  <a:cubicBezTo>
                    <a:pt x="19640" y="5033"/>
                    <a:pt x="19584" y="4300"/>
                    <a:pt x="19119" y="3835"/>
                  </a:cubicBezTo>
                  <a:cubicBezTo>
                    <a:pt x="17765" y="2496"/>
                    <a:pt x="17765" y="2496"/>
                    <a:pt x="17765" y="2496"/>
                  </a:cubicBezTo>
                  <a:cubicBezTo>
                    <a:pt x="17525" y="2242"/>
                    <a:pt x="17187" y="2101"/>
                    <a:pt x="16834" y="2101"/>
                  </a:cubicBezTo>
                  <a:cubicBezTo>
                    <a:pt x="16552" y="2101"/>
                    <a:pt x="16285" y="2185"/>
                    <a:pt x="16059" y="2355"/>
                  </a:cubicBezTo>
                  <a:cubicBezTo>
                    <a:pt x="14804" y="3243"/>
                    <a:pt x="14804" y="3243"/>
                    <a:pt x="14804" y="3243"/>
                  </a:cubicBezTo>
                  <a:cubicBezTo>
                    <a:pt x="14311" y="2989"/>
                    <a:pt x="13803" y="2778"/>
                    <a:pt x="13281" y="2622"/>
                  </a:cubicBezTo>
                  <a:cubicBezTo>
                    <a:pt x="13028" y="1114"/>
                    <a:pt x="13028" y="1114"/>
                    <a:pt x="13028" y="1114"/>
                  </a:cubicBezTo>
                  <a:cubicBezTo>
                    <a:pt x="12915" y="479"/>
                    <a:pt x="12365" y="0"/>
                    <a:pt x="11702" y="0"/>
                  </a:cubicBezTo>
                  <a:cubicBezTo>
                    <a:pt x="9813" y="0"/>
                    <a:pt x="9813" y="0"/>
                    <a:pt x="9813" y="0"/>
                  </a:cubicBezTo>
                  <a:cubicBezTo>
                    <a:pt x="9150" y="0"/>
                    <a:pt x="8601" y="479"/>
                    <a:pt x="8488" y="1114"/>
                  </a:cubicBezTo>
                  <a:cubicBezTo>
                    <a:pt x="8234" y="2651"/>
                    <a:pt x="8234" y="2651"/>
                    <a:pt x="8234" y="2651"/>
                  </a:cubicBezTo>
                  <a:cubicBezTo>
                    <a:pt x="7726" y="2806"/>
                    <a:pt x="7233" y="3017"/>
                    <a:pt x="6768" y="3271"/>
                  </a:cubicBezTo>
                  <a:cubicBezTo>
                    <a:pt x="5527" y="2383"/>
                    <a:pt x="5527" y="2383"/>
                    <a:pt x="5527" y="2383"/>
                  </a:cubicBezTo>
                  <a:cubicBezTo>
                    <a:pt x="5301" y="2214"/>
                    <a:pt x="5019" y="2129"/>
                    <a:pt x="4751" y="2129"/>
                  </a:cubicBezTo>
                  <a:cubicBezTo>
                    <a:pt x="4385" y="2129"/>
                    <a:pt x="4046" y="2270"/>
                    <a:pt x="3807" y="2524"/>
                  </a:cubicBezTo>
                  <a:cubicBezTo>
                    <a:pt x="2453" y="3863"/>
                    <a:pt x="2453" y="3863"/>
                    <a:pt x="2453" y="3863"/>
                  </a:cubicBezTo>
                  <a:cubicBezTo>
                    <a:pt x="1988" y="4328"/>
                    <a:pt x="1932" y="5048"/>
                    <a:pt x="2312" y="5583"/>
                  </a:cubicBezTo>
                  <a:cubicBezTo>
                    <a:pt x="3215" y="6852"/>
                    <a:pt x="3215" y="6852"/>
                    <a:pt x="3215" y="6852"/>
                  </a:cubicBezTo>
                  <a:cubicBezTo>
                    <a:pt x="2961" y="7332"/>
                    <a:pt x="2763" y="7825"/>
                    <a:pt x="2608" y="8333"/>
                  </a:cubicBezTo>
                  <a:cubicBezTo>
                    <a:pt x="1114" y="8586"/>
                    <a:pt x="1114" y="8586"/>
                    <a:pt x="1114" y="8586"/>
                  </a:cubicBezTo>
                  <a:cubicBezTo>
                    <a:pt x="465" y="8685"/>
                    <a:pt x="0" y="9249"/>
                    <a:pt x="0" y="9898"/>
                  </a:cubicBezTo>
                  <a:cubicBezTo>
                    <a:pt x="0" y="11801"/>
                    <a:pt x="0" y="11801"/>
                    <a:pt x="0" y="11801"/>
                  </a:cubicBezTo>
                  <a:cubicBezTo>
                    <a:pt x="0" y="12450"/>
                    <a:pt x="465" y="13014"/>
                    <a:pt x="1114" y="13112"/>
                  </a:cubicBezTo>
                  <a:cubicBezTo>
                    <a:pt x="2651" y="13380"/>
                    <a:pt x="2651" y="13380"/>
                    <a:pt x="2651" y="13380"/>
                  </a:cubicBezTo>
                  <a:cubicBezTo>
                    <a:pt x="2806" y="13888"/>
                    <a:pt x="3017" y="14381"/>
                    <a:pt x="3271" y="14846"/>
                  </a:cubicBezTo>
                  <a:cubicBezTo>
                    <a:pt x="2383" y="16087"/>
                    <a:pt x="2383" y="16087"/>
                    <a:pt x="2383" y="16087"/>
                  </a:cubicBezTo>
                  <a:cubicBezTo>
                    <a:pt x="2002" y="16609"/>
                    <a:pt x="2058" y="17342"/>
                    <a:pt x="2524" y="17793"/>
                  </a:cubicBezTo>
                  <a:cubicBezTo>
                    <a:pt x="3863" y="19147"/>
                    <a:pt x="3863" y="19147"/>
                    <a:pt x="3863" y="19147"/>
                  </a:cubicBezTo>
                  <a:cubicBezTo>
                    <a:pt x="4117" y="19401"/>
                    <a:pt x="4455" y="19542"/>
                    <a:pt x="4808" y="19542"/>
                  </a:cubicBezTo>
                  <a:cubicBezTo>
                    <a:pt x="5090" y="19542"/>
                    <a:pt x="5358" y="19457"/>
                    <a:pt x="5583" y="19288"/>
                  </a:cubicBezTo>
                  <a:cubicBezTo>
                    <a:pt x="6852" y="18385"/>
                    <a:pt x="6852" y="18385"/>
                    <a:pt x="6852" y="18385"/>
                  </a:cubicBezTo>
                  <a:cubicBezTo>
                    <a:pt x="7303" y="18625"/>
                    <a:pt x="7783" y="18822"/>
                    <a:pt x="8276" y="18978"/>
                  </a:cubicBezTo>
                  <a:cubicBezTo>
                    <a:pt x="8530" y="20486"/>
                    <a:pt x="8530" y="20486"/>
                    <a:pt x="8530" y="20486"/>
                  </a:cubicBezTo>
                  <a:cubicBezTo>
                    <a:pt x="8629" y="21135"/>
                    <a:pt x="9193" y="21600"/>
                    <a:pt x="9841" y="21600"/>
                  </a:cubicBezTo>
                  <a:cubicBezTo>
                    <a:pt x="11745" y="21600"/>
                    <a:pt x="11745" y="21600"/>
                    <a:pt x="11745" y="21600"/>
                  </a:cubicBezTo>
                  <a:cubicBezTo>
                    <a:pt x="12407" y="21600"/>
                    <a:pt x="12957" y="21135"/>
                    <a:pt x="13070" y="20486"/>
                  </a:cubicBezTo>
                  <a:cubicBezTo>
                    <a:pt x="13324" y="18978"/>
                    <a:pt x="13324" y="18978"/>
                    <a:pt x="13324" y="18978"/>
                  </a:cubicBezTo>
                  <a:cubicBezTo>
                    <a:pt x="13831" y="18808"/>
                    <a:pt x="14325" y="18611"/>
                    <a:pt x="14790" y="18357"/>
                  </a:cubicBezTo>
                  <a:cubicBezTo>
                    <a:pt x="16045" y="19260"/>
                    <a:pt x="16045" y="19260"/>
                    <a:pt x="16045" y="19260"/>
                  </a:cubicBezTo>
                  <a:cubicBezTo>
                    <a:pt x="16270" y="19415"/>
                    <a:pt x="16538" y="19499"/>
                    <a:pt x="16820" y="19499"/>
                  </a:cubicBezTo>
                  <a:cubicBezTo>
                    <a:pt x="17173" y="19499"/>
                    <a:pt x="17511" y="19358"/>
                    <a:pt x="17765" y="19119"/>
                  </a:cubicBezTo>
                  <a:cubicBezTo>
                    <a:pt x="19104" y="17765"/>
                    <a:pt x="19104" y="17765"/>
                    <a:pt x="19104" y="17765"/>
                  </a:cubicBezTo>
                  <a:cubicBezTo>
                    <a:pt x="19570" y="17314"/>
                    <a:pt x="19626" y="16581"/>
                    <a:pt x="19245" y="16045"/>
                  </a:cubicBezTo>
                  <a:cubicBezTo>
                    <a:pt x="18357" y="14790"/>
                    <a:pt x="18357" y="14790"/>
                    <a:pt x="18357" y="14790"/>
                  </a:cubicBezTo>
                  <a:cubicBezTo>
                    <a:pt x="18611" y="14325"/>
                    <a:pt x="18808" y="13831"/>
                    <a:pt x="18963" y="13324"/>
                  </a:cubicBezTo>
                  <a:cubicBezTo>
                    <a:pt x="20486" y="13070"/>
                    <a:pt x="20486" y="13070"/>
                    <a:pt x="20486" y="13070"/>
                  </a:cubicBezTo>
                  <a:cubicBezTo>
                    <a:pt x="21135" y="12957"/>
                    <a:pt x="21600" y="12407"/>
                    <a:pt x="21600" y="11759"/>
                  </a:cubicBezTo>
                  <a:cubicBezTo>
                    <a:pt x="21600" y="9855"/>
                    <a:pt x="21600" y="9855"/>
                    <a:pt x="21600" y="9855"/>
                  </a:cubicBezTo>
                  <a:cubicBezTo>
                    <a:pt x="21600" y="9207"/>
                    <a:pt x="21135" y="8643"/>
                    <a:pt x="20486" y="8530"/>
                  </a:cubicBezTo>
                  <a:close/>
                  <a:moveTo>
                    <a:pt x="20387" y="11759"/>
                  </a:moveTo>
                  <a:cubicBezTo>
                    <a:pt x="20387" y="11815"/>
                    <a:pt x="20345" y="11857"/>
                    <a:pt x="20289" y="11872"/>
                  </a:cubicBezTo>
                  <a:cubicBezTo>
                    <a:pt x="18399" y="12182"/>
                    <a:pt x="18399" y="12182"/>
                    <a:pt x="18399" y="12182"/>
                  </a:cubicBezTo>
                  <a:cubicBezTo>
                    <a:pt x="18160" y="12224"/>
                    <a:pt x="17962" y="12407"/>
                    <a:pt x="17906" y="12633"/>
                  </a:cubicBezTo>
                  <a:cubicBezTo>
                    <a:pt x="17737" y="13296"/>
                    <a:pt x="17469" y="13930"/>
                    <a:pt x="17116" y="14522"/>
                  </a:cubicBezTo>
                  <a:cubicBezTo>
                    <a:pt x="17004" y="14734"/>
                    <a:pt x="17004" y="14987"/>
                    <a:pt x="17145" y="15185"/>
                  </a:cubicBezTo>
                  <a:cubicBezTo>
                    <a:pt x="18258" y="16764"/>
                    <a:pt x="18258" y="16764"/>
                    <a:pt x="18258" y="16764"/>
                  </a:cubicBezTo>
                  <a:cubicBezTo>
                    <a:pt x="18301" y="16806"/>
                    <a:pt x="18287" y="16877"/>
                    <a:pt x="18244" y="16905"/>
                  </a:cubicBezTo>
                  <a:cubicBezTo>
                    <a:pt x="16905" y="18258"/>
                    <a:pt x="16905" y="18258"/>
                    <a:pt x="16905" y="18258"/>
                  </a:cubicBezTo>
                  <a:cubicBezTo>
                    <a:pt x="16877" y="18287"/>
                    <a:pt x="16849" y="18287"/>
                    <a:pt x="16820" y="18287"/>
                  </a:cubicBezTo>
                  <a:cubicBezTo>
                    <a:pt x="16792" y="18287"/>
                    <a:pt x="16764" y="18287"/>
                    <a:pt x="16750" y="18273"/>
                  </a:cubicBezTo>
                  <a:cubicBezTo>
                    <a:pt x="15185" y="17159"/>
                    <a:pt x="15185" y="17159"/>
                    <a:pt x="15185" y="17159"/>
                  </a:cubicBezTo>
                  <a:cubicBezTo>
                    <a:pt x="14987" y="17018"/>
                    <a:pt x="14734" y="17004"/>
                    <a:pt x="14522" y="17131"/>
                  </a:cubicBezTo>
                  <a:cubicBezTo>
                    <a:pt x="13930" y="17483"/>
                    <a:pt x="13296" y="17737"/>
                    <a:pt x="12633" y="17906"/>
                  </a:cubicBezTo>
                  <a:cubicBezTo>
                    <a:pt x="12393" y="17977"/>
                    <a:pt x="12224" y="18160"/>
                    <a:pt x="12182" y="18399"/>
                  </a:cubicBezTo>
                  <a:cubicBezTo>
                    <a:pt x="11872" y="20289"/>
                    <a:pt x="11872" y="20289"/>
                    <a:pt x="11872" y="20289"/>
                  </a:cubicBezTo>
                  <a:cubicBezTo>
                    <a:pt x="11857" y="20359"/>
                    <a:pt x="11801" y="20387"/>
                    <a:pt x="11745" y="20387"/>
                  </a:cubicBezTo>
                  <a:cubicBezTo>
                    <a:pt x="9855" y="20387"/>
                    <a:pt x="9855" y="20387"/>
                    <a:pt x="9855" y="20387"/>
                  </a:cubicBezTo>
                  <a:cubicBezTo>
                    <a:pt x="9785" y="20387"/>
                    <a:pt x="9743" y="20359"/>
                    <a:pt x="9728" y="20289"/>
                  </a:cubicBezTo>
                  <a:cubicBezTo>
                    <a:pt x="9418" y="18399"/>
                    <a:pt x="9418" y="18399"/>
                    <a:pt x="9418" y="18399"/>
                  </a:cubicBezTo>
                  <a:cubicBezTo>
                    <a:pt x="9376" y="18160"/>
                    <a:pt x="9193" y="17977"/>
                    <a:pt x="8967" y="17906"/>
                  </a:cubicBezTo>
                  <a:cubicBezTo>
                    <a:pt x="8319" y="17751"/>
                    <a:pt x="7698" y="17483"/>
                    <a:pt x="7120" y="17159"/>
                  </a:cubicBezTo>
                  <a:cubicBezTo>
                    <a:pt x="7021" y="17102"/>
                    <a:pt x="6923" y="17074"/>
                    <a:pt x="6810" y="17074"/>
                  </a:cubicBezTo>
                  <a:cubicBezTo>
                    <a:pt x="6697" y="17074"/>
                    <a:pt x="6570" y="17102"/>
                    <a:pt x="6457" y="17187"/>
                  </a:cubicBezTo>
                  <a:cubicBezTo>
                    <a:pt x="4878" y="18315"/>
                    <a:pt x="4878" y="18315"/>
                    <a:pt x="4878" y="18315"/>
                  </a:cubicBezTo>
                  <a:cubicBezTo>
                    <a:pt x="4864" y="18329"/>
                    <a:pt x="4836" y="18329"/>
                    <a:pt x="4808" y="18329"/>
                  </a:cubicBezTo>
                  <a:cubicBezTo>
                    <a:pt x="4794" y="18329"/>
                    <a:pt x="4766" y="18329"/>
                    <a:pt x="4723" y="18301"/>
                  </a:cubicBezTo>
                  <a:cubicBezTo>
                    <a:pt x="3384" y="16947"/>
                    <a:pt x="3384" y="16947"/>
                    <a:pt x="3384" y="16947"/>
                  </a:cubicBezTo>
                  <a:cubicBezTo>
                    <a:pt x="3342" y="16905"/>
                    <a:pt x="3342" y="16849"/>
                    <a:pt x="3370" y="16792"/>
                  </a:cubicBezTo>
                  <a:cubicBezTo>
                    <a:pt x="4484" y="15241"/>
                    <a:pt x="4484" y="15241"/>
                    <a:pt x="4484" y="15241"/>
                  </a:cubicBezTo>
                  <a:cubicBezTo>
                    <a:pt x="4625" y="15044"/>
                    <a:pt x="4625" y="14776"/>
                    <a:pt x="4512" y="14579"/>
                  </a:cubicBezTo>
                  <a:cubicBezTo>
                    <a:pt x="4159" y="13986"/>
                    <a:pt x="3891" y="13352"/>
                    <a:pt x="3708" y="12689"/>
                  </a:cubicBezTo>
                  <a:cubicBezTo>
                    <a:pt x="3652" y="12464"/>
                    <a:pt x="3454" y="12280"/>
                    <a:pt x="3229" y="12238"/>
                  </a:cubicBezTo>
                  <a:cubicBezTo>
                    <a:pt x="1311" y="11914"/>
                    <a:pt x="1311" y="11914"/>
                    <a:pt x="1311" y="11914"/>
                  </a:cubicBezTo>
                  <a:cubicBezTo>
                    <a:pt x="1255" y="11914"/>
                    <a:pt x="1213" y="11857"/>
                    <a:pt x="1213" y="11801"/>
                  </a:cubicBezTo>
                  <a:cubicBezTo>
                    <a:pt x="1213" y="9898"/>
                    <a:pt x="1213" y="9898"/>
                    <a:pt x="1213" y="9898"/>
                  </a:cubicBezTo>
                  <a:cubicBezTo>
                    <a:pt x="1213" y="9841"/>
                    <a:pt x="1255" y="9785"/>
                    <a:pt x="1311" y="9785"/>
                  </a:cubicBezTo>
                  <a:cubicBezTo>
                    <a:pt x="3201" y="9461"/>
                    <a:pt x="3201" y="9461"/>
                    <a:pt x="3201" y="9461"/>
                  </a:cubicBezTo>
                  <a:cubicBezTo>
                    <a:pt x="3440" y="9432"/>
                    <a:pt x="3638" y="9249"/>
                    <a:pt x="3694" y="9009"/>
                  </a:cubicBezTo>
                  <a:cubicBezTo>
                    <a:pt x="3863" y="8347"/>
                    <a:pt x="4117" y="7712"/>
                    <a:pt x="4455" y="7120"/>
                  </a:cubicBezTo>
                  <a:cubicBezTo>
                    <a:pt x="4582" y="6909"/>
                    <a:pt x="4568" y="6655"/>
                    <a:pt x="4427" y="6457"/>
                  </a:cubicBezTo>
                  <a:cubicBezTo>
                    <a:pt x="3313" y="4878"/>
                    <a:pt x="3313" y="4878"/>
                    <a:pt x="3313" y="4878"/>
                  </a:cubicBezTo>
                  <a:cubicBezTo>
                    <a:pt x="3271" y="4836"/>
                    <a:pt x="3285" y="4766"/>
                    <a:pt x="3327" y="4723"/>
                  </a:cubicBezTo>
                  <a:cubicBezTo>
                    <a:pt x="4667" y="3384"/>
                    <a:pt x="4667" y="3384"/>
                    <a:pt x="4667" y="3384"/>
                  </a:cubicBezTo>
                  <a:cubicBezTo>
                    <a:pt x="4695" y="3356"/>
                    <a:pt x="4723" y="3342"/>
                    <a:pt x="4751" y="3342"/>
                  </a:cubicBezTo>
                  <a:cubicBezTo>
                    <a:pt x="4780" y="3342"/>
                    <a:pt x="4794" y="3356"/>
                    <a:pt x="4822" y="3370"/>
                  </a:cubicBezTo>
                  <a:cubicBezTo>
                    <a:pt x="6373" y="4484"/>
                    <a:pt x="6373" y="4484"/>
                    <a:pt x="6373" y="4484"/>
                  </a:cubicBezTo>
                  <a:cubicBezTo>
                    <a:pt x="6570" y="4625"/>
                    <a:pt x="6838" y="4625"/>
                    <a:pt x="7050" y="4512"/>
                  </a:cubicBezTo>
                  <a:cubicBezTo>
                    <a:pt x="7628" y="4159"/>
                    <a:pt x="8262" y="3891"/>
                    <a:pt x="8925" y="3708"/>
                  </a:cubicBezTo>
                  <a:cubicBezTo>
                    <a:pt x="9164" y="3652"/>
                    <a:pt x="9334" y="3454"/>
                    <a:pt x="9376" y="3229"/>
                  </a:cubicBezTo>
                  <a:cubicBezTo>
                    <a:pt x="9700" y="1311"/>
                    <a:pt x="9700" y="1311"/>
                    <a:pt x="9700" y="1311"/>
                  </a:cubicBezTo>
                  <a:cubicBezTo>
                    <a:pt x="9714" y="1255"/>
                    <a:pt x="9757" y="1213"/>
                    <a:pt x="9813" y="1213"/>
                  </a:cubicBezTo>
                  <a:cubicBezTo>
                    <a:pt x="11716" y="1213"/>
                    <a:pt x="11716" y="1213"/>
                    <a:pt x="11716" y="1213"/>
                  </a:cubicBezTo>
                  <a:cubicBezTo>
                    <a:pt x="11773" y="1213"/>
                    <a:pt x="11829" y="1255"/>
                    <a:pt x="11829" y="1311"/>
                  </a:cubicBezTo>
                  <a:cubicBezTo>
                    <a:pt x="12154" y="3201"/>
                    <a:pt x="12154" y="3201"/>
                    <a:pt x="12154" y="3201"/>
                  </a:cubicBezTo>
                  <a:cubicBezTo>
                    <a:pt x="12196" y="3440"/>
                    <a:pt x="12365" y="3638"/>
                    <a:pt x="12605" y="3694"/>
                  </a:cubicBezTo>
                  <a:cubicBezTo>
                    <a:pt x="13281" y="3863"/>
                    <a:pt x="13930" y="4131"/>
                    <a:pt x="14536" y="4484"/>
                  </a:cubicBezTo>
                  <a:cubicBezTo>
                    <a:pt x="14748" y="4610"/>
                    <a:pt x="15002" y="4596"/>
                    <a:pt x="15199" y="4455"/>
                  </a:cubicBezTo>
                  <a:cubicBezTo>
                    <a:pt x="16750" y="3342"/>
                    <a:pt x="16750" y="3342"/>
                    <a:pt x="16750" y="3342"/>
                  </a:cubicBezTo>
                  <a:cubicBezTo>
                    <a:pt x="16778" y="3327"/>
                    <a:pt x="16806" y="3313"/>
                    <a:pt x="16820" y="3313"/>
                  </a:cubicBezTo>
                  <a:cubicBezTo>
                    <a:pt x="16849" y="3313"/>
                    <a:pt x="16877" y="3327"/>
                    <a:pt x="16905" y="3356"/>
                  </a:cubicBezTo>
                  <a:cubicBezTo>
                    <a:pt x="18258" y="4695"/>
                    <a:pt x="18258" y="4695"/>
                    <a:pt x="18258" y="4695"/>
                  </a:cubicBezTo>
                  <a:cubicBezTo>
                    <a:pt x="18301" y="4737"/>
                    <a:pt x="18301" y="4808"/>
                    <a:pt x="18273" y="4850"/>
                  </a:cubicBezTo>
                  <a:cubicBezTo>
                    <a:pt x="17159" y="6415"/>
                    <a:pt x="17159" y="6415"/>
                    <a:pt x="17159" y="6415"/>
                  </a:cubicBezTo>
                  <a:cubicBezTo>
                    <a:pt x="17018" y="6613"/>
                    <a:pt x="17004" y="6866"/>
                    <a:pt x="17131" y="7078"/>
                  </a:cubicBezTo>
                  <a:cubicBezTo>
                    <a:pt x="17483" y="7670"/>
                    <a:pt x="17737" y="8304"/>
                    <a:pt x="17906" y="8967"/>
                  </a:cubicBezTo>
                  <a:cubicBezTo>
                    <a:pt x="17977" y="9207"/>
                    <a:pt x="18160" y="9376"/>
                    <a:pt x="18399" y="9418"/>
                  </a:cubicBezTo>
                  <a:cubicBezTo>
                    <a:pt x="20289" y="9743"/>
                    <a:pt x="20289" y="9743"/>
                    <a:pt x="20289" y="9743"/>
                  </a:cubicBezTo>
                  <a:cubicBezTo>
                    <a:pt x="20359" y="9743"/>
                    <a:pt x="20387" y="9799"/>
                    <a:pt x="20387" y="9855"/>
                  </a:cubicBezTo>
                  <a:cubicBezTo>
                    <a:pt x="20387" y="11759"/>
                    <a:pt x="20387" y="11759"/>
                    <a:pt x="20387" y="11759"/>
                  </a:cubicBezTo>
                  <a:close/>
                  <a:moveTo>
                    <a:pt x="20387" y="11759"/>
                  </a:moveTo>
                  <a:cubicBezTo>
                    <a:pt x="20387" y="11759"/>
                    <a:pt x="20387" y="11759"/>
                    <a:pt x="20387" y="11759"/>
                  </a:cubicBezTo>
                </a:path>
              </a:pathLst>
            </a:custGeom>
            <a:grpFill/>
            <a:ln w="12700" cap="flat">
              <a:noFill/>
              <a:miter lim="400000"/>
            </a:ln>
            <a:effectLst/>
          </p:spPr>
          <p:txBody>
            <a:bodyPr wrap="square" lIns="45719" tIns="45719" rIns="45719" bIns="45719" numCol="1" anchor="t">
              <a:noAutofit/>
            </a:bodyPr>
            <a:lstStyle/>
            <a:p>
              <a:endParaRPr/>
            </a:p>
          </p:txBody>
        </p:sp>
        <p:sp>
          <p:nvSpPr>
            <p:cNvPr id="22" name="Freeform 189"/>
            <p:cNvSpPr/>
            <p:nvPr/>
          </p:nvSpPr>
          <p:spPr>
            <a:xfrm>
              <a:off x="150812" y="149225"/>
              <a:ext cx="227013" cy="227013"/>
            </a:xfrm>
            <a:custGeom>
              <a:avLst/>
              <a:gdLst/>
              <a:ahLst/>
              <a:cxnLst>
                <a:cxn ang="0">
                  <a:pos x="wd2" y="hd2"/>
                </a:cxn>
                <a:cxn ang="5400000">
                  <a:pos x="wd2" y="hd2"/>
                </a:cxn>
                <a:cxn ang="10800000">
                  <a:pos x="wd2" y="hd2"/>
                </a:cxn>
                <a:cxn ang="16200000">
                  <a:pos x="wd2" y="hd2"/>
                </a:cxn>
              </a:cxnLst>
              <a:rect l="0" t="0" r="r" b="b"/>
              <a:pathLst>
                <a:path w="21600" h="21600" extrusionOk="0">
                  <a:moveTo>
                    <a:pt x="10784" y="0"/>
                  </a:moveTo>
                  <a:cubicBezTo>
                    <a:pt x="4836" y="0"/>
                    <a:pt x="0" y="4836"/>
                    <a:pt x="0" y="10784"/>
                  </a:cubicBezTo>
                  <a:cubicBezTo>
                    <a:pt x="0" y="16764"/>
                    <a:pt x="4836" y="21600"/>
                    <a:pt x="10784" y="21600"/>
                  </a:cubicBezTo>
                  <a:cubicBezTo>
                    <a:pt x="16731" y="21600"/>
                    <a:pt x="21600" y="16764"/>
                    <a:pt x="21600" y="10784"/>
                  </a:cubicBezTo>
                  <a:cubicBezTo>
                    <a:pt x="21600" y="4836"/>
                    <a:pt x="16731" y="0"/>
                    <a:pt x="10784" y="0"/>
                  </a:cubicBezTo>
                  <a:close/>
                  <a:moveTo>
                    <a:pt x="10784" y="18757"/>
                  </a:moveTo>
                  <a:cubicBezTo>
                    <a:pt x="6372" y="18757"/>
                    <a:pt x="2810" y="15195"/>
                    <a:pt x="2810" y="10784"/>
                  </a:cubicBezTo>
                  <a:cubicBezTo>
                    <a:pt x="2810" y="6372"/>
                    <a:pt x="6372" y="2810"/>
                    <a:pt x="10784" y="2810"/>
                  </a:cubicBezTo>
                  <a:cubicBezTo>
                    <a:pt x="15195" y="2810"/>
                    <a:pt x="18757" y="6372"/>
                    <a:pt x="18757" y="10784"/>
                  </a:cubicBezTo>
                  <a:cubicBezTo>
                    <a:pt x="18757" y="15195"/>
                    <a:pt x="15195" y="18757"/>
                    <a:pt x="10784" y="18757"/>
                  </a:cubicBezTo>
                  <a:close/>
                  <a:moveTo>
                    <a:pt x="10784" y="18757"/>
                  </a:moveTo>
                  <a:cubicBezTo>
                    <a:pt x="10784" y="18757"/>
                    <a:pt x="10784" y="18757"/>
                    <a:pt x="10784" y="18757"/>
                  </a:cubicBezTo>
                </a:path>
              </a:pathLst>
            </a:custGeom>
            <a:grpFill/>
            <a:ln w="12700" cap="flat">
              <a:noFill/>
              <a:miter lim="400000"/>
            </a:ln>
            <a:effectLst/>
          </p:spPr>
          <p:txBody>
            <a:bodyPr wrap="square" lIns="45719" tIns="45719" rIns="45719" bIns="45719" numCol="1" anchor="t">
              <a:noAutofit/>
            </a:bodyPr>
            <a:lstStyle/>
            <a:p>
              <a:endParaRPr/>
            </a:p>
          </p:txBody>
        </p:sp>
      </p:grpSp>
      <p:pic>
        <p:nvPicPr>
          <p:cNvPr id="23" name="图片 22"/>
          <p:cNvPicPr>
            <a:picLocks noChangeAspect="1"/>
          </p:cNvPicPr>
          <p:nvPr/>
        </p:nvPicPr>
        <p:blipFill>
          <a:blip r:embed="rId3"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7017990" y="4554381"/>
            <a:ext cx="2126010" cy="628354"/>
          </a:xfrm>
          <a:prstGeom prst="rect">
            <a:avLst/>
          </a:prstGeom>
        </p:spPr>
      </p:pic>
    </p:spTree>
    <p:extLst>
      <p:ext uri="{BB962C8B-B14F-4D97-AF65-F5344CB8AC3E}">
        <p14:creationId xmlns:p14="http://schemas.microsoft.com/office/powerpoint/2010/main" val="4020508861"/>
      </p:ext>
    </p:extLst>
  </p:cSld>
  <p:clrMapOvr>
    <a:masterClrMapping/>
  </p:clrMapOvr>
  <p:transition spd="slow">
    <p:push dir="u"/>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464</TotalTime>
  <Words>1349</Words>
  <Application>Microsoft Office PowerPoint</Application>
  <PresentationFormat>全屏显示(16:9)</PresentationFormat>
  <Paragraphs>167</Paragraphs>
  <Slides>29</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29</vt:i4>
      </vt:variant>
    </vt:vector>
  </HeadingPairs>
  <TitlesOfParts>
    <vt:vector size="44" baseType="lpstr">
      <vt:lpstr>Calibri</vt:lpstr>
      <vt:lpstr>Segoe UI</vt:lpstr>
      <vt:lpstr>Verdana</vt:lpstr>
      <vt:lpstr>黑体</vt:lpstr>
      <vt:lpstr>宋体</vt:lpstr>
      <vt:lpstr>Century Gothic</vt:lpstr>
      <vt:lpstr>Arial</vt:lpstr>
      <vt:lpstr>微软雅黑</vt:lpstr>
      <vt:lpstr>Forte</vt:lpstr>
      <vt:lpstr>Algerian</vt:lpstr>
      <vt:lpstr>思源宋体 Light</vt:lpstr>
      <vt:lpstr>华文新魏</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Yunxuan Liu</cp:lastModifiedBy>
  <cp:revision>88</cp:revision>
  <dcterms:created xsi:type="dcterms:W3CDTF">2019-04-04T23:43:16Z</dcterms:created>
  <dcterms:modified xsi:type="dcterms:W3CDTF">2019-04-13T07:32:33Z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2019-04-13T07:32:27.5025639Z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4eb8116d-5956-4d2e-8d83-38cf92a29391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