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
  </p:notesMasterIdLst>
  <p:sldIdLst>
    <p:sldId id="256" r:id="rId3"/>
    <p:sldId id="268" r:id="rId4"/>
    <p:sldId id="269" r:id="rId5"/>
    <p:sldId id="259" r:id="rId6"/>
    <p:sldId id="267" r:id="rId7"/>
    <p:sldId id="261" r:id="rId8"/>
    <p:sldId id="270" r:id="rId9"/>
    <p:sldId id="262" r:id="rId10"/>
    <p:sldId id="257" r:id="rId11"/>
    <p:sldId id="265" r:id="rId12"/>
    <p:sldId id="271" r:id="rId13"/>
    <p:sldId id="266" r:id="rId14"/>
    <p:sldId id="264" r:id="rId15"/>
    <p:sldId id="263" r:id="rId16"/>
    <p:sldId id="272" r:id="rId17"/>
    <p:sldId id="260" r:id="rId18"/>
    <p:sldId id="273" r:id="rId20"/>
    <p:sldId id="274"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E8E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6103" autoAdjust="0"/>
    <p:restoredTop sz="94660"/>
  </p:normalViewPr>
  <p:slideViewPr>
    <p:cSldViewPr snapToGrid="0" showGuides="1">
      <p:cViewPr>
        <p:scale>
          <a:sx n="125" d="100"/>
          <a:sy n="125" d="100"/>
        </p:scale>
        <p:origin x="-3534" y="-1512"/>
      </p:cViewPr>
      <p:guideLst>
        <p:guide orient="horz" pos="2183"/>
        <p:guide pos="3840"/>
      </p:guideLst>
    </p:cSldViewPr>
  </p:slid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notesMaster" Target="notesMasters/notesMaster1.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8185CA5-D799-4F07-B5B6-544691A73FC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5C1112-A8E4-4F0B-B955-4C01EBC8EE1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3DB87A2-5DC4-4564-8D07-00D4A26EE01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160517B-F573-4BCF-95CA-8535A9B72F6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698DF7C-D4FA-41D1-A398-11CB74D91D3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F4CCB3AB-FC3E-45DB-8980-3A71DCCDD8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8743FA6-1F08-491E-9102-95AEC465F68E}"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CCB3AB-FC3E-45DB-8980-3A71DCCDD8E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743FA6-1F08-491E-9102-95AEC465F68E}"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5.png"/><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485199" y="3050445"/>
            <a:ext cx="2660344" cy="1721580"/>
          </a:xfrm>
          <a:prstGeom prst="rect">
            <a:avLst/>
          </a:prstGeom>
        </p:spPr>
        <p:txBody>
          <a:bodyPr vert="eaVert" wrap="square">
            <a:spAutoFit/>
            <a:scene3d>
              <a:camera prst="orthographicFront"/>
              <a:lightRig rig="threePt" dir="t"/>
            </a:scene3d>
            <a:sp3d contourW="12700"/>
          </a:bodyPr>
          <a:lstStyle/>
          <a:p>
            <a:pPr>
              <a:lnSpc>
                <a:spcPct val="250000"/>
              </a:lnSpc>
            </a:pPr>
            <a:r>
              <a:rPr lang="zh-CN" altLang="en-US" sz="1100" dirty="0">
                <a:latin typeface="隶书" panose="02010509060101010101" charset="-122"/>
                <a:ea typeface="隶书" panose="02010509060101010101" charset="-122"/>
                <a:sym typeface="宋体" panose="02010600030101010101" pitchFamily="2" charset="-122"/>
              </a:rPr>
              <a:t>点击此处添加文本信息点击此处添加文本信息点击此处添加文本信息点击此处添加文本</a:t>
            </a:r>
            <a:r>
              <a:rPr lang="zh-CN" altLang="en-US" sz="1100">
                <a:latin typeface="隶书" panose="02010509060101010101" charset="-122"/>
                <a:ea typeface="隶书" panose="02010509060101010101" charset="-122"/>
                <a:sym typeface="宋体" panose="02010600030101010101" pitchFamily="2" charset="-122"/>
              </a:rPr>
              <a:t>信</a:t>
            </a:r>
            <a:r>
              <a:rPr lang="zh-CN" altLang="en-US" sz="1100" smtClean="0">
                <a:latin typeface="隶书" panose="02010509060101010101" charset="-122"/>
                <a:ea typeface="隶书" panose="02010509060101010101" charset="-122"/>
                <a:sym typeface="宋体" panose="02010600030101010101" pitchFamily="2" charset="-122"/>
              </a:rPr>
              <a:t>息点击此处添加文本信息</a:t>
            </a:r>
            <a:endParaRPr lang="zh-CN" altLang="en-US" sz="1100" smtClean="0">
              <a:latin typeface="隶书" panose="02010509060101010101" charset="-122"/>
              <a:ea typeface="隶书" panose="02010509060101010101" charset="-122"/>
            </a:endParaRPr>
          </a:p>
          <a:p>
            <a:pPr>
              <a:lnSpc>
                <a:spcPct val="250000"/>
              </a:lnSpc>
            </a:pPr>
            <a:endParaRPr lang="zh-CN" altLang="en-US" sz="1100" dirty="0">
              <a:latin typeface="隶书" panose="02010509060101010101" charset="-122"/>
              <a:ea typeface="隶书" panose="02010509060101010101" charset="-122"/>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a:latin typeface="隶书" panose="02010509060101010101" charset="-122"/>
                <a:ea typeface="隶书" panose="02010509060101010101" charset="-122"/>
                <a:cs typeface="+mn-ea"/>
                <a:sym typeface="+mn-lt"/>
              </a:rPr>
              <a:t>粉色</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t="10885"/>
          <a:stretch>
            <a:fillRect/>
          </a:stretch>
        </p:blipFill>
        <p:spPr>
          <a:xfrm>
            <a:off x="4810044" y="1417998"/>
            <a:ext cx="2545486" cy="4022004"/>
          </a:xfrm>
          <a:prstGeom prst="rect">
            <a:avLst/>
          </a:prstGeom>
          <a:ln>
            <a:solidFill>
              <a:schemeClr val="bg1">
                <a:lumMod val="85000"/>
              </a:schemeClr>
            </a:solidFill>
          </a:ln>
        </p:spPr>
      </p:pic>
      <p:grpSp>
        <p:nvGrpSpPr>
          <p:cNvPr id="5" name="组合 4"/>
          <p:cNvGrpSpPr/>
          <p:nvPr/>
        </p:nvGrpSpPr>
        <p:grpSpPr>
          <a:xfrm>
            <a:off x="1512686" y="1417998"/>
            <a:ext cx="2830285" cy="4022005"/>
            <a:chOff x="1553028" y="1417998"/>
            <a:chExt cx="2830285" cy="4022005"/>
          </a:xfrm>
        </p:grpSpPr>
        <p:sp>
          <p:nvSpPr>
            <p:cNvPr id="3" name="矩形 2"/>
            <p:cNvSpPr/>
            <p:nvPr/>
          </p:nvSpPr>
          <p:spPr>
            <a:xfrm>
              <a:off x="1553028" y="1417998"/>
              <a:ext cx="2830285" cy="4022005"/>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878497" y="1691801"/>
              <a:ext cx="1477328" cy="3474398"/>
            </a:xfrm>
            <a:prstGeom prst="rect">
              <a:avLst/>
            </a:prstGeom>
            <a:noFill/>
          </p:spPr>
          <p:txBody>
            <a:bodyPr vert="eaVert" wrap="square" rtlCol="0">
              <a:spAutoFit/>
            </a:bodyPr>
            <a:lstStyle/>
            <a:p>
              <a:pPr>
                <a:lnSpc>
                  <a:spcPct val="200000"/>
                </a:lnSpc>
              </a:pPr>
              <a:r>
                <a:rPr lang="zh-CN" altLang="en-US" sz="1400" smtClean="0">
                  <a:solidFill>
                    <a:schemeClr val="tx1">
                      <a:lumMod val="85000"/>
                      <a:lumOff val="15000"/>
                    </a:schemeClr>
                  </a:solidFill>
                  <a:latin typeface="隶书" panose="02010509060101010101" charset="-122"/>
                  <a:ea typeface="隶书" panose="02010509060101010101" charset="-122"/>
                  <a:cs typeface="Segoe UI" panose="020B0502040204020203" pitchFamily="34" charset="0"/>
                </a:rPr>
                <a:t>点击添加文本信息点击添加文本信息点击添加文本信息点击添加文本信息点击添加文本信息点击添加文本信息点击添加文本信息 </a:t>
              </a:r>
              <a:endParaRPr lang="zh-CN" altLang="en-US" sz="140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531015" y="1691801"/>
              <a:ext cx="677108" cy="2724940"/>
            </a:xfrm>
            <a:prstGeom prst="rect">
              <a:avLst/>
            </a:prstGeom>
            <a:solidFill>
              <a:srgbClr val="F9E8E4"/>
            </a:solidFill>
          </p:spPr>
          <p:txBody>
            <a:bodyPr vert="eaVert" wrap="square" rtlCol="0">
              <a:spAutoFit/>
            </a:bodyPr>
            <a:lstStyle/>
            <a:p>
              <a:pPr algn="ctr"/>
              <a:r>
                <a:rPr lang="zh-CN" altLang="en-US" sz="3200" b="1" smtClean="0">
                  <a:solidFill>
                    <a:schemeClr val="tx1">
                      <a:lumMod val="85000"/>
                      <a:lumOff val="15000"/>
                    </a:schemeClr>
                  </a:solidFill>
                  <a:latin typeface="隶书" panose="02010509060101010101" charset="-122"/>
                  <a:ea typeface="隶书" panose="02010509060101010101" charset="-122"/>
                </a:rPr>
                <a:t>点击添加标题</a:t>
              </a:r>
              <a:endParaRPr lang="zh-CN" altLang="en-US" sz="3200" b="1" dirty="0">
                <a:solidFill>
                  <a:schemeClr val="tx1">
                    <a:lumMod val="85000"/>
                    <a:lumOff val="15000"/>
                  </a:schemeClr>
                </a:solidFill>
                <a:latin typeface="隶书" panose="02010509060101010101" charset="-122"/>
                <a:ea typeface="隶书" panose="02010509060101010101" charset="-122"/>
              </a:endParaRPr>
            </a:p>
          </p:txBody>
        </p:sp>
      </p:grpSp>
      <p:grpSp>
        <p:nvGrpSpPr>
          <p:cNvPr id="10" name="组合 9"/>
          <p:cNvGrpSpPr/>
          <p:nvPr/>
        </p:nvGrpSpPr>
        <p:grpSpPr>
          <a:xfrm>
            <a:off x="7822603" y="1417997"/>
            <a:ext cx="2830285" cy="4022005"/>
            <a:chOff x="1553028" y="1417998"/>
            <a:chExt cx="2830285" cy="4022005"/>
          </a:xfrm>
        </p:grpSpPr>
        <p:sp>
          <p:nvSpPr>
            <p:cNvPr id="11" name="矩形 10"/>
            <p:cNvSpPr/>
            <p:nvPr/>
          </p:nvSpPr>
          <p:spPr>
            <a:xfrm>
              <a:off x="1553028" y="1417998"/>
              <a:ext cx="2830285" cy="4022005"/>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878497" y="1691801"/>
              <a:ext cx="1477328" cy="3474398"/>
            </a:xfrm>
            <a:prstGeom prst="rect">
              <a:avLst/>
            </a:prstGeom>
            <a:noFill/>
          </p:spPr>
          <p:txBody>
            <a:bodyPr vert="eaVert" wrap="square" rtlCol="0">
              <a:spAutoFit/>
            </a:bodyPr>
            <a:lstStyle/>
            <a:p>
              <a:pPr>
                <a:lnSpc>
                  <a:spcPct val="200000"/>
                </a:lnSpc>
              </a:pPr>
              <a:r>
                <a:rPr lang="zh-CN" altLang="en-US" sz="1400" smtClean="0">
                  <a:solidFill>
                    <a:schemeClr val="tx1">
                      <a:lumMod val="85000"/>
                      <a:lumOff val="15000"/>
                    </a:schemeClr>
                  </a:solidFill>
                  <a:latin typeface="隶书" panose="02010509060101010101" charset="-122"/>
                  <a:ea typeface="隶书" panose="02010509060101010101" charset="-122"/>
                  <a:cs typeface="Segoe UI" panose="020B0502040204020203" pitchFamily="34" charset="0"/>
                </a:rPr>
                <a:t>点击添加文本信息点击添加文本信息点击添加文本信息点击添加文本信息点击添加文本信息点击添加文本信息点击添加文本信息 </a:t>
              </a:r>
              <a:endParaRPr lang="zh-CN" altLang="en-US" sz="140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3531015" y="1691801"/>
              <a:ext cx="677108" cy="2724940"/>
            </a:xfrm>
            <a:prstGeom prst="rect">
              <a:avLst/>
            </a:prstGeom>
            <a:solidFill>
              <a:srgbClr val="F9E8E4"/>
            </a:solidFill>
          </p:spPr>
          <p:txBody>
            <a:bodyPr vert="eaVert" wrap="square" rtlCol="0">
              <a:spAutoFit/>
            </a:bodyPr>
            <a:lstStyle/>
            <a:p>
              <a:pPr algn="ctr"/>
              <a:r>
                <a:rPr lang="zh-CN" altLang="en-US" sz="3200" b="1" smtClean="0">
                  <a:solidFill>
                    <a:schemeClr val="tx1">
                      <a:lumMod val="85000"/>
                      <a:lumOff val="15000"/>
                    </a:schemeClr>
                  </a:solidFill>
                  <a:latin typeface="隶书" panose="02010509060101010101" charset="-122"/>
                  <a:ea typeface="隶书" panose="02010509060101010101" charset="-122"/>
                </a:rPr>
                <a:t>点击添加标题</a:t>
              </a:r>
              <a:endParaRPr lang="zh-CN" altLang="en-US" sz="3200" b="1" dirty="0">
                <a:solidFill>
                  <a:schemeClr val="tx1">
                    <a:lumMod val="85000"/>
                    <a:lumOff val="15000"/>
                  </a:schemeClr>
                </a:solidFill>
                <a:latin typeface="隶书" panose="02010509060101010101" charset="-122"/>
                <a:ea typeface="隶书" panose="020105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down)">
                                      <p:cBhvr>
                                        <p:cTn id="1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485199" y="3050445"/>
            <a:ext cx="2660344" cy="1721580"/>
          </a:xfrm>
          <a:prstGeom prst="rect">
            <a:avLst/>
          </a:prstGeom>
        </p:spPr>
        <p:txBody>
          <a:bodyPr vert="eaVert" wrap="square">
            <a:spAutoFit/>
            <a:scene3d>
              <a:camera prst="orthographicFront"/>
              <a:lightRig rig="threePt" dir="t"/>
            </a:scene3d>
            <a:sp3d contourW="12700"/>
          </a:bodyPr>
          <a:lstStyle/>
          <a:p>
            <a:pPr>
              <a:lnSpc>
                <a:spcPct val="250000"/>
              </a:lnSpc>
            </a:pPr>
            <a:r>
              <a:rPr lang="zh-CN" altLang="en-US" sz="1100" dirty="0">
                <a:latin typeface="隶书" panose="02010509060101010101" charset="-122"/>
                <a:ea typeface="隶书" panose="02010509060101010101" charset="-122"/>
                <a:sym typeface="宋体" panose="02010600030101010101" pitchFamily="2" charset="-122"/>
              </a:rPr>
              <a:t>点击此处添加文本信息点击此处添加文本信息点击此处添加文本信息点击此处添加文本</a:t>
            </a:r>
            <a:r>
              <a:rPr lang="zh-CN" altLang="en-US" sz="1100">
                <a:latin typeface="隶书" panose="02010509060101010101" charset="-122"/>
                <a:ea typeface="隶书" panose="02010509060101010101" charset="-122"/>
                <a:sym typeface="宋体" panose="02010600030101010101" pitchFamily="2" charset="-122"/>
              </a:rPr>
              <a:t>信</a:t>
            </a:r>
            <a:r>
              <a:rPr lang="zh-CN" altLang="en-US" sz="1100" smtClean="0">
                <a:latin typeface="隶书" panose="02010509060101010101" charset="-122"/>
                <a:ea typeface="隶书" panose="02010509060101010101" charset="-122"/>
                <a:sym typeface="宋体" panose="02010600030101010101" pitchFamily="2" charset="-122"/>
              </a:rPr>
              <a:t>息点击此处添加文本信息</a:t>
            </a:r>
            <a:endParaRPr lang="zh-CN" altLang="en-US" sz="1100" smtClean="0">
              <a:latin typeface="隶书" panose="02010509060101010101" charset="-122"/>
              <a:ea typeface="隶书" panose="02010509060101010101" charset="-122"/>
            </a:endParaRPr>
          </a:p>
          <a:p>
            <a:pPr>
              <a:lnSpc>
                <a:spcPct val="250000"/>
              </a:lnSpc>
            </a:pPr>
            <a:endParaRPr lang="zh-CN" altLang="en-US" sz="1100" dirty="0">
              <a:latin typeface="隶书" panose="02010509060101010101" charset="-122"/>
              <a:ea typeface="隶书" panose="02010509060101010101" charset="-122"/>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smtClean="0">
                <a:latin typeface="隶书" panose="02010509060101010101" charset="-122"/>
                <a:ea typeface="隶书" panose="02010509060101010101" charset="-122"/>
                <a:cs typeface="+mn-ea"/>
                <a:sym typeface="+mn-lt"/>
              </a:rPr>
              <a:t>标题</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67442" y="3023188"/>
            <a:ext cx="2032000" cy="2305856"/>
            <a:chOff x="1168401" y="2341246"/>
            <a:chExt cx="2032000" cy="2305856"/>
          </a:xfrm>
        </p:grpSpPr>
        <p:pic>
          <p:nvPicPr>
            <p:cNvPr id="4" name="图片 3"/>
            <p:cNvPicPr>
              <a:picLocks noChangeAspect="1"/>
            </p:cNvPicPr>
            <p:nvPr/>
          </p:nvPicPr>
          <p:blipFill rotWithShape="1">
            <a:blip r:embed="rId1" cstate="print">
              <a:extLst>
                <a:ext uri="{28A0092B-C50C-407E-A947-70E740481C1C}">
                  <a14:useLocalDpi xmlns:a14="http://schemas.microsoft.com/office/drawing/2010/main" val="0"/>
                </a:ext>
              </a:extLst>
            </a:blip>
            <a:srcRect l="23722" t="24507" r="22938" b="16074"/>
            <a:stretch>
              <a:fillRect/>
            </a:stretch>
          </p:blipFill>
          <p:spPr>
            <a:xfrm>
              <a:off x="1696169" y="2341246"/>
              <a:ext cx="976465" cy="1087754"/>
            </a:xfrm>
            <a:prstGeom prst="rect">
              <a:avLst/>
            </a:prstGeom>
          </p:spPr>
        </p:pic>
        <p:sp>
          <p:nvSpPr>
            <p:cNvPr id="5" name="文本框 8"/>
            <p:cNvSpPr txBox="1"/>
            <p:nvPr/>
          </p:nvSpPr>
          <p:spPr>
            <a:xfrm>
              <a:off x="1365554" y="3429000"/>
              <a:ext cx="163769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smtClean="0">
                  <a:latin typeface="隶书" panose="02010509060101010101" charset="-122"/>
                  <a:ea typeface="隶书" panose="02010509060101010101" charset="-122"/>
                  <a:cs typeface="+mn-ea"/>
                  <a:sym typeface="+mn-lt"/>
                </a:rPr>
                <a:t>添加标题</a:t>
              </a:r>
              <a:endParaRPr lang="zh-CN" altLang="en-US" sz="2800" b="1" dirty="0">
                <a:latin typeface="隶书" panose="02010509060101010101" charset="-122"/>
                <a:ea typeface="隶书" panose="02010509060101010101" charset="-122"/>
                <a:cs typeface="+mn-ea"/>
                <a:sym typeface="+mn-lt"/>
              </a:endParaRPr>
            </a:p>
          </p:txBody>
        </p:sp>
        <p:sp>
          <p:nvSpPr>
            <p:cNvPr id="6" name="矩形 5"/>
            <p:cNvSpPr/>
            <p:nvPr/>
          </p:nvSpPr>
          <p:spPr>
            <a:xfrm>
              <a:off x="1168401" y="3862272"/>
              <a:ext cx="2032000" cy="7848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a:t>
              </a:r>
              <a:r>
                <a:rPr lang="zh-CN" altLang="en-US" sz="1000">
                  <a:latin typeface="隶书" panose="02010509060101010101" charset="-122"/>
                  <a:ea typeface="隶书" panose="02010509060101010101" charset="-122"/>
                  <a:cs typeface="+mn-ea"/>
                  <a:sym typeface="+mn-lt"/>
                </a:rPr>
                <a:t>息点击添加文本信息点击添加文本信</a:t>
              </a:r>
              <a:r>
                <a:rPr lang="zh-CN" altLang="en-US" sz="1000" smtClean="0">
                  <a:latin typeface="隶书" panose="02010509060101010101" charset="-122"/>
                  <a:ea typeface="隶书" panose="02010509060101010101" charset="-122"/>
                  <a:cs typeface="+mn-ea"/>
                  <a:sym typeface="+mn-lt"/>
                </a:rPr>
                <a:t>息</a:t>
              </a:r>
              <a:endParaRPr lang="zh-CN" altLang="en-US" sz="1000">
                <a:latin typeface="隶书" panose="02010509060101010101" charset="-122"/>
                <a:ea typeface="隶书" panose="02010509060101010101" charset="-122"/>
                <a:cs typeface="+mn-ea"/>
                <a:sym typeface="+mn-lt"/>
              </a:endParaRPr>
            </a:p>
          </p:txBody>
        </p:sp>
      </p:grpSp>
      <p:grpSp>
        <p:nvGrpSpPr>
          <p:cNvPr id="8" name="组合 7"/>
          <p:cNvGrpSpPr/>
          <p:nvPr/>
        </p:nvGrpSpPr>
        <p:grpSpPr>
          <a:xfrm>
            <a:off x="3689480" y="3023188"/>
            <a:ext cx="2032000" cy="2305856"/>
            <a:chOff x="1168401" y="2341246"/>
            <a:chExt cx="2032000" cy="2305856"/>
          </a:xfrm>
        </p:grpSpPr>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l="23722" t="24507" r="22938" b="16074"/>
            <a:stretch>
              <a:fillRect/>
            </a:stretch>
          </p:blipFill>
          <p:spPr>
            <a:xfrm>
              <a:off x="1696169" y="2341246"/>
              <a:ext cx="976465" cy="1087754"/>
            </a:xfrm>
            <a:prstGeom prst="rect">
              <a:avLst/>
            </a:prstGeom>
          </p:spPr>
        </p:pic>
        <p:sp>
          <p:nvSpPr>
            <p:cNvPr id="10" name="文本框 8"/>
            <p:cNvSpPr txBox="1"/>
            <p:nvPr/>
          </p:nvSpPr>
          <p:spPr>
            <a:xfrm>
              <a:off x="1365554" y="3429000"/>
              <a:ext cx="163769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smtClean="0">
                  <a:latin typeface="隶书" panose="02010509060101010101" charset="-122"/>
                  <a:ea typeface="隶书" panose="02010509060101010101" charset="-122"/>
                  <a:cs typeface="+mn-ea"/>
                  <a:sym typeface="+mn-lt"/>
                </a:rPr>
                <a:t>添加标题</a:t>
              </a:r>
              <a:endParaRPr lang="zh-CN" altLang="en-US" sz="2800" b="1" dirty="0">
                <a:latin typeface="隶书" panose="02010509060101010101" charset="-122"/>
                <a:ea typeface="隶书" panose="02010509060101010101" charset="-122"/>
                <a:cs typeface="+mn-ea"/>
                <a:sym typeface="+mn-lt"/>
              </a:endParaRPr>
            </a:p>
          </p:txBody>
        </p:sp>
        <p:sp>
          <p:nvSpPr>
            <p:cNvPr id="11" name="矩形 10"/>
            <p:cNvSpPr/>
            <p:nvPr/>
          </p:nvSpPr>
          <p:spPr>
            <a:xfrm>
              <a:off x="1168401" y="3862272"/>
              <a:ext cx="2032000" cy="7848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a:t>
              </a:r>
              <a:r>
                <a:rPr lang="zh-CN" altLang="en-US" sz="1000">
                  <a:latin typeface="隶书" panose="02010509060101010101" charset="-122"/>
                  <a:ea typeface="隶书" panose="02010509060101010101" charset="-122"/>
                  <a:cs typeface="+mn-ea"/>
                  <a:sym typeface="+mn-lt"/>
                </a:rPr>
                <a:t>息点击添加文本信息点击添加文本信</a:t>
              </a:r>
              <a:r>
                <a:rPr lang="zh-CN" altLang="en-US" sz="1000" smtClean="0">
                  <a:latin typeface="隶书" panose="02010509060101010101" charset="-122"/>
                  <a:ea typeface="隶书" panose="02010509060101010101" charset="-122"/>
                  <a:cs typeface="+mn-ea"/>
                  <a:sym typeface="+mn-lt"/>
                </a:rPr>
                <a:t>息</a:t>
              </a:r>
              <a:endParaRPr lang="zh-CN" altLang="en-US" sz="1000">
                <a:latin typeface="隶书" panose="02010509060101010101" charset="-122"/>
                <a:ea typeface="隶书" panose="02010509060101010101" charset="-122"/>
                <a:cs typeface="+mn-ea"/>
                <a:sym typeface="+mn-lt"/>
              </a:endParaRPr>
            </a:p>
          </p:txBody>
        </p:sp>
      </p:grpSp>
      <p:grpSp>
        <p:nvGrpSpPr>
          <p:cNvPr id="12" name="组合 11"/>
          <p:cNvGrpSpPr/>
          <p:nvPr/>
        </p:nvGrpSpPr>
        <p:grpSpPr>
          <a:xfrm>
            <a:off x="6411518" y="3023188"/>
            <a:ext cx="2032000" cy="2305856"/>
            <a:chOff x="1168401" y="2341246"/>
            <a:chExt cx="2032000" cy="2305856"/>
          </a:xfrm>
        </p:grpSpPr>
        <p:pic>
          <p:nvPicPr>
            <p:cNvPr id="13" name="图片 12"/>
            <p:cNvPicPr>
              <a:picLocks noChangeAspect="1"/>
            </p:cNvPicPr>
            <p:nvPr/>
          </p:nvPicPr>
          <p:blipFill rotWithShape="1">
            <a:blip r:embed="rId1" cstate="print">
              <a:extLst>
                <a:ext uri="{28A0092B-C50C-407E-A947-70E740481C1C}">
                  <a14:useLocalDpi xmlns:a14="http://schemas.microsoft.com/office/drawing/2010/main" val="0"/>
                </a:ext>
              </a:extLst>
            </a:blip>
            <a:srcRect l="23722" t="24507" r="22938" b="16074"/>
            <a:stretch>
              <a:fillRect/>
            </a:stretch>
          </p:blipFill>
          <p:spPr>
            <a:xfrm>
              <a:off x="1696169" y="2341246"/>
              <a:ext cx="976465" cy="1087754"/>
            </a:xfrm>
            <a:prstGeom prst="rect">
              <a:avLst/>
            </a:prstGeom>
          </p:spPr>
        </p:pic>
        <p:sp>
          <p:nvSpPr>
            <p:cNvPr id="14" name="文本框 8"/>
            <p:cNvSpPr txBox="1"/>
            <p:nvPr/>
          </p:nvSpPr>
          <p:spPr>
            <a:xfrm>
              <a:off x="1365554" y="3429000"/>
              <a:ext cx="163769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smtClean="0">
                  <a:latin typeface="隶书" panose="02010509060101010101" charset="-122"/>
                  <a:ea typeface="隶书" panose="02010509060101010101" charset="-122"/>
                  <a:cs typeface="+mn-ea"/>
                  <a:sym typeface="+mn-lt"/>
                </a:rPr>
                <a:t>添加标题</a:t>
              </a:r>
              <a:endParaRPr lang="zh-CN" altLang="en-US" sz="2800" b="1" dirty="0">
                <a:latin typeface="隶书" panose="02010509060101010101" charset="-122"/>
                <a:ea typeface="隶书" panose="02010509060101010101" charset="-122"/>
                <a:cs typeface="+mn-ea"/>
                <a:sym typeface="+mn-lt"/>
              </a:endParaRPr>
            </a:p>
          </p:txBody>
        </p:sp>
        <p:sp>
          <p:nvSpPr>
            <p:cNvPr id="15" name="矩形 14"/>
            <p:cNvSpPr/>
            <p:nvPr/>
          </p:nvSpPr>
          <p:spPr>
            <a:xfrm>
              <a:off x="1168401" y="3862272"/>
              <a:ext cx="2032000" cy="7848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a:t>
              </a:r>
              <a:r>
                <a:rPr lang="zh-CN" altLang="en-US" sz="1000">
                  <a:latin typeface="隶书" panose="02010509060101010101" charset="-122"/>
                  <a:ea typeface="隶书" panose="02010509060101010101" charset="-122"/>
                  <a:cs typeface="+mn-ea"/>
                  <a:sym typeface="+mn-lt"/>
                </a:rPr>
                <a:t>息点击添加文本信息点击添加文本信</a:t>
              </a:r>
              <a:r>
                <a:rPr lang="zh-CN" altLang="en-US" sz="1000" smtClean="0">
                  <a:latin typeface="隶书" panose="02010509060101010101" charset="-122"/>
                  <a:ea typeface="隶书" panose="02010509060101010101" charset="-122"/>
                  <a:cs typeface="+mn-ea"/>
                  <a:sym typeface="+mn-lt"/>
                </a:rPr>
                <a:t>息</a:t>
              </a:r>
              <a:endParaRPr lang="zh-CN" altLang="en-US" sz="1000">
                <a:latin typeface="隶书" panose="02010509060101010101" charset="-122"/>
                <a:ea typeface="隶书" panose="02010509060101010101" charset="-122"/>
                <a:cs typeface="+mn-ea"/>
                <a:sym typeface="+mn-lt"/>
              </a:endParaRPr>
            </a:p>
          </p:txBody>
        </p:sp>
      </p:grpSp>
      <p:grpSp>
        <p:nvGrpSpPr>
          <p:cNvPr id="16" name="组合 15"/>
          <p:cNvGrpSpPr/>
          <p:nvPr/>
        </p:nvGrpSpPr>
        <p:grpSpPr>
          <a:xfrm>
            <a:off x="9133556" y="3023188"/>
            <a:ext cx="2032000" cy="2305856"/>
            <a:chOff x="1168401" y="2341246"/>
            <a:chExt cx="2032000" cy="2305856"/>
          </a:xfrm>
        </p:grpSpPr>
        <p:pic>
          <p:nvPicPr>
            <p:cNvPr id="17" name="图片 16"/>
            <p:cNvPicPr>
              <a:picLocks noChangeAspect="1"/>
            </p:cNvPicPr>
            <p:nvPr/>
          </p:nvPicPr>
          <p:blipFill rotWithShape="1">
            <a:blip r:embed="rId1" cstate="print">
              <a:extLst>
                <a:ext uri="{28A0092B-C50C-407E-A947-70E740481C1C}">
                  <a14:useLocalDpi xmlns:a14="http://schemas.microsoft.com/office/drawing/2010/main" val="0"/>
                </a:ext>
              </a:extLst>
            </a:blip>
            <a:srcRect l="23722" t="24507" r="22938" b="16074"/>
            <a:stretch>
              <a:fillRect/>
            </a:stretch>
          </p:blipFill>
          <p:spPr>
            <a:xfrm>
              <a:off x="1696169" y="2341246"/>
              <a:ext cx="976465" cy="1087754"/>
            </a:xfrm>
            <a:prstGeom prst="rect">
              <a:avLst/>
            </a:prstGeom>
          </p:spPr>
        </p:pic>
        <p:sp>
          <p:nvSpPr>
            <p:cNvPr id="18" name="文本框 8"/>
            <p:cNvSpPr txBox="1"/>
            <p:nvPr/>
          </p:nvSpPr>
          <p:spPr>
            <a:xfrm>
              <a:off x="1365554" y="3429000"/>
              <a:ext cx="163769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800" b="1" smtClean="0">
                  <a:latin typeface="隶书" panose="02010509060101010101" charset="-122"/>
                  <a:ea typeface="隶书" panose="02010509060101010101" charset="-122"/>
                  <a:cs typeface="+mn-ea"/>
                  <a:sym typeface="+mn-lt"/>
                </a:rPr>
                <a:t>添加标题</a:t>
              </a:r>
              <a:endParaRPr lang="zh-CN" altLang="en-US" sz="2800" b="1" dirty="0">
                <a:latin typeface="隶书" panose="02010509060101010101" charset="-122"/>
                <a:ea typeface="隶书" panose="02010509060101010101" charset="-122"/>
                <a:cs typeface="+mn-ea"/>
                <a:sym typeface="+mn-lt"/>
              </a:endParaRPr>
            </a:p>
          </p:txBody>
        </p:sp>
        <p:sp>
          <p:nvSpPr>
            <p:cNvPr id="19" name="矩形 18"/>
            <p:cNvSpPr/>
            <p:nvPr/>
          </p:nvSpPr>
          <p:spPr>
            <a:xfrm>
              <a:off x="1168401" y="3862272"/>
              <a:ext cx="2032000" cy="7848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a:t>
              </a:r>
              <a:r>
                <a:rPr lang="zh-CN" altLang="en-US" sz="1000">
                  <a:latin typeface="隶书" panose="02010509060101010101" charset="-122"/>
                  <a:ea typeface="隶书" panose="02010509060101010101" charset="-122"/>
                  <a:cs typeface="+mn-ea"/>
                  <a:sym typeface="+mn-lt"/>
                </a:rPr>
                <a:t>息点击添加文本信息点击添加文本信</a:t>
              </a:r>
              <a:r>
                <a:rPr lang="zh-CN" altLang="en-US" sz="1000" smtClean="0">
                  <a:latin typeface="隶书" panose="02010509060101010101" charset="-122"/>
                  <a:ea typeface="隶书" panose="02010509060101010101" charset="-122"/>
                  <a:cs typeface="+mn-ea"/>
                  <a:sym typeface="+mn-lt"/>
                </a:rPr>
                <a:t>息</a:t>
              </a:r>
              <a:endParaRPr lang="zh-CN" altLang="en-US" sz="1000">
                <a:latin typeface="隶书" panose="02010509060101010101" charset="-122"/>
                <a:ea typeface="隶书" panose="02010509060101010101" charset="-122"/>
                <a:cs typeface="+mn-ea"/>
                <a:sym typeface="+mn-lt"/>
              </a:endParaRPr>
            </a:p>
          </p:txBody>
        </p:sp>
      </p:grpSp>
      <p:sp>
        <p:nvSpPr>
          <p:cNvPr id="20" name="矩形 19"/>
          <p:cNvSpPr/>
          <p:nvPr/>
        </p:nvSpPr>
        <p:spPr>
          <a:xfrm>
            <a:off x="0" y="1390740"/>
            <a:ext cx="12192000" cy="725714"/>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8"/>
          <p:cNvSpPr txBox="1"/>
          <p:nvPr/>
        </p:nvSpPr>
        <p:spPr>
          <a:xfrm>
            <a:off x="4611966" y="1390740"/>
            <a:ext cx="2968068"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3600" b="1" smtClean="0">
                <a:latin typeface="隶书" panose="02010509060101010101" charset="-122"/>
                <a:ea typeface="隶书" panose="02010509060101010101" charset="-122"/>
                <a:cs typeface="+mn-ea"/>
                <a:sym typeface="+mn-lt"/>
              </a:rPr>
              <a:t>点击添加标题</a:t>
            </a:r>
            <a:endParaRPr lang="zh-CN" altLang="en-US" sz="3600" b="1"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down)">
                                      <p:cBhvr>
                                        <p:cTn id="7" dur="500"/>
                                        <p:tgtEl>
                                          <p:spTgt spid="2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arn(inVertical)">
                                      <p:cBhvr>
                                        <p:cTn id="10" dur="500"/>
                                        <p:tgtEl>
                                          <p:spTgt spid="20"/>
                                        </p:tgtEl>
                                      </p:cBhvr>
                                    </p:animEffect>
                                  </p:childTnLst>
                                </p:cTn>
                              </p:par>
                            </p:childTnLst>
                          </p:cTn>
                        </p:par>
                        <p:par>
                          <p:cTn id="11" fill="hold">
                            <p:stCondLst>
                              <p:cond delay="500"/>
                            </p:stCondLst>
                            <p:childTnLst>
                              <p:par>
                                <p:cTn id="12" presetID="22" presetClass="entr" presetSubtype="4"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down)">
                                      <p:cBhvr>
                                        <p:cTn id="18" dur="500"/>
                                        <p:tgtEl>
                                          <p:spTgt spid="8"/>
                                        </p:tgtEl>
                                      </p:cBhvr>
                                    </p:animEffect>
                                  </p:childTnLst>
                                </p:cTn>
                              </p:par>
                            </p:childTnLst>
                          </p:cTn>
                        </p:par>
                        <p:par>
                          <p:cTn id="19" fill="hold">
                            <p:stCondLst>
                              <p:cond delay="1500"/>
                            </p:stCondLst>
                            <p:childTnLst>
                              <p:par>
                                <p:cTn id="20" presetID="22" presetClass="entr" presetSubtype="4"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par>
                          <p:cTn id="23" fill="hold">
                            <p:stCondLst>
                              <p:cond delay="2000"/>
                            </p:stCondLst>
                            <p:childTnLst>
                              <p:par>
                                <p:cTn id="24" presetID="22" presetClass="entr" presetSubtype="4"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down)">
                                      <p:cBhvr>
                                        <p:cTn id="2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组合 40"/>
          <p:cNvGrpSpPr/>
          <p:nvPr/>
        </p:nvGrpSpPr>
        <p:grpSpPr>
          <a:xfrm>
            <a:off x="4704253" y="2487386"/>
            <a:ext cx="2795817" cy="2589555"/>
            <a:chOff x="4704253" y="2458358"/>
            <a:chExt cx="2795817" cy="2589555"/>
          </a:xfrm>
        </p:grpSpPr>
        <p:sp>
          <p:nvSpPr>
            <p:cNvPr id="17" name="Freeform 13"/>
            <p:cNvSpPr/>
            <p:nvPr/>
          </p:nvSpPr>
          <p:spPr bwMode="auto">
            <a:xfrm rot="2700000">
              <a:off x="4789915" y="2589281"/>
              <a:ext cx="1314954" cy="1053107"/>
            </a:xfrm>
            <a:custGeom>
              <a:avLst/>
              <a:gdLst>
                <a:gd name="T0" fmla="*/ 171 w 767"/>
                <a:gd name="T1" fmla="*/ 135 h 614"/>
                <a:gd name="T2" fmla="*/ 213 w 767"/>
                <a:gd name="T3" fmla="*/ 94 h 614"/>
                <a:gd name="T4" fmla="*/ 555 w 767"/>
                <a:gd name="T5" fmla="*/ 95 h 614"/>
                <a:gd name="T6" fmla="*/ 596 w 767"/>
                <a:gd name="T7" fmla="*/ 137 h 614"/>
                <a:gd name="T8" fmla="*/ 767 w 767"/>
                <a:gd name="T9" fmla="*/ 308 h 614"/>
                <a:gd name="T10" fmla="*/ 595 w 767"/>
                <a:gd name="T11" fmla="*/ 479 h 614"/>
                <a:gd name="T12" fmla="*/ 554 w 767"/>
                <a:gd name="T13" fmla="*/ 520 h 614"/>
                <a:gd name="T14" fmla="*/ 211 w 767"/>
                <a:gd name="T15" fmla="*/ 519 h 614"/>
                <a:gd name="T16" fmla="*/ 170 w 767"/>
                <a:gd name="T17" fmla="*/ 478 h 614"/>
                <a:gd name="T18" fmla="*/ 0 w 767"/>
                <a:gd name="T19" fmla="*/ 306 h 614"/>
                <a:gd name="T20" fmla="*/ 171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171" y="135"/>
                  </a:moveTo>
                  <a:cubicBezTo>
                    <a:pt x="213" y="94"/>
                    <a:pt x="213" y="94"/>
                    <a:pt x="213" y="94"/>
                  </a:cubicBezTo>
                  <a:cubicBezTo>
                    <a:pt x="307" y="0"/>
                    <a:pt x="461" y="1"/>
                    <a:pt x="555" y="95"/>
                  </a:cubicBezTo>
                  <a:cubicBezTo>
                    <a:pt x="596" y="137"/>
                    <a:pt x="596" y="137"/>
                    <a:pt x="596" y="137"/>
                  </a:cubicBezTo>
                  <a:cubicBezTo>
                    <a:pt x="767" y="308"/>
                    <a:pt x="767" y="308"/>
                    <a:pt x="767" y="308"/>
                  </a:cubicBezTo>
                  <a:cubicBezTo>
                    <a:pt x="595" y="479"/>
                    <a:pt x="595" y="479"/>
                    <a:pt x="595" y="479"/>
                  </a:cubicBezTo>
                  <a:cubicBezTo>
                    <a:pt x="554" y="520"/>
                    <a:pt x="554" y="520"/>
                    <a:pt x="554" y="520"/>
                  </a:cubicBezTo>
                  <a:cubicBezTo>
                    <a:pt x="459" y="614"/>
                    <a:pt x="305" y="613"/>
                    <a:pt x="211" y="519"/>
                  </a:cubicBezTo>
                  <a:cubicBezTo>
                    <a:pt x="170" y="478"/>
                    <a:pt x="170" y="478"/>
                    <a:pt x="170" y="478"/>
                  </a:cubicBezTo>
                  <a:cubicBezTo>
                    <a:pt x="0" y="306"/>
                    <a:pt x="0" y="306"/>
                    <a:pt x="0" y="306"/>
                  </a:cubicBezTo>
                  <a:lnTo>
                    <a:pt x="171" y="135"/>
                  </a:lnTo>
                  <a:close/>
                </a:path>
              </a:pathLst>
            </a:custGeom>
            <a:solidFill>
              <a:schemeClr val="bg1">
                <a:lumMod val="95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chemeClr val="bg1"/>
                </a:solidFill>
                <a:cs typeface="+mn-ea"/>
                <a:sym typeface="+mn-lt"/>
              </a:endParaRPr>
            </a:p>
          </p:txBody>
        </p:sp>
        <p:sp>
          <p:nvSpPr>
            <p:cNvPr id="18" name="Freeform 19"/>
            <p:cNvSpPr/>
            <p:nvPr/>
          </p:nvSpPr>
          <p:spPr bwMode="auto">
            <a:xfrm rot="2700000">
              <a:off x="6235587" y="2457952"/>
              <a:ext cx="1051963" cy="1314954"/>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F9E8E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chemeClr val="bg1"/>
                </a:solidFill>
                <a:cs typeface="+mn-ea"/>
                <a:sym typeface="+mn-lt"/>
              </a:endParaRPr>
            </a:p>
          </p:txBody>
        </p:sp>
        <p:sp>
          <p:nvSpPr>
            <p:cNvPr id="20" name="Freeform 25"/>
            <p:cNvSpPr/>
            <p:nvPr/>
          </p:nvSpPr>
          <p:spPr bwMode="auto">
            <a:xfrm rot="2700000">
              <a:off x="6114142" y="3863882"/>
              <a:ext cx="1314954" cy="1053107"/>
            </a:xfrm>
            <a:custGeom>
              <a:avLst/>
              <a:gdLst>
                <a:gd name="T0" fmla="*/ 596 w 767"/>
                <a:gd name="T1" fmla="*/ 135 h 614"/>
                <a:gd name="T2" fmla="*/ 554 w 767"/>
                <a:gd name="T3" fmla="*/ 94 h 614"/>
                <a:gd name="T4" fmla="*/ 212 w 767"/>
                <a:gd name="T5" fmla="*/ 95 h 614"/>
                <a:gd name="T6" fmla="*/ 171 w 767"/>
                <a:gd name="T7" fmla="*/ 137 h 614"/>
                <a:gd name="T8" fmla="*/ 0 w 767"/>
                <a:gd name="T9" fmla="*/ 308 h 614"/>
                <a:gd name="T10" fmla="*/ 172 w 767"/>
                <a:gd name="T11" fmla="*/ 479 h 614"/>
                <a:gd name="T12" fmla="*/ 213 w 767"/>
                <a:gd name="T13" fmla="*/ 520 h 614"/>
                <a:gd name="T14" fmla="*/ 555 w 767"/>
                <a:gd name="T15" fmla="*/ 519 h 614"/>
                <a:gd name="T16" fmla="*/ 597 w 767"/>
                <a:gd name="T17" fmla="*/ 478 h 614"/>
                <a:gd name="T18" fmla="*/ 767 w 767"/>
                <a:gd name="T19" fmla="*/ 306 h 614"/>
                <a:gd name="T20" fmla="*/ 596 w 767"/>
                <a:gd name="T21" fmla="*/ 135 h 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7" h="614">
                  <a:moveTo>
                    <a:pt x="596" y="135"/>
                  </a:moveTo>
                  <a:cubicBezTo>
                    <a:pt x="554" y="94"/>
                    <a:pt x="554" y="94"/>
                    <a:pt x="554" y="94"/>
                  </a:cubicBezTo>
                  <a:cubicBezTo>
                    <a:pt x="460" y="0"/>
                    <a:pt x="306" y="1"/>
                    <a:pt x="212" y="95"/>
                  </a:cubicBezTo>
                  <a:cubicBezTo>
                    <a:pt x="171" y="137"/>
                    <a:pt x="171" y="137"/>
                    <a:pt x="171" y="137"/>
                  </a:cubicBezTo>
                  <a:cubicBezTo>
                    <a:pt x="0" y="308"/>
                    <a:pt x="0" y="308"/>
                    <a:pt x="0" y="308"/>
                  </a:cubicBezTo>
                  <a:cubicBezTo>
                    <a:pt x="172" y="479"/>
                    <a:pt x="172" y="479"/>
                    <a:pt x="172" y="479"/>
                  </a:cubicBezTo>
                  <a:cubicBezTo>
                    <a:pt x="213" y="520"/>
                    <a:pt x="213" y="520"/>
                    <a:pt x="213" y="520"/>
                  </a:cubicBezTo>
                  <a:cubicBezTo>
                    <a:pt x="307" y="614"/>
                    <a:pt x="461" y="613"/>
                    <a:pt x="555" y="519"/>
                  </a:cubicBezTo>
                  <a:cubicBezTo>
                    <a:pt x="597" y="478"/>
                    <a:pt x="597" y="478"/>
                    <a:pt x="597" y="478"/>
                  </a:cubicBezTo>
                  <a:cubicBezTo>
                    <a:pt x="767" y="306"/>
                    <a:pt x="767" y="306"/>
                    <a:pt x="767" y="306"/>
                  </a:cubicBezTo>
                  <a:lnTo>
                    <a:pt x="596" y="135"/>
                  </a:lnTo>
                  <a:close/>
                </a:path>
              </a:pathLst>
            </a:custGeom>
            <a:solidFill>
              <a:schemeClr val="bg1">
                <a:lumMod val="95000"/>
              </a:schemeClr>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chemeClr val="bg1"/>
                </a:solidFill>
                <a:cs typeface="+mn-ea"/>
                <a:sym typeface="+mn-lt"/>
              </a:endParaRPr>
            </a:p>
          </p:txBody>
        </p:sp>
        <p:sp>
          <p:nvSpPr>
            <p:cNvPr id="21" name="Freeform 19"/>
            <p:cNvSpPr/>
            <p:nvPr/>
          </p:nvSpPr>
          <p:spPr bwMode="auto">
            <a:xfrm rot="2700000">
              <a:off x="4914388" y="3750435"/>
              <a:ext cx="1051963" cy="1314954"/>
            </a:xfrm>
            <a:custGeom>
              <a:avLst/>
              <a:gdLst>
                <a:gd name="T0" fmla="*/ 477 w 613"/>
                <a:gd name="T1" fmla="*/ 171 h 767"/>
                <a:gd name="T2" fmla="*/ 519 w 613"/>
                <a:gd name="T3" fmla="*/ 212 h 767"/>
                <a:gd name="T4" fmla="*/ 519 w 613"/>
                <a:gd name="T5" fmla="*/ 555 h 767"/>
                <a:gd name="T6" fmla="*/ 477 w 613"/>
                <a:gd name="T7" fmla="*/ 596 h 767"/>
                <a:gd name="T8" fmla="*/ 306 w 613"/>
                <a:gd name="T9" fmla="*/ 767 h 767"/>
                <a:gd name="T10" fmla="*/ 135 w 613"/>
                <a:gd name="T11" fmla="*/ 596 h 767"/>
                <a:gd name="T12" fmla="*/ 94 w 613"/>
                <a:gd name="T13" fmla="*/ 555 h 767"/>
                <a:gd name="T14" fmla="*/ 94 w 613"/>
                <a:gd name="T15" fmla="*/ 212 h 767"/>
                <a:gd name="T16" fmla="*/ 135 w 613"/>
                <a:gd name="T17" fmla="*/ 171 h 767"/>
                <a:gd name="T18" fmla="*/ 306 w 613"/>
                <a:gd name="T19" fmla="*/ 0 h 767"/>
                <a:gd name="T20" fmla="*/ 477 w 613"/>
                <a:gd name="T21" fmla="*/ 171 h 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3" h="767">
                  <a:moveTo>
                    <a:pt x="477" y="171"/>
                  </a:moveTo>
                  <a:cubicBezTo>
                    <a:pt x="519" y="212"/>
                    <a:pt x="519" y="212"/>
                    <a:pt x="519" y="212"/>
                  </a:cubicBezTo>
                  <a:cubicBezTo>
                    <a:pt x="613" y="307"/>
                    <a:pt x="613" y="461"/>
                    <a:pt x="519" y="555"/>
                  </a:cubicBezTo>
                  <a:cubicBezTo>
                    <a:pt x="477" y="596"/>
                    <a:pt x="477" y="596"/>
                    <a:pt x="477" y="596"/>
                  </a:cubicBezTo>
                  <a:cubicBezTo>
                    <a:pt x="306" y="767"/>
                    <a:pt x="306" y="767"/>
                    <a:pt x="306" y="767"/>
                  </a:cubicBezTo>
                  <a:cubicBezTo>
                    <a:pt x="135" y="596"/>
                    <a:pt x="135" y="596"/>
                    <a:pt x="135" y="596"/>
                  </a:cubicBezTo>
                  <a:cubicBezTo>
                    <a:pt x="94" y="555"/>
                    <a:pt x="94" y="555"/>
                    <a:pt x="94" y="555"/>
                  </a:cubicBezTo>
                  <a:cubicBezTo>
                    <a:pt x="0" y="461"/>
                    <a:pt x="0" y="307"/>
                    <a:pt x="94" y="212"/>
                  </a:cubicBezTo>
                  <a:cubicBezTo>
                    <a:pt x="135" y="171"/>
                    <a:pt x="135" y="171"/>
                    <a:pt x="135" y="171"/>
                  </a:cubicBezTo>
                  <a:cubicBezTo>
                    <a:pt x="306" y="0"/>
                    <a:pt x="306" y="0"/>
                    <a:pt x="306" y="0"/>
                  </a:cubicBezTo>
                  <a:lnTo>
                    <a:pt x="477" y="171"/>
                  </a:lnTo>
                  <a:close/>
                </a:path>
              </a:pathLst>
            </a:custGeom>
            <a:solidFill>
              <a:srgbClr val="F9E8E4"/>
            </a:solidFill>
            <a:ln>
              <a:noFill/>
            </a:ln>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sz="1200">
                <a:solidFill>
                  <a:schemeClr val="bg1"/>
                </a:solidFill>
                <a:cs typeface="+mn-ea"/>
                <a:sym typeface="+mn-lt"/>
              </a:endParaRPr>
            </a:p>
          </p:txBody>
        </p:sp>
        <p:sp>
          <p:nvSpPr>
            <p:cNvPr id="22" name="TextBox 76"/>
            <p:cNvSpPr txBox="1"/>
            <p:nvPr/>
          </p:nvSpPr>
          <p:spPr>
            <a:xfrm>
              <a:off x="6375208" y="2825421"/>
              <a:ext cx="791253"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b="1" dirty="0">
                  <a:solidFill>
                    <a:schemeClr val="bg1"/>
                  </a:solidFill>
                  <a:cs typeface="+mn-ea"/>
                  <a:sym typeface="+mn-lt"/>
                </a:rPr>
                <a:t>B</a:t>
              </a:r>
              <a:endParaRPr lang="zh-CN" altLang="en-US" sz="3600" b="1" dirty="0">
                <a:solidFill>
                  <a:schemeClr val="bg1"/>
                </a:solidFill>
                <a:cs typeface="+mn-ea"/>
                <a:sym typeface="+mn-lt"/>
              </a:endParaRPr>
            </a:p>
          </p:txBody>
        </p:sp>
        <p:sp>
          <p:nvSpPr>
            <p:cNvPr id="23" name="TextBox 76"/>
            <p:cNvSpPr txBox="1"/>
            <p:nvPr/>
          </p:nvSpPr>
          <p:spPr>
            <a:xfrm>
              <a:off x="5043556" y="4107450"/>
              <a:ext cx="791253"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b="1" dirty="0">
                  <a:solidFill>
                    <a:schemeClr val="bg1"/>
                  </a:solidFill>
                  <a:cs typeface="+mn-ea"/>
                  <a:sym typeface="+mn-lt"/>
                </a:rPr>
                <a:t>C</a:t>
              </a:r>
              <a:endParaRPr lang="zh-CN" altLang="en-US" sz="3600" b="1" dirty="0">
                <a:solidFill>
                  <a:schemeClr val="bg1"/>
                </a:solidFill>
                <a:cs typeface="+mn-ea"/>
                <a:sym typeface="+mn-lt"/>
              </a:endParaRPr>
            </a:p>
          </p:txBody>
        </p:sp>
        <p:sp>
          <p:nvSpPr>
            <p:cNvPr id="24" name="TextBox 76"/>
            <p:cNvSpPr txBox="1"/>
            <p:nvPr/>
          </p:nvSpPr>
          <p:spPr>
            <a:xfrm>
              <a:off x="6375993" y="4091161"/>
              <a:ext cx="791253"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b="1" dirty="0">
                  <a:solidFill>
                    <a:schemeClr val="tx1">
                      <a:lumMod val="65000"/>
                      <a:lumOff val="35000"/>
                    </a:schemeClr>
                  </a:solidFill>
                  <a:cs typeface="+mn-ea"/>
                  <a:sym typeface="+mn-lt"/>
                </a:rPr>
                <a:t>D</a:t>
              </a:r>
              <a:endParaRPr lang="zh-CN" altLang="en-US" sz="3600" b="1" dirty="0">
                <a:solidFill>
                  <a:schemeClr val="tx1">
                    <a:lumMod val="65000"/>
                    <a:lumOff val="35000"/>
                  </a:schemeClr>
                </a:solidFill>
                <a:cs typeface="+mn-ea"/>
                <a:sym typeface="+mn-lt"/>
              </a:endParaRPr>
            </a:p>
          </p:txBody>
        </p:sp>
        <p:sp>
          <p:nvSpPr>
            <p:cNvPr id="25" name="TextBox 76"/>
            <p:cNvSpPr txBox="1"/>
            <p:nvPr/>
          </p:nvSpPr>
          <p:spPr>
            <a:xfrm>
              <a:off x="5060205" y="2824999"/>
              <a:ext cx="791253" cy="64633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3600" b="1" dirty="0">
                  <a:solidFill>
                    <a:schemeClr val="tx1">
                      <a:lumMod val="65000"/>
                      <a:lumOff val="35000"/>
                    </a:schemeClr>
                  </a:solidFill>
                  <a:cs typeface="+mn-ea"/>
                  <a:sym typeface="+mn-lt"/>
                </a:rPr>
                <a:t>A</a:t>
              </a:r>
              <a:endParaRPr lang="zh-CN" altLang="en-US" sz="3600" b="1" dirty="0">
                <a:solidFill>
                  <a:schemeClr val="tx1">
                    <a:lumMod val="65000"/>
                    <a:lumOff val="35000"/>
                  </a:schemeClr>
                </a:solidFill>
                <a:cs typeface="+mn-ea"/>
                <a:sym typeface="+mn-lt"/>
              </a:endParaRPr>
            </a:p>
          </p:txBody>
        </p:sp>
        <p:cxnSp>
          <p:nvCxnSpPr>
            <p:cNvPr id="26" name="直接连接符 25"/>
            <p:cNvCxnSpPr/>
            <p:nvPr/>
          </p:nvCxnSpPr>
          <p:spPr>
            <a:xfrm>
              <a:off x="7500069" y="2687855"/>
              <a:ext cx="0" cy="713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500070" y="4107450"/>
              <a:ext cx="0" cy="713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704253" y="2687855"/>
              <a:ext cx="0" cy="713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704254" y="4107450"/>
              <a:ext cx="0" cy="7135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7969479" y="2725544"/>
            <a:ext cx="2461986" cy="949170"/>
            <a:chOff x="7969479" y="2725544"/>
            <a:chExt cx="2461986" cy="949170"/>
          </a:xfrm>
        </p:grpSpPr>
        <p:sp>
          <p:nvSpPr>
            <p:cNvPr id="30" name="文本框 8"/>
            <p:cNvSpPr txBox="1"/>
            <p:nvPr/>
          </p:nvSpPr>
          <p:spPr>
            <a:xfrm>
              <a:off x="7969479" y="2725544"/>
              <a:ext cx="180932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smtClean="0">
                  <a:latin typeface="隶书" panose="02010509060101010101" charset="-122"/>
                  <a:ea typeface="隶书" panose="02010509060101010101" charset="-122"/>
                  <a:cs typeface="+mn-ea"/>
                  <a:sym typeface="+mn-lt"/>
                </a:rPr>
                <a:t>点击添加标题</a:t>
              </a:r>
              <a:endParaRPr lang="zh-CN" altLang="en-US" sz="2000" b="1" dirty="0">
                <a:latin typeface="隶书" panose="02010509060101010101" charset="-122"/>
                <a:ea typeface="隶书" panose="02010509060101010101" charset="-122"/>
                <a:cs typeface="+mn-ea"/>
                <a:sym typeface="+mn-lt"/>
              </a:endParaRPr>
            </a:p>
          </p:txBody>
        </p:sp>
        <p:sp>
          <p:nvSpPr>
            <p:cNvPr id="31" name="矩形 30"/>
            <p:cNvSpPr/>
            <p:nvPr/>
          </p:nvSpPr>
          <p:spPr>
            <a:xfrm>
              <a:off x="7969479" y="3120716"/>
              <a:ext cx="2461986"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点击添加文本信息点击添加文本信息点击添加文本信息</a:t>
              </a:r>
              <a:endParaRPr lang="zh-CN" altLang="en-US" sz="1000" dirty="0">
                <a:latin typeface="隶书" panose="02010509060101010101" charset="-122"/>
                <a:ea typeface="隶书" panose="02010509060101010101" charset="-122"/>
                <a:cs typeface="+mn-ea"/>
                <a:sym typeface="+mn-lt"/>
              </a:endParaRPr>
            </a:p>
          </p:txBody>
        </p:sp>
      </p:grpSp>
      <p:grpSp>
        <p:nvGrpSpPr>
          <p:cNvPr id="5" name="组合 4"/>
          <p:cNvGrpSpPr/>
          <p:nvPr/>
        </p:nvGrpSpPr>
        <p:grpSpPr>
          <a:xfrm>
            <a:off x="7969479" y="4193315"/>
            <a:ext cx="2461986" cy="949170"/>
            <a:chOff x="7969479" y="4193315"/>
            <a:chExt cx="2461986" cy="949170"/>
          </a:xfrm>
        </p:grpSpPr>
        <p:sp>
          <p:nvSpPr>
            <p:cNvPr id="32" name="文本框 8"/>
            <p:cNvSpPr txBox="1"/>
            <p:nvPr/>
          </p:nvSpPr>
          <p:spPr>
            <a:xfrm>
              <a:off x="7969479" y="4193315"/>
              <a:ext cx="180932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smtClean="0">
                  <a:latin typeface="隶书" panose="02010509060101010101" charset="-122"/>
                  <a:ea typeface="隶书" panose="02010509060101010101" charset="-122"/>
                  <a:cs typeface="+mn-ea"/>
                  <a:sym typeface="+mn-lt"/>
                </a:rPr>
                <a:t>点击添加标题</a:t>
              </a:r>
              <a:endParaRPr lang="zh-CN" altLang="en-US" sz="2000" b="1" dirty="0">
                <a:latin typeface="隶书" panose="02010509060101010101" charset="-122"/>
                <a:ea typeface="隶书" panose="02010509060101010101" charset="-122"/>
                <a:cs typeface="+mn-ea"/>
                <a:sym typeface="+mn-lt"/>
              </a:endParaRPr>
            </a:p>
          </p:txBody>
        </p:sp>
        <p:sp>
          <p:nvSpPr>
            <p:cNvPr id="33" name="矩形 32"/>
            <p:cNvSpPr/>
            <p:nvPr/>
          </p:nvSpPr>
          <p:spPr>
            <a:xfrm>
              <a:off x="7969479" y="4588487"/>
              <a:ext cx="2461986"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点击添加文本信息点击添加文本信息点击添加文本信息</a:t>
              </a:r>
              <a:endParaRPr lang="zh-CN" altLang="en-US" sz="1000" dirty="0">
                <a:latin typeface="隶书" panose="02010509060101010101" charset="-122"/>
                <a:ea typeface="隶书" panose="02010509060101010101" charset="-122"/>
                <a:cs typeface="+mn-ea"/>
                <a:sym typeface="+mn-lt"/>
              </a:endParaRPr>
            </a:p>
          </p:txBody>
        </p:sp>
      </p:grpSp>
      <p:grpSp>
        <p:nvGrpSpPr>
          <p:cNvPr id="2" name="组合 1"/>
          <p:cNvGrpSpPr/>
          <p:nvPr/>
        </p:nvGrpSpPr>
        <p:grpSpPr>
          <a:xfrm>
            <a:off x="1766413" y="2725544"/>
            <a:ext cx="2461986" cy="949170"/>
            <a:chOff x="1766413" y="2725544"/>
            <a:chExt cx="2461986" cy="949170"/>
          </a:xfrm>
        </p:grpSpPr>
        <p:sp>
          <p:nvSpPr>
            <p:cNvPr id="34" name="文本框 8"/>
            <p:cNvSpPr txBox="1"/>
            <p:nvPr/>
          </p:nvSpPr>
          <p:spPr>
            <a:xfrm>
              <a:off x="1766413" y="2725544"/>
              <a:ext cx="180932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smtClean="0">
                  <a:latin typeface="隶书" panose="02010509060101010101" charset="-122"/>
                  <a:ea typeface="隶书" panose="02010509060101010101" charset="-122"/>
                  <a:cs typeface="+mn-ea"/>
                  <a:sym typeface="+mn-lt"/>
                </a:rPr>
                <a:t>点击添加标题</a:t>
              </a:r>
              <a:endParaRPr lang="zh-CN" altLang="en-US" sz="2000" b="1" dirty="0">
                <a:latin typeface="隶书" panose="02010509060101010101" charset="-122"/>
                <a:ea typeface="隶书" panose="02010509060101010101" charset="-122"/>
                <a:cs typeface="+mn-ea"/>
                <a:sym typeface="+mn-lt"/>
              </a:endParaRPr>
            </a:p>
          </p:txBody>
        </p:sp>
        <p:sp>
          <p:nvSpPr>
            <p:cNvPr id="35" name="矩形 34"/>
            <p:cNvSpPr/>
            <p:nvPr/>
          </p:nvSpPr>
          <p:spPr>
            <a:xfrm>
              <a:off x="1766413" y="3120716"/>
              <a:ext cx="2461986"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点击添加文本信息点击添加文本信息点击添加文本信息</a:t>
              </a:r>
              <a:endParaRPr lang="zh-CN" altLang="en-US" sz="1000" dirty="0">
                <a:latin typeface="隶书" panose="02010509060101010101" charset="-122"/>
                <a:ea typeface="隶书" panose="02010509060101010101" charset="-122"/>
                <a:cs typeface="+mn-ea"/>
                <a:sym typeface="+mn-lt"/>
              </a:endParaRPr>
            </a:p>
          </p:txBody>
        </p:sp>
      </p:grpSp>
      <p:grpSp>
        <p:nvGrpSpPr>
          <p:cNvPr id="3" name="组合 2"/>
          <p:cNvGrpSpPr/>
          <p:nvPr/>
        </p:nvGrpSpPr>
        <p:grpSpPr>
          <a:xfrm>
            <a:off x="1766413" y="4193315"/>
            <a:ext cx="2461986" cy="949170"/>
            <a:chOff x="1766413" y="4193315"/>
            <a:chExt cx="2461986" cy="949170"/>
          </a:xfrm>
        </p:grpSpPr>
        <p:sp>
          <p:nvSpPr>
            <p:cNvPr id="36" name="文本框 8"/>
            <p:cNvSpPr txBox="1"/>
            <p:nvPr/>
          </p:nvSpPr>
          <p:spPr>
            <a:xfrm>
              <a:off x="1766413" y="4193315"/>
              <a:ext cx="1809326"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b="1" smtClean="0">
                  <a:latin typeface="隶书" panose="02010509060101010101" charset="-122"/>
                  <a:ea typeface="隶书" panose="02010509060101010101" charset="-122"/>
                  <a:cs typeface="+mn-ea"/>
                  <a:sym typeface="+mn-lt"/>
                </a:rPr>
                <a:t>点击添加标题</a:t>
              </a:r>
              <a:endParaRPr lang="zh-CN" altLang="en-US" sz="2000" b="1" dirty="0">
                <a:latin typeface="隶书" panose="02010509060101010101" charset="-122"/>
                <a:ea typeface="隶书" panose="02010509060101010101" charset="-122"/>
                <a:cs typeface="+mn-ea"/>
                <a:sym typeface="+mn-lt"/>
              </a:endParaRPr>
            </a:p>
          </p:txBody>
        </p:sp>
        <p:sp>
          <p:nvSpPr>
            <p:cNvPr id="37" name="矩形 36"/>
            <p:cNvSpPr/>
            <p:nvPr/>
          </p:nvSpPr>
          <p:spPr>
            <a:xfrm>
              <a:off x="1766413" y="4588487"/>
              <a:ext cx="2461986" cy="553998"/>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sz="1000" smtClean="0">
                  <a:latin typeface="隶书" panose="02010509060101010101" charset="-122"/>
                  <a:ea typeface="隶书" panose="02010509060101010101" charset="-122"/>
                  <a:cs typeface="+mn-ea"/>
                  <a:sym typeface="+mn-lt"/>
                </a:rPr>
                <a:t>点击添加文本信息点击添加文本信息点击添加文本信息</a:t>
              </a:r>
              <a:endParaRPr lang="zh-CN" altLang="en-US" sz="1000" dirty="0">
                <a:latin typeface="隶书" panose="02010509060101010101" charset="-122"/>
                <a:ea typeface="隶书" panose="02010509060101010101" charset="-122"/>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500"/>
                                        <p:tgtEl>
                                          <p:spTgt spid="4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5052000" y="1383927"/>
            <a:ext cx="2088000" cy="2088000"/>
          </a:xfrm>
          <a:prstGeom prst="diamond">
            <a:avLst/>
          </a:prstGeom>
          <a:solidFill>
            <a:srgbClr val="F9E8E4"/>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t>S</a:t>
            </a:r>
            <a:endParaRPr lang="zh-CN" altLang="en-US" sz="6600" dirty="0"/>
          </a:p>
        </p:txBody>
      </p:sp>
      <p:sp>
        <p:nvSpPr>
          <p:cNvPr id="3" name="菱形 2"/>
          <p:cNvSpPr/>
          <p:nvPr/>
        </p:nvSpPr>
        <p:spPr>
          <a:xfrm>
            <a:off x="6239824" y="2585197"/>
            <a:ext cx="2088000" cy="2088000"/>
          </a:xfrm>
          <a:prstGeom prst="diamond">
            <a:avLst/>
          </a:prstGeom>
          <a:solidFill>
            <a:srgbClr val="F2F2F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5400" dirty="0">
                <a:solidFill>
                  <a:schemeClr val="tx1"/>
                </a:solidFill>
              </a:rPr>
              <a:t>W</a:t>
            </a:r>
            <a:endParaRPr lang="zh-CN" altLang="en-US" sz="5400" dirty="0">
              <a:solidFill>
                <a:schemeClr val="tx1"/>
              </a:solidFill>
            </a:endParaRPr>
          </a:p>
        </p:txBody>
      </p:sp>
      <p:sp>
        <p:nvSpPr>
          <p:cNvPr id="4" name="菱形 3"/>
          <p:cNvSpPr/>
          <p:nvPr/>
        </p:nvSpPr>
        <p:spPr>
          <a:xfrm>
            <a:off x="5056871" y="3786467"/>
            <a:ext cx="2088000" cy="2088000"/>
          </a:xfrm>
          <a:prstGeom prst="diamond">
            <a:avLst/>
          </a:prstGeom>
          <a:solidFill>
            <a:srgbClr val="F9E8E4"/>
          </a:solidFill>
          <a:ln>
            <a:solidFill>
              <a:srgbClr val="FFFFFF"/>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600" dirty="0"/>
              <a:t>O</a:t>
            </a:r>
            <a:endParaRPr lang="zh-CN" altLang="en-US" sz="6600" dirty="0"/>
          </a:p>
        </p:txBody>
      </p:sp>
      <p:sp>
        <p:nvSpPr>
          <p:cNvPr id="5" name="菱形 4"/>
          <p:cNvSpPr/>
          <p:nvPr/>
        </p:nvSpPr>
        <p:spPr>
          <a:xfrm>
            <a:off x="3864176" y="2585197"/>
            <a:ext cx="2088000" cy="2088000"/>
          </a:xfrm>
          <a:prstGeom prst="diamond">
            <a:avLst/>
          </a:prstGeom>
          <a:solidFill>
            <a:srgbClr val="F2F2F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chemeClr val="tx1"/>
                </a:solidFill>
              </a:rPr>
              <a:t>T</a:t>
            </a:r>
            <a:endParaRPr lang="zh-CN" altLang="en-US" sz="6000" dirty="0">
              <a:solidFill>
                <a:schemeClr val="tx1"/>
              </a:solidFill>
            </a:endParaRPr>
          </a:p>
        </p:txBody>
      </p:sp>
      <p:grpSp>
        <p:nvGrpSpPr>
          <p:cNvPr id="20" name="组合 19"/>
          <p:cNvGrpSpPr/>
          <p:nvPr/>
        </p:nvGrpSpPr>
        <p:grpSpPr>
          <a:xfrm>
            <a:off x="1923468" y="1271610"/>
            <a:ext cx="2781688" cy="1313587"/>
            <a:chOff x="2066297" y="1459193"/>
            <a:chExt cx="2781688" cy="1313587"/>
          </a:xfrm>
        </p:grpSpPr>
        <p:sp>
          <p:nvSpPr>
            <p:cNvPr id="6" name="文本框 5"/>
            <p:cNvSpPr txBox="1"/>
            <p:nvPr/>
          </p:nvSpPr>
          <p:spPr>
            <a:xfrm>
              <a:off x="2066297" y="1459193"/>
              <a:ext cx="2542915" cy="523220"/>
            </a:xfrm>
            <a:prstGeom prst="rect">
              <a:avLst/>
            </a:prstGeom>
            <a:noFill/>
          </p:spPr>
          <p:txBody>
            <a:bodyPr wrap="square" rtlCol="0">
              <a:spAutoFit/>
            </a:bodyPr>
            <a:lstStyle/>
            <a:p>
              <a:r>
                <a:rPr lang="zh-CN" altLang="en-US" sz="2800" b="1" dirty="0">
                  <a:latin typeface="隶书" panose="02010509060101010101" charset="-122"/>
                  <a:ea typeface="隶书" panose="02010509060101010101" charset="-122"/>
                </a:rPr>
                <a:t>请添加标题</a:t>
              </a:r>
              <a:endParaRPr lang="zh-CN" altLang="en-US" sz="2800" b="1" dirty="0">
                <a:latin typeface="隶书" panose="02010509060101010101" charset="-122"/>
                <a:ea typeface="隶书" panose="02010509060101010101" charset="-122"/>
              </a:endParaRPr>
            </a:p>
          </p:txBody>
        </p:sp>
        <p:sp>
          <p:nvSpPr>
            <p:cNvPr id="7" name="矩形 6"/>
            <p:cNvSpPr/>
            <p:nvPr/>
          </p:nvSpPr>
          <p:spPr>
            <a:xfrm>
              <a:off x="2066297" y="2034116"/>
              <a:ext cx="2781688" cy="738664"/>
            </a:xfrm>
            <a:prstGeom prst="rect">
              <a:avLst/>
            </a:prstGeom>
          </p:spPr>
          <p:txBody>
            <a:bodyPr wrap="square">
              <a:spAutoFit/>
            </a:bodyPr>
            <a:lstStyle/>
            <a:p>
              <a:pPr defTabSz="1218565">
                <a:lnSpc>
                  <a:spcPct val="150000"/>
                </a:lnSpc>
                <a:spcBef>
                  <a:spcPts val="1000"/>
                </a:spcBef>
                <a:defRPr/>
              </a:pP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 </a:t>
              </a:r>
              <a:endParaRPr lang="zh-CN" altLang="en-US" sz="1400" dirty="0">
                <a:solidFill>
                  <a:srgbClr val="080808"/>
                </a:solidFill>
                <a:latin typeface="隶书" panose="02010509060101010101" charset="-122"/>
                <a:ea typeface="隶书" panose="02010509060101010101" charset="-122"/>
                <a:cs typeface="宋体" panose="02010600030101010101" pitchFamily="2" charset="-122"/>
              </a:endParaRPr>
            </a:p>
          </p:txBody>
        </p:sp>
      </p:grpSp>
      <p:grpSp>
        <p:nvGrpSpPr>
          <p:cNvPr id="24" name="组合 23"/>
          <p:cNvGrpSpPr/>
          <p:nvPr/>
        </p:nvGrpSpPr>
        <p:grpSpPr>
          <a:xfrm>
            <a:off x="1923468" y="4376760"/>
            <a:ext cx="2781688" cy="1313587"/>
            <a:chOff x="2066297" y="1459193"/>
            <a:chExt cx="2781688" cy="1313587"/>
          </a:xfrm>
        </p:grpSpPr>
        <p:sp>
          <p:nvSpPr>
            <p:cNvPr id="25" name="文本框 24"/>
            <p:cNvSpPr txBox="1"/>
            <p:nvPr/>
          </p:nvSpPr>
          <p:spPr>
            <a:xfrm>
              <a:off x="2066297" y="1459193"/>
              <a:ext cx="2542915" cy="523220"/>
            </a:xfrm>
            <a:prstGeom prst="rect">
              <a:avLst/>
            </a:prstGeom>
            <a:noFill/>
          </p:spPr>
          <p:txBody>
            <a:bodyPr wrap="square" rtlCol="0">
              <a:spAutoFit/>
            </a:bodyPr>
            <a:lstStyle/>
            <a:p>
              <a:r>
                <a:rPr lang="zh-CN" altLang="en-US" sz="2800" b="1" dirty="0">
                  <a:latin typeface="隶书" panose="02010509060101010101" charset="-122"/>
                  <a:ea typeface="隶书" panose="02010509060101010101" charset="-122"/>
                </a:rPr>
                <a:t>请添加标题</a:t>
              </a:r>
              <a:endParaRPr lang="zh-CN" altLang="en-US" sz="2800" b="1" dirty="0">
                <a:latin typeface="隶书" panose="02010509060101010101" charset="-122"/>
                <a:ea typeface="隶书" panose="02010509060101010101" charset="-122"/>
              </a:endParaRPr>
            </a:p>
          </p:txBody>
        </p:sp>
        <p:sp>
          <p:nvSpPr>
            <p:cNvPr id="26" name="矩形 25"/>
            <p:cNvSpPr/>
            <p:nvPr/>
          </p:nvSpPr>
          <p:spPr>
            <a:xfrm>
              <a:off x="2066297" y="2034116"/>
              <a:ext cx="2781688" cy="738664"/>
            </a:xfrm>
            <a:prstGeom prst="rect">
              <a:avLst/>
            </a:prstGeom>
          </p:spPr>
          <p:txBody>
            <a:bodyPr wrap="square">
              <a:spAutoFit/>
            </a:bodyPr>
            <a:lstStyle/>
            <a:p>
              <a:pPr defTabSz="1218565">
                <a:lnSpc>
                  <a:spcPct val="150000"/>
                </a:lnSpc>
                <a:spcBef>
                  <a:spcPts val="1000"/>
                </a:spcBef>
                <a:defRPr/>
              </a:pP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 </a:t>
              </a:r>
              <a:endParaRPr lang="zh-CN" altLang="en-US" sz="1400" dirty="0">
                <a:solidFill>
                  <a:srgbClr val="080808"/>
                </a:solidFill>
                <a:latin typeface="隶书" panose="02010509060101010101" charset="-122"/>
                <a:ea typeface="隶书" panose="02010509060101010101" charset="-122"/>
                <a:cs typeface="宋体" panose="02010600030101010101" pitchFamily="2" charset="-122"/>
              </a:endParaRPr>
            </a:p>
          </p:txBody>
        </p:sp>
      </p:grpSp>
      <p:grpSp>
        <p:nvGrpSpPr>
          <p:cNvPr id="27" name="组合 26"/>
          <p:cNvGrpSpPr/>
          <p:nvPr/>
        </p:nvGrpSpPr>
        <p:grpSpPr>
          <a:xfrm>
            <a:off x="8152818" y="1271610"/>
            <a:ext cx="2781688" cy="1313587"/>
            <a:chOff x="2066297" y="1459193"/>
            <a:chExt cx="2781688" cy="1313587"/>
          </a:xfrm>
        </p:grpSpPr>
        <p:sp>
          <p:nvSpPr>
            <p:cNvPr id="28" name="文本框 27"/>
            <p:cNvSpPr txBox="1"/>
            <p:nvPr/>
          </p:nvSpPr>
          <p:spPr>
            <a:xfrm>
              <a:off x="2066297" y="1459193"/>
              <a:ext cx="2542915" cy="523220"/>
            </a:xfrm>
            <a:prstGeom prst="rect">
              <a:avLst/>
            </a:prstGeom>
            <a:noFill/>
          </p:spPr>
          <p:txBody>
            <a:bodyPr wrap="square" rtlCol="0">
              <a:spAutoFit/>
            </a:bodyPr>
            <a:lstStyle/>
            <a:p>
              <a:r>
                <a:rPr lang="zh-CN" altLang="en-US" sz="2800" b="1" dirty="0">
                  <a:latin typeface="隶书" panose="02010509060101010101" charset="-122"/>
                  <a:ea typeface="隶书" panose="02010509060101010101" charset="-122"/>
                </a:rPr>
                <a:t>请添加标题</a:t>
              </a:r>
              <a:endParaRPr lang="zh-CN" altLang="en-US" sz="2800" b="1" dirty="0">
                <a:latin typeface="隶书" panose="02010509060101010101" charset="-122"/>
                <a:ea typeface="隶书" panose="02010509060101010101" charset="-122"/>
              </a:endParaRPr>
            </a:p>
          </p:txBody>
        </p:sp>
        <p:sp>
          <p:nvSpPr>
            <p:cNvPr id="29" name="矩形 28"/>
            <p:cNvSpPr/>
            <p:nvPr/>
          </p:nvSpPr>
          <p:spPr>
            <a:xfrm>
              <a:off x="2066297" y="2034116"/>
              <a:ext cx="2781688" cy="738664"/>
            </a:xfrm>
            <a:prstGeom prst="rect">
              <a:avLst/>
            </a:prstGeom>
          </p:spPr>
          <p:txBody>
            <a:bodyPr wrap="square">
              <a:spAutoFit/>
            </a:bodyPr>
            <a:lstStyle/>
            <a:p>
              <a:pPr defTabSz="1218565">
                <a:lnSpc>
                  <a:spcPct val="150000"/>
                </a:lnSpc>
                <a:spcBef>
                  <a:spcPts val="1000"/>
                </a:spcBef>
                <a:defRPr/>
              </a:pP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 </a:t>
              </a:r>
              <a:endParaRPr lang="zh-CN" altLang="en-US" sz="1400" dirty="0">
                <a:solidFill>
                  <a:srgbClr val="080808"/>
                </a:solidFill>
                <a:latin typeface="隶书" panose="02010509060101010101" charset="-122"/>
                <a:ea typeface="隶书" panose="02010509060101010101" charset="-122"/>
                <a:cs typeface="宋体" panose="02010600030101010101" pitchFamily="2" charset="-122"/>
              </a:endParaRPr>
            </a:p>
          </p:txBody>
        </p:sp>
      </p:grpSp>
      <p:grpSp>
        <p:nvGrpSpPr>
          <p:cNvPr id="30" name="组合 29"/>
          <p:cNvGrpSpPr/>
          <p:nvPr/>
        </p:nvGrpSpPr>
        <p:grpSpPr>
          <a:xfrm>
            <a:off x="8152818" y="4376760"/>
            <a:ext cx="2781688" cy="1313587"/>
            <a:chOff x="2066297" y="1459193"/>
            <a:chExt cx="2781688" cy="1313587"/>
          </a:xfrm>
        </p:grpSpPr>
        <p:sp>
          <p:nvSpPr>
            <p:cNvPr id="31" name="文本框 30"/>
            <p:cNvSpPr txBox="1"/>
            <p:nvPr/>
          </p:nvSpPr>
          <p:spPr>
            <a:xfrm>
              <a:off x="2066297" y="1459193"/>
              <a:ext cx="2542915" cy="523220"/>
            </a:xfrm>
            <a:prstGeom prst="rect">
              <a:avLst/>
            </a:prstGeom>
            <a:noFill/>
          </p:spPr>
          <p:txBody>
            <a:bodyPr wrap="square" rtlCol="0">
              <a:spAutoFit/>
            </a:bodyPr>
            <a:lstStyle/>
            <a:p>
              <a:r>
                <a:rPr lang="zh-CN" altLang="en-US" sz="2800" b="1" dirty="0">
                  <a:latin typeface="隶书" panose="02010509060101010101" charset="-122"/>
                  <a:ea typeface="隶书" panose="02010509060101010101" charset="-122"/>
                </a:rPr>
                <a:t>请添加标题</a:t>
              </a:r>
              <a:endParaRPr lang="zh-CN" altLang="en-US" sz="2800" b="1" dirty="0">
                <a:latin typeface="隶书" panose="02010509060101010101" charset="-122"/>
                <a:ea typeface="隶书" panose="02010509060101010101" charset="-122"/>
              </a:endParaRPr>
            </a:p>
          </p:txBody>
        </p:sp>
        <p:sp>
          <p:nvSpPr>
            <p:cNvPr id="32" name="矩形 31"/>
            <p:cNvSpPr/>
            <p:nvPr/>
          </p:nvSpPr>
          <p:spPr>
            <a:xfrm>
              <a:off x="2066297" y="2034116"/>
              <a:ext cx="2781688" cy="738664"/>
            </a:xfrm>
            <a:prstGeom prst="rect">
              <a:avLst/>
            </a:prstGeom>
          </p:spPr>
          <p:txBody>
            <a:bodyPr wrap="square">
              <a:spAutoFit/>
            </a:bodyPr>
            <a:lstStyle/>
            <a:p>
              <a:pPr defTabSz="1218565">
                <a:lnSpc>
                  <a:spcPct val="150000"/>
                </a:lnSpc>
                <a:spcBef>
                  <a:spcPts val="1000"/>
                </a:spcBef>
                <a:defRPr/>
              </a:pP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 </a:t>
              </a:r>
              <a:endParaRPr lang="zh-CN" altLang="en-US" sz="1400" dirty="0">
                <a:solidFill>
                  <a:srgbClr val="080808"/>
                </a:solidFill>
                <a:latin typeface="隶书" panose="02010509060101010101" charset="-122"/>
                <a:ea typeface="隶书" panose="02010509060101010101" charset="-122"/>
                <a:cs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Click="0" advTm="0">
        <p:random/>
      </p:transition>
    </mc:Choice>
    <mc:Fallback>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down)">
                                      <p:cBhvr>
                                        <p:cTn id="23" dur="500"/>
                                        <p:tgtEl>
                                          <p:spTgt spid="20"/>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down)">
                                      <p:cBhvr>
                                        <p:cTn id="27" dur="500"/>
                                        <p:tgtEl>
                                          <p:spTgt spid="2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wipe(down)">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485199" y="3050445"/>
            <a:ext cx="2660344" cy="1721580"/>
          </a:xfrm>
          <a:prstGeom prst="rect">
            <a:avLst/>
          </a:prstGeom>
        </p:spPr>
        <p:txBody>
          <a:bodyPr vert="eaVert" wrap="square">
            <a:spAutoFit/>
            <a:scene3d>
              <a:camera prst="orthographicFront"/>
              <a:lightRig rig="threePt" dir="t"/>
            </a:scene3d>
            <a:sp3d contourW="12700"/>
          </a:bodyPr>
          <a:lstStyle/>
          <a:p>
            <a:pPr>
              <a:lnSpc>
                <a:spcPct val="250000"/>
              </a:lnSpc>
            </a:pPr>
            <a:r>
              <a:rPr lang="zh-CN" altLang="en-US" sz="1100" dirty="0">
                <a:latin typeface="隶书" panose="02010509060101010101" charset="-122"/>
                <a:ea typeface="隶书" panose="02010509060101010101" charset="-122"/>
                <a:sym typeface="宋体" panose="02010600030101010101" pitchFamily="2" charset="-122"/>
              </a:rPr>
              <a:t>点击此处添加文本信息点击此处添加文本信息点击此处添加文本信息点击此处添加文本</a:t>
            </a:r>
            <a:r>
              <a:rPr lang="zh-CN" altLang="en-US" sz="1100">
                <a:latin typeface="隶书" panose="02010509060101010101" charset="-122"/>
                <a:ea typeface="隶书" panose="02010509060101010101" charset="-122"/>
                <a:sym typeface="宋体" panose="02010600030101010101" pitchFamily="2" charset="-122"/>
              </a:rPr>
              <a:t>信</a:t>
            </a:r>
            <a:r>
              <a:rPr lang="zh-CN" altLang="en-US" sz="1100" smtClean="0">
                <a:latin typeface="隶书" panose="02010509060101010101" charset="-122"/>
                <a:ea typeface="隶书" panose="02010509060101010101" charset="-122"/>
                <a:sym typeface="宋体" panose="02010600030101010101" pitchFamily="2" charset="-122"/>
              </a:rPr>
              <a:t>息点击此处添加文本信息</a:t>
            </a:r>
            <a:endParaRPr lang="zh-CN" altLang="en-US" sz="1100" smtClean="0">
              <a:latin typeface="隶书" panose="02010509060101010101" charset="-122"/>
              <a:ea typeface="隶书" panose="02010509060101010101" charset="-122"/>
            </a:endParaRPr>
          </a:p>
          <a:p>
            <a:pPr>
              <a:lnSpc>
                <a:spcPct val="250000"/>
              </a:lnSpc>
            </a:pPr>
            <a:endParaRPr lang="zh-CN" altLang="en-US" sz="1100" dirty="0">
              <a:latin typeface="隶书" panose="02010509060101010101" charset="-122"/>
              <a:ea typeface="隶书" panose="02010509060101010101" charset="-122"/>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smtClean="0">
                <a:latin typeface="隶书" panose="02010509060101010101" charset="-122"/>
                <a:ea typeface="隶书" panose="02010509060101010101" charset="-122"/>
                <a:cs typeface="+mn-ea"/>
                <a:sym typeface="+mn-lt"/>
              </a:rPr>
              <a:t>标题</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158622" y="3648723"/>
            <a:ext cx="2656075" cy="1977576"/>
            <a:chOff x="1158622" y="3648723"/>
            <a:chExt cx="2656075" cy="1977576"/>
          </a:xfrm>
        </p:grpSpPr>
        <p:sp>
          <p:nvSpPr>
            <p:cNvPr id="34" name="椭圆 33"/>
            <p:cNvSpPr/>
            <p:nvPr/>
          </p:nvSpPr>
          <p:spPr>
            <a:xfrm>
              <a:off x="2072660" y="3648723"/>
              <a:ext cx="828000" cy="828000"/>
            </a:xfrm>
            <a:prstGeom prst="ellips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Freeform 98"/>
            <p:cNvSpPr>
              <a:spLocks noEditPoints="1"/>
            </p:cNvSpPr>
            <p:nvPr/>
          </p:nvSpPr>
          <p:spPr bwMode="auto">
            <a:xfrm>
              <a:off x="2325529" y="3900798"/>
              <a:ext cx="322263" cy="323850"/>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0" name="原创设计师QQ：598969553           _26"/>
            <p:cNvSpPr/>
            <p:nvPr/>
          </p:nvSpPr>
          <p:spPr>
            <a:xfrm>
              <a:off x="1158622" y="4619100"/>
              <a:ext cx="2656075" cy="1007199"/>
            </a:xfrm>
            <a:prstGeom prst="rect">
              <a:avLst/>
            </a:prstGeom>
          </p:spPr>
          <p:txBody>
            <a:bodyPr wrap="square">
              <a:spAutoFit/>
            </a:bodyPr>
            <a:lstStyle/>
            <a:p>
              <a:pPr algn="ctr">
                <a:lnSpc>
                  <a:spcPct val="130000"/>
                </a:lnSpc>
              </a:pPr>
              <a:r>
                <a:rPr lang="zh-CN" altLang="en-US" sz="1600" b="1" dirty="0">
                  <a:latin typeface="隶书" panose="02010509060101010101" charset="-122"/>
                  <a:ea typeface="隶书" panose="02010509060101010101" charset="-122"/>
                  <a:cs typeface="Open Sans" panose="020B0606030504020204" pitchFamily="34" charset="0"/>
                </a:rPr>
                <a:t>单击此处添加文字</a:t>
              </a:r>
              <a:endParaRPr lang="en-US" altLang="zh-CN" sz="1600" b="1" dirty="0">
                <a:latin typeface="隶书" panose="02010509060101010101" charset="-122"/>
                <a:ea typeface="隶书" panose="02010509060101010101" charset="-122"/>
                <a:cs typeface="Open Sans" panose="020B0606030504020204" pitchFamily="34" charset="0"/>
              </a:endParaRPr>
            </a:p>
            <a:p>
              <a:pPr algn="ctr">
                <a:lnSpc>
                  <a:spcPct val="130000"/>
                </a:lnSpc>
              </a:pPr>
              <a:r>
                <a:rPr lang="zh-CN" altLang="en-US" sz="1600" dirty="0">
                  <a:latin typeface="隶书" panose="02010509060101010101" charset="-122"/>
                  <a:ea typeface="隶书" panose="02010509060101010101" charset="-122"/>
                </a:rPr>
                <a:t>此处添加文本点击此处添加文本此处添加文本</a:t>
              </a:r>
              <a:endParaRPr lang="en-US" altLang="zh-CN" sz="1600" dirty="0">
                <a:latin typeface="隶书" panose="02010509060101010101" charset="-122"/>
                <a:ea typeface="隶书" panose="02010509060101010101" charset="-122"/>
              </a:endParaRPr>
            </a:p>
          </p:txBody>
        </p:sp>
      </p:grpSp>
      <p:grpSp>
        <p:nvGrpSpPr>
          <p:cNvPr id="12" name="组合 11"/>
          <p:cNvGrpSpPr/>
          <p:nvPr/>
        </p:nvGrpSpPr>
        <p:grpSpPr>
          <a:xfrm>
            <a:off x="4767962" y="3648723"/>
            <a:ext cx="2656075" cy="1977576"/>
            <a:chOff x="4767962" y="3648723"/>
            <a:chExt cx="2656075" cy="1977576"/>
          </a:xfrm>
        </p:grpSpPr>
        <p:sp>
          <p:nvSpPr>
            <p:cNvPr id="32" name="椭圆 31"/>
            <p:cNvSpPr/>
            <p:nvPr/>
          </p:nvSpPr>
          <p:spPr>
            <a:xfrm>
              <a:off x="5682000" y="3648723"/>
              <a:ext cx="828000" cy="828000"/>
            </a:xfrm>
            <a:prstGeom prst="ellips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Freeform 52"/>
            <p:cNvSpPr>
              <a:spLocks noEditPoints="1"/>
            </p:cNvSpPr>
            <p:nvPr/>
          </p:nvSpPr>
          <p:spPr bwMode="auto">
            <a:xfrm>
              <a:off x="5934075" y="3926198"/>
              <a:ext cx="323850" cy="273050"/>
            </a:xfrm>
            <a:custGeom>
              <a:avLst/>
              <a:gdLst>
                <a:gd name="T0" fmla="*/ 392 w 1017"/>
                <a:gd name="T1" fmla="*/ 364 h 858"/>
                <a:gd name="T2" fmla="*/ 352 w 1017"/>
                <a:gd name="T3" fmla="*/ 304 h 858"/>
                <a:gd name="T4" fmla="*/ 336 w 1017"/>
                <a:gd name="T5" fmla="*/ 259 h 858"/>
                <a:gd name="T6" fmla="*/ 295 w 1017"/>
                <a:gd name="T7" fmla="*/ 264 h 858"/>
                <a:gd name="T8" fmla="*/ 293 w 1017"/>
                <a:gd name="T9" fmla="*/ 333 h 858"/>
                <a:gd name="T10" fmla="*/ 369 w 1017"/>
                <a:gd name="T11" fmla="*/ 426 h 858"/>
                <a:gd name="T12" fmla="*/ 457 w 1017"/>
                <a:gd name="T13" fmla="*/ 442 h 858"/>
                <a:gd name="T14" fmla="*/ 476 w 1017"/>
                <a:gd name="T15" fmla="*/ 406 h 858"/>
                <a:gd name="T16" fmla="*/ 445 w 1017"/>
                <a:gd name="T17" fmla="*/ 380 h 858"/>
                <a:gd name="T18" fmla="*/ 813 w 1017"/>
                <a:gd name="T19" fmla="*/ 511 h 858"/>
                <a:gd name="T20" fmla="*/ 793 w 1017"/>
                <a:gd name="T21" fmla="*/ 592 h 858"/>
                <a:gd name="T22" fmla="*/ 710 w 1017"/>
                <a:gd name="T23" fmla="*/ 660 h 858"/>
                <a:gd name="T24" fmla="*/ 645 w 1017"/>
                <a:gd name="T25" fmla="*/ 677 h 858"/>
                <a:gd name="T26" fmla="*/ 642 w 1017"/>
                <a:gd name="T27" fmla="*/ 716 h 858"/>
                <a:gd name="T28" fmla="*/ 709 w 1017"/>
                <a:gd name="T29" fmla="*/ 727 h 858"/>
                <a:gd name="T30" fmla="*/ 839 w 1017"/>
                <a:gd name="T31" fmla="*/ 639 h 858"/>
                <a:gd name="T32" fmla="*/ 873 w 1017"/>
                <a:gd name="T33" fmla="*/ 518 h 858"/>
                <a:gd name="T34" fmla="*/ 842 w 1017"/>
                <a:gd name="T35" fmla="*/ 492 h 858"/>
                <a:gd name="T36" fmla="*/ 645 w 1017"/>
                <a:gd name="T37" fmla="*/ 81 h 858"/>
                <a:gd name="T38" fmla="*/ 490 w 1017"/>
                <a:gd name="T39" fmla="*/ 3 h 858"/>
                <a:gd name="T40" fmla="*/ 373 w 1017"/>
                <a:gd name="T41" fmla="*/ 8 h 858"/>
                <a:gd name="T42" fmla="*/ 273 w 1017"/>
                <a:gd name="T43" fmla="*/ 56 h 858"/>
                <a:gd name="T44" fmla="*/ 201 w 1017"/>
                <a:gd name="T45" fmla="*/ 137 h 858"/>
                <a:gd name="T46" fmla="*/ 162 w 1017"/>
                <a:gd name="T47" fmla="*/ 242 h 858"/>
                <a:gd name="T48" fmla="*/ 169 w 1017"/>
                <a:gd name="T49" fmla="*/ 363 h 858"/>
                <a:gd name="T50" fmla="*/ 59 w 1017"/>
                <a:gd name="T51" fmla="*/ 441 h 858"/>
                <a:gd name="T52" fmla="*/ 0 w 1017"/>
                <a:gd name="T53" fmla="*/ 583 h 858"/>
                <a:gd name="T54" fmla="*/ 19 w 1017"/>
                <a:gd name="T55" fmla="*/ 702 h 858"/>
                <a:gd name="T56" fmla="*/ 155 w 1017"/>
                <a:gd name="T57" fmla="*/ 838 h 858"/>
                <a:gd name="T58" fmla="*/ 699 w 1017"/>
                <a:gd name="T59" fmla="*/ 858 h 858"/>
                <a:gd name="T60" fmla="*/ 786 w 1017"/>
                <a:gd name="T61" fmla="*/ 842 h 858"/>
                <a:gd name="T62" fmla="*/ 895 w 1017"/>
                <a:gd name="T63" fmla="*/ 783 h 858"/>
                <a:gd name="T64" fmla="*/ 973 w 1017"/>
                <a:gd name="T65" fmla="*/ 689 h 858"/>
                <a:gd name="T66" fmla="*/ 1014 w 1017"/>
                <a:gd name="T67" fmla="*/ 573 h 858"/>
                <a:gd name="T68" fmla="*/ 1012 w 1017"/>
                <a:gd name="T69" fmla="*/ 460 h 858"/>
                <a:gd name="T70" fmla="*/ 967 w 1017"/>
                <a:gd name="T71" fmla="*/ 346 h 858"/>
                <a:gd name="T72" fmla="*/ 886 w 1017"/>
                <a:gd name="T73" fmla="*/ 258 h 858"/>
                <a:gd name="T74" fmla="*/ 777 w 1017"/>
                <a:gd name="T75" fmla="*/ 203 h 858"/>
                <a:gd name="T76" fmla="*/ 692 w 1017"/>
                <a:gd name="T77" fmla="*/ 795 h 858"/>
                <a:gd name="T78" fmla="*/ 147 w 1017"/>
                <a:gd name="T79" fmla="*/ 761 h 858"/>
                <a:gd name="T80" fmla="*/ 67 w 1017"/>
                <a:gd name="T81" fmla="*/ 642 h 858"/>
                <a:gd name="T82" fmla="*/ 80 w 1017"/>
                <a:gd name="T83" fmla="*/ 523 h 858"/>
                <a:gd name="T84" fmla="*/ 169 w 1017"/>
                <a:gd name="T85" fmla="*/ 432 h 858"/>
                <a:gd name="T86" fmla="*/ 239 w 1017"/>
                <a:gd name="T87" fmla="*/ 400 h 858"/>
                <a:gd name="T88" fmla="*/ 226 w 1017"/>
                <a:gd name="T89" fmla="*/ 330 h 858"/>
                <a:gd name="T90" fmla="*/ 249 w 1017"/>
                <a:gd name="T91" fmla="*/ 180 h 858"/>
                <a:gd name="T92" fmla="*/ 379 w 1017"/>
                <a:gd name="T93" fmla="*/ 73 h 858"/>
                <a:gd name="T94" fmla="*/ 518 w 1017"/>
                <a:gd name="T95" fmla="*/ 75 h 858"/>
                <a:gd name="T96" fmla="*/ 630 w 1017"/>
                <a:gd name="T97" fmla="*/ 163 h 858"/>
                <a:gd name="T98" fmla="*/ 667 w 1017"/>
                <a:gd name="T99" fmla="*/ 244 h 858"/>
                <a:gd name="T100" fmla="*/ 718 w 1017"/>
                <a:gd name="T101" fmla="*/ 256 h 858"/>
                <a:gd name="T102" fmla="*/ 858 w 1017"/>
                <a:gd name="T103" fmla="*/ 318 h 858"/>
                <a:gd name="T104" fmla="*/ 948 w 1017"/>
                <a:gd name="T105" fmla="*/ 471 h 858"/>
                <a:gd name="T106" fmla="*/ 948 w 1017"/>
                <a:gd name="T107" fmla="*/ 577 h 858"/>
                <a:gd name="T108" fmla="*/ 842 w 1017"/>
                <a:gd name="T109" fmla="*/ 743 h 858"/>
                <a:gd name="T110" fmla="*/ 697 w 1017"/>
                <a:gd name="T111" fmla="*/ 794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17" h="858">
                  <a:moveTo>
                    <a:pt x="445" y="380"/>
                  </a:moveTo>
                  <a:lnTo>
                    <a:pt x="445" y="380"/>
                  </a:lnTo>
                  <a:lnTo>
                    <a:pt x="436" y="380"/>
                  </a:lnTo>
                  <a:lnTo>
                    <a:pt x="426" y="379"/>
                  </a:lnTo>
                  <a:lnTo>
                    <a:pt x="416" y="376"/>
                  </a:lnTo>
                  <a:lnTo>
                    <a:pt x="408" y="373"/>
                  </a:lnTo>
                  <a:lnTo>
                    <a:pt x="399" y="370"/>
                  </a:lnTo>
                  <a:lnTo>
                    <a:pt x="392" y="364"/>
                  </a:lnTo>
                  <a:lnTo>
                    <a:pt x="384" y="359"/>
                  </a:lnTo>
                  <a:lnTo>
                    <a:pt x="378" y="353"/>
                  </a:lnTo>
                  <a:lnTo>
                    <a:pt x="371" y="346"/>
                  </a:lnTo>
                  <a:lnTo>
                    <a:pt x="366" y="339"/>
                  </a:lnTo>
                  <a:lnTo>
                    <a:pt x="360" y="331"/>
                  </a:lnTo>
                  <a:lnTo>
                    <a:pt x="357" y="323"/>
                  </a:lnTo>
                  <a:lnTo>
                    <a:pt x="354" y="314"/>
                  </a:lnTo>
                  <a:lnTo>
                    <a:pt x="352" y="304"/>
                  </a:lnTo>
                  <a:lnTo>
                    <a:pt x="350" y="296"/>
                  </a:lnTo>
                  <a:lnTo>
                    <a:pt x="350" y="285"/>
                  </a:lnTo>
                  <a:lnTo>
                    <a:pt x="350" y="285"/>
                  </a:lnTo>
                  <a:lnTo>
                    <a:pt x="349" y="280"/>
                  </a:lnTo>
                  <a:lnTo>
                    <a:pt x="346" y="273"/>
                  </a:lnTo>
                  <a:lnTo>
                    <a:pt x="344" y="268"/>
                  </a:lnTo>
                  <a:lnTo>
                    <a:pt x="340" y="264"/>
                  </a:lnTo>
                  <a:lnTo>
                    <a:pt x="336" y="259"/>
                  </a:lnTo>
                  <a:lnTo>
                    <a:pt x="330" y="256"/>
                  </a:lnTo>
                  <a:lnTo>
                    <a:pt x="324" y="254"/>
                  </a:lnTo>
                  <a:lnTo>
                    <a:pt x="317" y="254"/>
                  </a:lnTo>
                  <a:lnTo>
                    <a:pt x="317" y="254"/>
                  </a:lnTo>
                  <a:lnTo>
                    <a:pt x="311" y="254"/>
                  </a:lnTo>
                  <a:lnTo>
                    <a:pt x="306" y="256"/>
                  </a:lnTo>
                  <a:lnTo>
                    <a:pt x="299" y="259"/>
                  </a:lnTo>
                  <a:lnTo>
                    <a:pt x="295" y="264"/>
                  </a:lnTo>
                  <a:lnTo>
                    <a:pt x="291" y="268"/>
                  </a:lnTo>
                  <a:lnTo>
                    <a:pt x="289" y="273"/>
                  </a:lnTo>
                  <a:lnTo>
                    <a:pt x="286" y="280"/>
                  </a:lnTo>
                  <a:lnTo>
                    <a:pt x="285" y="285"/>
                  </a:lnTo>
                  <a:lnTo>
                    <a:pt x="285" y="285"/>
                  </a:lnTo>
                  <a:lnTo>
                    <a:pt x="286" y="302"/>
                  </a:lnTo>
                  <a:lnTo>
                    <a:pt x="289" y="317"/>
                  </a:lnTo>
                  <a:lnTo>
                    <a:pt x="293" y="333"/>
                  </a:lnTo>
                  <a:lnTo>
                    <a:pt x="298" y="347"/>
                  </a:lnTo>
                  <a:lnTo>
                    <a:pt x="305" y="361"/>
                  </a:lnTo>
                  <a:lnTo>
                    <a:pt x="313" y="374"/>
                  </a:lnTo>
                  <a:lnTo>
                    <a:pt x="322" y="387"/>
                  </a:lnTo>
                  <a:lnTo>
                    <a:pt x="332" y="398"/>
                  </a:lnTo>
                  <a:lnTo>
                    <a:pt x="343" y="408"/>
                  </a:lnTo>
                  <a:lnTo>
                    <a:pt x="356" y="417"/>
                  </a:lnTo>
                  <a:lnTo>
                    <a:pt x="369" y="426"/>
                  </a:lnTo>
                  <a:lnTo>
                    <a:pt x="383" y="432"/>
                  </a:lnTo>
                  <a:lnTo>
                    <a:pt x="398" y="437"/>
                  </a:lnTo>
                  <a:lnTo>
                    <a:pt x="413" y="442"/>
                  </a:lnTo>
                  <a:lnTo>
                    <a:pt x="428" y="444"/>
                  </a:lnTo>
                  <a:lnTo>
                    <a:pt x="445" y="445"/>
                  </a:lnTo>
                  <a:lnTo>
                    <a:pt x="445" y="445"/>
                  </a:lnTo>
                  <a:lnTo>
                    <a:pt x="452" y="444"/>
                  </a:lnTo>
                  <a:lnTo>
                    <a:pt x="457" y="442"/>
                  </a:lnTo>
                  <a:lnTo>
                    <a:pt x="462" y="439"/>
                  </a:lnTo>
                  <a:lnTo>
                    <a:pt x="468" y="435"/>
                  </a:lnTo>
                  <a:lnTo>
                    <a:pt x="471" y="431"/>
                  </a:lnTo>
                  <a:lnTo>
                    <a:pt x="474" y="426"/>
                  </a:lnTo>
                  <a:lnTo>
                    <a:pt x="476" y="419"/>
                  </a:lnTo>
                  <a:lnTo>
                    <a:pt x="476" y="413"/>
                  </a:lnTo>
                  <a:lnTo>
                    <a:pt x="476" y="413"/>
                  </a:lnTo>
                  <a:lnTo>
                    <a:pt x="476" y="406"/>
                  </a:lnTo>
                  <a:lnTo>
                    <a:pt x="474" y="401"/>
                  </a:lnTo>
                  <a:lnTo>
                    <a:pt x="471" y="394"/>
                  </a:lnTo>
                  <a:lnTo>
                    <a:pt x="468" y="390"/>
                  </a:lnTo>
                  <a:lnTo>
                    <a:pt x="462" y="386"/>
                  </a:lnTo>
                  <a:lnTo>
                    <a:pt x="457" y="384"/>
                  </a:lnTo>
                  <a:lnTo>
                    <a:pt x="452" y="382"/>
                  </a:lnTo>
                  <a:lnTo>
                    <a:pt x="445" y="380"/>
                  </a:lnTo>
                  <a:lnTo>
                    <a:pt x="445" y="380"/>
                  </a:lnTo>
                  <a:close/>
                  <a:moveTo>
                    <a:pt x="842" y="492"/>
                  </a:moveTo>
                  <a:lnTo>
                    <a:pt x="842" y="492"/>
                  </a:lnTo>
                  <a:lnTo>
                    <a:pt x="836" y="493"/>
                  </a:lnTo>
                  <a:lnTo>
                    <a:pt x="830" y="494"/>
                  </a:lnTo>
                  <a:lnTo>
                    <a:pt x="825" y="497"/>
                  </a:lnTo>
                  <a:lnTo>
                    <a:pt x="820" y="502"/>
                  </a:lnTo>
                  <a:lnTo>
                    <a:pt x="816" y="506"/>
                  </a:lnTo>
                  <a:lnTo>
                    <a:pt x="813" y="511"/>
                  </a:lnTo>
                  <a:lnTo>
                    <a:pt x="811" y="518"/>
                  </a:lnTo>
                  <a:lnTo>
                    <a:pt x="811" y="524"/>
                  </a:lnTo>
                  <a:lnTo>
                    <a:pt x="811" y="524"/>
                  </a:lnTo>
                  <a:lnTo>
                    <a:pt x="810" y="538"/>
                  </a:lnTo>
                  <a:lnTo>
                    <a:pt x="808" y="553"/>
                  </a:lnTo>
                  <a:lnTo>
                    <a:pt x="805" y="566"/>
                  </a:lnTo>
                  <a:lnTo>
                    <a:pt x="799" y="580"/>
                  </a:lnTo>
                  <a:lnTo>
                    <a:pt x="793" y="592"/>
                  </a:lnTo>
                  <a:lnTo>
                    <a:pt x="786" y="604"/>
                  </a:lnTo>
                  <a:lnTo>
                    <a:pt x="778" y="615"/>
                  </a:lnTo>
                  <a:lnTo>
                    <a:pt x="768" y="625"/>
                  </a:lnTo>
                  <a:lnTo>
                    <a:pt x="758" y="635"/>
                  </a:lnTo>
                  <a:lnTo>
                    <a:pt x="748" y="642"/>
                  </a:lnTo>
                  <a:lnTo>
                    <a:pt x="736" y="650"/>
                  </a:lnTo>
                  <a:lnTo>
                    <a:pt x="723" y="656"/>
                  </a:lnTo>
                  <a:lnTo>
                    <a:pt x="710" y="660"/>
                  </a:lnTo>
                  <a:lnTo>
                    <a:pt x="696" y="664"/>
                  </a:lnTo>
                  <a:lnTo>
                    <a:pt x="682" y="667"/>
                  </a:lnTo>
                  <a:lnTo>
                    <a:pt x="667" y="667"/>
                  </a:lnTo>
                  <a:lnTo>
                    <a:pt x="667" y="667"/>
                  </a:lnTo>
                  <a:lnTo>
                    <a:pt x="661" y="668"/>
                  </a:lnTo>
                  <a:lnTo>
                    <a:pt x="655" y="670"/>
                  </a:lnTo>
                  <a:lnTo>
                    <a:pt x="650" y="672"/>
                  </a:lnTo>
                  <a:lnTo>
                    <a:pt x="645" y="677"/>
                  </a:lnTo>
                  <a:lnTo>
                    <a:pt x="642" y="681"/>
                  </a:lnTo>
                  <a:lnTo>
                    <a:pt x="638" y="686"/>
                  </a:lnTo>
                  <a:lnTo>
                    <a:pt x="636" y="693"/>
                  </a:lnTo>
                  <a:lnTo>
                    <a:pt x="635" y="699"/>
                  </a:lnTo>
                  <a:lnTo>
                    <a:pt x="635" y="699"/>
                  </a:lnTo>
                  <a:lnTo>
                    <a:pt x="636" y="706"/>
                  </a:lnTo>
                  <a:lnTo>
                    <a:pt x="638" y="711"/>
                  </a:lnTo>
                  <a:lnTo>
                    <a:pt x="642" y="716"/>
                  </a:lnTo>
                  <a:lnTo>
                    <a:pt x="645" y="722"/>
                  </a:lnTo>
                  <a:lnTo>
                    <a:pt x="650" y="725"/>
                  </a:lnTo>
                  <a:lnTo>
                    <a:pt x="655" y="728"/>
                  </a:lnTo>
                  <a:lnTo>
                    <a:pt x="661" y="730"/>
                  </a:lnTo>
                  <a:lnTo>
                    <a:pt x="667" y="730"/>
                  </a:lnTo>
                  <a:lnTo>
                    <a:pt x="667" y="730"/>
                  </a:lnTo>
                  <a:lnTo>
                    <a:pt x="689" y="729"/>
                  </a:lnTo>
                  <a:lnTo>
                    <a:pt x="709" y="727"/>
                  </a:lnTo>
                  <a:lnTo>
                    <a:pt x="728" y="722"/>
                  </a:lnTo>
                  <a:lnTo>
                    <a:pt x="748" y="714"/>
                  </a:lnTo>
                  <a:lnTo>
                    <a:pt x="766" y="706"/>
                  </a:lnTo>
                  <a:lnTo>
                    <a:pt x="783" y="696"/>
                  </a:lnTo>
                  <a:lnTo>
                    <a:pt x="799" y="683"/>
                  </a:lnTo>
                  <a:lnTo>
                    <a:pt x="813" y="670"/>
                  </a:lnTo>
                  <a:lnTo>
                    <a:pt x="827" y="655"/>
                  </a:lnTo>
                  <a:lnTo>
                    <a:pt x="839" y="639"/>
                  </a:lnTo>
                  <a:lnTo>
                    <a:pt x="850" y="623"/>
                  </a:lnTo>
                  <a:lnTo>
                    <a:pt x="858" y="605"/>
                  </a:lnTo>
                  <a:lnTo>
                    <a:pt x="865" y="585"/>
                  </a:lnTo>
                  <a:lnTo>
                    <a:pt x="870" y="566"/>
                  </a:lnTo>
                  <a:lnTo>
                    <a:pt x="873" y="545"/>
                  </a:lnTo>
                  <a:lnTo>
                    <a:pt x="874" y="524"/>
                  </a:lnTo>
                  <a:lnTo>
                    <a:pt x="874" y="524"/>
                  </a:lnTo>
                  <a:lnTo>
                    <a:pt x="873" y="518"/>
                  </a:lnTo>
                  <a:lnTo>
                    <a:pt x="871" y="511"/>
                  </a:lnTo>
                  <a:lnTo>
                    <a:pt x="869" y="506"/>
                  </a:lnTo>
                  <a:lnTo>
                    <a:pt x="865" y="502"/>
                  </a:lnTo>
                  <a:lnTo>
                    <a:pt x="860" y="497"/>
                  </a:lnTo>
                  <a:lnTo>
                    <a:pt x="855" y="494"/>
                  </a:lnTo>
                  <a:lnTo>
                    <a:pt x="849" y="493"/>
                  </a:lnTo>
                  <a:lnTo>
                    <a:pt x="842" y="492"/>
                  </a:lnTo>
                  <a:lnTo>
                    <a:pt x="842" y="492"/>
                  </a:lnTo>
                  <a:close/>
                  <a:moveTo>
                    <a:pt x="716" y="192"/>
                  </a:moveTo>
                  <a:lnTo>
                    <a:pt x="716" y="192"/>
                  </a:lnTo>
                  <a:lnTo>
                    <a:pt x="707" y="171"/>
                  </a:lnTo>
                  <a:lnTo>
                    <a:pt x="697" y="151"/>
                  </a:lnTo>
                  <a:lnTo>
                    <a:pt x="686" y="132"/>
                  </a:lnTo>
                  <a:lnTo>
                    <a:pt x="674" y="113"/>
                  </a:lnTo>
                  <a:lnTo>
                    <a:pt x="660" y="96"/>
                  </a:lnTo>
                  <a:lnTo>
                    <a:pt x="645" y="81"/>
                  </a:lnTo>
                  <a:lnTo>
                    <a:pt x="629" y="66"/>
                  </a:lnTo>
                  <a:lnTo>
                    <a:pt x="611" y="52"/>
                  </a:lnTo>
                  <a:lnTo>
                    <a:pt x="593" y="40"/>
                  </a:lnTo>
                  <a:lnTo>
                    <a:pt x="574" y="30"/>
                  </a:lnTo>
                  <a:lnTo>
                    <a:pt x="554" y="21"/>
                  </a:lnTo>
                  <a:lnTo>
                    <a:pt x="533" y="14"/>
                  </a:lnTo>
                  <a:lnTo>
                    <a:pt x="512" y="7"/>
                  </a:lnTo>
                  <a:lnTo>
                    <a:pt x="490" y="3"/>
                  </a:lnTo>
                  <a:lnTo>
                    <a:pt x="468" y="1"/>
                  </a:lnTo>
                  <a:lnTo>
                    <a:pt x="445" y="0"/>
                  </a:lnTo>
                  <a:lnTo>
                    <a:pt x="445" y="0"/>
                  </a:lnTo>
                  <a:lnTo>
                    <a:pt x="430" y="0"/>
                  </a:lnTo>
                  <a:lnTo>
                    <a:pt x="415" y="1"/>
                  </a:lnTo>
                  <a:lnTo>
                    <a:pt x="401" y="3"/>
                  </a:lnTo>
                  <a:lnTo>
                    <a:pt x="387" y="5"/>
                  </a:lnTo>
                  <a:lnTo>
                    <a:pt x="373" y="8"/>
                  </a:lnTo>
                  <a:lnTo>
                    <a:pt x="359" y="12"/>
                  </a:lnTo>
                  <a:lnTo>
                    <a:pt x="346" y="17"/>
                  </a:lnTo>
                  <a:lnTo>
                    <a:pt x="334" y="22"/>
                  </a:lnTo>
                  <a:lnTo>
                    <a:pt x="321" y="27"/>
                  </a:lnTo>
                  <a:lnTo>
                    <a:pt x="309" y="34"/>
                  </a:lnTo>
                  <a:lnTo>
                    <a:pt x="296" y="40"/>
                  </a:lnTo>
                  <a:lnTo>
                    <a:pt x="285" y="48"/>
                  </a:lnTo>
                  <a:lnTo>
                    <a:pt x="273" y="56"/>
                  </a:lnTo>
                  <a:lnTo>
                    <a:pt x="263" y="65"/>
                  </a:lnTo>
                  <a:lnTo>
                    <a:pt x="252" y="74"/>
                  </a:lnTo>
                  <a:lnTo>
                    <a:pt x="242" y="83"/>
                  </a:lnTo>
                  <a:lnTo>
                    <a:pt x="233" y="93"/>
                  </a:lnTo>
                  <a:lnTo>
                    <a:pt x="224" y="104"/>
                  </a:lnTo>
                  <a:lnTo>
                    <a:pt x="216" y="114"/>
                  </a:lnTo>
                  <a:lnTo>
                    <a:pt x="207" y="125"/>
                  </a:lnTo>
                  <a:lnTo>
                    <a:pt x="201" y="137"/>
                  </a:lnTo>
                  <a:lnTo>
                    <a:pt x="193" y="149"/>
                  </a:lnTo>
                  <a:lnTo>
                    <a:pt x="187" y="162"/>
                  </a:lnTo>
                  <a:lnTo>
                    <a:pt x="181" y="174"/>
                  </a:lnTo>
                  <a:lnTo>
                    <a:pt x="176" y="187"/>
                  </a:lnTo>
                  <a:lnTo>
                    <a:pt x="172" y="200"/>
                  </a:lnTo>
                  <a:lnTo>
                    <a:pt x="167" y="214"/>
                  </a:lnTo>
                  <a:lnTo>
                    <a:pt x="164" y="228"/>
                  </a:lnTo>
                  <a:lnTo>
                    <a:pt x="162" y="242"/>
                  </a:lnTo>
                  <a:lnTo>
                    <a:pt x="160" y="256"/>
                  </a:lnTo>
                  <a:lnTo>
                    <a:pt x="159" y="271"/>
                  </a:lnTo>
                  <a:lnTo>
                    <a:pt x="159" y="285"/>
                  </a:lnTo>
                  <a:lnTo>
                    <a:pt x="159" y="285"/>
                  </a:lnTo>
                  <a:lnTo>
                    <a:pt x="159" y="305"/>
                  </a:lnTo>
                  <a:lnTo>
                    <a:pt x="161" y="325"/>
                  </a:lnTo>
                  <a:lnTo>
                    <a:pt x="165" y="344"/>
                  </a:lnTo>
                  <a:lnTo>
                    <a:pt x="169" y="363"/>
                  </a:lnTo>
                  <a:lnTo>
                    <a:pt x="169" y="363"/>
                  </a:lnTo>
                  <a:lnTo>
                    <a:pt x="151" y="371"/>
                  </a:lnTo>
                  <a:lnTo>
                    <a:pt x="133" y="379"/>
                  </a:lnTo>
                  <a:lnTo>
                    <a:pt x="117" y="389"/>
                  </a:lnTo>
                  <a:lnTo>
                    <a:pt x="101" y="401"/>
                  </a:lnTo>
                  <a:lnTo>
                    <a:pt x="86" y="413"/>
                  </a:lnTo>
                  <a:lnTo>
                    <a:pt x="72" y="427"/>
                  </a:lnTo>
                  <a:lnTo>
                    <a:pt x="59" y="441"/>
                  </a:lnTo>
                  <a:lnTo>
                    <a:pt x="47" y="456"/>
                  </a:lnTo>
                  <a:lnTo>
                    <a:pt x="36" y="472"/>
                  </a:lnTo>
                  <a:lnTo>
                    <a:pt x="27" y="489"/>
                  </a:lnTo>
                  <a:lnTo>
                    <a:pt x="19" y="507"/>
                  </a:lnTo>
                  <a:lnTo>
                    <a:pt x="12" y="525"/>
                  </a:lnTo>
                  <a:lnTo>
                    <a:pt x="6" y="544"/>
                  </a:lnTo>
                  <a:lnTo>
                    <a:pt x="3" y="564"/>
                  </a:lnTo>
                  <a:lnTo>
                    <a:pt x="0" y="583"/>
                  </a:lnTo>
                  <a:lnTo>
                    <a:pt x="0" y="604"/>
                  </a:lnTo>
                  <a:lnTo>
                    <a:pt x="0" y="604"/>
                  </a:lnTo>
                  <a:lnTo>
                    <a:pt x="0" y="617"/>
                  </a:lnTo>
                  <a:lnTo>
                    <a:pt x="1" y="629"/>
                  </a:lnTo>
                  <a:lnTo>
                    <a:pt x="2" y="642"/>
                  </a:lnTo>
                  <a:lnTo>
                    <a:pt x="4" y="655"/>
                  </a:lnTo>
                  <a:lnTo>
                    <a:pt x="11" y="679"/>
                  </a:lnTo>
                  <a:lnTo>
                    <a:pt x="19" y="702"/>
                  </a:lnTo>
                  <a:lnTo>
                    <a:pt x="30" y="725"/>
                  </a:lnTo>
                  <a:lnTo>
                    <a:pt x="43" y="745"/>
                  </a:lnTo>
                  <a:lnTo>
                    <a:pt x="58" y="766"/>
                  </a:lnTo>
                  <a:lnTo>
                    <a:pt x="74" y="784"/>
                  </a:lnTo>
                  <a:lnTo>
                    <a:pt x="92" y="800"/>
                  </a:lnTo>
                  <a:lnTo>
                    <a:pt x="111" y="815"/>
                  </a:lnTo>
                  <a:lnTo>
                    <a:pt x="133" y="827"/>
                  </a:lnTo>
                  <a:lnTo>
                    <a:pt x="155" y="838"/>
                  </a:lnTo>
                  <a:lnTo>
                    <a:pt x="178" y="846"/>
                  </a:lnTo>
                  <a:lnTo>
                    <a:pt x="203" y="853"/>
                  </a:lnTo>
                  <a:lnTo>
                    <a:pt x="216" y="855"/>
                  </a:lnTo>
                  <a:lnTo>
                    <a:pt x="228" y="857"/>
                  </a:lnTo>
                  <a:lnTo>
                    <a:pt x="241" y="858"/>
                  </a:lnTo>
                  <a:lnTo>
                    <a:pt x="254" y="858"/>
                  </a:lnTo>
                  <a:lnTo>
                    <a:pt x="699" y="858"/>
                  </a:lnTo>
                  <a:lnTo>
                    <a:pt x="699" y="858"/>
                  </a:lnTo>
                  <a:lnTo>
                    <a:pt x="704" y="858"/>
                  </a:lnTo>
                  <a:lnTo>
                    <a:pt x="708" y="857"/>
                  </a:lnTo>
                  <a:lnTo>
                    <a:pt x="708" y="857"/>
                  </a:lnTo>
                  <a:lnTo>
                    <a:pt x="724" y="855"/>
                  </a:lnTo>
                  <a:lnTo>
                    <a:pt x="740" y="853"/>
                  </a:lnTo>
                  <a:lnTo>
                    <a:pt x="756" y="849"/>
                  </a:lnTo>
                  <a:lnTo>
                    <a:pt x="771" y="846"/>
                  </a:lnTo>
                  <a:lnTo>
                    <a:pt x="786" y="842"/>
                  </a:lnTo>
                  <a:lnTo>
                    <a:pt x="801" y="836"/>
                  </a:lnTo>
                  <a:lnTo>
                    <a:pt x="815" y="830"/>
                  </a:lnTo>
                  <a:lnTo>
                    <a:pt x="829" y="824"/>
                  </a:lnTo>
                  <a:lnTo>
                    <a:pt x="843" y="817"/>
                  </a:lnTo>
                  <a:lnTo>
                    <a:pt x="857" y="810"/>
                  </a:lnTo>
                  <a:lnTo>
                    <a:pt x="870" y="801"/>
                  </a:lnTo>
                  <a:lnTo>
                    <a:pt x="882" y="792"/>
                  </a:lnTo>
                  <a:lnTo>
                    <a:pt x="895" y="783"/>
                  </a:lnTo>
                  <a:lnTo>
                    <a:pt x="907" y="773"/>
                  </a:lnTo>
                  <a:lnTo>
                    <a:pt x="917" y="762"/>
                  </a:lnTo>
                  <a:lnTo>
                    <a:pt x="928" y="752"/>
                  </a:lnTo>
                  <a:lnTo>
                    <a:pt x="938" y="740"/>
                  </a:lnTo>
                  <a:lnTo>
                    <a:pt x="947" y="728"/>
                  </a:lnTo>
                  <a:lnTo>
                    <a:pt x="957" y="715"/>
                  </a:lnTo>
                  <a:lnTo>
                    <a:pt x="966" y="702"/>
                  </a:lnTo>
                  <a:lnTo>
                    <a:pt x="973" y="689"/>
                  </a:lnTo>
                  <a:lnTo>
                    <a:pt x="981" y="677"/>
                  </a:lnTo>
                  <a:lnTo>
                    <a:pt x="987" y="663"/>
                  </a:lnTo>
                  <a:lnTo>
                    <a:pt x="993" y="648"/>
                  </a:lnTo>
                  <a:lnTo>
                    <a:pt x="999" y="634"/>
                  </a:lnTo>
                  <a:lnTo>
                    <a:pt x="1003" y="619"/>
                  </a:lnTo>
                  <a:lnTo>
                    <a:pt x="1007" y="604"/>
                  </a:lnTo>
                  <a:lnTo>
                    <a:pt x="1011" y="589"/>
                  </a:lnTo>
                  <a:lnTo>
                    <a:pt x="1014" y="573"/>
                  </a:lnTo>
                  <a:lnTo>
                    <a:pt x="1016" y="556"/>
                  </a:lnTo>
                  <a:lnTo>
                    <a:pt x="1017" y="540"/>
                  </a:lnTo>
                  <a:lnTo>
                    <a:pt x="1017" y="524"/>
                  </a:lnTo>
                  <a:lnTo>
                    <a:pt x="1017" y="524"/>
                  </a:lnTo>
                  <a:lnTo>
                    <a:pt x="1017" y="508"/>
                  </a:lnTo>
                  <a:lnTo>
                    <a:pt x="1016" y="492"/>
                  </a:lnTo>
                  <a:lnTo>
                    <a:pt x="1014" y="476"/>
                  </a:lnTo>
                  <a:lnTo>
                    <a:pt x="1012" y="460"/>
                  </a:lnTo>
                  <a:lnTo>
                    <a:pt x="1008" y="445"/>
                  </a:lnTo>
                  <a:lnTo>
                    <a:pt x="1004" y="430"/>
                  </a:lnTo>
                  <a:lnTo>
                    <a:pt x="1000" y="415"/>
                  </a:lnTo>
                  <a:lnTo>
                    <a:pt x="995" y="401"/>
                  </a:lnTo>
                  <a:lnTo>
                    <a:pt x="988" y="387"/>
                  </a:lnTo>
                  <a:lnTo>
                    <a:pt x="982" y="373"/>
                  </a:lnTo>
                  <a:lnTo>
                    <a:pt x="974" y="359"/>
                  </a:lnTo>
                  <a:lnTo>
                    <a:pt x="967" y="346"/>
                  </a:lnTo>
                  <a:lnTo>
                    <a:pt x="958" y="333"/>
                  </a:lnTo>
                  <a:lnTo>
                    <a:pt x="949" y="321"/>
                  </a:lnTo>
                  <a:lnTo>
                    <a:pt x="940" y="310"/>
                  </a:lnTo>
                  <a:lnTo>
                    <a:pt x="930" y="299"/>
                  </a:lnTo>
                  <a:lnTo>
                    <a:pt x="920" y="287"/>
                  </a:lnTo>
                  <a:lnTo>
                    <a:pt x="909" y="277"/>
                  </a:lnTo>
                  <a:lnTo>
                    <a:pt x="898" y="267"/>
                  </a:lnTo>
                  <a:lnTo>
                    <a:pt x="886" y="258"/>
                  </a:lnTo>
                  <a:lnTo>
                    <a:pt x="873" y="250"/>
                  </a:lnTo>
                  <a:lnTo>
                    <a:pt x="861" y="241"/>
                  </a:lnTo>
                  <a:lnTo>
                    <a:pt x="848" y="233"/>
                  </a:lnTo>
                  <a:lnTo>
                    <a:pt x="835" y="226"/>
                  </a:lnTo>
                  <a:lnTo>
                    <a:pt x="821" y="220"/>
                  </a:lnTo>
                  <a:lnTo>
                    <a:pt x="807" y="213"/>
                  </a:lnTo>
                  <a:lnTo>
                    <a:pt x="792" y="208"/>
                  </a:lnTo>
                  <a:lnTo>
                    <a:pt x="777" y="203"/>
                  </a:lnTo>
                  <a:lnTo>
                    <a:pt x="762" y="199"/>
                  </a:lnTo>
                  <a:lnTo>
                    <a:pt x="747" y="196"/>
                  </a:lnTo>
                  <a:lnTo>
                    <a:pt x="731" y="194"/>
                  </a:lnTo>
                  <a:lnTo>
                    <a:pt x="716" y="192"/>
                  </a:lnTo>
                  <a:lnTo>
                    <a:pt x="716" y="192"/>
                  </a:lnTo>
                  <a:close/>
                  <a:moveTo>
                    <a:pt x="697" y="794"/>
                  </a:moveTo>
                  <a:lnTo>
                    <a:pt x="697" y="794"/>
                  </a:lnTo>
                  <a:lnTo>
                    <a:pt x="692" y="795"/>
                  </a:lnTo>
                  <a:lnTo>
                    <a:pt x="254" y="795"/>
                  </a:lnTo>
                  <a:lnTo>
                    <a:pt x="254" y="795"/>
                  </a:lnTo>
                  <a:lnTo>
                    <a:pt x="235" y="794"/>
                  </a:lnTo>
                  <a:lnTo>
                    <a:pt x="216" y="790"/>
                  </a:lnTo>
                  <a:lnTo>
                    <a:pt x="197" y="786"/>
                  </a:lnTo>
                  <a:lnTo>
                    <a:pt x="180" y="780"/>
                  </a:lnTo>
                  <a:lnTo>
                    <a:pt x="163" y="771"/>
                  </a:lnTo>
                  <a:lnTo>
                    <a:pt x="147" y="761"/>
                  </a:lnTo>
                  <a:lnTo>
                    <a:pt x="133" y="751"/>
                  </a:lnTo>
                  <a:lnTo>
                    <a:pt x="119" y="739"/>
                  </a:lnTo>
                  <a:lnTo>
                    <a:pt x="107" y="725"/>
                  </a:lnTo>
                  <a:lnTo>
                    <a:pt x="95" y="710"/>
                  </a:lnTo>
                  <a:lnTo>
                    <a:pt x="86" y="695"/>
                  </a:lnTo>
                  <a:lnTo>
                    <a:pt x="78" y="678"/>
                  </a:lnTo>
                  <a:lnTo>
                    <a:pt x="72" y="660"/>
                  </a:lnTo>
                  <a:lnTo>
                    <a:pt x="67" y="642"/>
                  </a:lnTo>
                  <a:lnTo>
                    <a:pt x="64" y="623"/>
                  </a:lnTo>
                  <a:lnTo>
                    <a:pt x="63" y="604"/>
                  </a:lnTo>
                  <a:lnTo>
                    <a:pt x="63" y="604"/>
                  </a:lnTo>
                  <a:lnTo>
                    <a:pt x="64" y="586"/>
                  </a:lnTo>
                  <a:lnTo>
                    <a:pt x="66" y="570"/>
                  </a:lnTo>
                  <a:lnTo>
                    <a:pt x="70" y="554"/>
                  </a:lnTo>
                  <a:lnTo>
                    <a:pt x="75" y="538"/>
                  </a:lnTo>
                  <a:lnTo>
                    <a:pt x="80" y="523"/>
                  </a:lnTo>
                  <a:lnTo>
                    <a:pt x="88" y="509"/>
                  </a:lnTo>
                  <a:lnTo>
                    <a:pt x="96" y="495"/>
                  </a:lnTo>
                  <a:lnTo>
                    <a:pt x="106" y="482"/>
                  </a:lnTo>
                  <a:lnTo>
                    <a:pt x="117" y="471"/>
                  </a:lnTo>
                  <a:lnTo>
                    <a:pt x="129" y="460"/>
                  </a:lnTo>
                  <a:lnTo>
                    <a:pt x="142" y="449"/>
                  </a:lnTo>
                  <a:lnTo>
                    <a:pt x="155" y="441"/>
                  </a:lnTo>
                  <a:lnTo>
                    <a:pt x="169" y="432"/>
                  </a:lnTo>
                  <a:lnTo>
                    <a:pt x="184" y="426"/>
                  </a:lnTo>
                  <a:lnTo>
                    <a:pt x="201" y="420"/>
                  </a:lnTo>
                  <a:lnTo>
                    <a:pt x="217" y="416"/>
                  </a:lnTo>
                  <a:lnTo>
                    <a:pt x="217" y="416"/>
                  </a:lnTo>
                  <a:lnTo>
                    <a:pt x="223" y="414"/>
                  </a:lnTo>
                  <a:lnTo>
                    <a:pt x="229" y="411"/>
                  </a:lnTo>
                  <a:lnTo>
                    <a:pt x="235" y="406"/>
                  </a:lnTo>
                  <a:lnTo>
                    <a:pt x="239" y="400"/>
                  </a:lnTo>
                  <a:lnTo>
                    <a:pt x="239" y="400"/>
                  </a:lnTo>
                  <a:lnTo>
                    <a:pt x="241" y="393"/>
                  </a:lnTo>
                  <a:lnTo>
                    <a:pt x="242" y="387"/>
                  </a:lnTo>
                  <a:lnTo>
                    <a:pt x="242" y="379"/>
                  </a:lnTo>
                  <a:lnTo>
                    <a:pt x="240" y="373"/>
                  </a:lnTo>
                  <a:lnTo>
                    <a:pt x="240" y="373"/>
                  </a:lnTo>
                  <a:lnTo>
                    <a:pt x="232" y="351"/>
                  </a:lnTo>
                  <a:lnTo>
                    <a:pt x="226" y="330"/>
                  </a:lnTo>
                  <a:lnTo>
                    <a:pt x="223" y="308"/>
                  </a:lnTo>
                  <a:lnTo>
                    <a:pt x="222" y="285"/>
                  </a:lnTo>
                  <a:lnTo>
                    <a:pt x="222" y="285"/>
                  </a:lnTo>
                  <a:lnTo>
                    <a:pt x="223" y="262"/>
                  </a:lnTo>
                  <a:lnTo>
                    <a:pt x="226" y="241"/>
                  </a:lnTo>
                  <a:lnTo>
                    <a:pt x="232" y="220"/>
                  </a:lnTo>
                  <a:lnTo>
                    <a:pt x="239" y="199"/>
                  </a:lnTo>
                  <a:lnTo>
                    <a:pt x="249" y="180"/>
                  </a:lnTo>
                  <a:lnTo>
                    <a:pt x="261" y="162"/>
                  </a:lnTo>
                  <a:lnTo>
                    <a:pt x="273" y="144"/>
                  </a:lnTo>
                  <a:lnTo>
                    <a:pt x="287" y="128"/>
                  </a:lnTo>
                  <a:lnTo>
                    <a:pt x="304" y="113"/>
                  </a:lnTo>
                  <a:lnTo>
                    <a:pt x="321" y="100"/>
                  </a:lnTo>
                  <a:lnTo>
                    <a:pt x="339" y="90"/>
                  </a:lnTo>
                  <a:lnTo>
                    <a:pt x="358" y="80"/>
                  </a:lnTo>
                  <a:lnTo>
                    <a:pt x="379" y="73"/>
                  </a:lnTo>
                  <a:lnTo>
                    <a:pt x="400" y="67"/>
                  </a:lnTo>
                  <a:lnTo>
                    <a:pt x="422" y="64"/>
                  </a:lnTo>
                  <a:lnTo>
                    <a:pt x="445" y="63"/>
                  </a:lnTo>
                  <a:lnTo>
                    <a:pt x="445" y="63"/>
                  </a:lnTo>
                  <a:lnTo>
                    <a:pt x="463" y="64"/>
                  </a:lnTo>
                  <a:lnTo>
                    <a:pt x="482" y="66"/>
                  </a:lnTo>
                  <a:lnTo>
                    <a:pt x="500" y="70"/>
                  </a:lnTo>
                  <a:lnTo>
                    <a:pt x="518" y="75"/>
                  </a:lnTo>
                  <a:lnTo>
                    <a:pt x="534" y="82"/>
                  </a:lnTo>
                  <a:lnTo>
                    <a:pt x="551" y="90"/>
                  </a:lnTo>
                  <a:lnTo>
                    <a:pt x="566" y="99"/>
                  </a:lnTo>
                  <a:lnTo>
                    <a:pt x="581" y="110"/>
                  </a:lnTo>
                  <a:lnTo>
                    <a:pt x="595" y="121"/>
                  </a:lnTo>
                  <a:lnTo>
                    <a:pt x="607" y="134"/>
                  </a:lnTo>
                  <a:lnTo>
                    <a:pt x="619" y="148"/>
                  </a:lnTo>
                  <a:lnTo>
                    <a:pt x="630" y="163"/>
                  </a:lnTo>
                  <a:lnTo>
                    <a:pt x="639" y="178"/>
                  </a:lnTo>
                  <a:lnTo>
                    <a:pt x="648" y="195"/>
                  </a:lnTo>
                  <a:lnTo>
                    <a:pt x="654" y="212"/>
                  </a:lnTo>
                  <a:lnTo>
                    <a:pt x="660" y="230"/>
                  </a:lnTo>
                  <a:lnTo>
                    <a:pt x="660" y="230"/>
                  </a:lnTo>
                  <a:lnTo>
                    <a:pt x="662" y="236"/>
                  </a:lnTo>
                  <a:lnTo>
                    <a:pt x="664" y="240"/>
                  </a:lnTo>
                  <a:lnTo>
                    <a:pt x="667" y="244"/>
                  </a:lnTo>
                  <a:lnTo>
                    <a:pt x="672" y="247"/>
                  </a:lnTo>
                  <a:lnTo>
                    <a:pt x="676" y="250"/>
                  </a:lnTo>
                  <a:lnTo>
                    <a:pt x="680" y="252"/>
                  </a:lnTo>
                  <a:lnTo>
                    <a:pt x="684" y="254"/>
                  </a:lnTo>
                  <a:lnTo>
                    <a:pt x="690" y="254"/>
                  </a:lnTo>
                  <a:lnTo>
                    <a:pt x="690" y="254"/>
                  </a:lnTo>
                  <a:lnTo>
                    <a:pt x="704" y="255"/>
                  </a:lnTo>
                  <a:lnTo>
                    <a:pt x="718" y="256"/>
                  </a:lnTo>
                  <a:lnTo>
                    <a:pt x="731" y="258"/>
                  </a:lnTo>
                  <a:lnTo>
                    <a:pt x="743" y="260"/>
                  </a:lnTo>
                  <a:lnTo>
                    <a:pt x="756" y="264"/>
                  </a:lnTo>
                  <a:lnTo>
                    <a:pt x="769" y="268"/>
                  </a:lnTo>
                  <a:lnTo>
                    <a:pt x="794" y="277"/>
                  </a:lnTo>
                  <a:lnTo>
                    <a:pt x="816" y="288"/>
                  </a:lnTo>
                  <a:lnTo>
                    <a:pt x="839" y="302"/>
                  </a:lnTo>
                  <a:lnTo>
                    <a:pt x="858" y="318"/>
                  </a:lnTo>
                  <a:lnTo>
                    <a:pt x="878" y="335"/>
                  </a:lnTo>
                  <a:lnTo>
                    <a:pt x="895" y="354"/>
                  </a:lnTo>
                  <a:lnTo>
                    <a:pt x="910" y="375"/>
                  </a:lnTo>
                  <a:lnTo>
                    <a:pt x="923" y="397"/>
                  </a:lnTo>
                  <a:lnTo>
                    <a:pt x="933" y="420"/>
                  </a:lnTo>
                  <a:lnTo>
                    <a:pt x="942" y="445"/>
                  </a:lnTo>
                  <a:lnTo>
                    <a:pt x="945" y="458"/>
                  </a:lnTo>
                  <a:lnTo>
                    <a:pt x="948" y="471"/>
                  </a:lnTo>
                  <a:lnTo>
                    <a:pt x="951" y="483"/>
                  </a:lnTo>
                  <a:lnTo>
                    <a:pt x="953" y="496"/>
                  </a:lnTo>
                  <a:lnTo>
                    <a:pt x="954" y="510"/>
                  </a:lnTo>
                  <a:lnTo>
                    <a:pt x="954" y="524"/>
                  </a:lnTo>
                  <a:lnTo>
                    <a:pt x="954" y="524"/>
                  </a:lnTo>
                  <a:lnTo>
                    <a:pt x="954" y="537"/>
                  </a:lnTo>
                  <a:lnTo>
                    <a:pt x="953" y="551"/>
                  </a:lnTo>
                  <a:lnTo>
                    <a:pt x="948" y="577"/>
                  </a:lnTo>
                  <a:lnTo>
                    <a:pt x="942" y="601"/>
                  </a:lnTo>
                  <a:lnTo>
                    <a:pt x="933" y="626"/>
                  </a:lnTo>
                  <a:lnTo>
                    <a:pt x="924" y="649"/>
                  </a:lnTo>
                  <a:lnTo>
                    <a:pt x="911" y="670"/>
                  </a:lnTo>
                  <a:lnTo>
                    <a:pt x="896" y="691"/>
                  </a:lnTo>
                  <a:lnTo>
                    <a:pt x="880" y="710"/>
                  </a:lnTo>
                  <a:lnTo>
                    <a:pt x="861" y="727"/>
                  </a:lnTo>
                  <a:lnTo>
                    <a:pt x="842" y="743"/>
                  </a:lnTo>
                  <a:lnTo>
                    <a:pt x="821" y="757"/>
                  </a:lnTo>
                  <a:lnTo>
                    <a:pt x="798" y="769"/>
                  </a:lnTo>
                  <a:lnTo>
                    <a:pt x="775" y="779"/>
                  </a:lnTo>
                  <a:lnTo>
                    <a:pt x="750" y="786"/>
                  </a:lnTo>
                  <a:lnTo>
                    <a:pt x="724" y="791"/>
                  </a:lnTo>
                  <a:lnTo>
                    <a:pt x="711" y="792"/>
                  </a:lnTo>
                  <a:lnTo>
                    <a:pt x="697" y="794"/>
                  </a:lnTo>
                  <a:lnTo>
                    <a:pt x="697" y="794"/>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1" name="原创设计师QQ：598969553           _26"/>
            <p:cNvSpPr/>
            <p:nvPr/>
          </p:nvSpPr>
          <p:spPr>
            <a:xfrm>
              <a:off x="4767962" y="4619100"/>
              <a:ext cx="2656075" cy="1007199"/>
            </a:xfrm>
            <a:prstGeom prst="rect">
              <a:avLst/>
            </a:prstGeom>
          </p:spPr>
          <p:txBody>
            <a:bodyPr wrap="square">
              <a:spAutoFit/>
            </a:bodyPr>
            <a:lstStyle/>
            <a:p>
              <a:pPr algn="ctr">
                <a:lnSpc>
                  <a:spcPct val="130000"/>
                </a:lnSpc>
              </a:pPr>
              <a:r>
                <a:rPr lang="zh-CN" altLang="en-US" sz="1600" b="1" dirty="0">
                  <a:latin typeface="隶书" panose="02010509060101010101" charset="-122"/>
                  <a:ea typeface="隶书" panose="02010509060101010101" charset="-122"/>
                  <a:cs typeface="Open Sans" panose="020B0606030504020204" pitchFamily="34" charset="0"/>
                </a:rPr>
                <a:t>单击此处添加文字</a:t>
              </a:r>
              <a:endParaRPr lang="en-US" altLang="zh-CN" sz="1600" b="1" dirty="0">
                <a:latin typeface="隶书" panose="02010509060101010101" charset="-122"/>
                <a:ea typeface="隶书" panose="02010509060101010101" charset="-122"/>
                <a:cs typeface="Open Sans" panose="020B0606030504020204" pitchFamily="34" charset="0"/>
              </a:endParaRPr>
            </a:p>
            <a:p>
              <a:pPr algn="ctr">
                <a:lnSpc>
                  <a:spcPct val="130000"/>
                </a:lnSpc>
              </a:pPr>
              <a:r>
                <a:rPr lang="zh-CN" altLang="en-US" sz="1600" dirty="0">
                  <a:latin typeface="隶书" panose="02010509060101010101" charset="-122"/>
                  <a:ea typeface="隶书" panose="02010509060101010101" charset="-122"/>
                </a:rPr>
                <a:t>此处添加文本点击此处添加文本此处添加文本</a:t>
              </a:r>
              <a:endParaRPr lang="en-US" altLang="zh-CN" sz="1600" dirty="0">
                <a:latin typeface="隶书" panose="02010509060101010101" charset="-122"/>
                <a:ea typeface="隶书" panose="02010509060101010101" charset="-122"/>
              </a:endParaRPr>
            </a:p>
          </p:txBody>
        </p:sp>
      </p:grpSp>
      <p:grpSp>
        <p:nvGrpSpPr>
          <p:cNvPr id="11" name="组合 10"/>
          <p:cNvGrpSpPr/>
          <p:nvPr/>
        </p:nvGrpSpPr>
        <p:grpSpPr>
          <a:xfrm>
            <a:off x="8377302" y="3648723"/>
            <a:ext cx="2656075" cy="1977576"/>
            <a:chOff x="8377302" y="3648723"/>
            <a:chExt cx="2656075" cy="1977576"/>
          </a:xfrm>
        </p:grpSpPr>
        <p:sp>
          <p:nvSpPr>
            <p:cNvPr id="36" name="椭圆 35"/>
            <p:cNvSpPr/>
            <p:nvPr/>
          </p:nvSpPr>
          <p:spPr>
            <a:xfrm>
              <a:off x="9291340" y="3648723"/>
              <a:ext cx="828000" cy="828000"/>
            </a:xfrm>
            <a:prstGeom prst="ellips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Freeform 110"/>
            <p:cNvSpPr>
              <a:spLocks noEditPoints="1"/>
            </p:cNvSpPr>
            <p:nvPr/>
          </p:nvSpPr>
          <p:spPr bwMode="auto">
            <a:xfrm>
              <a:off x="9543415" y="3900798"/>
              <a:ext cx="323850" cy="323850"/>
            </a:xfrm>
            <a:custGeom>
              <a:avLst/>
              <a:gdLst>
                <a:gd name="T0" fmla="*/ 279 w 1017"/>
                <a:gd name="T1" fmla="*/ 354 h 1017"/>
                <a:gd name="T2" fmla="*/ 241 w 1017"/>
                <a:gd name="T3" fmla="*/ 577 h 1017"/>
                <a:gd name="T4" fmla="*/ 453 w 1017"/>
                <a:gd name="T5" fmla="*/ 779 h 1017"/>
                <a:gd name="T6" fmla="*/ 703 w 1017"/>
                <a:gd name="T7" fmla="*/ 702 h 1017"/>
                <a:gd name="T8" fmla="*/ 779 w 1017"/>
                <a:gd name="T9" fmla="*/ 452 h 1017"/>
                <a:gd name="T10" fmla="*/ 563 w 1017"/>
                <a:gd name="T11" fmla="*/ 238 h 1017"/>
                <a:gd name="T12" fmla="*/ 322 w 1017"/>
                <a:gd name="T13" fmla="*/ 609 h 1017"/>
                <a:gd name="T14" fmla="*/ 426 w 1017"/>
                <a:gd name="T15" fmla="*/ 312 h 1017"/>
                <a:gd name="T16" fmla="*/ 711 w 1017"/>
                <a:gd name="T17" fmla="*/ 445 h 1017"/>
                <a:gd name="T18" fmla="*/ 550 w 1017"/>
                <a:gd name="T19" fmla="*/ 716 h 1017"/>
                <a:gd name="T20" fmla="*/ 913 w 1017"/>
                <a:gd name="T21" fmla="*/ 533 h 1017"/>
                <a:gd name="T22" fmla="*/ 972 w 1017"/>
                <a:gd name="T23" fmla="*/ 421 h 1017"/>
                <a:gd name="T24" fmla="*/ 985 w 1017"/>
                <a:gd name="T25" fmla="*/ 290 h 1017"/>
                <a:gd name="T26" fmla="*/ 883 w 1017"/>
                <a:gd name="T27" fmla="*/ 246 h 1017"/>
                <a:gd name="T28" fmla="*/ 770 w 1017"/>
                <a:gd name="T29" fmla="*/ 190 h 1017"/>
                <a:gd name="T30" fmla="*/ 788 w 1017"/>
                <a:gd name="T31" fmla="*/ 73 h 1017"/>
                <a:gd name="T32" fmla="*/ 611 w 1017"/>
                <a:gd name="T33" fmla="*/ 5 h 1017"/>
                <a:gd name="T34" fmla="*/ 533 w 1017"/>
                <a:gd name="T35" fmla="*/ 104 h 1017"/>
                <a:gd name="T36" fmla="*/ 422 w 1017"/>
                <a:gd name="T37" fmla="*/ 44 h 1017"/>
                <a:gd name="T38" fmla="*/ 291 w 1017"/>
                <a:gd name="T39" fmla="*/ 32 h 1017"/>
                <a:gd name="T40" fmla="*/ 247 w 1017"/>
                <a:gd name="T41" fmla="*/ 134 h 1017"/>
                <a:gd name="T42" fmla="*/ 190 w 1017"/>
                <a:gd name="T43" fmla="*/ 245 h 1017"/>
                <a:gd name="T44" fmla="*/ 73 w 1017"/>
                <a:gd name="T45" fmla="*/ 227 h 1017"/>
                <a:gd name="T46" fmla="*/ 5 w 1017"/>
                <a:gd name="T47" fmla="*/ 404 h 1017"/>
                <a:gd name="T48" fmla="*/ 104 w 1017"/>
                <a:gd name="T49" fmla="*/ 484 h 1017"/>
                <a:gd name="T50" fmla="*/ 44 w 1017"/>
                <a:gd name="T51" fmla="*/ 594 h 1017"/>
                <a:gd name="T52" fmla="*/ 32 w 1017"/>
                <a:gd name="T53" fmla="*/ 725 h 1017"/>
                <a:gd name="T54" fmla="*/ 134 w 1017"/>
                <a:gd name="T55" fmla="*/ 770 h 1017"/>
                <a:gd name="T56" fmla="*/ 246 w 1017"/>
                <a:gd name="T57" fmla="*/ 826 h 1017"/>
                <a:gd name="T58" fmla="*/ 227 w 1017"/>
                <a:gd name="T59" fmla="*/ 943 h 1017"/>
                <a:gd name="T60" fmla="*/ 400 w 1017"/>
                <a:gd name="T61" fmla="*/ 1014 h 1017"/>
                <a:gd name="T62" fmla="*/ 468 w 1017"/>
                <a:gd name="T63" fmla="*/ 918 h 1017"/>
                <a:gd name="T64" fmla="*/ 588 w 1017"/>
                <a:gd name="T65" fmla="*/ 957 h 1017"/>
                <a:gd name="T66" fmla="*/ 691 w 1017"/>
                <a:gd name="T67" fmla="*/ 999 h 1017"/>
                <a:gd name="T68" fmla="*/ 776 w 1017"/>
                <a:gd name="T69" fmla="*/ 898 h 1017"/>
                <a:gd name="T70" fmla="*/ 811 w 1017"/>
                <a:gd name="T71" fmla="*/ 776 h 1017"/>
                <a:gd name="T72" fmla="*/ 937 w 1017"/>
                <a:gd name="T73" fmla="*/ 790 h 1017"/>
                <a:gd name="T74" fmla="*/ 1014 w 1017"/>
                <a:gd name="T75" fmla="*/ 618 h 1017"/>
                <a:gd name="T76" fmla="*/ 816 w 1017"/>
                <a:gd name="T77" fmla="*/ 707 h 1017"/>
                <a:gd name="T78" fmla="*/ 702 w 1017"/>
                <a:gd name="T79" fmla="*/ 852 h 1017"/>
                <a:gd name="T80" fmla="*/ 596 w 1017"/>
                <a:gd name="T81" fmla="*/ 873 h 1017"/>
                <a:gd name="T82" fmla="*/ 411 w 1017"/>
                <a:gd name="T83" fmla="*/ 881 h 1017"/>
                <a:gd name="T84" fmla="*/ 313 w 1017"/>
                <a:gd name="T85" fmla="*/ 840 h 1017"/>
                <a:gd name="T86" fmla="*/ 161 w 1017"/>
                <a:gd name="T87" fmla="*/ 701 h 1017"/>
                <a:gd name="T88" fmla="*/ 143 w 1017"/>
                <a:gd name="T89" fmla="*/ 596 h 1017"/>
                <a:gd name="T90" fmla="*/ 136 w 1017"/>
                <a:gd name="T91" fmla="*/ 411 h 1017"/>
                <a:gd name="T92" fmla="*/ 176 w 1017"/>
                <a:gd name="T93" fmla="*/ 314 h 1017"/>
                <a:gd name="T94" fmla="*/ 314 w 1017"/>
                <a:gd name="T95" fmla="*/ 165 h 1017"/>
                <a:gd name="T96" fmla="*/ 420 w 1017"/>
                <a:gd name="T97" fmla="*/ 142 h 1017"/>
                <a:gd name="T98" fmla="*/ 605 w 1017"/>
                <a:gd name="T99" fmla="*/ 136 h 1017"/>
                <a:gd name="T100" fmla="*/ 703 w 1017"/>
                <a:gd name="T101" fmla="*/ 176 h 1017"/>
                <a:gd name="T102" fmla="*/ 855 w 1017"/>
                <a:gd name="T103" fmla="*/ 314 h 1017"/>
                <a:gd name="T104" fmla="*/ 873 w 1017"/>
                <a:gd name="T105" fmla="*/ 420 h 1017"/>
                <a:gd name="T106" fmla="*/ 881 w 1017"/>
                <a:gd name="T107" fmla="*/ 605 h 1017"/>
                <a:gd name="T108" fmla="*/ 449 w 1017"/>
                <a:gd name="T109" fmla="*/ 369 h 1017"/>
                <a:gd name="T110" fmla="*/ 375 w 1017"/>
                <a:gd name="T111" fmla="*/ 580 h 1017"/>
                <a:gd name="T112" fmla="*/ 592 w 1017"/>
                <a:gd name="T113" fmla="*/ 633 h 1017"/>
                <a:gd name="T114" fmla="*/ 624 w 1017"/>
                <a:gd name="T115" fmla="*/ 412 h 1017"/>
                <a:gd name="T116" fmla="*/ 454 w 1017"/>
                <a:gd name="T117" fmla="*/ 531 h 1017"/>
                <a:gd name="T118" fmla="*/ 563 w 1017"/>
                <a:gd name="T119" fmla="*/ 485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7" h="1017">
                  <a:moveTo>
                    <a:pt x="508" y="231"/>
                  </a:moveTo>
                  <a:lnTo>
                    <a:pt x="508" y="231"/>
                  </a:lnTo>
                  <a:lnTo>
                    <a:pt x="493" y="232"/>
                  </a:lnTo>
                  <a:lnTo>
                    <a:pt x="479" y="234"/>
                  </a:lnTo>
                  <a:lnTo>
                    <a:pt x="466" y="235"/>
                  </a:lnTo>
                  <a:lnTo>
                    <a:pt x="453" y="238"/>
                  </a:lnTo>
                  <a:lnTo>
                    <a:pt x="439" y="241"/>
                  </a:lnTo>
                  <a:lnTo>
                    <a:pt x="426" y="244"/>
                  </a:lnTo>
                  <a:lnTo>
                    <a:pt x="413" y="249"/>
                  </a:lnTo>
                  <a:lnTo>
                    <a:pt x="401" y="254"/>
                  </a:lnTo>
                  <a:lnTo>
                    <a:pt x="388" y="259"/>
                  </a:lnTo>
                  <a:lnTo>
                    <a:pt x="376" y="266"/>
                  </a:lnTo>
                  <a:lnTo>
                    <a:pt x="365" y="272"/>
                  </a:lnTo>
                  <a:lnTo>
                    <a:pt x="354" y="279"/>
                  </a:lnTo>
                  <a:lnTo>
                    <a:pt x="332" y="295"/>
                  </a:lnTo>
                  <a:lnTo>
                    <a:pt x="313" y="313"/>
                  </a:lnTo>
                  <a:lnTo>
                    <a:pt x="295" y="332"/>
                  </a:lnTo>
                  <a:lnTo>
                    <a:pt x="279" y="354"/>
                  </a:lnTo>
                  <a:lnTo>
                    <a:pt x="272" y="364"/>
                  </a:lnTo>
                  <a:lnTo>
                    <a:pt x="266" y="376"/>
                  </a:lnTo>
                  <a:lnTo>
                    <a:pt x="260" y="388"/>
                  </a:lnTo>
                  <a:lnTo>
                    <a:pt x="254" y="401"/>
                  </a:lnTo>
                  <a:lnTo>
                    <a:pt x="249" y="413"/>
                  </a:lnTo>
                  <a:lnTo>
                    <a:pt x="244" y="426"/>
                  </a:lnTo>
                  <a:lnTo>
                    <a:pt x="241" y="438"/>
                  </a:lnTo>
                  <a:lnTo>
                    <a:pt x="238" y="452"/>
                  </a:lnTo>
                  <a:lnTo>
                    <a:pt x="235" y="466"/>
                  </a:lnTo>
                  <a:lnTo>
                    <a:pt x="234" y="479"/>
                  </a:lnTo>
                  <a:lnTo>
                    <a:pt x="233" y="493"/>
                  </a:lnTo>
                  <a:lnTo>
                    <a:pt x="232" y="508"/>
                  </a:lnTo>
                  <a:lnTo>
                    <a:pt x="232" y="508"/>
                  </a:lnTo>
                  <a:lnTo>
                    <a:pt x="233" y="522"/>
                  </a:lnTo>
                  <a:lnTo>
                    <a:pt x="234" y="536"/>
                  </a:lnTo>
                  <a:lnTo>
                    <a:pt x="235" y="550"/>
                  </a:lnTo>
                  <a:lnTo>
                    <a:pt x="238" y="563"/>
                  </a:lnTo>
                  <a:lnTo>
                    <a:pt x="241" y="577"/>
                  </a:lnTo>
                  <a:lnTo>
                    <a:pt x="244" y="590"/>
                  </a:lnTo>
                  <a:lnTo>
                    <a:pt x="249" y="603"/>
                  </a:lnTo>
                  <a:lnTo>
                    <a:pt x="254" y="616"/>
                  </a:lnTo>
                  <a:lnTo>
                    <a:pt x="260" y="627"/>
                  </a:lnTo>
                  <a:lnTo>
                    <a:pt x="266" y="639"/>
                  </a:lnTo>
                  <a:lnTo>
                    <a:pt x="272" y="651"/>
                  </a:lnTo>
                  <a:lnTo>
                    <a:pt x="279" y="662"/>
                  </a:lnTo>
                  <a:lnTo>
                    <a:pt x="295" y="683"/>
                  </a:lnTo>
                  <a:lnTo>
                    <a:pt x="313" y="702"/>
                  </a:lnTo>
                  <a:lnTo>
                    <a:pt x="332" y="721"/>
                  </a:lnTo>
                  <a:lnTo>
                    <a:pt x="354" y="737"/>
                  </a:lnTo>
                  <a:lnTo>
                    <a:pt x="376" y="751"/>
                  </a:lnTo>
                  <a:lnTo>
                    <a:pt x="388" y="756"/>
                  </a:lnTo>
                  <a:lnTo>
                    <a:pt x="401" y="763"/>
                  </a:lnTo>
                  <a:lnTo>
                    <a:pt x="413" y="767"/>
                  </a:lnTo>
                  <a:lnTo>
                    <a:pt x="426" y="771"/>
                  </a:lnTo>
                  <a:lnTo>
                    <a:pt x="439" y="775"/>
                  </a:lnTo>
                  <a:lnTo>
                    <a:pt x="453" y="779"/>
                  </a:lnTo>
                  <a:lnTo>
                    <a:pt x="466" y="781"/>
                  </a:lnTo>
                  <a:lnTo>
                    <a:pt x="479" y="783"/>
                  </a:lnTo>
                  <a:lnTo>
                    <a:pt x="493" y="784"/>
                  </a:lnTo>
                  <a:lnTo>
                    <a:pt x="508" y="784"/>
                  </a:lnTo>
                  <a:lnTo>
                    <a:pt x="508" y="784"/>
                  </a:lnTo>
                  <a:lnTo>
                    <a:pt x="522" y="784"/>
                  </a:lnTo>
                  <a:lnTo>
                    <a:pt x="536" y="783"/>
                  </a:lnTo>
                  <a:lnTo>
                    <a:pt x="550" y="781"/>
                  </a:lnTo>
                  <a:lnTo>
                    <a:pt x="563" y="779"/>
                  </a:lnTo>
                  <a:lnTo>
                    <a:pt x="577" y="775"/>
                  </a:lnTo>
                  <a:lnTo>
                    <a:pt x="590" y="771"/>
                  </a:lnTo>
                  <a:lnTo>
                    <a:pt x="603" y="767"/>
                  </a:lnTo>
                  <a:lnTo>
                    <a:pt x="616" y="763"/>
                  </a:lnTo>
                  <a:lnTo>
                    <a:pt x="628" y="756"/>
                  </a:lnTo>
                  <a:lnTo>
                    <a:pt x="639" y="751"/>
                  </a:lnTo>
                  <a:lnTo>
                    <a:pt x="662" y="737"/>
                  </a:lnTo>
                  <a:lnTo>
                    <a:pt x="683" y="721"/>
                  </a:lnTo>
                  <a:lnTo>
                    <a:pt x="703" y="702"/>
                  </a:lnTo>
                  <a:lnTo>
                    <a:pt x="721" y="683"/>
                  </a:lnTo>
                  <a:lnTo>
                    <a:pt x="737" y="662"/>
                  </a:lnTo>
                  <a:lnTo>
                    <a:pt x="751" y="639"/>
                  </a:lnTo>
                  <a:lnTo>
                    <a:pt x="756" y="627"/>
                  </a:lnTo>
                  <a:lnTo>
                    <a:pt x="763" y="616"/>
                  </a:lnTo>
                  <a:lnTo>
                    <a:pt x="767" y="603"/>
                  </a:lnTo>
                  <a:lnTo>
                    <a:pt x="771" y="590"/>
                  </a:lnTo>
                  <a:lnTo>
                    <a:pt x="776" y="577"/>
                  </a:lnTo>
                  <a:lnTo>
                    <a:pt x="779" y="563"/>
                  </a:lnTo>
                  <a:lnTo>
                    <a:pt x="781" y="550"/>
                  </a:lnTo>
                  <a:lnTo>
                    <a:pt x="782" y="536"/>
                  </a:lnTo>
                  <a:lnTo>
                    <a:pt x="783" y="522"/>
                  </a:lnTo>
                  <a:lnTo>
                    <a:pt x="784" y="508"/>
                  </a:lnTo>
                  <a:lnTo>
                    <a:pt x="784" y="508"/>
                  </a:lnTo>
                  <a:lnTo>
                    <a:pt x="783" y="493"/>
                  </a:lnTo>
                  <a:lnTo>
                    <a:pt x="782" y="479"/>
                  </a:lnTo>
                  <a:lnTo>
                    <a:pt x="781" y="466"/>
                  </a:lnTo>
                  <a:lnTo>
                    <a:pt x="779" y="452"/>
                  </a:lnTo>
                  <a:lnTo>
                    <a:pt x="776" y="438"/>
                  </a:lnTo>
                  <a:lnTo>
                    <a:pt x="771" y="426"/>
                  </a:lnTo>
                  <a:lnTo>
                    <a:pt x="767" y="413"/>
                  </a:lnTo>
                  <a:lnTo>
                    <a:pt x="763" y="401"/>
                  </a:lnTo>
                  <a:lnTo>
                    <a:pt x="756" y="388"/>
                  </a:lnTo>
                  <a:lnTo>
                    <a:pt x="751" y="376"/>
                  </a:lnTo>
                  <a:lnTo>
                    <a:pt x="737" y="354"/>
                  </a:lnTo>
                  <a:lnTo>
                    <a:pt x="721" y="332"/>
                  </a:lnTo>
                  <a:lnTo>
                    <a:pt x="703" y="313"/>
                  </a:lnTo>
                  <a:lnTo>
                    <a:pt x="683" y="295"/>
                  </a:lnTo>
                  <a:lnTo>
                    <a:pt x="662" y="279"/>
                  </a:lnTo>
                  <a:lnTo>
                    <a:pt x="639" y="266"/>
                  </a:lnTo>
                  <a:lnTo>
                    <a:pt x="628" y="259"/>
                  </a:lnTo>
                  <a:lnTo>
                    <a:pt x="616" y="254"/>
                  </a:lnTo>
                  <a:lnTo>
                    <a:pt x="603" y="249"/>
                  </a:lnTo>
                  <a:lnTo>
                    <a:pt x="590" y="244"/>
                  </a:lnTo>
                  <a:lnTo>
                    <a:pt x="577" y="241"/>
                  </a:lnTo>
                  <a:lnTo>
                    <a:pt x="563" y="238"/>
                  </a:lnTo>
                  <a:lnTo>
                    <a:pt x="550" y="235"/>
                  </a:lnTo>
                  <a:lnTo>
                    <a:pt x="536" y="234"/>
                  </a:lnTo>
                  <a:lnTo>
                    <a:pt x="522" y="232"/>
                  </a:lnTo>
                  <a:lnTo>
                    <a:pt x="508" y="231"/>
                  </a:lnTo>
                  <a:lnTo>
                    <a:pt x="508" y="231"/>
                  </a:lnTo>
                  <a:close/>
                  <a:moveTo>
                    <a:pt x="508" y="721"/>
                  </a:moveTo>
                  <a:lnTo>
                    <a:pt x="508" y="721"/>
                  </a:lnTo>
                  <a:lnTo>
                    <a:pt x="486" y="720"/>
                  </a:lnTo>
                  <a:lnTo>
                    <a:pt x="466" y="716"/>
                  </a:lnTo>
                  <a:lnTo>
                    <a:pt x="445" y="711"/>
                  </a:lnTo>
                  <a:lnTo>
                    <a:pt x="426" y="704"/>
                  </a:lnTo>
                  <a:lnTo>
                    <a:pt x="407" y="695"/>
                  </a:lnTo>
                  <a:lnTo>
                    <a:pt x="389" y="684"/>
                  </a:lnTo>
                  <a:lnTo>
                    <a:pt x="373" y="671"/>
                  </a:lnTo>
                  <a:lnTo>
                    <a:pt x="358" y="658"/>
                  </a:lnTo>
                  <a:lnTo>
                    <a:pt x="344" y="642"/>
                  </a:lnTo>
                  <a:lnTo>
                    <a:pt x="332" y="626"/>
                  </a:lnTo>
                  <a:lnTo>
                    <a:pt x="322" y="609"/>
                  </a:lnTo>
                  <a:lnTo>
                    <a:pt x="312" y="591"/>
                  </a:lnTo>
                  <a:lnTo>
                    <a:pt x="306" y="570"/>
                  </a:lnTo>
                  <a:lnTo>
                    <a:pt x="300" y="550"/>
                  </a:lnTo>
                  <a:lnTo>
                    <a:pt x="297" y="530"/>
                  </a:lnTo>
                  <a:lnTo>
                    <a:pt x="296" y="508"/>
                  </a:lnTo>
                  <a:lnTo>
                    <a:pt x="296" y="508"/>
                  </a:lnTo>
                  <a:lnTo>
                    <a:pt x="297" y="486"/>
                  </a:lnTo>
                  <a:lnTo>
                    <a:pt x="300" y="465"/>
                  </a:lnTo>
                  <a:lnTo>
                    <a:pt x="306" y="445"/>
                  </a:lnTo>
                  <a:lnTo>
                    <a:pt x="312" y="426"/>
                  </a:lnTo>
                  <a:lnTo>
                    <a:pt x="322" y="406"/>
                  </a:lnTo>
                  <a:lnTo>
                    <a:pt x="332" y="389"/>
                  </a:lnTo>
                  <a:lnTo>
                    <a:pt x="344" y="373"/>
                  </a:lnTo>
                  <a:lnTo>
                    <a:pt x="358" y="358"/>
                  </a:lnTo>
                  <a:lnTo>
                    <a:pt x="373" y="344"/>
                  </a:lnTo>
                  <a:lnTo>
                    <a:pt x="389" y="332"/>
                  </a:lnTo>
                  <a:lnTo>
                    <a:pt x="407" y="322"/>
                  </a:lnTo>
                  <a:lnTo>
                    <a:pt x="426" y="312"/>
                  </a:lnTo>
                  <a:lnTo>
                    <a:pt x="445" y="305"/>
                  </a:lnTo>
                  <a:lnTo>
                    <a:pt x="466" y="300"/>
                  </a:lnTo>
                  <a:lnTo>
                    <a:pt x="486" y="297"/>
                  </a:lnTo>
                  <a:lnTo>
                    <a:pt x="508" y="296"/>
                  </a:lnTo>
                  <a:lnTo>
                    <a:pt x="508" y="296"/>
                  </a:lnTo>
                  <a:lnTo>
                    <a:pt x="530" y="297"/>
                  </a:lnTo>
                  <a:lnTo>
                    <a:pt x="550" y="300"/>
                  </a:lnTo>
                  <a:lnTo>
                    <a:pt x="571" y="305"/>
                  </a:lnTo>
                  <a:lnTo>
                    <a:pt x="591" y="312"/>
                  </a:lnTo>
                  <a:lnTo>
                    <a:pt x="609" y="322"/>
                  </a:lnTo>
                  <a:lnTo>
                    <a:pt x="626" y="332"/>
                  </a:lnTo>
                  <a:lnTo>
                    <a:pt x="643" y="344"/>
                  </a:lnTo>
                  <a:lnTo>
                    <a:pt x="658" y="358"/>
                  </a:lnTo>
                  <a:lnTo>
                    <a:pt x="672" y="373"/>
                  </a:lnTo>
                  <a:lnTo>
                    <a:pt x="684" y="389"/>
                  </a:lnTo>
                  <a:lnTo>
                    <a:pt x="695" y="406"/>
                  </a:lnTo>
                  <a:lnTo>
                    <a:pt x="704" y="426"/>
                  </a:lnTo>
                  <a:lnTo>
                    <a:pt x="711" y="445"/>
                  </a:lnTo>
                  <a:lnTo>
                    <a:pt x="717" y="465"/>
                  </a:lnTo>
                  <a:lnTo>
                    <a:pt x="720" y="486"/>
                  </a:lnTo>
                  <a:lnTo>
                    <a:pt x="721" y="508"/>
                  </a:lnTo>
                  <a:lnTo>
                    <a:pt x="721" y="508"/>
                  </a:lnTo>
                  <a:lnTo>
                    <a:pt x="720" y="530"/>
                  </a:lnTo>
                  <a:lnTo>
                    <a:pt x="717" y="550"/>
                  </a:lnTo>
                  <a:lnTo>
                    <a:pt x="711" y="570"/>
                  </a:lnTo>
                  <a:lnTo>
                    <a:pt x="704" y="591"/>
                  </a:lnTo>
                  <a:lnTo>
                    <a:pt x="695" y="609"/>
                  </a:lnTo>
                  <a:lnTo>
                    <a:pt x="684" y="626"/>
                  </a:lnTo>
                  <a:lnTo>
                    <a:pt x="672" y="642"/>
                  </a:lnTo>
                  <a:lnTo>
                    <a:pt x="658" y="658"/>
                  </a:lnTo>
                  <a:lnTo>
                    <a:pt x="643" y="671"/>
                  </a:lnTo>
                  <a:lnTo>
                    <a:pt x="626" y="684"/>
                  </a:lnTo>
                  <a:lnTo>
                    <a:pt x="609" y="695"/>
                  </a:lnTo>
                  <a:lnTo>
                    <a:pt x="591" y="704"/>
                  </a:lnTo>
                  <a:lnTo>
                    <a:pt x="571" y="711"/>
                  </a:lnTo>
                  <a:lnTo>
                    <a:pt x="550" y="716"/>
                  </a:lnTo>
                  <a:lnTo>
                    <a:pt x="530" y="720"/>
                  </a:lnTo>
                  <a:lnTo>
                    <a:pt x="508" y="721"/>
                  </a:lnTo>
                  <a:lnTo>
                    <a:pt x="508" y="721"/>
                  </a:lnTo>
                  <a:close/>
                  <a:moveTo>
                    <a:pt x="989" y="598"/>
                  </a:moveTo>
                  <a:lnTo>
                    <a:pt x="989" y="598"/>
                  </a:lnTo>
                  <a:lnTo>
                    <a:pt x="981" y="596"/>
                  </a:lnTo>
                  <a:lnTo>
                    <a:pt x="972" y="594"/>
                  </a:lnTo>
                  <a:lnTo>
                    <a:pt x="964" y="591"/>
                  </a:lnTo>
                  <a:lnTo>
                    <a:pt x="957" y="588"/>
                  </a:lnTo>
                  <a:lnTo>
                    <a:pt x="950" y="583"/>
                  </a:lnTo>
                  <a:lnTo>
                    <a:pt x="944" y="579"/>
                  </a:lnTo>
                  <a:lnTo>
                    <a:pt x="938" y="574"/>
                  </a:lnTo>
                  <a:lnTo>
                    <a:pt x="932" y="567"/>
                  </a:lnTo>
                  <a:lnTo>
                    <a:pt x="927" y="562"/>
                  </a:lnTo>
                  <a:lnTo>
                    <a:pt x="923" y="554"/>
                  </a:lnTo>
                  <a:lnTo>
                    <a:pt x="918" y="548"/>
                  </a:lnTo>
                  <a:lnTo>
                    <a:pt x="915" y="540"/>
                  </a:lnTo>
                  <a:lnTo>
                    <a:pt x="913" y="533"/>
                  </a:lnTo>
                  <a:lnTo>
                    <a:pt x="911" y="524"/>
                  </a:lnTo>
                  <a:lnTo>
                    <a:pt x="910" y="517"/>
                  </a:lnTo>
                  <a:lnTo>
                    <a:pt x="909" y="508"/>
                  </a:lnTo>
                  <a:lnTo>
                    <a:pt x="909" y="508"/>
                  </a:lnTo>
                  <a:lnTo>
                    <a:pt x="910" y="500"/>
                  </a:lnTo>
                  <a:lnTo>
                    <a:pt x="911" y="491"/>
                  </a:lnTo>
                  <a:lnTo>
                    <a:pt x="913" y="484"/>
                  </a:lnTo>
                  <a:lnTo>
                    <a:pt x="915" y="475"/>
                  </a:lnTo>
                  <a:lnTo>
                    <a:pt x="918" y="469"/>
                  </a:lnTo>
                  <a:lnTo>
                    <a:pt x="923" y="461"/>
                  </a:lnTo>
                  <a:lnTo>
                    <a:pt x="927" y="455"/>
                  </a:lnTo>
                  <a:lnTo>
                    <a:pt x="932" y="448"/>
                  </a:lnTo>
                  <a:lnTo>
                    <a:pt x="938" y="442"/>
                  </a:lnTo>
                  <a:lnTo>
                    <a:pt x="944" y="437"/>
                  </a:lnTo>
                  <a:lnTo>
                    <a:pt x="950" y="432"/>
                  </a:lnTo>
                  <a:lnTo>
                    <a:pt x="957" y="428"/>
                  </a:lnTo>
                  <a:lnTo>
                    <a:pt x="964" y="425"/>
                  </a:lnTo>
                  <a:lnTo>
                    <a:pt x="972" y="421"/>
                  </a:lnTo>
                  <a:lnTo>
                    <a:pt x="981" y="419"/>
                  </a:lnTo>
                  <a:lnTo>
                    <a:pt x="989" y="418"/>
                  </a:lnTo>
                  <a:lnTo>
                    <a:pt x="989" y="418"/>
                  </a:lnTo>
                  <a:lnTo>
                    <a:pt x="996" y="416"/>
                  </a:lnTo>
                  <a:lnTo>
                    <a:pt x="1001" y="414"/>
                  </a:lnTo>
                  <a:lnTo>
                    <a:pt x="1006" y="410"/>
                  </a:lnTo>
                  <a:lnTo>
                    <a:pt x="1011" y="404"/>
                  </a:lnTo>
                  <a:lnTo>
                    <a:pt x="1011" y="404"/>
                  </a:lnTo>
                  <a:lnTo>
                    <a:pt x="1014" y="399"/>
                  </a:lnTo>
                  <a:lnTo>
                    <a:pt x="1016" y="392"/>
                  </a:lnTo>
                  <a:lnTo>
                    <a:pt x="1017" y="385"/>
                  </a:lnTo>
                  <a:lnTo>
                    <a:pt x="1016" y="378"/>
                  </a:lnTo>
                  <a:lnTo>
                    <a:pt x="1016" y="378"/>
                  </a:lnTo>
                  <a:lnTo>
                    <a:pt x="1011" y="360"/>
                  </a:lnTo>
                  <a:lnTo>
                    <a:pt x="1005" y="343"/>
                  </a:lnTo>
                  <a:lnTo>
                    <a:pt x="999" y="325"/>
                  </a:lnTo>
                  <a:lnTo>
                    <a:pt x="992" y="308"/>
                  </a:lnTo>
                  <a:lnTo>
                    <a:pt x="985" y="290"/>
                  </a:lnTo>
                  <a:lnTo>
                    <a:pt x="976" y="273"/>
                  </a:lnTo>
                  <a:lnTo>
                    <a:pt x="968" y="257"/>
                  </a:lnTo>
                  <a:lnTo>
                    <a:pt x="958" y="240"/>
                  </a:lnTo>
                  <a:lnTo>
                    <a:pt x="958" y="240"/>
                  </a:lnTo>
                  <a:lnTo>
                    <a:pt x="955" y="235"/>
                  </a:lnTo>
                  <a:lnTo>
                    <a:pt x="949" y="230"/>
                  </a:lnTo>
                  <a:lnTo>
                    <a:pt x="943" y="227"/>
                  </a:lnTo>
                  <a:lnTo>
                    <a:pt x="937" y="225"/>
                  </a:lnTo>
                  <a:lnTo>
                    <a:pt x="937" y="225"/>
                  </a:lnTo>
                  <a:lnTo>
                    <a:pt x="930" y="225"/>
                  </a:lnTo>
                  <a:lnTo>
                    <a:pt x="924" y="226"/>
                  </a:lnTo>
                  <a:lnTo>
                    <a:pt x="917" y="228"/>
                  </a:lnTo>
                  <a:lnTo>
                    <a:pt x="912" y="231"/>
                  </a:lnTo>
                  <a:lnTo>
                    <a:pt x="912" y="231"/>
                  </a:lnTo>
                  <a:lnTo>
                    <a:pt x="904" y="237"/>
                  </a:lnTo>
                  <a:lnTo>
                    <a:pt x="898" y="240"/>
                  </a:lnTo>
                  <a:lnTo>
                    <a:pt x="890" y="243"/>
                  </a:lnTo>
                  <a:lnTo>
                    <a:pt x="883" y="246"/>
                  </a:lnTo>
                  <a:lnTo>
                    <a:pt x="874" y="249"/>
                  </a:lnTo>
                  <a:lnTo>
                    <a:pt x="867" y="250"/>
                  </a:lnTo>
                  <a:lnTo>
                    <a:pt x="858" y="250"/>
                  </a:lnTo>
                  <a:lnTo>
                    <a:pt x="851" y="250"/>
                  </a:lnTo>
                  <a:lnTo>
                    <a:pt x="842" y="249"/>
                  </a:lnTo>
                  <a:lnTo>
                    <a:pt x="835" y="248"/>
                  </a:lnTo>
                  <a:lnTo>
                    <a:pt x="826" y="245"/>
                  </a:lnTo>
                  <a:lnTo>
                    <a:pt x="819" y="242"/>
                  </a:lnTo>
                  <a:lnTo>
                    <a:pt x="811" y="239"/>
                  </a:lnTo>
                  <a:lnTo>
                    <a:pt x="805" y="235"/>
                  </a:lnTo>
                  <a:lnTo>
                    <a:pt x="798" y="229"/>
                  </a:lnTo>
                  <a:lnTo>
                    <a:pt x="792" y="224"/>
                  </a:lnTo>
                  <a:lnTo>
                    <a:pt x="792" y="224"/>
                  </a:lnTo>
                  <a:lnTo>
                    <a:pt x="786" y="217"/>
                  </a:lnTo>
                  <a:lnTo>
                    <a:pt x="781" y="211"/>
                  </a:lnTo>
                  <a:lnTo>
                    <a:pt x="777" y="205"/>
                  </a:lnTo>
                  <a:lnTo>
                    <a:pt x="773" y="197"/>
                  </a:lnTo>
                  <a:lnTo>
                    <a:pt x="770" y="190"/>
                  </a:lnTo>
                  <a:lnTo>
                    <a:pt x="768" y="182"/>
                  </a:lnTo>
                  <a:lnTo>
                    <a:pt x="766" y="173"/>
                  </a:lnTo>
                  <a:lnTo>
                    <a:pt x="766" y="166"/>
                  </a:lnTo>
                  <a:lnTo>
                    <a:pt x="765" y="157"/>
                  </a:lnTo>
                  <a:lnTo>
                    <a:pt x="766" y="150"/>
                  </a:lnTo>
                  <a:lnTo>
                    <a:pt x="767" y="141"/>
                  </a:lnTo>
                  <a:lnTo>
                    <a:pt x="769" y="134"/>
                  </a:lnTo>
                  <a:lnTo>
                    <a:pt x="772" y="126"/>
                  </a:lnTo>
                  <a:lnTo>
                    <a:pt x="776" y="119"/>
                  </a:lnTo>
                  <a:lnTo>
                    <a:pt x="780" y="111"/>
                  </a:lnTo>
                  <a:lnTo>
                    <a:pt x="784" y="105"/>
                  </a:lnTo>
                  <a:lnTo>
                    <a:pt x="784" y="105"/>
                  </a:lnTo>
                  <a:lnTo>
                    <a:pt x="787" y="98"/>
                  </a:lnTo>
                  <a:lnTo>
                    <a:pt x="791" y="92"/>
                  </a:lnTo>
                  <a:lnTo>
                    <a:pt x="791" y="86"/>
                  </a:lnTo>
                  <a:lnTo>
                    <a:pt x="791" y="79"/>
                  </a:lnTo>
                  <a:lnTo>
                    <a:pt x="791" y="79"/>
                  </a:lnTo>
                  <a:lnTo>
                    <a:pt x="788" y="73"/>
                  </a:lnTo>
                  <a:lnTo>
                    <a:pt x="785" y="66"/>
                  </a:lnTo>
                  <a:lnTo>
                    <a:pt x="781" y="62"/>
                  </a:lnTo>
                  <a:lnTo>
                    <a:pt x="776" y="58"/>
                  </a:lnTo>
                  <a:lnTo>
                    <a:pt x="776" y="58"/>
                  </a:lnTo>
                  <a:lnTo>
                    <a:pt x="760" y="48"/>
                  </a:lnTo>
                  <a:lnTo>
                    <a:pt x="742" y="39"/>
                  </a:lnTo>
                  <a:lnTo>
                    <a:pt x="726" y="32"/>
                  </a:lnTo>
                  <a:lnTo>
                    <a:pt x="709" y="24"/>
                  </a:lnTo>
                  <a:lnTo>
                    <a:pt x="691" y="17"/>
                  </a:lnTo>
                  <a:lnTo>
                    <a:pt x="674" y="10"/>
                  </a:lnTo>
                  <a:lnTo>
                    <a:pt x="655" y="5"/>
                  </a:lnTo>
                  <a:lnTo>
                    <a:pt x="637" y="1"/>
                  </a:lnTo>
                  <a:lnTo>
                    <a:pt x="637" y="1"/>
                  </a:lnTo>
                  <a:lnTo>
                    <a:pt x="631" y="0"/>
                  </a:lnTo>
                  <a:lnTo>
                    <a:pt x="624" y="0"/>
                  </a:lnTo>
                  <a:lnTo>
                    <a:pt x="618" y="2"/>
                  </a:lnTo>
                  <a:lnTo>
                    <a:pt x="611" y="5"/>
                  </a:lnTo>
                  <a:lnTo>
                    <a:pt x="611" y="5"/>
                  </a:lnTo>
                  <a:lnTo>
                    <a:pt x="606" y="9"/>
                  </a:lnTo>
                  <a:lnTo>
                    <a:pt x="603" y="15"/>
                  </a:lnTo>
                  <a:lnTo>
                    <a:pt x="600" y="20"/>
                  </a:lnTo>
                  <a:lnTo>
                    <a:pt x="597" y="28"/>
                  </a:lnTo>
                  <a:lnTo>
                    <a:pt x="597" y="28"/>
                  </a:lnTo>
                  <a:lnTo>
                    <a:pt x="596" y="35"/>
                  </a:lnTo>
                  <a:lnTo>
                    <a:pt x="594" y="44"/>
                  </a:lnTo>
                  <a:lnTo>
                    <a:pt x="591" y="51"/>
                  </a:lnTo>
                  <a:lnTo>
                    <a:pt x="588" y="59"/>
                  </a:lnTo>
                  <a:lnTo>
                    <a:pt x="584" y="66"/>
                  </a:lnTo>
                  <a:lnTo>
                    <a:pt x="579" y="73"/>
                  </a:lnTo>
                  <a:lnTo>
                    <a:pt x="574" y="78"/>
                  </a:lnTo>
                  <a:lnTo>
                    <a:pt x="567" y="84"/>
                  </a:lnTo>
                  <a:lnTo>
                    <a:pt x="562" y="89"/>
                  </a:lnTo>
                  <a:lnTo>
                    <a:pt x="555" y="93"/>
                  </a:lnTo>
                  <a:lnTo>
                    <a:pt x="548" y="97"/>
                  </a:lnTo>
                  <a:lnTo>
                    <a:pt x="541" y="101"/>
                  </a:lnTo>
                  <a:lnTo>
                    <a:pt x="533" y="104"/>
                  </a:lnTo>
                  <a:lnTo>
                    <a:pt x="525" y="105"/>
                  </a:lnTo>
                  <a:lnTo>
                    <a:pt x="516" y="106"/>
                  </a:lnTo>
                  <a:lnTo>
                    <a:pt x="508" y="107"/>
                  </a:lnTo>
                  <a:lnTo>
                    <a:pt x="508" y="107"/>
                  </a:lnTo>
                  <a:lnTo>
                    <a:pt x="500" y="106"/>
                  </a:lnTo>
                  <a:lnTo>
                    <a:pt x="491" y="105"/>
                  </a:lnTo>
                  <a:lnTo>
                    <a:pt x="484" y="104"/>
                  </a:lnTo>
                  <a:lnTo>
                    <a:pt x="475" y="101"/>
                  </a:lnTo>
                  <a:lnTo>
                    <a:pt x="468" y="97"/>
                  </a:lnTo>
                  <a:lnTo>
                    <a:pt x="461" y="93"/>
                  </a:lnTo>
                  <a:lnTo>
                    <a:pt x="455" y="89"/>
                  </a:lnTo>
                  <a:lnTo>
                    <a:pt x="448" y="84"/>
                  </a:lnTo>
                  <a:lnTo>
                    <a:pt x="442" y="78"/>
                  </a:lnTo>
                  <a:lnTo>
                    <a:pt x="438" y="73"/>
                  </a:lnTo>
                  <a:lnTo>
                    <a:pt x="432" y="66"/>
                  </a:lnTo>
                  <a:lnTo>
                    <a:pt x="428" y="59"/>
                  </a:lnTo>
                  <a:lnTo>
                    <a:pt x="425" y="51"/>
                  </a:lnTo>
                  <a:lnTo>
                    <a:pt x="422" y="44"/>
                  </a:lnTo>
                  <a:lnTo>
                    <a:pt x="419" y="35"/>
                  </a:lnTo>
                  <a:lnTo>
                    <a:pt x="418" y="28"/>
                  </a:lnTo>
                  <a:lnTo>
                    <a:pt x="418" y="28"/>
                  </a:lnTo>
                  <a:lnTo>
                    <a:pt x="416" y="20"/>
                  </a:lnTo>
                  <a:lnTo>
                    <a:pt x="414" y="15"/>
                  </a:lnTo>
                  <a:lnTo>
                    <a:pt x="410" y="9"/>
                  </a:lnTo>
                  <a:lnTo>
                    <a:pt x="404" y="5"/>
                  </a:lnTo>
                  <a:lnTo>
                    <a:pt x="404" y="5"/>
                  </a:lnTo>
                  <a:lnTo>
                    <a:pt x="398" y="2"/>
                  </a:lnTo>
                  <a:lnTo>
                    <a:pt x="393" y="0"/>
                  </a:lnTo>
                  <a:lnTo>
                    <a:pt x="385" y="0"/>
                  </a:lnTo>
                  <a:lnTo>
                    <a:pt x="379" y="1"/>
                  </a:lnTo>
                  <a:lnTo>
                    <a:pt x="379" y="1"/>
                  </a:lnTo>
                  <a:lnTo>
                    <a:pt x="360" y="5"/>
                  </a:lnTo>
                  <a:lnTo>
                    <a:pt x="342" y="10"/>
                  </a:lnTo>
                  <a:lnTo>
                    <a:pt x="325" y="17"/>
                  </a:lnTo>
                  <a:lnTo>
                    <a:pt x="308" y="24"/>
                  </a:lnTo>
                  <a:lnTo>
                    <a:pt x="291" y="32"/>
                  </a:lnTo>
                  <a:lnTo>
                    <a:pt x="273" y="39"/>
                  </a:lnTo>
                  <a:lnTo>
                    <a:pt x="257" y="48"/>
                  </a:lnTo>
                  <a:lnTo>
                    <a:pt x="240" y="58"/>
                  </a:lnTo>
                  <a:lnTo>
                    <a:pt x="240" y="58"/>
                  </a:lnTo>
                  <a:lnTo>
                    <a:pt x="235" y="62"/>
                  </a:lnTo>
                  <a:lnTo>
                    <a:pt x="231" y="66"/>
                  </a:lnTo>
                  <a:lnTo>
                    <a:pt x="227" y="73"/>
                  </a:lnTo>
                  <a:lnTo>
                    <a:pt x="225" y="79"/>
                  </a:lnTo>
                  <a:lnTo>
                    <a:pt x="225" y="79"/>
                  </a:lnTo>
                  <a:lnTo>
                    <a:pt x="225" y="86"/>
                  </a:lnTo>
                  <a:lnTo>
                    <a:pt x="226" y="92"/>
                  </a:lnTo>
                  <a:lnTo>
                    <a:pt x="228" y="98"/>
                  </a:lnTo>
                  <a:lnTo>
                    <a:pt x="232" y="105"/>
                  </a:lnTo>
                  <a:lnTo>
                    <a:pt x="232" y="105"/>
                  </a:lnTo>
                  <a:lnTo>
                    <a:pt x="237" y="111"/>
                  </a:lnTo>
                  <a:lnTo>
                    <a:pt x="240" y="119"/>
                  </a:lnTo>
                  <a:lnTo>
                    <a:pt x="244" y="126"/>
                  </a:lnTo>
                  <a:lnTo>
                    <a:pt x="247" y="134"/>
                  </a:lnTo>
                  <a:lnTo>
                    <a:pt x="249" y="141"/>
                  </a:lnTo>
                  <a:lnTo>
                    <a:pt x="250" y="150"/>
                  </a:lnTo>
                  <a:lnTo>
                    <a:pt x="251" y="157"/>
                  </a:lnTo>
                  <a:lnTo>
                    <a:pt x="251" y="166"/>
                  </a:lnTo>
                  <a:lnTo>
                    <a:pt x="250" y="173"/>
                  </a:lnTo>
                  <a:lnTo>
                    <a:pt x="248" y="182"/>
                  </a:lnTo>
                  <a:lnTo>
                    <a:pt x="246" y="190"/>
                  </a:lnTo>
                  <a:lnTo>
                    <a:pt x="243" y="197"/>
                  </a:lnTo>
                  <a:lnTo>
                    <a:pt x="239" y="205"/>
                  </a:lnTo>
                  <a:lnTo>
                    <a:pt x="235" y="211"/>
                  </a:lnTo>
                  <a:lnTo>
                    <a:pt x="231" y="217"/>
                  </a:lnTo>
                  <a:lnTo>
                    <a:pt x="224" y="224"/>
                  </a:lnTo>
                  <a:lnTo>
                    <a:pt x="224" y="224"/>
                  </a:lnTo>
                  <a:lnTo>
                    <a:pt x="219" y="229"/>
                  </a:lnTo>
                  <a:lnTo>
                    <a:pt x="211" y="235"/>
                  </a:lnTo>
                  <a:lnTo>
                    <a:pt x="205" y="239"/>
                  </a:lnTo>
                  <a:lnTo>
                    <a:pt x="197" y="242"/>
                  </a:lnTo>
                  <a:lnTo>
                    <a:pt x="190" y="245"/>
                  </a:lnTo>
                  <a:lnTo>
                    <a:pt x="182" y="248"/>
                  </a:lnTo>
                  <a:lnTo>
                    <a:pt x="174" y="249"/>
                  </a:lnTo>
                  <a:lnTo>
                    <a:pt x="166" y="250"/>
                  </a:lnTo>
                  <a:lnTo>
                    <a:pt x="158" y="250"/>
                  </a:lnTo>
                  <a:lnTo>
                    <a:pt x="150" y="250"/>
                  </a:lnTo>
                  <a:lnTo>
                    <a:pt x="141" y="249"/>
                  </a:lnTo>
                  <a:lnTo>
                    <a:pt x="134" y="246"/>
                  </a:lnTo>
                  <a:lnTo>
                    <a:pt x="125" y="243"/>
                  </a:lnTo>
                  <a:lnTo>
                    <a:pt x="118" y="240"/>
                  </a:lnTo>
                  <a:lnTo>
                    <a:pt x="111" y="237"/>
                  </a:lnTo>
                  <a:lnTo>
                    <a:pt x="104" y="231"/>
                  </a:lnTo>
                  <a:lnTo>
                    <a:pt x="104" y="231"/>
                  </a:lnTo>
                  <a:lnTo>
                    <a:pt x="99" y="228"/>
                  </a:lnTo>
                  <a:lnTo>
                    <a:pt x="92" y="226"/>
                  </a:lnTo>
                  <a:lnTo>
                    <a:pt x="86" y="225"/>
                  </a:lnTo>
                  <a:lnTo>
                    <a:pt x="79" y="225"/>
                  </a:lnTo>
                  <a:lnTo>
                    <a:pt x="79" y="225"/>
                  </a:lnTo>
                  <a:lnTo>
                    <a:pt x="73" y="227"/>
                  </a:lnTo>
                  <a:lnTo>
                    <a:pt x="66" y="230"/>
                  </a:lnTo>
                  <a:lnTo>
                    <a:pt x="62" y="235"/>
                  </a:lnTo>
                  <a:lnTo>
                    <a:pt x="58" y="240"/>
                  </a:lnTo>
                  <a:lnTo>
                    <a:pt x="58" y="240"/>
                  </a:lnTo>
                  <a:lnTo>
                    <a:pt x="48" y="257"/>
                  </a:lnTo>
                  <a:lnTo>
                    <a:pt x="40" y="273"/>
                  </a:lnTo>
                  <a:lnTo>
                    <a:pt x="32" y="290"/>
                  </a:lnTo>
                  <a:lnTo>
                    <a:pt x="25" y="308"/>
                  </a:lnTo>
                  <a:lnTo>
                    <a:pt x="17" y="325"/>
                  </a:lnTo>
                  <a:lnTo>
                    <a:pt x="11" y="343"/>
                  </a:lnTo>
                  <a:lnTo>
                    <a:pt x="5" y="360"/>
                  </a:lnTo>
                  <a:lnTo>
                    <a:pt x="1" y="378"/>
                  </a:lnTo>
                  <a:lnTo>
                    <a:pt x="1" y="378"/>
                  </a:lnTo>
                  <a:lnTo>
                    <a:pt x="0" y="385"/>
                  </a:lnTo>
                  <a:lnTo>
                    <a:pt x="0" y="392"/>
                  </a:lnTo>
                  <a:lnTo>
                    <a:pt x="2" y="399"/>
                  </a:lnTo>
                  <a:lnTo>
                    <a:pt x="5" y="404"/>
                  </a:lnTo>
                  <a:lnTo>
                    <a:pt x="5" y="404"/>
                  </a:lnTo>
                  <a:lnTo>
                    <a:pt x="10" y="410"/>
                  </a:lnTo>
                  <a:lnTo>
                    <a:pt x="15" y="414"/>
                  </a:lnTo>
                  <a:lnTo>
                    <a:pt x="20" y="416"/>
                  </a:lnTo>
                  <a:lnTo>
                    <a:pt x="28" y="418"/>
                  </a:lnTo>
                  <a:lnTo>
                    <a:pt x="28" y="418"/>
                  </a:lnTo>
                  <a:lnTo>
                    <a:pt x="35" y="419"/>
                  </a:lnTo>
                  <a:lnTo>
                    <a:pt x="44" y="421"/>
                  </a:lnTo>
                  <a:lnTo>
                    <a:pt x="51" y="425"/>
                  </a:lnTo>
                  <a:lnTo>
                    <a:pt x="59" y="428"/>
                  </a:lnTo>
                  <a:lnTo>
                    <a:pt x="66" y="432"/>
                  </a:lnTo>
                  <a:lnTo>
                    <a:pt x="73" y="437"/>
                  </a:lnTo>
                  <a:lnTo>
                    <a:pt x="78" y="442"/>
                  </a:lnTo>
                  <a:lnTo>
                    <a:pt x="85" y="448"/>
                  </a:lnTo>
                  <a:lnTo>
                    <a:pt x="89" y="455"/>
                  </a:lnTo>
                  <a:lnTo>
                    <a:pt x="93" y="461"/>
                  </a:lnTo>
                  <a:lnTo>
                    <a:pt x="97" y="469"/>
                  </a:lnTo>
                  <a:lnTo>
                    <a:pt x="101" y="475"/>
                  </a:lnTo>
                  <a:lnTo>
                    <a:pt x="104" y="484"/>
                  </a:lnTo>
                  <a:lnTo>
                    <a:pt x="105" y="491"/>
                  </a:lnTo>
                  <a:lnTo>
                    <a:pt x="106" y="500"/>
                  </a:lnTo>
                  <a:lnTo>
                    <a:pt x="107" y="508"/>
                  </a:lnTo>
                  <a:lnTo>
                    <a:pt x="107" y="508"/>
                  </a:lnTo>
                  <a:lnTo>
                    <a:pt x="106" y="517"/>
                  </a:lnTo>
                  <a:lnTo>
                    <a:pt x="105" y="524"/>
                  </a:lnTo>
                  <a:lnTo>
                    <a:pt x="104" y="533"/>
                  </a:lnTo>
                  <a:lnTo>
                    <a:pt x="101" y="540"/>
                  </a:lnTo>
                  <a:lnTo>
                    <a:pt x="97" y="548"/>
                  </a:lnTo>
                  <a:lnTo>
                    <a:pt x="93" y="554"/>
                  </a:lnTo>
                  <a:lnTo>
                    <a:pt x="89" y="562"/>
                  </a:lnTo>
                  <a:lnTo>
                    <a:pt x="85" y="567"/>
                  </a:lnTo>
                  <a:lnTo>
                    <a:pt x="78" y="574"/>
                  </a:lnTo>
                  <a:lnTo>
                    <a:pt x="73" y="579"/>
                  </a:lnTo>
                  <a:lnTo>
                    <a:pt x="66" y="583"/>
                  </a:lnTo>
                  <a:lnTo>
                    <a:pt x="59" y="588"/>
                  </a:lnTo>
                  <a:lnTo>
                    <a:pt x="51" y="591"/>
                  </a:lnTo>
                  <a:lnTo>
                    <a:pt x="44" y="594"/>
                  </a:lnTo>
                  <a:lnTo>
                    <a:pt x="35" y="596"/>
                  </a:lnTo>
                  <a:lnTo>
                    <a:pt x="28" y="598"/>
                  </a:lnTo>
                  <a:lnTo>
                    <a:pt x="28" y="598"/>
                  </a:lnTo>
                  <a:lnTo>
                    <a:pt x="20" y="599"/>
                  </a:lnTo>
                  <a:lnTo>
                    <a:pt x="15" y="603"/>
                  </a:lnTo>
                  <a:lnTo>
                    <a:pt x="10" y="606"/>
                  </a:lnTo>
                  <a:lnTo>
                    <a:pt x="5" y="611"/>
                  </a:lnTo>
                  <a:lnTo>
                    <a:pt x="5" y="611"/>
                  </a:lnTo>
                  <a:lnTo>
                    <a:pt x="2" y="618"/>
                  </a:lnTo>
                  <a:lnTo>
                    <a:pt x="0" y="624"/>
                  </a:lnTo>
                  <a:lnTo>
                    <a:pt x="0" y="631"/>
                  </a:lnTo>
                  <a:lnTo>
                    <a:pt x="1" y="637"/>
                  </a:lnTo>
                  <a:lnTo>
                    <a:pt x="1" y="637"/>
                  </a:lnTo>
                  <a:lnTo>
                    <a:pt x="5" y="655"/>
                  </a:lnTo>
                  <a:lnTo>
                    <a:pt x="11" y="673"/>
                  </a:lnTo>
                  <a:lnTo>
                    <a:pt x="17" y="691"/>
                  </a:lnTo>
                  <a:lnTo>
                    <a:pt x="25" y="708"/>
                  </a:lnTo>
                  <a:lnTo>
                    <a:pt x="32" y="725"/>
                  </a:lnTo>
                  <a:lnTo>
                    <a:pt x="40" y="742"/>
                  </a:lnTo>
                  <a:lnTo>
                    <a:pt x="48" y="759"/>
                  </a:lnTo>
                  <a:lnTo>
                    <a:pt x="58" y="775"/>
                  </a:lnTo>
                  <a:lnTo>
                    <a:pt x="58" y="775"/>
                  </a:lnTo>
                  <a:lnTo>
                    <a:pt x="62" y="781"/>
                  </a:lnTo>
                  <a:lnTo>
                    <a:pt x="66" y="785"/>
                  </a:lnTo>
                  <a:lnTo>
                    <a:pt x="73" y="788"/>
                  </a:lnTo>
                  <a:lnTo>
                    <a:pt x="79" y="790"/>
                  </a:lnTo>
                  <a:lnTo>
                    <a:pt x="79" y="790"/>
                  </a:lnTo>
                  <a:lnTo>
                    <a:pt x="86" y="790"/>
                  </a:lnTo>
                  <a:lnTo>
                    <a:pt x="92" y="790"/>
                  </a:lnTo>
                  <a:lnTo>
                    <a:pt x="99" y="788"/>
                  </a:lnTo>
                  <a:lnTo>
                    <a:pt x="104" y="784"/>
                  </a:lnTo>
                  <a:lnTo>
                    <a:pt x="104" y="784"/>
                  </a:lnTo>
                  <a:lnTo>
                    <a:pt x="111" y="780"/>
                  </a:lnTo>
                  <a:lnTo>
                    <a:pt x="118" y="775"/>
                  </a:lnTo>
                  <a:lnTo>
                    <a:pt x="125" y="772"/>
                  </a:lnTo>
                  <a:lnTo>
                    <a:pt x="134" y="770"/>
                  </a:lnTo>
                  <a:lnTo>
                    <a:pt x="141" y="768"/>
                  </a:lnTo>
                  <a:lnTo>
                    <a:pt x="150" y="767"/>
                  </a:lnTo>
                  <a:lnTo>
                    <a:pt x="158" y="766"/>
                  </a:lnTo>
                  <a:lnTo>
                    <a:pt x="166" y="766"/>
                  </a:lnTo>
                  <a:lnTo>
                    <a:pt x="174" y="767"/>
                  </a:lnTo>
                  <a:lnTo>
                    <a:pt x="182" y="768"/>
                  </a:lnTo>
                  <a:lnTo>
                    <a:pt x="190" y="770"/>
                  </a:lnTo>
                  <a:lnTo>
                    <a:pt x="197" y="773"/>
                  </a:lnTo>
                  <a:lnTo>
                    <a:pt x="205" y="776"/>
                  </a:lnTo>
                  <a:lnTo>
                    <a:pt x="211" y="781"/>
                  </a:lnTo>
                  <a:lnTo>
                    <a:pt x="219" y="786"/>
                  </a:lnTo>
                  <a:lnTo>
                    <a:pt x="224" y="791"/>
                  </a:lnTo>
                  <a:lnTo>
                    <a:pt x="224" y="791"/>
                  </a:lnTo>
                  <a:lnTo>
                    <a:pt x="231" y="798"/>
                  </a:lnTo>
                  <a:lnTo>
                    <a:pt x="235" y="804"/>
                  </a:lnTo>
                  <a:lnTo>
                    <a:pt x="239" y="812"/>
                  </a:lnTo>
                  <a:lnTo>
                    <a:pt x="243" y="818"/>
                  </a:lnTo>
                  <a:lnTo>
                    <a:pt x="246" y="826"/>
                  </a:lnTo>
                  <a:lnTo>
                    <a:pt x="248" y="834"/>
                  </a:lnTo>
                  <a:lnTo>
                    <a:pt x="250" y="842"/>
                  </a:lnTo>
                  <a:lnTo>
                    <a:pt x="251" y="849"/>
                  </a:lnTo>
                  <a:lnTo>
                    <a:pt x="251" y="858"/>
                  </a:lnTo>
                  <a:lnTo>
                    <a:pt x="250" y="866"/>
                  </a:lnTo>
                  <a:lnTo>
                    <a:pt x="249" y="874"/>
                  </a:lnTo>
                  <a:lnTo>
                    <a:pt x="247" y="882"/>
                  </a:lnTo>
                  <a:lnTo>
                    <a:pt x="244" y="890"/>
                  </a:lnTo>
                  <a:lnTo>
                    <a:pt x="240" y="898"/>
                  </a:lnTo>
                  <a:lnTo>
                    <a:pt x="237" y="904"/>
                  </a:lnTo>
                  <a:lnTo>
                    <a:pt x="232" y="912"/>
                  </a:lnTo>
                  <a:lnTo>
                    <a:pt x="232" y="912"/>
                  </a:lnTo>
                  <a:lnTo>
                    <a:pt x="228" y="917"/>
                  </a:lnTo>
                  <a:lnTo>
                    <a:pt x="226" y="923"/>
                  </a:lnTo>
                  <a:lnTo>
                    <a:pt x="225" y="930"/>
                  </a:lnTo>
                  <a:lnTo>
                    <a:pt x="225" y="936"/>
                  </a:lnTo>
                  <a:lnTo>
                    <a:pt x="225" y="936"/>
                  </a:lnTo>
                  <a:lnTo>
                    <a:pt x="227" y="943"/>
                  </a:lnTo>
                  <a:lnTo>
                    <a:pt x="231" y="949"/>
                  </a:lnTo>
                  <a:lnTo>
                    <a:pt x="235" y="955"/>
                  </a:lnTo>
                  <a:lnTo>
                    <a:pt x="240" y="958"/>
                  </a:lnTo>
                  <a:lnTo>
                    <a:pt x="240" y="958"/>
                  </a:lnTo>
                  <a:lnTo>
                    <a:pt x="257" y="967"/>
                  </a:lnTo>
                  <a:lnTo>
                    <a:pt x="273" y="976"/>
                  </a:lnTo>
                  <a:lnTo>
                    <a:pt x="291" y="985"/>
                  </a:lnTo>
                  <a:lnTo>
                    <a:pt x="308" y="992"/>
                  </a:lnTo>
                  <a:lnTo>
                    <a:pt x="325" y="999"/>
                  </a:lnTo>
                  <a:lnTo>
                    <a:pt x="342" y="1005"/>
                  </a:lnTo>
                  <a:lnTo>
                    <a:pt x="360" y="1010"/>
                  </a:lnTo>
                  <a:lnTo>
                    <a:pt x="379" y="1016"/>
                  </a:lnTo>
                  <a:lnTo>
                    <a:pt x="379" y="1016"/>
                  </a:lnTo>
                  <a:lnTo>
                    <a:pt x="386" y="1017"/>
                  </a:lnTo>
                  <a:lnTo>
                    <a:pt x="386" y="1017"/>
                  </a:lnTo>
                  <a:lnTo>
                    <a:pt x="391" y="1016"/>
                  </a:lnTo>
                  <a:lnTo>
                    <a:pt x="396" y="1015"/>
                  </a:lnTo>
                  <a:lnTo>
                    <a:pt x="400" y="1014"/>
                  </a:lnTo>
                  <a:lnTo>
                    <a:pt x="404" y="1010"/>
                  </a:lnTo>
                  <a:lnTo>
                    <a:pt x="404" y="1010"/>
                  </a:lnTo>
                  <a:lnTo>
                    <a:pt x="410" y="1006"/>
                  </a:lnTo>
                  <a:lnTo>
                    <a:pt x="414" y="1001"/>
                  </a:lnTo>
                  <a:lnTo>
                    <a:pt x="416" y="995"/>
                  </a:lnTo>
                  <a:lnTo>
                    <a:pt x="418" y="989"/>
                  </a:lnTo>
                  <a:lnTo>
                    <a:pt x="418" y="989"/>
                  </a:lnTo>
                  <a:lnTo>
                    <a:pt x="419" y="980"/>
                  </a:lnTo>
                  <a:lnTo>
                    <a:pt x="422" y="972"/>
                  </a:lnTo>
                  <a:lnTo>
                    <a:pt x="425" y="964"/>
                  </a:lnTo>
                  <a:lnTo>
                    <a:pt x="428" y="957"/>
                  </a:lnTo>
                  <a:lnTo>
                    <a:pt x="432" y="950"/>
                  </a:lnTo>
                  <a:lnTo>
                    <a:pt x="438" y="944"/>
                  </a:lnTo>
                  <a:lnTo>
                    <a:pt x="442" y="937"/>
                  </a:lnTo>
                  <a:lnTo>
                    <a:pt x="448" y="932"/>
                  </a:lnTo>
                  <a:lnTo>
                    <a:pt x="455" y="927"/>
                  </a:lnTo>
                  <a:lnTo>
                    <a:pt x="461" y="922"/>
                  </a:lnTo>
                  <a:lnTo>
                    <a:pt x="468" y="918"/>
                  </a:lnTo>
                  <a:lnTo>
                    <a:pt x="475" y="915"/>
                  </a:lnTo>
                  <a:lnTo>
                    <a:pt x="484" y="913"/>
                  </a:lnTo>
                  <a:lnTo>
                    <a:pt x="491" y="911"/>
                  </a:lnTo>
                  <a:lnTo>
                    <a:pt x="500" y="910"/>
                  </a:lnTo>
                  <a:lnTo>
                    <a:pt x="508" y="910"/>
                  </a:lnTo>
                  <a:lnTo>
                    <a:pt x="508" y="910"/>
                  </a:lnTo>
                  <a:lnTo>
                    <a:pt x="516" y="910"/>
                  </a:lnTo>
                  <a:lnTo>
                    <a:pt x="525" y="911"/>
                  </a:lnTo>
                  <a:lnTo>
                    <a:pt x="533" y="913"/>
                  </a:lnTo>
                  <a:lnTo>
                    <a:pt x="541" y="915"/>
                  </a:lnTo>
                  <a:lnTo>
                    <a:pt x="548" y="918"/>
                  </a:lnTo>
                  <a:lnTo>
                    <a:pt x="555" y="922"/>
                  </a:lnTo>
                  <a:lnTo>
                    <a:pt x="562" y="927"/>
                  </a:lnTo>
                  <a:lnTo>
                    <a:pt x="567" y="932"/>
                  </a:lnTo>
                  <a:lnTo>
                    <a:pt x="574" y="937"/>
                  </a:lnTo>
                  <a:lnTo>
                    <a:pt x="579" y="944"/>
                  </a:lnTo>
                  <a:lnTo>
                    <a:pt x="584" y="950"/>
                  </a:lnTo>
                  <a:lnTo>
                    <a:pt x="588" y="957"/>
                  </a:lnTo>
                  <a:lnTo>
                    <a:pt x="591" y="964"/>
                  </a:lnTo>
                  <a:lnTo>
                    <a:pt x="594" y="972"/>
                  </a:lnTo>
                  <a:lnTo>
                    <a:pt x="596" y="980"/>
                  </a:lnTo>
                  <a:lnTo>
                    <a:pt x="597" y="989"/>
                  </a:lnTo>
                  <a:lnTo>
                    <a:pt x="597" y="989"/>
                  </a:lnTo>
                  <a:lnTo>
                    <a:pt x="600" y="995"/>
                  </a:lnTo>
                  <a:lnTo>
                    <a:pt x="603" y="1001"/>
                  </a:lnTo>
                  <a:lnTo>
                    <a:pt x="606" y="1006"/>
                  </a:lnTo>
                  <a:lnTo>
                    <a:pt x="611" y="1010"/>
                  </a:lnTo>
                  <a:lnTo>
                    <a:pt x="611" y="1010"/>
                  </a:lnTo>
                  <a:lnTo>
                    <a:pt x="618" y="1014"/>
                  </a:lnTo>
                  <a:lnTo>
                    <a:pt x="624" y="1016"/>
                  </a:lnTo>
                  <a:lnTo>
                    <a:pt x="631" y="1017"/>
                  </a:lnTo>
                  <a:lnTo>
                    <a:pt x="637" y="1016"/>
                  </a:lnTo>
                  <a:lnTo>
                    <a:pt x="637" y="1016"/>
                  </a:lnTo>
                  <a:lnTo>
                    <a:pt x="655" y="1010"/>
                  </a:lnTo>
                  <a:lnTo>
                    <a:pt x="674" y="1005"/>
                  </a:lnTo>
                  <a:lnTo>
                    <a:pt x="691" y="999"/>
                  </a:lnTo>
                  <a:lnTo>
                    <a:pt x="708" y="992"/>
                  </a:lnTo>
                  <a:lnTo>
                    <a:pt x="725" y="985"/>
                  </a:lnTo>
                  <a:lnTo>
                    <a:pt x="742" y="976"/>
                  </a:lnTo>
                  <a:lnTo>
                    <a:pt x="760" y="967"/>
                  </a:lnTo>
                  <a:lnTo>
                    <a:pt x="776" y="958"/>
                  </a:lnTo>
                  <a:lnTo>
                    <a:pt x="776" y="958"/>
                  </a:lnTo>
                  <a:lnTo>
                    <a:pt x="781" y="955"/>
                  </a:lnTo>
                  <a:lnTo>
                    <a:pt x="785" y="949"/>
                  </a:lnTo>
                  <a:lnTo>
                    <a:pt x="788" y="944"/>
                  </a:lnTo>
                  <a:lnTo>
                    <a:pt x="791" y="936"/>
                  </a:lnTo>
                  <a:lnTo>
                    <a:pt x="791" y="936"/>
                  </a:lnTo>
                  <a:lnTo>
                    <a:pt x="791" y="930"/>
                  </a:lnTo>
                  <a:lnTo>
                    <a:pt x="791" y="923"/>
                  </a:lnTo>
                  <a:lnTo>
                    <a:pt x="787" y="917"/>
                  </a:lnTo>
                  <a:lnTo>
                    <a:pt x="784" y="912"/>
                  </a:lnTo>
                  <a:lnTo>
                    <a:pt x="784" y="912"/>
                  </a:lnTo>
                  <a:lnTo>
                    <a:pt x="780" y="904"/>
                  </a:lnTo>
                  <a:lnTo>
                    <a:pt x="776" y="898"/>
                  </a:lnTo>
                  <a:lnTo>
                    <a:pt x="772" y="890"/>
                  </a:lnTo>
                  <a:lnTo>
                    <a:pt x="769" y="882"/>
                  </a:lnTo>
                  <a:lnTo>
                    <a:pt x="767" y="874"/>
                  </a:lnTo>
                  <a:lnTo>
                    <a:pt x="766" y="866"/>
                  </a:lnTo>
                  <a:lnTo>
                    <a:pt x="765" y="858"/>
                  </a:lnTo>
                  <a:lnTo>
                    <a:pt x="766" y="849"/>
                  </a:lnTo>
                  <a:lnTo>
                    <a:pt x="766" y="842"/>
                  </a:lnTo>
                  <a:lnTo>
                    <a:pt x="768" y="834"/>
                  </a:lnTo>
                  <a:lnTo>
                    <a:pt x="770" y="826"/>
                  </a:lnTo>
                  <a:lnTo>
                    <a:pt x="773" y="818"/>
                  </a:lnTo>
                  <a:lnTo>
                    <a:pt x="777" y="812"/>
                  </a:lnTo>
                  <a:lnTo>
                    <a:pt x="781" y="804"/>
                  </a:lnTo>
                  <a:lnTo>
                    <a:pt x="786" y="798"/>
                  </a:lnTo>
                  <a:lnTo>
                    <a:pt x="792" y="791"/>
                  </a:lnTo>
                  <a:lnTo>
                    <a:pt x="792" y="791"/>
                  </a:lnTo>
                  <a:lnTo>
                    <a:pt x="798" y="786"/>
                  </a:lnTo>
                  <a:lnTo>
                    <a:pt x="805" y="781"/>
                  </a:lnTo>
                  <a:lnTo>
                    <a:pt x="811" y="776"/>
                  </a:lnTo>
                  <a:lnTo>
                    <a:pt x="819" y="773"/>
                  </a:lnTo>
                  <a:lnTo>
                    <a:pt x="826" y="770"/>
                  </a:lnTo>
                  <a:lnTo>
                    <a:pt x="835" y="768"/>
                  </a:lnTo>
                  <a:lnTo>
                    <a:pt x="842" y="767"/>
                  </a:lnTo>
                  <a:lnTo>
                    <a:pt x="851" y="766"/>
                  </a:lnTo>
                  <a:lnTo>
                    <a:pt x="858" y="766"/>
                  </a:lnTo>
                  <a:lnTo>
                    <a:pt x="867" y="767"/>
                  </a:lnTo>
                  <a:lnTo>
                    <a:pt x="874" y="768"/>
                  </a:lnTo>
                  <a:lnTo>
                    <a:pt x="883" y="770"/>
                  </a:lnTo>
                  <a:lnTo>
                    <a:pt x="890" y="772"/>
                  </a:lnTo>
                  <a:lnTo>
                    <a:pt x="898" y="775"/>
                  </a:lnTo>
                  <a:lnTo>
                    <a:pt x="904" y="780"/>
                  </a:lnTo>
                  <a:lnTo>
                    <a:pt x="912" y="784"/>
                  </a:lnTo>
                  <a:lnTo>
                    <a:pt x="912" y="784"/>
                  </a:lnTo>
                  <a:lnTo>
                    <a:pt x="917" y="788"/>
                  </a:lnTo>
                  <a:lnTo>
                    <a:pt x="924" y="790"/>
                  </a:lnTo>
                  <a:lnTo>
                    <a:pt x="930" y="790"/>
                  </a:lnTo>
                  <a:lnTo>
                    <a:pt x="937" y="790"/>
                  </a:lnTo>
                  <a:lnTo>
                    <a:pt x="937" y="790"/>
                  </a:lnTo>
                  <a:lnTo>
                    <a:pt x="943" y="788"/>
                  </a:lnTo>
                  <a:lnTo>
                    <a:pt x="949" y="785"/>
                  </a:lnTo>
                  <a:lnTo>
                    <a:pt x="955" y="781"/>
                  </a:lnTo>
                  <a:lnTo>
                    <a:pt x="958" y="775"/>
                  </a:lnTo>
                  <a:lnTo>
                    <a:pt x="958" y="775"/>
                  </a:lnTo>
                  <a:lnTo>
                    <a:pt x="968" y="759"/>
                  </a:lnTo>
                  <a:lnTo>
                    <a:pt x="976" y="742"/>
                  </a:lnTo>
                  <a:lnTo>
                    <a:pt x="985" y="725"/>
                  </a:lnTo>
                  <a:lnTo>
                    <a:pt x="992" y="708"/>
                  </a:lnTo>
                  <a:lnTo>
                    <a:pt x="999" y="691"/>
                  </a:lnTo>
                  <a:lnTo>
                    <a:pt x="1005" y="673"/>
                  </a:lnTo>
                  <a:lnTo>
                    <a:pt x="1011" y="655"/>
                  </a:lnTo>
                  <a:lnTo>
                    <a:pt x="1016" y="637"/>
                  </a:lnTo>
                  <a:lnTo>
                    <a:pt x="1016" y="637"/>
                  </a:lnTo>
                  <a:lnTo>
                    <a:pt x="1017" y="631"/>
                  </a:lnTo>
                  <a:lnTo>
                    <a:pt x="1016" y="624"/>
                  </a:lnTo>
                  <a:lnTo>
                    <a:pt x="1014" y="618"/>
                  </a:lnTo>
                  <a:lnTo>
                    <a:pt x="1011" y="611"/>
                  </a:lnTo>
                  <a:lnTo>
                    <a:pt x="1011" y="611"/>
                  </a:lnTo>
                  <a:lnTo>
                    <a:pt x="1006" y="606"/>
                  </a:lnTo>
                  <a:lnTo>
                    <a:pt x="1001" y="603"/>
                  </a:lnTo>
                  <a:lnTo>
                    <a:pt x="996" y="599"/>
                  </a:lnTo>
                  <a:lnTo>
                    <a:pt x="989" y="598"/>
                  </a:lnTo>
                  <a:lnTo>
                    <a:pt x="989" y="598"/>
                  </a:lnTo>
                  <a:close/>
                  <a:moveTo>
                    <a:pt x="919" y="715"/>
                  </a:moveTo>
                  <a:lnTo>
                    <a:pt x="919" y="715"/>
                  </a:lnTo>
                  <a:lnTo>
                    <a:pt x="908" y="711"/>
                  </a:lnTo>
                  <a:lnTo>
                    <a:pt x="897" y="707"/>
                  </a:lnTo>
                  <a:lnTo>
                    <a:pt x="885" y="705"/>
                  </a:lnTo>
                  <a:lnTo>
                    <a:pt x="874" y="702"/>
                  </a:lnTo>
                  <a:lnTo>
                    <a:pt x="863" y="702"/>
                  </a:lnTo>
                  <a:lnTo>
                    <a:pt x="851" y="702"/>
                  </a:lnTo>
                  <a:lnTo>
                    <a:pt x="840" y="702"/>
                  </a:lnTo>
                  <a:lnTo>
                    <a:pt x="828" y="705"/>
                  </a:lnTo>
                  <a:lnTo>
                    <a:pt x="816" y="707"/>
                  </a:lnTo>
                  <a:lnTo>
                    <a:pt x="806" y="710"/>
                  </a:lnTo>
                  <a:lnTo>
                    <a:pt x="795" y="714"/>
                  </a:lnTo>
                  <a:lnTo>
                    <a:pt x="784" y="720"/>
                  </a:lnTo>
                  <a:lnTo>
                    <a:pt x="775" y="725"/>
                  </a:lnTo>
                  <a:lnTo>
                    <a:pt x="765" y="731"/>
                  </a:lnTo>
                  <a:lnTo>
                    <a:pt x="755" y="739"/>
                  </a:lnTo>
                  <a:lnTo>
                    <a:pt x="747" y="746"/>
                  </a:lnTo>
                  <a:lnTo>
                    <a:pt x="747" y="746"/>
                  </a:lnTo>
                  <a:lnTo>
                    <a:pt x="738" y="755"/>
                  </a:lnTo>
                  <a:lnTo>
                    <a:pt x="732" y="765"/>
                  </a:lnTo>
                  <a:lnTo>
                    <a:pt x="724" y="774"/>
                  </a:lnTo>
                  <a:lnTo>
                    <a:pt x="719" y="785"/>
                  </a:lnTo>
                  <a:lnTo>
                    <a:pt x="714" y="796"/>
                  </a:lnTo>
                  <a:lnTo>
                    <a:pt x="710" y="807"/>
                  </a:lnTo>
                  <a:lnTo>
                    <a:pt x="707" y="817"/>
                  </a:lnTo>
                  <a:lnTo>
                    <a:pt x="704" y="828"/>
                  </a:lnTo>
                  <a:lnTo>
                    <a:pt x="703" y="840"/>
                  </a:lnTo>
                  <a:lnTo>
                    <a:pt x="702" y="852"/>
                  </a:lnTo>
                  <a:lnTo>
                    <a:pt x="702" y="862"/>
                  </a:lnTo>
                  <a:lnTo>
                    <a:pt x="703" y="874"/>
                  </a:lnTo>
                  <a:lnTo>
                    <a:pt x="705" y="886"/>
                  </a:lnTo>
                  <a:lnTo>
                    <a:pt x="707" y="897"/>
                  </a:lnTo>
                  <a:lnTo>
                    <a:pt x="711" y="907"/>
                  </a:lnTo>
                  <a:lnTo>
                    <a:pt x="716" y="919"/>
                  </a:lnTo>
                  <a:lnTo>
                    <a:pt x="716" y="919"/>
                  </a:lnTo>
                  <a:lnTo>
                    <a:pt x="684" y="933"/>
                  </a:lnTo>
                  <a:lnTo>
                    <a:pt x="652" y="945"/>
                  </a:lnTo>
                  <a:lnTo>
                    <a:pt x="652" y="945"/>
                  </a:lnTo>
                  <a:lnTo>
                    <a:pt x="648" y="934"/>
                  </a:lnTo>
                  <a:lnTo>
                    <a:pt x="643" y="923"/>
                  </a:lnTo>
                  <a:lnTo>
                    <a:pt x="636" y="914"/>
                  </a:lnTo>
                  <a:lnTo>
                    <a:pt x="630" y="904"/>
                  </a:lnTo>
                  <a:lnTo>
                    <a:pt x="622" y="896"/>
                  </a:lnTo>
                  <a:lnTo>
                    <a:pt x="614" y="888"/>
                  </a:lnTo>
                  <a:lnTo>
                    <a:pt x="605" y="881"/>
                  </a:lnTo>
                  <a:lnTo>
                    <a:pt x="596" y="873"/>
                  </a:lnTo>
                  <a:lnTo>
                    <a:pt x="587" y="867"/>
                  </a:lnTo>
                  <a:lnTo>
                    <a:pt x="576" y="861"/>
                  </a:lnTo>
                  <a:lnTo>
                    <a:pt x="565" y="857"/>
                  </a:lnTo>
                  <a:lnTo>
                    <a:pt x="555" y="853"/>
                  </a:lnTo>
                  <a:lnTo>
                    <a:pt x="544" y="849"/>
                  </a:lnTo>
                  <a:lnTo>
                    <a:pt x="532" y="847"/>
                  </a:lnTo>
                  <a:lnTo>
                    <a:pt x="520" y="846"/>
                  </a:lnTo>
                  <a:lnTo>
                    <a:pt x="508" y="845"/>
                  </a:lnTo>
                  <a:lnTo>
                    <a:pt x="508" y="845"/>
                  </a:lnTo>
                  <a:lnTo>
                    <a:pt x="496" y="846"/>
                  </a:lnTo>
                  <a:lnTo>
                    <a:pt x="484" y="847"/>
                  </a:lnTo>
                  <a:lnTo>
                    <a:pt x="473" y="849"/>
                  </a:lnTo>
                  <a:lnTo>
                    <a:pt x="461" y="853"/>
                  </a:lnTo>
                  <a:lnTo>
                    <a:pt x="450" y="857"/>
                  </a:lnTo>
                  <a:lnTo>
                    <a:pt x="440" y="861"/>
                  </a:lnTo>
                  <a:lnTo>
                    <a:pt x="430" y="867"/>
                  </a:lnTo>
                  <a:lnTo>
                    <a:pt x="420" y="873"/>
                  </a:lnTo>
                  <a:lnTo>
                    <a:pt x="411" y="881"/>
                  </a:lnTo>
                  <a:lnTo>
                    <a:pt x="402" y="888"/>
                  </a:lnTo>
                  <a:lnTo>
                    <a:pt x="395" y="896"/>
                  </a:lnTo>
                  <a:lnTo>
                    <a:pt x="387" y="904"/>
                  </a:lnTo>
                  <a:lnTo>
                    <a:pt x="380" y="914"/>
                  </a:lnTo>
                  <a:lnTo>
                    <a:pt x="374" y="923"/>
                  </a:lnTo>
                  <a:lnTo>
                    <a:pt x="369" y="934"/>
                  </a:lnTo>
                  <a:lnTo>
                    <a:pt x="364" y="945"/>
                  </a:lnTo>
                  <a:lnTo>
                    <a:pt x="364" y="945"/>
                  </a:lnTo>
                  <a:lnTo>
                    <a:pt x="331" y="933"/>
                  </a:lnTo>
                  <a:lnTo>
                    <a:pt x="301" y="919"/>
                  </a:lnTo>
                  <a:lnTo>
                    <a:pt x="301" y="919"/>
                  </a:lnTo>
                  <a:lnTo>
                    <a:pt x="306" y="907"/>
                  </a:lnTo>
                  <a:lnTo>
                    <a:pt x="309" y="897"/>
                  </a:lnTo>
                  <a:lnTo>
                    <a:pt x="311" y="886"/>
                  </a:lnTo>
                  <a:lnTo>
                    <a:pt x="313" y="874"/>
                  </a:lnTo>
                  <a:lnTo>
                    <a:pt x="314" y="862"/>
                  </a:lnTo>
                  <a:lnTo>
                    <a:pt x="314" y="852"/>
                  </a:lnTo>
                  <a:lnTo>
                    <a:pt x="313" y="840"/>
                  </a:lnTo>
                  <a:lnTo>
                    <a:pt x="312" y="828"/>
                  </a:lnTo>
                  <a:lnTo>
                    <a:pt x="310" y="817"/>
                  </a:lnTo>
                  <a:lnTo>
                    <a:pt x="307" y="807"/>
                  </a:lnTo>
                  <a:lnTo>
                    <a:pt x="302" y="796"/>
                  </a:lnTo>
                  <a:lnTo>
                    <a:pt x="297" y="785"/>
                  </a:lnTo>
                  <a:lnTo>
                    <a:pt x="292" y="774"/>
                  </a:lnTo>
                  <a:lnTo>
                    <a:pt x="285" y="765"/>
                  </a:lnTo>
                  <a:lnTo>
                    <a:pt x="278" y="755"/>
                  </a:lnTo>
                  <a:lnTo>
                    <a:pt x="269" y="746"/>
                  </a:lnTo>
                  <a:lnTo>
                    <a:pt x="269" y="746"/>
                  </a:lnTo>
                  <a:lnTo>
                    <a:pt x="258" y="737"/>
                  </a:lnTo>
                  <a:lnTo>
                    <a:pt x="246" y="727"/>
                  </a:lnTo>
                  <a:lnTo>
                    <a:pt x="233" y="720"/>
                  </a:lnTo>
                  <a:lnTo>
                    <a:pt x="220" y="713"/>
                  </a:lnTo>
                  <a:lnTo>
                    <a:pt x="206" y="708"/>
                  </a:lnTo>
                  <a:lnTo>
                    <a:pt x="191" y="705"/>
                  </a:lnTo>
                  <a:lnTo>
                    <a:pt x="176" y="702"/>
                  </a:lnTo>
                  <a:lnTo>
                    <a:pt x="161" y="701"/>
                  </a:lnTo>
                  <a:lnTo>
                    <a:pt x="161" y="701"/>
                  </a:lnTo>
                  <a:lnTo>
                    <a:pt x="145" y="702"/>
                  </a:lnTo>
                  <a:lnTo>
                    <a:pt x="128" y="705"/>
                  </a:lnTo>
                  <a:lnTo>
                    <a:pt x="113" y="709"/>
                  </a:lnTo>
                  <a:lnTo>
                    <a:pt x="97" y="715"/>
                  </a:lnTo>
                  <a:lnTo>
                    <a:pt x="97" y="715"/>
                  </a:lnTo>
                  <a:lnTo>
                    <a:pt x="90" y="699"/>
                  </a:lnTo>
                  <a:lnTo>
                    <a:pt x="82" y="684"/>
                  </a:lnTo>
                  <a:lnTo>
                    <a:pt x="71" y="652"/>
                  </a:lnTo>
                  <a:lnTo>
                    <a:pt x="71" y="652"/>
                  </a:lnTo>
                  <a:lnTo>
                    <a:pt x="81" y="648"/>
                  </a:lnTo>
                  <a:lnTo>
                    <a:pt x="92" y="642"/>
                  </a:lnTo>
                  <a:lnTo>
                    <a:pt x="102" y="636"/>
                  </a:lnTo>
                  <a:lnTo>
                    <a:pt x="111" y="629"/>
                  </a:lnTo>
                  <a:lnTo>
                    <a:pt x="120" y="622"/>
                  </a:lnTo>
                  <a:lnTo>
                    <a:pt x="129" y="613"/>
                  </a:lnTo>
                  <a:lnTo>
                    <a:pt x="136" y="605"/>
                  </a:lnTo>
                  <a:lnTo>
                    <a:pt x="143" y="596"/>
                  </a:lnTo>
                  <a:lnTo>
                    <a:pt x="149" y="587"/>
                  </a:lnTo>
                  <a:lnTo>
                    <a:pt x="154" y="576"/>
                  </a:lnTo>
                  <a:lnTo>
                    <a:pt x="160" y="565"/>
                  </a:lnTo>
                  <a:lnTo>
                    <a:pt x="163" y="554"/>
                  </a:lnTo>
                  <a:lnTo>
                    <a:pt x="166" y="544"/>
                  </a:lnTo>
                  <a:lnTo>
                    <a:pt x="168" y="532"/>
                  </a:lnTo>
                  <a:lnTo>
                    <a:pt x="170" y="520"/>
                  </a:lnTo>
                  <a:lnTo>
                    <a:pt x="170" y="508"/>
                  </a:lnTo>
                  <a:lnTo>
                    <a:pt x="170" y="508"/>
                  </a:lnTo>
                  <a:lnTo>
                    <a:pt x="170" y="495"/>
                  </a:lnTo>
                  <a:lnTo>
                    <a:pt x="168" y="484"/>
                  </a:lnTo>
                  <a:lnTo>
                    <a:pt x="166" y="473"/>
                  </a:lnTo>
                  <a:lnTo>
                    <a:pt x="163" y="461"/>
                  </a:lnTo>
                  <a:lnTo>
                    <a:pt x="160" y="450"/>
                  </a:lnTo>
                  <a:lnTo>
                    <a:pt x="154" y="440"/>
                  </a:lnTo>
                  <a:lnTo>
                    <a:pt x="149" y="430"/>
                  </a:lnTo>
                  <a:lnTo>
                    <a:pt x="143" y="420"/>
                  </a:lnTo>
                  <a:lnTo>
                    <a:pt x="136" y="411"/>
                  </a:lnTo>
                  <a:lnTo>
                    <a:pt x="129" y="402"/>
                  </a:lnTo>
                  <a:lnTo>
                    <a:pt x="120" y="395"/>
                  </a:lnTo>
                  <a:lnTo>
                    <a:pt x="111" y="387"/>
                  </a:lnTo>
                  <a:lnTo>
                    <a:pt x="102" y="379"/>
                  </a:lnTo>
                  <a:lnTo>
                    <a:pt x="92" y="374"/>
                  </a:lnTo>
                  <a:lnTo>
                    <a:pt x="81" y="369"/>
                  </a:lnTo>
                  <a:lnTo>
                    <a:pt x="71" y="363"/>
                  </a:lnTo>
                  <a:lnTo>
                    <a:pt x="71" y="363"/>
                  </a:lnTo>
                  <a:lnTo>
                    <a:pt x="82" y="332"/>
                  </a:lnTo>
                  <a:lnTo>
                    <a:pt x="90" y="316"/>
                  </a:lnTo>
                  <a:lnTo>
                    <a:pt x="97" y="301"/>
                  </a:lnTo>
                  <a:lnTo>
                    <a:pt x="97" y="301"/>
                  </a:lnTo>
                  <a:lnTo>
                    <a:pt x="113" y="307"/>
                  </a:lnTo>
                  <a:lnTo>
                    <a:pt x="129" y="311"/>
                  </a:lnTo>
                  <a:lnTo>
                    <a:pt x="145" y="313"/>
                  </a:lnTo>
                  <a:lnTo>
                    <a:pt x="161" y="314"/>
                  </a:lnTo>
                  <a:lnTo>
                    <a:pt x="161" y="314"/>
                  </a:lnTo>
                  <a:lnTo>
                    <a:pt x="176" y="314"/>
                  </a:lnTo>
                  <a:lnTo>
                    <a:pt x="191" y="311"/>
                  </a:lnTo>
                  <a:lnTo>
                    <a:pt x="206" y="308"/>
                  </a:lnTo>
                  <a:lnTo>
                    <a:pt x="220" y="302"/>
                  </a:lnTo>
                  <a:lnTo>
                    <a:pt x="233" y="296"/>
                  </a:lnTo>
                  <a:lnTo>
                    <a:pt x="246" y="288"/>
                  </a:lnTo>
                  <a:lnTo>
                    <a:pt x="258" y="280"/>
                  </a:lnTo>
                  <a:lnTo>
                    <a:pt x="269" y="269"/>
                  </a:lnTo>
                  <a:lnTo>
                    <a:pt x="269" y="269"/>
                  </a:lnTo>
                  <a:lnTo>
                    <a:pt x="278" y="260"/>
                  </a:lnTo>
                  <a:lnTo>
                    <a:pt x="285" y="251"/>
                  </a:lnTo>
                  <a:lnTo>
                    <a:pt x="292" y="241"/>
                  </a:lnTo>
                  <a:lnTo>
                    <a:pt x="297" y="231"/>
                  </a:lnTo>
                  <a:lnTo>
                    <a:pt x="302" y="221"/>
                  </a:lnTo>
                  <a:lnTo>
                    <a:pt x="307" y="210"/>
                  </a:lnTo>
                  <a:lnTo>
                    <a:pt x="310" y="198"/>
                  </a:lnTo>
                  <a:lnTo>
                    <a:pt x="312" y="187"/>
                  </a:lnTo>
                  <a:lnTo>
                    <a:pt x="313" y="176"/>
                  </a:lnTo>
                  <a:lnTo>
                    <a:pt x="314" y="165"/>
                  </a:lnTo>
                  <a:lnTo>
                    <a:pt x="314" y="153"/>
                  </a:lnTo>
                  <a:lnTo>
                    <a:pt x="313" y="141"/>
                  </a:lnTo>
                  <a:lnTo>
                    <a:pt x="311" y="131"/>
                  </a:lnTo>
                  <a:lnTo>
                    <a:pt x="309" y="119"/>
                  </a:lnTo>
                  <a:lnTo>
                    <a:pt x="306" y="108"/>
                  </a:lnTo>
                  <a:lnTo>
                    <a:pt x="301" y="97"/>
                  </a:lnTo>
                  <a:lnTo>
                    <a:pt x="301" y="97"/>
                  </a:lnTo>
                  <a:lnTo>
                    <a:pt x="331" y="82"/>
                  </a:lnTo>
                  <a:lnTo>
                    <a:pt x="364" y="70"/>
                  </a:lnTo>
                  <a:lnTo>
                    <a:pt x="364" y="70"/>
                  </a:lnTo>
                  <a:lnTo>
                    <a:pt x="369" y="81"/>
                  </a:lnTo>
                  <a:lnTo>
                    <a:pt x="374" y="92"/>
                  </a:lnTo>
                  <a:lnTo>
                    <a:pt x="380" y="102"/>
                  </a:lnTo>
                  <a:lnTo>
                    <a:pt x="387" y="111"/>
                  </a:lnTo>
                  <a:lnTo>
                    <a:pt x="395" y="120"/>
                  </a:lnTo>
                  <a:lnTo>
                    <a:pt x="402" y="128"/>
                  </a:lnTo>
                  <a:lnTo>
                    <a:pt x="411" y="136"/>
                  </a:lnTo>
                  <a:lnTo>
                    <a:pt x="420" y="142"/>
                  </a:lnTo>
                  <a:lnTo>
                    <a:pt x="430" y="149"/>
                  </a:lnTo>
                  <a:lnTo>
                    <a:pt x="440" y="154"/>
                  </a:lnTo>
                  <a:lnTo>
                    <a:pt x="450" y="160"/>
                  </a:lnTo>
                  <a:lnTo>
                    <a:pt x="461" y="163"/>
                  </a:lnTo>
                  <a:lnTo>
                    <a:pt x="473" y="166"/>
                  </a:lnTo>
                  <a:lnTo>
                    <a:pt x="484" y="168"/>
                  </a:lnTo>
                  <a:lnTo>
                    <a:pt x="496" y="170"/>
                  </a:lnTo>
                  <a:lnTo>
                    <a:pt x="508" y="170"/>
                  </a:lnTo>
                  <a:lnTo>
                    <a:pt x="508" y="170"/>
                  </a:lnTo>
                  <a:lnTo>
                    <a:pt x="520" y="170"/>
                  </a:lnTo>
                  <a:lnTo>
                    <a:pt x="532" y="168"/>
                  </a:lnTo>
                  <a:lnTo>
                    <a:pt x="544" y="166"/>
                  </a:lnTo>
                  <a:lnTo>
                    <a:pt x="555" y="163"/>
                  </a:lnTo>
                  <a:lnTo>
                    <a:pt x="565" y="160"/>
                  </a:lnTo>
                  <a:lnTo>
                    <a:pt x="576" y="154"/>
                  </a:lnTo>
                  <a:lnTo>
                    <a:pt x="587" y="149"/>
                  </a:lnTo>
                  <a:lnTo>
                    <a:pt x="596" y="142"/>
                  </a:lnTo>
                  <a:lnTo>
                    <a:pt x="605" y="136"/>
                  </a:lnTo>
                  <a:lnTo>
                    <a:pt x="614" y="128"/>
                  </a:lnTo>
                  <a:lnTo>
                    <a:pt x="622" y="120"/>
                  </a:lnTo>
                  <a:lnTo>
                    <a:pt x="630" y="111"/>
                  </a:lnTo>
                  <a:lnTo>
                    <a:pt x="636" y="102"/>
                  </a:lnTo>
                  <a:lnTo>
                    <a:pt x="643" y="92"/>
                  </a:lnTo>
                  <a:lnTo>
                    <a:pt x="648" y="81"/>
                  </a:lnTo>
                  <a:lnTo>
                    <a:pt x="652" y="70"/>
                  </a:lnTo>
                  <a:lnTo>
                    <a:pt x="652" y="70"/>
                  </a:lnTo>
                  <a:lnTo>
                    <a:pt x="684" y="82"/>
                  </a:lnTo>
                  <a:lnTo>
                    <a:pt x="716" y="97"/>
                  </a:lnTo>
                  <a:lnTo>
                    <a:pt x="716" y="97"/>
                  </a:lnTo>
                  <a:lnTo>
                    <a:pt x="711" y="108"/>
                  </a:lnTo>
                  <a:lnTo>
                    <a:pt x="707" y="119"/>
                  </a:lnTo>
                  <a:lnTo>
                    <a:pt x="705" y="131"/>
                  </a:lnTo>
                  <a:lnTo>
                    <a:pt x="703" y="141"/>
                  </a:lnTo>
                  <a:lnTo>
                    <a:pt x="702" y="153"/>
                  </a:lnTo>
                  <a:lnTo>
                    <a:pt x="702" y="165"/>
                  </a:lnTo>
                  <a:lnTo>
                    <a:pt x="703" y="176"/>
                  </a:lnTo>
                  <a:lnTo>
                    <a:pt x="704" y="187"/>
                  </a:lnTo>
                  <a:lnTo>
                    <a:pt x="707" y="198"/>
                  </a:lnTo>
                  <a:lnTo>
                    <a:pt x="710" y="210"/>
                  </a:lnTo>
                  <a:lnTo>
                    <a:pt x="713" y="221"/>
                  </a:lnTo>
                  <a:lnTo>
                    <a:pt x="719" y="231"/>
                  </a:lnTo>
                  <a:lnTo>
                    <a:pt x="724" y="241"/>
                  </a:lnTo>
                  <a:lnTo>
                    <a:pt x="732" y="251"/>
                  </a:lnTo>
                  <a:lnTo>
                    <a:pt x="738" y="260"/>
                  </a:lnTo>
                  <a:lnTo>
                    <a:pt x="747" y="269"/>
                  </a:lnTo>
                  <a:lnTo>
                    <a:pt x="747" y="269"/>
                  </a:lnTo>
                  <a:lnTo>
                    <a:pt x="758" y="280"/>
                  </a:lnTo>
                  <a:lnTo>
                    <a:pt x="770" y="288"/>
                  </a:lnTo>
                  <a:lnTo>
                    <a:pt x="783" y="296"/>
                  </a:lnTo>
                  <a:lnTo>
                    <a:pt x="797" y="302"/>
                  </a:lnTo>
                  <a:lnTo>
                    <a:pt x="811" y="308"/>
                  </a:lnTo>
                  <a:lnTo>
                    <a:pt x="825" y="311"/>
                  </a:lnTo>
                  <a:lnTo>
                    <a:pt x="840" y="314"/>
                  </a:lnTo>
                  <a:lnTo>
                    <a:pt x="855" y="314"/>
                  </a:lnTo>
                  <a:lnTo>
                    <a:pt x="855" y="314"/>
                  </a:lnTo>
                  <a:lnTo>
                    <a:pt x="872" y="313"/>
                  </a:lnTo>
                  <a:lnTo>
                    <a:pt x="888" y="311"/>
                  </a:lnTo>
                  <a:lnTo>
                    <a:pt x="903" y="307"/>
                  </a:lnTo>
                  <a:lnTo>
                    <a:pt x="919" y="301"/>
                  </a:lnTo>
                  <a:lnTo>
                    <a:pt x="919" y="301"/>
                  </a:lnTo>
                  <a:lnTo>
                    <a:pt x="933" y="332"/>
                  </a:lnTo>
                  <a:lnTo>
                    <a:pt x="940" y="347"/>
                  </a:lnTo>
                  <a:lnTo>
                    <a:pt x="945" y="363"/>
                  </a:lnTo>
                  <a:lnTo>
                    <a:pt x="945" y="363"/>
                  </a:lnTo>
                  <a:lnTo>
                    <a:pt x="934" y="369"/>
                  </a:lnTo>
                  <a:lnTo>
                    <a:pt x="924" y="374"/>
                  </a:lnTo>
                  <a:lnTo>
                    <a:pt x="914" y="379"/>
                  </a:lnTo>
                  <a:lnTo>
                    <a:pt x="904" y="387"/>
                  </a:lnTo>
                  <a:lnTo>
                    <a:pt x="896" y="395"/>
                  </a:lnTo>
                  <a:lnTo>
                    <a:pt x="888" y="402"/>
                  </a:lnTo>
                  <a:lnTo>
                    <a:pt x="881" y="411"/>
                  </a:lnTo>
                  <a:lnTo>
                    <a:pt x="873" y="420"/>
                  </a:lnTo>
                  <a:lnTo>
                    <a:pt x="867" y="430"/>
                  </a:lnTo>
                  <a:lnTo>
                    <a:pt x="861" y="440"/>
                  </a:lnTo>
                  <a:lnTo>
                    <a:pt x="857" y="450"/>
                  </a:lnTo>
                  <a:lnTo>
                    <a:pt x="853" y="461"/>
                  </a:lnTo>
                  <a:lnTo>
                    <a:pt x="850" y="473"/>
                  </a:lnTo>
                  <a:lnTo>
                    <a:pt x="847" y="484"/>
                  </a:lnTo>
                  <a:lnTo>
                    <a:pt x="846" y="495"/>
                  </a:lnTo>
                  <a:lnTo>
                    <a:pt x="845" y="508"/>
                  </a:lnTo>
                  <a:lnTo>
                    <a:pt x="845" y="508"/>
                  </a:lnTo>
                  <a:lnTo>
                    <a:pt x="846" y="520"/>
                  </a:lnTo>
                  <a:lnTo>
                    <a:pt x="847" y="532"/>
                  </a:lnTo>
                  <a:lnTo>
                    <a:pt x="850" y="544"/>
                  </a:lnTo>
                  <a:lnTo>
                    <a:pt x="853" y="554"/>
                  </a:lnTo>
                  <a:lnTo>
                    <a:pt x="857" y="565"/>
                  </a:lnTo>
                  <a:lnTo>
                    <a:pt x="861" y="576"/>
                  </a:lnTo>
                  <a:lnTo>
                    <a:pt x="867" y="587"/>
                  </a:lnTo>
                  <a:lnTo>
                    <a:pt x="873" y="596"/>
                  </a:lnTo>
                  <a:lnTo>
                    <a:pt x="881" y="605"/>
                  </a:lnTo>
                  <a:lnTo>
                    <a:pt x="888" y="613"/>
                  </a:lnTo>
                  <a:lnTo>
                    <a:pt x="896" y="622"/>
                  </a:lnTo>
                  <a:lnTo>
                    <a:pt x="904" y="629"/>
                  </a:lnTo>
                  <a:lnTo>
                    <a:pt x="914" y="636"/>
                  </a:lnTo>
                  <a:lnTo>
                    <a:pt x="924" y="642"/>
                  </a:lnTo>
                  <a:lnTo>
                    <a:pt x="934" y="648"/>
                  </a:lnTo>
                  <a:lnTo>
                    <a:pt x="945" y="652"/>
                  </a:lnTo>
                  <a:lnTo>
                    <a:pt x="945" y="652"/>
                  </a:lnTo>
                  <a:lnTo>
                    <a:pt x="933" y="684"/>
                  </a:lnTo>
                  <a:lnTo>
                    <a:pt x="927" y="699"/>
                  </a:lnTo>
                  <a:lnTo>
                    <a:pt x="919" y="715"/>
                  </a:lnTo>
                  <a:lnTo>
                    <a:pt x="919" y="715"/>
                  </a:lnTo>
                  <a:close/>
                  <a:moveTo>
                    <a:pt x="508" y="357"/>
                  </a:moveTo>
                  <a:lnTo>
                    <a:pt x="508" y="357"/>
                  </a:lnTo>
                  <a:lnTo>
                    <a:pt x="492" y="358"/>
                  </a:lnTo>
                  <a:lnTo>
                    <a:pt x="477" y="360"/>
                  </a:lnTo>
                  <a:lnTo>
                    <a:pt x="463" y="363"/>
                  </a:lnTo>
                  <a:lnTo>
                    <a:pt x="449" y="369"/>
                  </a:lnTo>
                  <a:lnTo>
                    <a:pt x="437" y="375"/>
                  </a:lnTo>
                  <a:lnTo>
                    <a:pt x="424" y="383"/>
                  </a:lnTo>
                  <a:lnTo>
                    <a:pt x="412" y="391"/>
                  </a:lnTo>
                  <a:lnTo>
                    <a:pt x="401" y="401"/>
                  </a:lnTo>
                  <a:lnTo>
                    <a:pt x="391" y="412"/>
                  </a:lnTo>
                  <a:lnTo>
                    <a:pt x="383" y="423"/>
                  </a:lnTo>
                  <a:lnTo>
                    <a:pt x="375" y="436"/>
                  </a:lnTo>
                  <a:lnTo>
                    <a:pt x="369" y="449"/>
                  </a:lnTo>
                  <a:lnTo>
                    <a:pt x="364" y="463"/>
                  </a:lnTo>
                  <a:lnTo>
                    <a:pt x="360" y="477"/>
                  </a:lnTo>
                  <a:lnTo>
                    <a:pt x="358" y="492"/>
                  </a:lnTo>
                  <a:lnTo>
                    <a:pt x="357" y="508"/>
                  </a:lnTo>
                  <a:lnTo>
                    <a:pt x="357" y="508"/>
                  </a:lnTo>
                  <a:lnTo>
                    <a:pt x="358" y="523"/>
                  </a:lnTo>
                  <a:lnTo>
                    <a:pt x="360" y="538"/>
                  </a:lnTo>
                  <a:lnTo>
                    <a:pt x="364" y="552"/>
                  </a:lnTo>
                  <a:lnTo>
                    <a:pt x="369" y="566"/>
                  </a:lnTo>
                  <a:lnTo>
                    <a:pt x="375" y="580"/>
                  </a:lnTo>
                  <a:lnTo>
                    <a:pt x="383" y="592"/>
                  </a:lnTo>
                  <a:lnTo>
                    <a:pt x="391" y="604"/>
                  </a:lnTo>
                  <a:lnTo>
                    <a:pt x="401" y="614"/>
                  </a:lnTo>
                  <a:lnTo>
                    <a:pt x="412" y="624"/>
                  </a:lnTo>
                  <a:lnTo>
                    <a:pt x="424" y="633"/>
                  </a:lnTo>
                  <a:lnTo>
                    <a:pt x="437" y="640"/>
                  </a:lnTo>
                  <a:lnTo>
                    <a:pt x="449" y="647"/>
                  </a:lnTo>
                  <a:lnTo>
                    <a:pt x="463" y="652"/>
                  </a:lnTo>
                  <a:lnTo>
                    <a:pt x="477" y="655"/>
                  </a:lnTo>
                  <a:lnTo>
                    <a:pt x="492" y="657"/>
                  </a:lnTo>
                  <a:lnTo>
                    <a:pt x="508" y="658"/>
                  </a:lnTo>
                  <a:lnTo>
                    <a:pt x="508" y="658"/>
                  </a:lnTo>
                  <a:lnTo>
                    <a:pt x="523" y="657"/>
                  </a:lnTo>
                  <a:lnTo>
                    <a:pt x="538" y="655"/>
                  </a:lnTo>
                  <a:lnTo>
                    <a:pt x="552" y="652"/>
                  </a:lnTo>
                  <a:lnTo>
                    <a:pt x="566" y="647"/>
                  </a:lnTo>
                  <a:lnTo>
                    <a:pt x="580" y="640"/>
                  </a:lnTo>
                  <a:lnTo>
                    <a:pt x="592" y="633"/>
                  </a:lnTo>
                  <a:lnTo>
                    <a:pt x="604" y="624"/>
                  </a:lnTo>
                  <a:lnTo>
                    <a:pt x="615" y="614"/>
                  </a:lnTo>
                  <a:lnTo>
                    <a:pt x="624" y="604"/>
                  </a:lnTo>
                  <a:lnTo>
                    <a:pt x="633" y="592"/>
                  </a:lnTo>
                  <a:lnTo>
                    <a:pt x="640" y="580"/>
                  </a:lnTo>
                  <a:lnTo>
                    <a:pt x="647" y="566"/>
                  </a:lnTo>
                  <a:lnTo>
                    <a:pt x="652" y="552"/>
                  </a:lnTo>
                  <a:lnTo>
                    <a:pt x="655" y="538"/>
                  </a:lnTo>
                  <a:lnTo>
                    <a:pt x="658" y="523"/>
                  </a:lnTo>
                  <a:lnTo>
                    <a:pt x="659" y="508"/>
                  </a:lnTo>
                  <a:lnTo>
                    <a:pt x="659" y="508"/>
                  </a:lnTo>
                  <a:lnTo>
                    <a:pt x="658" y="492"/>
                  </a:lnTo>
                  <a:lnTo>
                    <a:pt x="655" y="477"/>
                  </a:lnTo>
                  <a:lnTo>
                    <a:pt x="652" y="463"/>
                  </a:lnTo>
                  <a:lnTo>
                    <a:pt x="647" y="449"/>
                  </a:lnTo>
                  <a:lnTo>
                    <a:pt x="640" y="436"/>
                  </a:lnTo>
                  <a:lnTo>
                    <a:pt x="633" y="423"/>
                  </a:lnTo>
                  <a:lnTo>
                    <a:pt x="624" y="412"/>
                  </a:lnTo>
                  <a:lnTo>
                    <a:pt x="615" y="401"/>
                  </a:lnTo>
                  <a:lnTo>
                    <a:pt x="604" y="391"/>
                  </a:lnTo>
                  <a:lnTo>
                    <a:pt x="592" y="383"/>
                  </a:lnTo>
                  <a:lnTo>
                    <a:pt x="580" y="375"/>
                  </a:lnTo>
                  <a:lnTo>
                    <a:pt x="566" y="369"/>
                  </a:lnTo>
                  <a:lnTo>
                    <a:pt x="552" y="363"/>
                  </a:lnTo>
                  <a:lnTo>
                    <a:pt x="538" y="360"/>
                  </a:lnTo>
                  <a:lnTo>
                    <a:pt x="523" y="358"/>
                  </a:lnTo>
                  <a:lnTo>
                    <a:pt x="508" y="357"/>
                  </a:lnTo>
                  <a:lnTo>
                    <a:pt x="508" y="357"/>
                  </a:lnTo>
                  <a:close/>
                  <a:moveTo>
                    <a:pt x="508" y="567"/>
                  </a:moveTo>
                  <a:lnTo>
                    <a:pt x="508" y="567"/>
                  </a:lnTo>
                  <a:lnTo>
                    <a:pt x="496" y="566"/>
                  </a:lnTo>
                  <a:lnTo>
                    <a:pt x="485" y="563"/>
                  </a:lnTo>
                  <a:lnTo>
                    <a:pt x="475" y="558"/>
                  </a:lnTo>
                  <a:lnTo>
                    <a:pt x="466" y="550"/>
                  </a:lnTo>
                  <a:lnTo>
                    <a:pt x="459" y="541"/>
                  </a:lnTo>
                  <a:lnTo>
                    <a:pt x="454" y="531"/>
                  </a:lnTo>
                  <a:lnTo>
                    <a:pt x="449" y="520"/>
                  </a:lnTo>
                  <a:lnTo>
                    <a:pt x="448" y="508"/>
                  </a:lnTo>
                  <a:lnTo>
                    <a:pt x="448" y="508"/>
                  </a:lnTo>
                  <a:lnTo>
                    <a:pt x="449" y="495"/>
                  </a:lnTo>
                  <a:lnTo>
                    <a:pt x="454" y="485"/>
                  </a:lnTo>
                  <a:lnTo>
                    <a:pt x="459" y="475"/>
                  </a:lnTo>
                  <a:lnTo>
                    <a:pt x="466" y="465"/>
                  </a:lnTo>
                  <a:lnTo>
                    <a:pt x="475" y="459"/>
                  </a:lnTo>
                  <a:lnTo>
                    <a:pt x="485" y="454"/>
                  </a:lnTo>
                  <a:lnTo>
                    <a:pt x="496" y="449"/>
                  </a:lnTo>
                  <a:lnTo>
                    <a:pt x="508" y="448"/>
                  </a:lnTo>
                  <a:lnTo>
                    <a:pt x="508" y="448"/>
                  </a:lnTo>
                  <a:lnTo>
                    <a:pt x="520" y="449"/>
                  </a:lnTo>
                  <a:lnTo>
                    <a:pt x="531" y="454"/>
                  </a:lnTo>
                  <a:lnTo>
                    <a:pt x="542" y="459"/>
                  </a:lnTo>
                  <a:lnTo>
                    <a:pt x="550" y="465"/>
                  </a:lnTo>
                  <a:lnTo>
                    <a:pt x="558" y="475"/>
                  </a:lnTo>
                  <a:lnTo>
                    <a:pt x="563" y="485"/>
                  </a:lnTo>
                  <a:lnTo>
                    <a:pt x="566" y="495"/>
                  </a:lnTo>
                  <a:lnTo>
                    <a:pt x="567" y="508"/>
                  </a:lnTo>
                  <a:lnTo>
                    <a:pt x="567" y="508"/>
                  </a:lnTo>
                  <a:lnTo>
                    <a:pt x="566" y="520"/>
                  </a:lnTo>
                  <a:lnTo>
                    <a:pt x="563" y="531"/>
                  </a:lnTo>
                  <a:lnTo>
                    <a:pt x="558" y="541"/>
                  </a:lnTo>
                  <a:lnTo>
                    <a:pt x="550" y="550"/>
                  </a:lnTo>
                  <a:lnTo>
                    <a:pt x="542" y="558"/>
                  </a:lnTo>
                  <a:lnTo>
                    <a:pt x="531" y="563"/>
                  </a:lnTo>
                  <a:lnTo>
                    <a:pt x="520" y="566"/>
                  </a:lnTo>
                  <a:lnTo>
                    <a:pt x="508" y="567"/>
                  </a:lnTo>
                  <a:lnTo>
                    <a:pt x="508" y="56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2" name="原创设计师QQ：598969553           _26"/>
            <p:cNvSpPr/>
            <p:nvPr/>
          </p:nvSpPr>
          <p:spPr>
            <a:xfrm>
              <a:off x="8377302" y="4619100"/>
              <a:ext cx="2656075" cy="1007199"/>
            </a:xfrm>
            <a:prstGeom prst="rect">
              <a:avLst/>
            </a:prstGeom>
          </p:spPr>
          <p:txBody>
            <a:bodyPr wrap="square">
              <a:spAutoFit/>
            </a:bodyPr>
            <a:lstStyle/>
            <a:p>
              <a:pPr algn="ctr">
                <a:lnSpc>
                  <a:spcPct val="130000"/>
                </a:lnSpc>
              </a:pPr>
              <a:r>
                <a:rPr lang="zh-CN" altLang="en-US" sz="1600" b="1" dirty="0">
                  <a:latin typeface="隶书" panose="02010509060101010101" charset="-122"/>
                  <a:ea typeface="隶书" panose="02010509060101010101" charset="-122"/>
                  <a:cs typeface="Open Sans" panose="020B0606030504020204" pitchFamily="34" charset="0"/>
                </a:rPr>
                <a:t>单击此处添加文字</a:t>
              </a:r>
              <a:endParaRPr lang="en-US" altLang="zh-CN" sz="1600" b="1" dirty="0">
                <a:latin typeface="隶书" panose="02010509060101010101" charset="-122"/>
                <a:ea typeface="隶书" panose="02010509060101010101" charset="-122"/>
                <a:cs typeface="Open Sans" panose="020B0606030504020204" pitchFamily="34" charset="0"/>
              </a:endParaRPr>
            </a:p>
            <a:p>
              <a:pPr algn="ctr">
                <a:lnSpc>
                  <a:spcPct val="130000"/>
                </a:lnSpc>
              </a:pPr>
              <a:r>
                <a:rPr lang="zh-CN" altLang="en-US" sz="1600" dirty="0">
                  <a:latin typeface="隶书" panose="02010509060101010101" charset="-122"/>
                  <a:ea typeface="隶书" panose="02010509060101010101" charset="-122"/>
                </a:rPr>
                <a:t>此处添加文本点击此处添加文本此处添加文本</a:t>
              </a:r>
              <a:endParaRPr lang="en-US" altLang="zh-CN" sz="1600" dirty="0">
                <a:latin typeface="隶书" panose="02010509060101010101" charset="-122"/>
                <a:ea typeface="隶书" panose="02010509060101010101" charset="-122"/>
              </a:endParaRPr>
            </a:p>
          </p:txBody>
        </p:sp>
      </p:grpSp>
      <p:grpSp>
        <p:nvGrpSpPr>
          <p:cNvPr id="8" name="组合 7"/>
          <p:cNvGrpSpPr/>
          <p:nvPr/>
        </p:nvGrpSpPr>
        <p:grpSpPr>
          <a:xfrm>
            <a:off x="1158622" y="1349348"/>
            <a:ext cx="2656075" cy="1985091"/>
            <a:chOff x="1158622" y="1349348"/>
            <a:chExt cx="2656075" cy="1985091"/>
          </a:xfrm>
        </p:grpSpPr>
        <p:sp>
          <p:nvSpPr>
            <p:cNvPr id="38" name="椭圆 37"/>
            <p:cNvSpPr/>
            <p:nvPr/>
          </p:nvSpPr>
          <p:spPr>
            <a:xfrm>
              <a:off x="2072660" y="1349348"/>
              <a:ext cx="828000" cy="828000"/>
            </a:xfrm>
            <a:prstGeom prst="ellips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115"/>
            <p:cNvSpPr>
              <a:spLocks noEditPoints="1"/>
            </p:cNvSpPr>
            <p:nvPr/>
          </p:nvSpPr>
          <p:spPr bwMode="auto">
            <a:xfrm>
              <a:off x="2324735" y="1602217"/>
              <a:ext cx="323850" cy="322263"/>
            </a:xfrm>
            <a:custGeom>
              <a:avLst/>
              <a:gdLst>
                <a:gd name="T0" fmla="*/ 789 w 1018"/>
                <a:gd name="T1" fmla="*/ 69 h 1017"/>
                <a:gd name="T2" fmla="*/ 765 w 1018"/>
                <a:gd name="T3" fmla="*/ 25 h 1017"/>
                <a:gd name="T4" fmla="*/ 719 w 1018"/>
                <a:gd name="T5" fmla="*/ 1 h 1017"/>
                <a:gd name="T6" fmla="*/ 73 w 1018"/>
                <a:gd name="T7" fmla="*/ 1 h 1017"/>
                <a:gd name="T8" fmla="*/ 27 w 1018"/>
                <a:gd name="T9" fmla="*/ 25 h 1017"/>
                <a:gd name="T10" fmla="*/ 2 w 1018"/>
                <a:gd name="T11" fmla="*/ 69 h 1017"/>
                <a:gd name="T12" fmla="*/ 2 w 1018"/>
                <a:gd name="T13" fmla="*/ 716 h 1017"/>
                <a:gd name="T14" fmla="*/ 28 w 1018"/>
                <a:gd name="T15" fmla="*/ 766 h 1017"/>
                <a:gd name="T16" fmla="*/ 67 w 1018"/>
                <a:gd name="T17" fmla="*/ 789 h 1017"/>
                <a:gd name="T18" fmla="*/ 115 w 1018"/>
                <a:gd name="T19" fmla="*/ 791 h 1017"/>
                <a:gd name="T20" fmla="*/ 163 w 1018"/>
                <a:gd name="T21" fmla="*/ 766 h 1017"/>
                <a:gd name="T22" fmla="*/ 263 w 1018"/>
                <a:gd name="T23" fmla="*/ 745 h 1017"/>
                <a:gd name="T24" fmla="*/ 589 w 1018"/>
                <a:gd name="T25" fmla="*/ 763 h 1017"/>
                <a:gd name="T26" fmla="*/ 634 w 1018"/>
                <a:gd name="T27" fmla="*/ 777 h 1017"/>
                <a:gd name="T28" fmla="*/ 870 w 1018"/>
                <a:gd name="T29" fmla="*/ 1001 h 1017"/>
                <a:gd name="T30" fmla="*/ 923 w 1018"/>
                <a:gd name="T31" fmla="*/ 1017 h 1017"/>
                <a:gd name="T32" fmla="*/ 968 w 1018"/>
                <a:gd name="T33" fmla="*/ 1006 h 1017"/>
                <a:gd name="T34" fmla="*/ 1002 w 1018"/>
                <a:gd name="T35" fmla="*/ 975 h 1017"/>
                <a:gd name="T36" fmla="*/ 1018 w 1018"/>
                <a:gd name="T37" fmla="*/ 921 h 1017"/>
                <a:gd name="T38" fmla="*/ 1011 w 1018"/>
                <a:gd name="T39" fmla="*/ 276 h 1017"/>
                <a:gd name="T40" fmla="*/ 977 w 1018"/>
                <a:gd name="T41" fmla="*/ 238 h 1017"/>
                <a:gd name="T42" fmla="*/ 927 w 1018"/>
                <a:gd name="T43" fmla="*/ 223 h 1017"/>
                <a:gd name="T44" fmla="*/ 102 w 1018"/>
                <a:gd name="T45" fmla="*/ 729 h 1017"/>
                <a:gd name="T46" fmla="*/ 73 w 1018"/>
                <a:gd name="T47" fmla="*/ 721 h 1017"/>
                <a:gd name="T48" fmla="*/ 64 w 1018"/>
                <a:gd name="T49" fmla="*/ 86 h 1017"/>
                <a:gd name="T50" fmla="*/ 80 w 1018"/>
                <a:gd name="T51" fmla="*/ 65 h 1017"/>
                <a:gd name="T52" fmla="*/ 711 w 1018"/>
                <a:gd name="T53" fmla="*/ 65 h 1017"/>
                <a:gd name="T54" fmla="*/ 727 w 1018"/>
                <a:gd name="T55" fmla="*/ 86 h 1017"/>
                <a:gd name="T56" fmla="*/ 720 w 1018"/>
                <a:gd name="T57" fmla="*/ 470 h 1017"/>
                <a:gd name="T58" fmla="*/ 429 w 1018"/>
                <a:gd name="T59" fmla="*/ 476 h 1017"/>
                <a:gd name="T60" fmla="*/ 350 w 1018"/>
                <a:gd name="T61" fmla="*/ 501 h 1017"/>
                <a:gd name="T62" fmla="*/ 954 w 1018"/>
                <a:gd name="T63" fmla="*/ 928 h 1017"/>
                <a:gd name="T64" fmla="*/ 934 w 1018"/>
                <a:gd name="T65" fmla="*/ 951 h 1017"/>
                <a:gd name="T66" fmla="*/ 900 w 1018"/>
                <a:gd name="T67" fmla="*/ 944 h 1017"/>
                <a:gd name="T68" fmla="*/ 645 w 1018"/>
                <a:gd name="T69" fmla="*/ 711 h 1017"/>
                <a:gd name="T70" fmla="*/ 318 w 1018"/>
                <a:gd name="T71" fmla="*/ 700 h 1017"/>
                <a:gd name="T72" fmla="*/ 293 w 1018"/>
                <a:gd name="T73" fmla="*/ 685 h 1017"/>
                <a:gd name="T74" fmla="*/ 379 w 1018"/>
                <a:gd name="T75" fmla="*/ 557 h 1017"/>
                <a:gd name="T76" fmla="*/ 420 w 1018"/>
                <a:gd name="T77" fmla="*/ 540 h 1017"/>
                <a:gd name="T78" fmla="*/ 727 w 1018"/>
                <a:gd name="T79" fmla="*/ 536 h 1017"/>
                <a:gd name="T80" fmla="*/ 770 w 1018"/>
                <a:gd name="T81" fmla="*/ 508 h 1017"/>
                <a:gd name="T82" fmla="*/ 791 w 1018"/>
                <a:gd name="T83" fmla="*/ 461 h 1017"/>
                <a:gd name="T84" fmla="*/ 938 w 1018"/>
                <a:gd name="T85" fmla="*/ 288 h 1017"/>
                <a:gd name="T86" fmla="*/ 955 w 1018"/>
                <a:gd name="T87" fmla="*/ 311 h 1017"/>
                <a:gd name="T88" fmla="*/ 425 w 1018"/>
                <a:gd name="T89" fmla="*/ 373 h 1017"/>
                <a:gd name="T90" fmla="*/ 445 w 1018"/>
                <a:gd name="T91" fmla="*/ 333 h 1017"/>
                <a:gd name="T92" fmla="*/ 416 w 1018"/>
                <a:gd name="T93" fmla="*/ 289 h 1017"/>
                <a:gd name="T94" fmla="*/ 371 w 1018"/>
                <a:gd name="T95" fmla="*/ 294 h 1017"/>
                <a:gd name="T96" fmla="*/ 350 w 1018"/>
                <a:gd name="T97" fmla="*/ 333 h 1017"/>
                <a:gd name="T98" fmla="*/ 380 w 1018"/>
                <a:gd name="T99" fmla="*/ 377 h 1017"/>
                <a:gd name="T100" fmla="*/ 197 w 1018"/>
                <a:gd name="T101" fmla="*/ 286 h 1017"/>
                <a:gd name="T102" fmla="*/ 160 w 1018"/>
                <a:gd name="T103" fmla="*/ 324 h 1017"/>
                <a:gd name="T104" fmla="*/ 174 w 1018"/>
                <a:gd name="T105" fmla="*/ 367 h 1017"/>
                <a:gd name="T106" fmla="*/ 217 w 1018"/>
                <a:gd name="T107" fmla="*/ 380 h 1017"/>
                <a:gd name="T108" fmla="*/ 254 w 1018"/>
                <a:gd name="T109" fmla="*/ 343 h 1017"/>
                <a:gd name="T110" fmla="*/ 240 w 1018"/>
                <a:gd name="T111" fmla="*/ 300 h 1017"/>
                <a:gd name="T112" fmla="*/ 589 w 1018"/>
                <a:gd name="T113" fmla="*/ 380 h 1017"/>
                <a:gd name="T114" fmla="*/ 629 w 1018"/>
                <a:gd name="T115" fmla="*/ 360 h 1017"/>
                <a:gd name="T116" fmla="*/ 633 w 1018"/>
                <a:gd name="T117" fmla="*/ 315 h 1017"/>
                <a:gd name="T118" fmla="*/ 589 w 1018"/>
                <a:gd name="T119" fmla="*/ 286 h 1017"/>
                <a:gd name="T120" fmla="*/ 549 w 1018"/>
                <a:gd name="T121" fmla="*/ 306 h 1017"/>
                <a:gd name="T122" fmla="*/ 545 w 1018"/>
                <a:gd name="T123" fmla="*/ 351 h 1017"/>
                <a:gd name="T124" fmla="*/ 589 w 1018"/>
                <a:gd name="T125" fmla="*/ 38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18" h="1017">
                  <a:moveTo>
                    <a:pt x="927" y="223"/>
                  </a:moveTo>
                  <a:lnTo>
                    <a:pt x="792" y="223"/>
                  </a:lnTo>
                  <a:lnTo>
                    <a:pt x="792" y="86"/>
                  </a:lnTo>
                  <a:lnTo>
                    <a:pt x="792" y="86"/>
                  </a:lnTo>
                  <a:lnTo>
                    <a:pt x="791" y="78"/>
                  </a:lnTo>
                  <a:lnTo>
                    <a:pt x="789" y="69"/>
                  </a:lnTo>
                  <a:lnTo>
                    <a:pt x="787" y="61"/>
                  </a:lnTo>
                  <a:lnTo>
                    <a:pt x="784" y="53"/>
                  </a:lnTo>
                  <a:lnTo>
                    <a:pt x="780" y="45"/>
                  </a:lnTo>
                  <a:lnTo>
                    <a:pt x="776" y="38"/>
                  </a:lnTo>
                  <a:lnTo>
                    <a:pt x="770" y="31"/>
                  </a:lnTo>
                  <a:lnTo>
                    <a:pt x="765" y="25"/>
                  </a:lnTo>
                  <a:lnTo>
                    <a:pt x="758" y="19"/>
                  </a:lnTo>
                  <a:lnTo>
                    <a:pt x="751" y="15"/>
                  </a:lnTo>
                  <a:lnTo>
                    <a:pt x="743" y="10"/>
                  </a:lnTo>
                  <a:lnTo>
                    <a:pt x="736" y="6"/>
                  </a:lnTo>
                  <a:lnTo>
                    <a:pt x="727" y="3"/>
                  </a:lnTo>
                  <a:lnTo>
                    <a:pt x="719" y="1"/>
                  </a:lnTo>
                  <a:lnTo>
                    <a:pt x="709" y="0"/>
                  </a:lnTo>
                  <a:lnTo>
                    <a:pt x="699" y="0"/>
                  </a:lnTo>
                  <a:lnTo>
                    <a:pt x="92" y="0"/>
                  </a:lnTo>
                  <a:lnTo>
                    <a:pt x="92" y="0"/>
                  </a:lnTo>
                  <a:lnTo>
                    <a:pt x="82" y="0"/>
                  </a:lnTo>
                  <a:lnTo>
                    <a:pt x="73" y="1"/>
                  </a:lnTo>
                  <a:lnTo>
                    <a:pt x="64" y="3"/>
                  </a:lnTo>
                  <a:lnTo>
                    <a:pt x="56" y="6"/>
                  </a:lnTo>
                  <a:lnTo>
                    <a:pt x="48" y="10"/>
                  </a:lnTo>
                  <a:lnTo>
                    <a:pt x="41" y="15"/>
                  </a:lnTo>
                  <a:lnTo>
                    <a:pt x="33" y="19"/>
                  </a:lnTo>
                  <a:lnTo>
                    <a:pt x="27" y="25"/>
                  </a:lnTo>
                  <a:lnTo>
                    <a:pt x="21" y="31"/>
                  </a:lnTo>
                  <a:lnTo>
                    <a:pt x="16" y="38"/>
                  </a:lnTo>
                  <a:lnTo>
                    <a:pt x="12" y="45"/>
                  </a:lnTo>
                  <a:lnTo>
                    <a:pt x="7" y="53"/>
                  </a:lnTo>
                  <a:lnTo>
                    <a:pt x="4" y="61"/>
                  </a:lnTo>
                  <a:lnTo>
                    <a:pt x="2" y="69"/>
                  </a:lnTo>
                  <a:lnTo>
                    <a:pt x="1" y="78"/>
                  </a:lnTo>
                  <a:lnTo>
                    <a:pt x="0" y="86"/>
                  </a:lnTo>
                  <a:lnTo>
                    <a:pt x="0" y="698"/>
                  </a:lnTo>
                  <a:lnTo>
                    <a:pt x="0" y="698"/>
                  </a:lnTo>
                  <a:lnTo>
                    <a:pt x="1" y="708"/>
                  </a:lnTo>
                  <a:lnTo>
                    <a:pt x="2" y="716"/>
                  </a:lnTo>
                  <a:lnTo>
                    <a:pt x="4" y="726"/>
                  </a:lnTo>
                  <a:lnTo>
                    <a:pt x="7" y="735"/>
                  </a:lnTo>
                  <a:lnTo>
                    <a:pt x="12" y="743"/>
                  </a:lnTo>
                  <a:lnTo>
                    <a:pt x="16" y="751"/>
                  </a:lnTo>
                  <a:lnTo>
                    <a:pt x="21" y="758"/>
                  </a:lnTo>
                  <a:lnTo>
                    <a:pt x="28" y="766"/>
                  </a:lnTo>
                  <a:lnTo>
                    <a:pt x="28" y="766"/>
                  </a:lnTo>
                  <a:lnTo>
                    <a:pt x="35" y="772"/>
                  </a:lnTo>
                  <a:lnTo>
                    <a:pt x="43" y="777"/>
                  </a:lnTo>
                  <a:lnTo>
                    <a:pt x="51" y="782"/>
                  </a:lnTo>
                  <a:lnTo>
                    <a:pt x="59" y="786"/>
                  </a:lnTo>
                  <a:lnTo>
                    <a:pt x="67" y="789"/>
                  </a:lnTo>
                  <a:lnTo>
                    <a:pt x="77" y="791"/>
                  </a:lnTo>
                  <a:lnTo>
                    <a:pt x="87" y="792"/>
                  </a:lnTo>
                  <a:lnTo>
                    <a:pt x="95" y="794"/>
                  </a:lnTo>
                  <a:lnTo>
                    <a:pt x="95" y="794"/>
                  </a:lnTo>
                  <a:lnTo>
                    <a:pt x="105" y="792"/>
                  </a:lnTo>
                  <a:lnTo>
                    <a:pt x="115" y="791"/>
                  </a:lnTo>
                  <a:lnTo>
                    <a:pt x="123" y="789"/>
                  </a:lnTo>
                  <a:lnTo>
                    <a:pt x="132" y="786"/>
                  </a:lnTo>
                  <a:lnTo>
                    <a:pt x="140" y="783"/>
                  </a:lnTo>
                  <a:lnTo>
                    <a:pt x="148" y="777"/>
                  </a:lnTo>
                  <a:lnTo>
                    <a:pt x="155" y="772"/>
                  </a:lnTo>
                  <a:lnTo>
                    <a:pt x="163" y="766"/>
                  </a:lnTo>
                  <a:lnTo>
                    <a:pt x="230" y="700"/>
                  </a:lnTo>
                  <a:lnTo>
                    <a:pt x="230" y="700"/>
                  </a:lnTo>
                  <a:lnTo>
                    <a:pt x="236" y="713"/>
                  </a:lnTo>
                  <a:lnTo>
                    <a:pt x="243" y="726"/>
                  </a:lnTo>
                  <a:lnTo>
                    <a:pt x="252" y="737"/>
                  </a:lnTo>
                  <a:lnTo>
                    <a:pt x="263" y="745"/>
                  </a:lnTo>
                  <a:lnTo>
                    <a:pt x="276" y="753"/>
                  </a:lnTo>
                  <a:lnTo>
                    <a:pt x="288" y="759"/>
                  </a:lnTo>
                  <a:lnTo>
                    <a:pt x="303" y="762"/>
                  </a:lnTo>
                  <a:lnTo>
                    <a:pt x="318" y="763"/>
                  </a:lnTo>
                  <a:lnTo>
                    <a:pt x="589" y="763"/>
                  </a:lnTo>
                  <a:lnTo>
                    <a:pt x="589" y="763"/>
                  </a:lnTo>
                  <a:lnTo>
                    <a:pt x="597" y="763"/>
                  </a:lnTo>
                  <a:lnTo>
                    <a:pt x="605" y="765"/>
                  </a:lnTo>
                  <a:lnTo>
                    <a:pt x="612" y="767"/>
                  </a:lnTo>
                  <a:lnTo>
                    <a:pt x="620" y="770"/>
                  </a:lnTo>
                  <a:lnTo>
                    <a:pt x="626" y="773"/>
                  </a:lnTo>
                  <a:lnTo>
                    <a:pt x="634" y="777"/>
                  </a:lnTo>
                  <a:lnTo>
                    <a:pt x="640" y="782"/>
                  </a:lnTo>
                  <a:lnTo>
                    <a:pt x="646" y="787"/>
                  </a:lnTo>
                  <a:lnTo>
                    <a:pt x="855" y="989"/>
                  </a:lnTo>
                  <a:lnTo>
                    <a:pt x="855" y="989"/>
                  </a:lnTo>
                  <a:lnTo>
                    <a:pt x="862" y="995"/>
                  </a:lnTo>
                  <a:lnTo>
                    <a:pt x="870" y="1001"/>
                  </a:lnTo>
                  <a:lnTo>
                    <a:pt x="877" y="1006"/>
                  </a:lnTo>
                  <a:lnTo>
                    <a:pt x="886" y="1010"/>
                  </a:lnTo>
                  <a:lnTo>
                    <a:pt x="895" y="1012"/>
                  </a:lnTo>
                  <a:lnTo>
                    <a:pt x="903" y="1016"/>
                  </a:lnTo>
                  <a:lnTo>
                    <a:pt x="913" y="1017"/>
                  </a:lnTo>
                  <a:lnTo>
                    <a:pt x="923" y="1017"/>
                  </a:lnTo>
                  <a:lnTo>
                    <a:pt x="923" y="1017"/>
                  </a:lnTo>
                  <a:lnTo>
                    <a:pt x="932" y="1017"/>
                  </a:lnTo>
                  <a:lnTo>
                    <a:pt x="941" y="1016"/>
                  </a:lnTo>
                  <a:lnTo>
                    <a:pt x="950" y="1012"/>
                  </a:lnTo>
                  <a:lnTo>
                    <a:pt x="959" y="1010"/>
                  </a:lnTo>
                  <a:lnTo>
                    <a:pt x="968" y="1006"/>
                  </a:lnTo>
                  <a:lnTo>
                    <a:pt x="975" y="1001"/>
                  </a:lnTo>
                  <a:lnTo>
                    <a:pt x="983" y="995"/>
                  </a:lnTo>
                  <a:lnTo>
                    <a:pt x="990" y="989"/>
                  </a:lnTo>
                  <a:lnTo>
                    <a:pt x="990" y="989"/>
                  </a:lnTo>
                  <a:lnTo>
                    <a:pt x="997" y="982"/>
                  </a:lnTo>
                  <a:lnTo>
                    <a:pt x="1002" y="975"/>
                  </a:lnTo>
                  <a:lnTo>
                    <a:pt x="1006" y="966"/>
                  </a:lnTo>
                  <a:lnTo>
                    <a:pt x="1011" y="958"/>
                  </a:lnTo>
                  <a:lnTo>
                    <a:pt x="1014" y="949"/>
                  </a:lnTo>
                  <a:lnTo>
                    <a:pt x="1016" y="941"/>
                  </a:lnTo>
                  <a:lnTo>
                    <a:pt x="1017" y="931"/>
                  </a:lnTo>
                  <a:lnTo>
                    <a:pt x="1018" y="921"/>
                  </a:lnTo>
                  <a:lnTo>
                    <a:pt x="1018" y="311"/>
                  </a:lnTo>
                  <a:lnTo>
                    <a:pt x="1018" y="311"/>
                  </a:lnTo>
                  <a:lnTo>
                    <a:pt x="1017" y="301"/>
                  </a:lnTo>
                  <a:lnTo>
                    <a:pt x="1016" y="292"/>
                  </a:lnTo>
                  <a:lnTo>
                    <a:pt x="1014" y="284"/>
                  </a:lnTo>
                  <a:lnTo>
                    <a:pt x="1011" y="276"/>
                  </a:lnTo>
                  <a:lnTo>
                    <a:pt x="1007" y="269"/>
                  </a:lnTo>
                  <a:lnTo>
                    <a:pt x="1002" y="261"/>
                  </a:lnTo>
                  <a:lnTo>
                    <a:pt x="997" y="255"/>
                  </a:lnTo>
                  <a:lnTo>
                    <a:pt x="991" y="248"/>
                  </a:lnTo>
                  <a:lnTo>
                    <a:pt x="985" y="243"/>
                  </a:lnTo>
                  <a:lnTo>
                    <a:pt x="977" y="238"/>
                  </a:lnTo>
                  <a:lnTo>
                    <a:pt x="970" y="233"/>
                  </a:lnTo>
                  <a:lnTo>
                    <a:pt x="962" y="230"/>
                  </a:lnTo>
                  <a:lnTo>
                    <a:pt x="954" y="227"/>
                  </a:lnTo>
                  <a:lnTo>
                    <a:pt x="945" y="225"/>
                  </a:lnTo>
                  <a:lnTo>
                    <a:pt x="935" y="224"/>
                  </a:lnTo>
                  <a:lnTo>
                    <a:pt x="927" y="223"/>
                  </a:lnTo>
                  <a:lnTo>
                    <a:pt x="927" y="223"/>
                  </a:lnTo>
                  <a:close/>
                  <a:moveTo>
                    <a:pt x="118" y="721"/>
                  </a:moveTo>
                  <a:lnTo>
                    <a:pt x="118" y="721"/>
                  </a:lnTo>
                  <a:lnTo>
                    <a:pt x="114" y="725"/>
                  </a:lnTo>
                  <a:lnTo>
                    <a:pt x="108" y="727"/>
                  </a:lnTo>
                  <a:lnTo>
                    <a:pt x="102" y="729"/>
                  </a:lnTo>
                  <a:lnTo>
                    <a:pt x="95" y="729"/>
                  </a:lnTo>
                  <a:lnTo>
                    <a:pt x="90" y="729"/>
                  </a:lnTo>
                  <a:lnTo>
                    <a:pt x="83" y="727"/>
                  </a:lnTo>
                  <a:lnTo>
                    <a:pt x="78" y="725"/>
                  </a:lnTo>
                  <a:lnTo>
                    <a:pt x="73" y="721"/>
                  </a:lnTo>
                  <a:lnTo>
                    <a:pt x="73" y="721"/>
                  </a:lnTo>
                  <a:lnTo>
                    <a:pt x="70" y="715"/>
                  </a:lnTo>
                  <a:lnTo>
                    <a:pt x="66" y="710"/>
                  </a:lnTo>
                  <a:lnTo>
                    <a:pt x="64" y="704"/>
                  </a:lnTo>
                  <a:lnTo>
                    <a:pt x="64" y="698"/>
                  </a:lnTo>
                  <a:lnTo>
                    <a:pt x="64" y="86"/>
                  </a:lnTo>
                  <a:lnTo>
                    <a:pt x="64" y="86"/>
                  </a:lnTo>
                  <a:lnTo>
                    <a:pt x="64" y="82"/>
                  </a:lnTo>
                  <a:lnTo>
                    <a:pt x="66" y="78"/>
                  </a:lnTo>
                  <a:lnTo>
                    <a:pt x="68" y="74"/>
                  </a:lnTo>
                  <a:lnTo>
                    <a:pt x="72" y="70"/>
                  </a:lnTo>
                  <a:lnTo>
                    <a:pt x="76" y="67"/>
                  </a:lnTo>
                  <a:lnTo>
                    <a:pt x="80" y="65"/>
                  </a:lnTo>
                  <a:lnTo>
                    <a:pt x="86" y="63"/>
                  </a:lnTo>
                  <a:lnTo>
                    <a:pt x="92" y="63"/>
                  </a:lnTo>
                  <a:lnTo>
                    <a:pt x="699" y="63"/>
                  </a:lnTo>
                  <a:lnTo>
                    <a:pt x="699" y="63"/>
                  </a:lnTo>
                  <a:lnTo>
                    <a:pt x="706" y="63"/>
                  </a:lnTo>
                  <a:lnTo>
                    <a:pt x="711" y="65"/>
                  </a:lnTo>
                  <a:lnTo>
                    <a:pt x="715" y="67"/>
                  </a:lnTo>
                  <a:lnTo>
                    <a:pt x="720" y="70"/>
                  </a:lnTo>
                  <a:lnTo>
                    <a:pt x="723" y="74"/>
                  </a:lnTo>
                  <a:lnTo>
                    <a:pt x="725" y="78"/>
                  </a:lnTo>
                  <a:lnTo>
                    <a:pt x="727" y="82"/>
                  </a:lnTo>
                  <a:lnTo>
                    <a:pt x="727" y="86"/>
                  </a:lnTo>
                  <a:lnTo>
                    <a:pt x="727" y="452"/>
                  </a:lnTo>
                  <a:lnTo>
                    <a:pt x="727" y="452"/>
                  </a:lnTo>
                  <a:lnTo>
                    <a:pt x="727" y="458"/>
                  </a:lnTo>
                  <a:lnTo>
                    <a:pt x="725" y="462"/>
                  </a:lnTo>
                  <a:lnTo>
                    <a:pt x="723" y="466"/>
                  </a:lnTo>
                  <a:lnTo>
                    <a:pt x="720" y="470"/>
                  </a:lnTo>
                  <a:lnTo>
                    <a:pt x="715" y="473"/>
                  </a:lnTo>
                  <a:lnTo>
                    <a:pt x="711" y="475"/>
                  </a:lnTo>
                  <a:lnTo>
                    <a:pt x="706" y="476"/>
                  </a:lnTo>
                  <a:lnTo>
                    <a:pt x="699" y="476"/>
                  </a:lnTo>
                  <a:lnTo>
                    <a:pt x="429" y="476"/>
                  </a:lnTo>
                  <a:lnTo>
                    <a:pt x="429" y="476"/>
                  </a:lnTo>
                  <a:lnTo>
                    <a:pt x="415" y="477"/>
                  </a:lnTo>
                  <a:lnTo>
                    <a:pt x="401" y="479"/>
                  </a:lnTo>
                  <a:lnTo>
                    <a:pt x="387" y="482"/>
                  </a:lnTo>
                  <a:lnTo>
                    <a:pt x="374" y="487"/>
                  </a:lnTo>
                  <a:lnTo>
                    <a:pt x="361" y="493"/>
                  </a:lnTo>
                  <a:lnTo>
                    <a:pt x="350" y="501"/>
                  </a:lnTo>
                  <a:lnTo>
                    <a:pt x="339" y="508"/>
                  </a:lnTo>
                  <a:lnTo>
                    <a:pt x="328" y="518"/>
                  </a:lnTo>
                  <a:lnTo>
                    <a:pt x="118" y="721"/>
                  </a:lnTo>
                  <a:close/>
                  <a:moveTo>
                    <a:pt x="955" y="921"/>
                  </a:moveTo>
                  <a:lnTo>
                    <a:pt x="955" y="921"/>
                  </a:lnTo>
                  <a:lnTo>
                    <a:pt x="954" y="928"/>
                  </a:lnTo>
                  <a:lnTo>
                    <a:pt x="951" y="934"/>
                  </a:lnTo>
                  <a:lnTo>
                    <a:pt x="949" y="939"/>
                  </a:lnTo>
                  <a:lnTo>
                    <a:pt x="945" y="944"/>
                  </a:lnTo>
                  <a:lnTo>
                    <a:pt x="945" y="944"/>
                  </a:lnTo>
                  <a:lnTo>
                    <a:pt x="940" y="948"/>
                  </a:lnTo>
                  <a:lnTo>
                    <a:pt x="934" y="951"/>
                  </a:lnTo>
                  <a:lnTo>
                    <a:pt x="929" y="952"/>
                  </a:lnTo>
                  <a:lnTo>
                    <a:pt x="923" y="953"/>
                  </a:lnTo>
                  <a:lnTo>
                    <a:pt x="916" y="952"/>
                  </a:lnTo>
                  <a:lnTo>
                    <a:pt x="911" y="951"/>
                  </a:lnTo>
                  <a:lnTo>
                    <a:pt x="904" y="948"/>
                  </a:lnTo>
                  <a:lnTo>
                    <a:pt x="900" y="944"/>
                  </a:lnTo>
                  <a:lnTo>
                    <a:pt x="691" y="742"/>
                  </a:lnTo>
                  <a:lnTo>
                    <a:pt x="691" y="742"/>
                  </a:lnTo>
                  <a:lnTo>
                    <a:pt x="680" y="732"/>
                  </a:lnTo>
                  <a:lnTo>
                    <a:pt x="668" y="724"/>
                  </a:lnTo>
                  <a:lnTo>
                    <a:pt x="656" y="716"/>
                  </a:lnTo>
                  <a:lnTo>
                    <a:pt x="645" y="711"/>
                  </a:lnTo>
                  <a:lnTo>
                    <a:pt x="631" y="706"/>
                  </a:lnTo>
                  <a:lnTo>
                    <a:pt x="618" y="702"/>
                  </a:lnTo>
                  <a:lnTo>
                    <a:pt x="604" y="700"/>
                  </a:lnTo>
                  <a:lnTo>
                    <a:pt x="589" y="700"/>
                  </a:lnTo>
                  <a:lnTo>
                    <a:pt x="318" y="700"/>
                  </a:lnTo>
                  <a:lnTo>
                    <a:pt x="318" y="700"/>
                  </a:lnTo>
                  <a:lnTo>
                    <a:pt x="313" y="699"/>
                  </a:lnTo>
                  <a:lnTo>
                    <a:pt x="308" y="698"/>
                  </a:lnTo>
                  <a:lnTo>
                    <a:pt x="302" y="696"/>
                  </a:lnTo>
                  <a:lnTo>
                    <a:pt x="298" y="693"/>
                  </a:lnTo>
                  <a:lnTo>
                    <a:pt x="295" y="689"/>
                  </a:lnTo>
                  <a:lnTo>
                    <a:pt x="293" y="685"/>
                  </a:lnTo>
                  <a:lnTo>
                    <a:pt x="291" y="681"/>
                  </a:lnTo>
                  <a:lnTo>
                    <a:pt x="291" y="677"/>
                  </a:lnTo>
                  <a:lnTo>
                    <a:pt x="291" y="642"/>
                  </a:lnTo>
                  <a:lnTo>
                    <a:pt x="372" y="563"/>
                  </a:lnTo>
                  <a:lnTo>
                    <a:pt x="372" y="563"/>
                  </a:lnTo>
                  <a:lnTo>
                    <a:pt x="379" y="557"/>
                  </a:lnTo>
                  <a:lnTo>
                    <a:pt x="385" y="553"/>
                  </a:lnTo>
                  <a:lnTo>
                    <a:pt x="391" y="549"/>
                  </a:lnTo>
                  <a:lnTo>
                    <a:pt x="398" y="546"/>
                  </a:lnTo>
                  <a:lnTo>
                    <a:pt x="405" y="544"/>
                  </a:lnTo>
                  <a:lnTo>
                    <a:pt x="413" y="541"/>
                  </a:lnTo>
                  <a:lnTo>
                    <a:pt x="420" y="540"/>
                  </a:lnTo>
                  <a:lnTo>
                    <a:pt x="429" y="540"/>
                  </a:lnTo>
                  <a:lnTo>
                    <a:pt x="699" y="540"/>
                  </a:lnTo>
                  <a:lnTo>
                    <a:pt x="699" y="540"/>
                  </a:lnTo>
                  <a:lnTo>
                    <a:pt x="709" y="539"/>
                  </a:lnTo>
                  <a:lnTo>
                    <a:pt x="719" y="538"/>
                  </a:lnTo>
                  <a:lnTo>
                    <a:pt x="727" y="536"/>
                  </a:lnTo>
                  <a:lnTo>
                    <a:pt x="736" y="533"/>
                  </a:lnTo>
                  <a:lnTo>
                    <a:pt x="743" y="530"/>
                  </a:lnTo>
                  <a:lnTo>
                    <a:pt x="751" y="525"/>
                  </a:lnTo>
                  <a:lnTo>
                    <a:pt x="758" y="520"/>
                  </a:lnTo>
                  <a:lnTo>
                    <a:pt x="765" y="515"/>
                  </a:lnTo>
                  <a:lnTo>
                    <a:pt x="770" y="508"/>
                  </a:lnTo>
                  <a:lnTo>
                    <a:pt x="776" y="502"/>
                  </a:lnTo>
                  <a:lnTo>
                    <a:pt x="780" y="494"/>
                  </a:lnTo>
                  <a:lnTo>
                    <a:pt x="784" y="487"/>
                  </a:lnTo>
                  <a:lnTo>
                    <a:pt x="787" y="478"/>
                  </a:lnTo>
                  <a:lnTo>
                    <a:pt x="789" y="471"/>
                  </a:lnTo>
                  <a:lnTo>
                    <a:pt x="791" y="461"/>
                  </a:lnTo>
                  <a:lnTo>
                    <a:pt x="792" y="452"/>
                  </a:lnTo>
                  <a:lnTo>
                    <a:pt x="792" y="286"/>
                  </a:lnTo>
                  <a:lnTo>
                    <a:pt x="927" y="286"/>
                  </a:lnTo>
                  <a:lnTo>
                    <a:pt x="927" y="286"/>
                  </a:lnTo>
                  <a:lnTo>
                    <a:pt x="932" y="287"/>
                  </a:lnTo>
                  <a:lnTo>
                    <a:pt x="938" y="288"/>
                  </a:lnTo>
                  <a:lnTo>
                    <a:pt x="942" y="290"/>
                  </a:lnTo>
                  <a:lnTo>
                    <a:pt x="946" y="294"/>
                  </a:lnTo>
                  <a:lnTo>
                    <a:pt x="949" y="297"/>
                  </a:lnTo>
                  <a:lnTo>
                    <a:pt x="953" y="301"/>
                  </a:lnTo>
                  <a:lnTo>
                    <a:pt x="954" y="305"/>
                  </a:lnTo>
                  <a:lnTo>
                    <a:pt x="955" y="311"/>
                  </a:lnTo>
                  <a:lnTo>
                    <a:pt x="955" y="921"/>
                  </a:lnTo>
                  <a:close/>
                  <a:moveTo>
                    <a:pt x="398" y="380"/>
                  </a:moveTo>
                  <a:lnTo>
                    <a:pt x="398" y="380"/>
                  </a:lnTo>
                  <a:lnTo>
                    <a:pt x="408" y="380"/>
                  </a:lnTo>
                  <a:lnTo>
                    <a:pt x="416" y="377"/>
                  </a:lnTo>
                  <a:lnTo>
                    <a:pt x="425" y="373"/>
                  </a:lnTo>
                  <a:lnTo>
                    <a:pt x="431" y="367"/>
                  </a:lnTo>
                  <a:lnTo>
                    <a:pt x="438" y="360"/>
                  </a:lnTo>
                  <a:lnTo>
                    <a:pt x="442" y="351"/>
                  </a:lnTo>
                  <a:lnTo>
                    <a:pt x="444" y="343"/>
                  </a:lnTo>
                  <a:lnTo>
                    <a:pt x="445" y="333"/>
                  </a:lnTo>
                  <a:lnTo>
                    <a:pt x="445" y="333"/>
                  </a:lnTo>
                  <a:lnTo>
                    <a:pt x="444" y="324"/>
                  </a:lnTo>
                  <a:lnTo>
                    <a:pt x="442" y="315"/>
                  </a:lnTo>
                  <a:lnTo>
                    <a:pt x="438" y="306"/>
                  </a:lnTo>
                  <a:lnTo>
                    <a:pt x="431" y="300"/>
                  </a:lnTo>
                  <a:lnTo>
                    <a:pt x="425" y="294"/>
                  </a:lnTo>
                  <a:lnTo>
                    <a:pt x="416" y="289"/>
                  </a:lnTo>
                  <a:lnTo>
                    <a:pt x="408" y="286"/>
                  </a:lnTo>
                  <a:lnTo>
                    <a:pt x="398" y="286"/>
                  </a:lnTo>
                  <a:lnTo>
                    <a:pt x="398" y="286"/>
                  </a:lnTo>
                  <a:lnTo>
                    <a:pt x="388" y="286"/>
                  </a:lnTo>
                  <a:lnTo>
                    <a:pt x="380" y="289"/>
                  </a:lnTo>
                  <a:lnTo>
                    <a:pt x="371" y="294"/>
                  </a:lnTo>
                  <a:lnTo>
                    <a:pt x="364" y="300"/>
                  </a:lnTo>
                  <a:lnTo>
                    <a:pt x="358" y="306"/>
                  </a:lnTo>
                  <a:lnTo>
                    <a:pt x="354" y="315"/>
                  </a:lnTo>
                  <a:lnTo>
                    <a:pt x="351" y="324"/>
                  </a:lnTo>
                  <a:lnTo>
                    <a:pt x="350" y="333"/>
                  </a:lnTo>
                  <a:lnTo>
                    <a:pt x="350" y="333"/>
                  </a:lnTo>
                  <a:lnTo>
                    <a:pt x="351" y="343"/>
                  </a:lnTo>
                  <a:lnTo>
                    <a:pt x="354" y="351"/>
                  </a:lnTo>
                  <a:lnTo>
                    <a:pt x="358" y="360"/>
                  </a:lnTo>
                  <a:lnTo>
                    <a:pt x="364" y="367"/>
                  </a:lnTo>
                  <a:lnTo>
                    <a:pt x="371" y="373"/>
                  </a:lnTo>
                  <a:lnTo>
                    <a:pt x="380" y="377"/>
                  </a:lnTo>
                  <a:lnTo>
                    <a:pt x="388" y="380"/>
                  </a:lnTo>
                  <a:lnTo>
                    <a:pt x="398" y="380"/>
                  </a:lnTo>
                  <a:lnTo>
                    <a:pt x="398" y="380"/>
                  </a:lnTo>
                  <a:close/>
                  <a:moveTo>
                    <a:pt x="207" y="286"/>
                  </a:moveTo>
                  <a:lnTo>
                    <a:pt x="207" y="286"/>
                  </a:lnTo>
                  <a:lnTo>
                    <a:pt x="197" y="286"/>
                  </a:lnTo>
                  <a:lnTo>
                    <a:pt x="189" y="289"/>
                  </a:lnTo>
                  <a:lnTo>
                    <a:pt x="180" y="294"/>
                  </a:lnTo>
                  <a:lnTo>
                    <a:pt x="174" y="300"/>
                  </a:lnTo>
                  <a:lnTo>
                    <a:pt x="167" y="306"/>
                  </a:lnTo>
                  <a:lnTo>
                    <a:pt x="163" y="315"/>
                  </a:lnTo>
                  <a:lnTo>
                    <a:pt x="160" y="324"/>
                  </a:lnTo>
                  <a:lnTo>
                    <a:pt x="160" y="333"/>
                  </a:lnTo>
                  <a:lnTo>
                    <a:pt x="160" y="333"/>
                  </a:lnTo>
                  <a:lnTo>
                    <a:pt x="160" y="343"/>
                  </a:lnTo>
                  <a:lnTo>
                    <a:pt x="163" y="351"/>
                  </a:lnTo>
                  <a:lnTo>
                    <a:pt x="167" y="360"/>
                  </a:lnTo>
                  <a:lnTo>
                    <a:pt x="174" y="367"/>
                  </a:lnTo>
                  <a:lnTo>
                    <a:pt x="180" y="373"/>
                  </a:lnTo>
                  <a:lnTo>
                    <a:pt x="189" y="377"/>
                  </a:lnTo>
                  <a:lnTo>
                    <a:pt x="197" y="380"/>
                  </a:lnTo>
                  <a:lnTo>
                    <a:pt x="207" y="380"/>
                  </a:lnTo>
                  <a:lnTo>
                    <a:pt x="207" y="380"/>
                  </a:lnTo>
                  <a:lnTo>
                    <a:pt x="217" y="380"/>
                  </a:lnTo>
                  <a:lnTo>
                    <a:pt x="225" y="377"/>
                  </a:lnTo>
                  <a:lnTo>
                    <a:pt x="234" y="373"/>
                  </a:lnTo>
                  <a:lnTo>
                    <a:pt x="240" y="367"/>
                  </a:lnTo>
                  <a:lnTo>
                    <a:pt x="247" y="360"/>
                  </a:lnTo>
                  <a:lnTo>
                    <a:pt x="251" y="351"/>
                  </a:lnTo>
                  <a:lnTo>
                    <a:pt x="254" y="343"/>
                  </a:lnTo>
                  <a:lnTo>
                    <a:pt x="254" y="333"/>
                  </a:lnTo>
                  <a:lnTo>
                    <a:pt x="254" y="333"/>
                  </a:lnTo>
                  <a:lnTo>
                    <a:pt x="254" y="324"/>
                  </a:lnTo>
                  <a:lnTo>
                    <a:pt x="251" y="315"/>
                  </a:lnTo>
                  <a:lnTo>
                    <a:pt x="247" y="306"/>
                  </a:lnTo>
                  <a:lnTo>
                    <a:pt x="240" y="300"/>
                  </a:lnTo>
                  <a:lnTo>
                    <a:pt x="234" y="294"/>
                  </a:lnTo>
                  <a:lnTo>
                    <a:pt x="225" y="289"/>
                  </a:lnTo>
                  <a:lnTo>
                    <a:pt x="217" y="286"/>
                  </a:lnTo>
                  <a:lnTo>
                    <a:pt x="207" y="286"/>
                  </a:lnTo>
                  <a:lnTo>
                    <a:pt x="207" y="286"/>
                  </a:lnTo>
                  <a:close/>
                  <a:moveTo>
                    <a:pt x="589" y="380"/>
                  </a:moveTo>
                  <a:lnTo>
                    <a:pt x="589" y="380"/>
                  </a:lnTo>
                  <a:lnTo>
                    <a:pt x="598" y="380"/>
                  </a:lnTo>
                  <a:lnTo>
                    <a:pt x="607" y="377"/>
                  </a:lnTo>
                  <a:lnTo>
                    <a:pt x="616" y="373"/>
                  </a:lnTo>
                  <a:lnTo>
                    <a:pt x="622" y="367"/>
                  </a:lnTo>
                  <a:lnTo>
                    <a:pt x="629" y="360"/>
                  </a:lnTo>
                  <a:lnTo>
                    <a:pt x="633" y="351"/>
                  </a:lnTo>
                  <a:lnTo>
                    <a:pt x="635" y="343"/>
                  </a:lnTo>
                  <a:lnTo>
                    <a:pt x="636" y="333"/>
                  </a:lnTo>
                  <a:lnTo>
                    <a:pt x="636" y="333"/>
                  </a:lnTo>
                  <a:lnTo>
                    <a:pt x="635" y="324"/>
                  </a:lnTo>
                  <a:lnTo>
                    <a:pt x="633" y="315"/>
                  </a:lnTo>
                  <a:lnTo>
                    <a:pt x="629" y="306"/>
                  </a:lnTo>
                  <a:lnTo>
                    <a:pt x="622" y="300"/>
                  </a:lnTo>
                  <a:lnTo>
                    <a:pt x="616" y="294"/>
                  </a:lnTo>
                  <a:lnTo>
                    <a:pt x="607" y="289"/>
                  </a:lnTo>
                  <a:lnTo>
                    <a:pt x="598" y="286"/>
                  </a:lnTo>
                  <a:lnTo>
                    <a:pt x="589" y="286"/>
                  </a:lnTo>
                  <a:lnTo>
                    <a:pt x="589" y="286"/>
                  </a:lnTo>
                  <a:lnTo>
                    <a:pt x="579" y="286"/>
                  </a:lnTo>
                  <a:lnTo>
                    <a:pt x="570" y="289"/>
                  </a:lnTo>
                  <a:lnTo>
                    <a:pt x="562" y="294"/>
                  </a:lnTo>
                  <a:lnTo>
                    <a:pt x="554" y="300"/>
                  </a:lnTo>
                  <a:lnTo>
                    <a:pt x="549" y="306"/>
                  </a:lnTo>
                  <a:lnTo>
                    <a:pt x="545" y="315"/>
                  </a:lnTo>
                  <a:lnTo>
                    <a:pt x="542" y="324"/>
                  </a:lnTo>
                  <a:lnTo>
                    <a:pt x="541" y="333"/>
                  </a:lnTo>
                  <a:lnTo>
                    <a:pt x="541" y="333"/>
                  </a:lnTo>
                  <a:lnTo>
                    <a:pt x="542" y="343"/>
                  </a:lnTo>
                  <a:lnTo>
                    <a:pt x="545" y="351"/>
                  </a:lnTo>
                  <a:lnTo>
                    <a:pt x="549" y="360"/>
                  </a:lnTo>
                  <a:lnTo>
                    <a:pt x="554" y="367"/>
                  </a:lnTo>
                  <a:lnTo>
                    <a:pt x="562" y="373"/>
                  </a:lnTo>
                  <a:lnTo>
                    <a:pt x="570" y="377"/>
                  </a:lnTo>
                  <a:lnTo>
                    <a:pt x="579" y="380"/>
                  </a:lnTo>
                  <a:lnTo>
                    <a:pt x="589" y="380"/>
                  </a:lnTo>
                  <a:lnTo>
                    <a:pt x="589" y="380"/>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3" name="原创设计师QQ：598969553           _26"/>
            <p:cNvSpPr/>
            <p:nvPr/>
          </p:nvSpPr>
          <p:spPr>
            <a:xfrm>
              <a:off x="1158622" y="2327240"/>
              <a:ext cx="2656075" cy="1007199"/>
            </a:xfrm>
            <a:prstGeom prst="rect">
              <a:avLst/>
            </a:prstGeom>
          </p:spPr>
          <p:txBody>
            <a:bodyPr wrap="square">
              <a:spAutoFit/>
            </a:bodyPr>
            <a:lstStyle/>
            <a:p>
              <a:pPr algn="ctr">
                <a:lnSpc>
                  <a:spcPct val="130000"/>
                </a:lnSpc>
              </a:pPr>
              <a:r>
                <a:rPr lang="zh-CN" altLang="en-US" sz="1600" b="1" dirty="0">
                  <a:latin typeface="隶书" panose="02010509060101010101" charset="-122"/>
                  <a:ea typeface="隶书" panose="02010509060101010101" charset="-122"/>
                  <a:cs typeface="Open Sans" panose="020B0606030504020204" pitchFamily="34" charset="0"/>
                </a:rPr>
                <a:t>单击此处添加文字</a:t>
              </a:r>
              <a:endParaRPr lang="en-US" altLang="zh-CN" sz="1600" b="1" dirty="0">
                <a:latin typeface="隶书" panose="02010509060101010101" charset="-122"/>
                <a:ea typeface="隶书" panose="02010509060101010101" charset="-122"/>
                <a:cs typeface="Open Sans" panose="020B0606030504020204" pitchFamily="34" charset="0"/>
              </a:endParaRPr>
            </a:p>
            <a:p>
              <a:pPr algn="ctr">
                <a:lnSpc>
                  <a:spcPct val="130000"/>
                </a:lnSpc>
              </a:pPr>
              <a:r>
                <a:rPr lang="zh-CN" altLang="en-US" sz="1600" dirty="0">
                  <a:latin typeface="隶书" panose="02010509060101010101" charset="-122"/>
                  <a:ea typeface="隶书" panose="02010509060101010101" charset="-122"/>
                </a:rPr>
                <a:t>此处添加文本点击此处添加文本此处添加文本</a:t>
              </a:r>
              <a:endParaRPr lang="en-US" altLang="zh-CN" sz="1600" dirty="0">
                <a:latin typeface="隶书" panose="02010509060101010101" charset="-122"/>
                <a:ea typeface="隶书" panose="02010509060101010101" charset="-122"/>
              </a:endParaRPr>
            </a:p>
          </p:txBody>
        </p:sp>
      </p:grpSp>
      <p:grpSp>
        <p:nvGrpSpPr>
          <p:cNvPr id="9" name="组合 8"/>
          <p:cNvGrpSpPr/>
          <p:nvPr/>
        </p:nvGrpSpPr>
        <p:grpSpPr>
          <a:xfrm>
            <a:off x="4767962" y="1349348"/>
            <a:ext cx="2656075" cy="1985091"/>
            <a:chOff x="4767962" y="1349348"/>
            <a:chExt cx="2656075" cy="1985091"/>
          </a:xfrm>
        </p:grpSpPr>
        <p:sp>
          <p:nvSpPr>
            <p:cNvPr id="28" name="椭圆 27"/>
            <p:cNvSpPr/>
            <p:nvPr/>
          </p:nvSpPr>
          <p:spPr>
            <a:xfrm>
              <a:off x="5682000" y="1349348"/>
              <a:ext cx="828000" cy="828000"/>
            </a:xfrm>
            <a:prstGeom prst="ellips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28"/>
            <p:cNvSpPr>
              <a:spLocks noEditPoints="1"/>
            </p:cNvSpPr>
            <p:nvPr/>
          </p:nvSpPr>
          <p:spPr bwMode="auto">
            <a:xfrm>
              <a:off x="5934075" y="1601423"/>
              <a:ext cx="323850" cy="323850"/>
            </a:xfrm>
            <a:custGeom>
              <a:avLst/>
              <a:gdLst>
                <a:gd name="T0" fmla="*/ 1012 w 1017"/>
                <a:gd name="T1" fmla="*/ 49 h 1018"/>
                <a:gd name="T2" fmla="*/ 994 w 1017"/>
                <a:gd name="T3" fmla="*/ 24 h 1018"/>
                <a:gd name="T4" fmla="*/ 981 w 1017"/>
                <a:gd name="T5" fmla="*/ 13 h 1018"/>
                <a:gd name="T6" fmla="*/ 946 w 1017"/>
                <a:gd name="T7" fmla="*/ 0 h 1018"/>
                <a:gd name="T8" fmla="*/ 929 w 1017"/>
                <a:gd name="T9" fmla="*/ 1 h 1018"/>
                <a:gd name="T10" fmla="*/ 691 w 1017"/>
                <a:gd name="T11" fmla="*/ 100 h 1018"/>
                <a:gd name="T12" fmla="*/ 647 w 1017"/>
                <a:gd name="T13" fmla="*/ 101 h 1018"/>
                <a:gd name="T14" fmla="*/ 406 w 1017"/>
                <a:gd name="T15" fmla="*/ 1 h 1018"/>
                <a:gd name="T16" fmla="*/ 397 w 1017"/>
                <a:gd name="T17" fmla="*/ 0 h 1018"/>
                <a:gd name="T18" fmla="*/ 372 w 1017"/>
                <a:gd name="T19" fmla="*/ 4 h 1018"/>
                <a:gd name="T20" fmla="*/ 328 w 1017"/>
                <a:gd name="T21" fmla="*/ 4 h 1018"/>
                <a:gd name="T22" fmla="*/ 301 w 1017"/>
                <a:gd name="T23" fmla="*/ 0 h 1018"/>
                <a:gd name="T24" fmla="*/ 55 w 1017"/>
                <a:gd name="T25" fmla="*/ 100 h 1018"/>
                <a:gd name="T26" fmla="*/ 16 w 1017"/>
                <a:gd name="T27" fmla="*/ 127 h 1018"/>
                <a:gd name="T28" fmla="*/ 0 w 1017"/>
                <a:gd name="T29" fmla="*/ 938 h 1018"/>
                <a:gd name="T30" fmla="*/ 6 w 1017"/>
                <a:gd name="T31" fmla="*/ 968 h 1018"/>
                <a:gd name="T32" fmla="*/ 6 w 1017"/>
                <a:gd name="T33" fmla="*/ 969 h 1018"/>
                <a:gd name="T34" fmla="*/ 21 w 1017"/>
                <a:gd name="T35" fmla="*/ 990 h 1018"/>
                <a:gd name="T36" fmla="*/ 36 w 1017"/>
                <a:gd name="T37" fmla="*/ 1004 h 1018"/>
                <a:gd name="T38" fmla="*/ 58 w 1017"/>
                <a:gd name="T39" fmla="*/ 1015 h 1018"/>
                <a:gd name="T40" fmla="*/ 81 w 1017"/>
                <a:gd name="T41" fmla="*/ 1017 h 1018"/>
                <a:gd name="T42" fmla="*/ 328 w 1017"/>
                <a:gd name="T43" fmla="*/ 918 h 1018"/>
                <a:gd name="T44" fmla="*/ 360 w 1017"/>
                <a:gd name="T45" fmla="*/ 913 h 1018"/>
                <a:gd name="T46" fmla="*/ 604 w 1017"/>
                <a:gd name="T47" fmla="*/ 1016 h 1018"/>
                <a:gd name="T48" fmla="*/ 620 w 1017"/>
                <a:gd name="T49" fmla="*/ 1018 h 1018"/>
                <a:gd name="T50" fmla="*/ 645 w 1017"/>
                <a:gd name="T51" fmla="*/ 1013 h 1018"/>
                <a:gd name="T52" fmla="*/ 664 w 1017"/>
                <a:gd name="T53" fmla="*/ 1004 h 1018"/>
                <a:gd name="T54" fmla="*/ 672 w 1017"/>
                <a:gd name="T55" fmla="*/ 1004 h 1018"/>
                <a:gd name="T56" fmla="*/ 694 w 1017"/>
                <a:gd name="T57" fmla="*/ 1015 h 1018"/>
                <a:gd name="T58" fmla="*/ 717 w 1017"/>
                <a:gd name="T59" fmla="*/ 1017 h 1018"/>
                <a:gd name="T60" fmla="*/ 746 w 1017"/>
                <a:gd name="T61" fmla="*/ 1012 h 1018"/>
                <a:gd name="T62" fmla="*/ 994 w 1017"/>
                <a:gd name="T63" fmla="*/ 900 h 1018"/>
                <a:gd name="T64" fmla="*/ 1017 w 1017"/>
                <a:gd name="T65" fmla="*/ 845 h 1018"/>
                <a:gd name="T66" fmla="*/ 1014 w 1017"/>
                <a:gd name="T67" fmla="*/ 57 h 1018"/>
                <a:gd name="T68" fmla="*/ 86 w 1017"/>
                <a:gd name="T69" fmla="*/ 953 h 1018"/>
                <a:gd name="T70" fmla="*/ 67 w 1017"/>
                <a:gd name="T71" fmla="*/ 947 h 1018"/>
                <a:gd name="T72" fmla="*/ 64 w 1017"/>
                <a:gd name="T73" fmla="*/ 174 h 1018"/>
                <a:gd name="T74" fmla="*/ 296 w 1017"/>
                <a:gd name="T75" fmla="*/ 64 h 1018"/>
                <a:gd name="T76" fmla="*/ 314 w 1017"/>
                <a:gd name="T77" fmla="*/ 69 h 1018"/>
                <a:gd name="T78" fmla="*/ 318 w 1017"/>
                <a:gd name="T79" fmla="*/ 843 h 1018"/>
                <a:gd name="T80" fmla="*/ 305 w 1017"/>
                <a:gd name="T81" fmla="*/ 858 h 1018"/>
                <a:gd name="T82" fmla="*/ 634 w 1017"/>
                <a:gd name="T83" fmla="*/ 944 h 1018"/>
                <a:gd name="T84" fmla="*/ 620 w 1017"/>
                <a:gd name="T85" fmla="*/ 954 h 1018"/>
                <a:gd name="T86" fmla="*/ 389 w 1017"/>
                <a:gd name="T87" fmla="*/ 856 h 1018"/>
                <a:gd name="T88" fmla="*/ 381 w 1017"/>
                <a:gd name="T89" fmla="*/ 79 h 1018"/>
                <a:gd name="T90" fmla="*/ 390 w 1017"/>
                <a:gd name="T91" fmla="*/ 65 h 1018"/>
                <a:gd name="T92" fmla="*/ 404 w 1017"/>
                <a:gd name="T93" fmla="*/ 64 h 1018"/>
                <a:gd name="T94" fmla="*/ 635 w 1017"/>
                <a:gd name="T95" fmla="*/ 170 h 1018"/>
                <a:gd name="T96" fmla="*/ 721 w 1017"/>
                <a:gd name="T97" fmla="*/ 953 h 1018"/>
                <a:gd name="T98" fmla="*/ 702 w 1017"/>
                <a:gd name="T99" fmla="*/ 947 h 1018"/>
                <a:gd name="T100" fmla="*/ 700 w 1017"/>
                <a:gd name="T101" fmla="*/ 174 h 1018"/>
                <a:gd name="T102" fmla="*/ 933 w 1017"/>
                <a:gd name="T103" fmla="*/ 64 h 1018"/>
                <a:gd name="T104" fmla="*/ 950 w 1017"/>
                <a:gd name="T105" fmla="*/ 69 h 1018"/>
                <a:gd name="T106" fmla="*/ 954 w 1017"/>
                <a:gd name="T107" fmla="*/ 843 h 1018"/>
                <a:gd name="T108" fmla="*/ 940 w 1017"/>
                <a:gd name="T109" fmla="*/ 858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17" h="1018">
                  <a:moveTo>
                    <a:pt x="1012" y="49"/>
                  </a:moveTo>
                  <a:lnTo>
                    <a:pt x="1012" y="49"/>
                  </a:lnTo>
                  <a:lnTo>
                    <a:pt x="1012" y="49"/>
                  </a:lnTo>
                  <a:lnTo>
                    <a:pt x="1012" y="49"/>
                  </a:lnTo>
                  <a:lnTo>
                    <a:pt x="1012" y="49"/>
                  </a:lnTo>
                  <a:lnTo>
                    <a:pt x="1012" y="49"/>
                  </a:lnTo>
                  <a:lnTo>
                    <a:pt x="1008" y="42"/>
                  </a:lnTo>
                  <a:lnTo>
                    <a:pt x="1005" y="35"/>
                  </a:lnTo>
                  <a:lnTo>
                    <a:pt x="999" y="29"/>
                  </a:lnTo>
                  <a:lnTo>
                    <a:pt x="994" y="24"/>
                  </a:lnTo>
                  <a:lnTo>
                    <a:pt x="994" y="24"/>
                  </a:lnTo>
                  <a:lnTo>
                    <a:pt x="993" y="21"/>
                  </a:lnTo>
                  <a:lnTo>
                    <a:pt x="993" y="21"/>
                  </a:lnTo>
                  <a:lnTo>
                    <a:pt x="986" y="17"/>
                  </a:lnTo>
                  <a:lnTo>
                    <a:pt x="981" y="13"/>
                  </a:lnTo>
                  <a:lnTo>
                    <a:pt x="975" y="9"/>
                  </a:lnTo>
                  <a:lnTo>
                    <a:pt x="968" y="5"/>
                  </a:lnTo>
                  <a:lnTo>
                    <a:pt x="961" y="3"/>
                  </a:lnTo>
                  <a:lnTo>
                    <a:pt x="953" y="1"/>
                  </a:lnTo>
                  <a:lnTo>
                    <a:pt x="946" y="0"/>
                  </a:lnTo>
                  <a:lnTo>
                    <a:pt x="938" y="0"/>
                  </a:lnTo>
                  <a:lnTo>
                    <a:pt x="938" y="0"/>
                  </a:lnTo>
                  <a:lnTo>
                    <a:pt x="937" y="0"/>
                  </a:lnTo>
                  <a:lnTo>
                    <a:pt x="937" y="0"/>
                  </a:lnTo>
                  <a:lnTo>
                    <a:pt x="929" y="1"/>
                  </a:lnTo>
                  <a:lnTo>
                    <a:pt x="922" y="2"/>
                  </a:lnTo>
                  <a:lnTo>
                    <a:pt x="914" y="3"/>
                  </a:lnTo>
                  <a:lnTo>
                    <a:pt x="908" y="6"/>
                  </a:lnTo>
                  <a:lnTo>
                    <a:pt x="691" y="100"/>
                  </a:lnTo>
                  <a:lnTo>
                    <a:pt x="691" y="100"/>
                  </a:lnTo>
                  <a:lnTo>
                    <a:pt x="679" y="104"/>
                  </a:lnTo>
                  <a:lnTo>
                    <a:pt x="669" y="112"/>
                  </a:lnTo>
                  <a:lnTo>
                    <a:pt x="669" y="112"/>
                  </a:lnTo>
                  <a:lnTo>
                    <a:pt x="658" y="105"/>
                  </a:lnTo>
                  <a:lnTo>
                    <a:pt x="647" y="101"/>
                  </a:lnTo>
                  <a:lnTo>
                    <a:pt x="428" y="6"/>
                  </a:lnTo>
                  <a:lnTo>
                    <a:pt x="428" y="6"/>
                  </a:lnTo>
                  <a:lnTo>
                    <a:pt x="421" y="3"/>
                  </a:lnTo>
                  <a:lnTo>
                    <a:pt x="413" y="2"/>
                  </a:lnTo>
                  <a:lnTo>
                    <a:pt x="406" y="1"/>
                  </a:lnTo>
                  <a:lnTo>
                    <a:pt x="398" y="0"/>
                  </a:lnTo>
                  <a:lnTo>
                    <a:pt x="398" y="0"/>
                  </a:lnTo>
                  <a:lnTo>
                    <a:pt x="397" y="0"/>
                  </a:lnTo>
                  <a:lnTo>
                    <a:pt x="397" y="0"/>
                  </a:lnTo>
                  <a:lnTo>
                    <a:pt x="397" y="0"/>
                  </a:lnTo>
                  <a:lnTo>
                    <a:pt x="397" y="0"/>
                  </a:lnTo>
                  <a:lnTo>
                    <a:pt x="396" y="0"/>
                  </a:lnTo>
                  <a:lnTo>
                    <a:pt x="396" y="0"/>
                  </a:lnTo>
                  <a:lnTo>
                    <a:pt x="383" y="1"/>
                  </a:lnTo>
                  <a:lnTo>
                    <a:pt x="372" y="4"/>
                  </a:lnTo>
                  <a:lnTo>
                    <a:pt x="360" y="10"/>
                  </a:lnTo>
                  <a:lnTo>
                    <a:pt x="350" y="16"/>
                  </a:lnTo>
                  <a:lnTo>
                    <a:pt x="350" y="16"/>
                  </a:lnTo>
                  <a:lnTo>
                    <a:pt x="339" y="10"/>
                  </a:lnTo>
                  <a:lnTo>
                    <a:pt x="328" y="4"/>
                  </a:lnTo>
                  <a:lnTo>
                    <a:pt x="316" y="1"/>
                  </a:lnTo>
                  <a:lnTo>
                    <a:pt x="302" y="0"/>
                  </a:lnTo>
                  <a:lnTo>
                    <a:pt x="302" y="0"/>
                  </a:lnTo>
                  <a:lnTo>
                    <a:pt x="301" y="0"/>
                  </a:lnTo>
                  <a:lnTo>
                    <a:pt x="301" y="0"/>
                  </a:lnTo>
                  <a:lnTo>
                    <a:pt x="293" y="1"/>
                  </a:lnTo>
                  <a:lnTo>
                    <a:pt x="286" y="2"/>
                  </a:lnTo>
                  <a:lnTo>
                    <a:pt x="278" y="3"/>
                  </a:lnTo>
                  <a:lnTo>
                    <a:pt x="272" y="6"/>
                  </a:lnTo>
                  <a:lnTo>
                    <a:pt x="55" y="100"/>
                  </a:lnTo>
                  <a:lnTo>
                    <a:pt x="55" y="100"/>
                  </a:lnTo>
                  <a:lnTo>
                    <a:pt x="43" y="104"/>
                  </a:lnTo>
                  <a:lnTo>
                    <a:pt x="34" y="111"/>
                  </a:lnTo>
                  <a:lnTo>
                    <a:pt x="24" y="118"/>
                  </a:lnTo>
                  <a:lnTo>
                    <a:pt x="16" y="127"/>
                  </a:lnTo>
                  <a:lnTo>
                    <a:pt x="10" y="137"/>
                  </a:lnTo>
                  <a:lnTo>
                    <a:pt x="5" y="148"/>
                  </a:lnTo>
                  <a:lnTo>
                    <a:pt x="1" y="160"/>
                  </a:lnTo>
                  <a:lnTo>
                    <a:pt x="0" y="173"/>
                  </a:lnTo>
                  <a:lnTo>
                    <a:pt x="0" y="938"/>
                  </a:lnTo>
                  <a:lnTo>
                    <a:pt x="0" y="938"/>
                  </a:lnTo>
                  <a:lnTo>
                    <a:pt x="0" y="946"/>
                  </a:lnTo>
                  <a:lnTo>
                    <a:pt x="1" y="954"/>
                  </a:lnTo>
                  <a:lnTo>
                    <a:pt x="3" y="961"/>
                  </a:lnTo>
                  <a:lnTo>
                    <a:pt x="6" y="968"/>
                  </a:lnTo>
                  <a:lnTo>
                    <a:pt x="6" y="968"/>
                  </a:lnTo>
                  <a:lnTo>
                    <a:pt x="6" y="969"/>
                  </a:lnTo>
                  <a:lnTo>
                    <a:pt x="6" y="969"/>
                  </a:lnTo>
                  <a:lnTo>
                    <a:pt x="6" y="969"/>
                  </a:lnTo>
                  <a:lnTo>
                    <a:pt x="6" y="969"/>
                  </a:lnTo>
                  <a:lnTo>
                    <a:pt x="11" y="978"/>
                  </a:lnTo>
                  <a:lnTo>
                    <a:pt x="17" y="987"/>
                  </a:lnTo>
                  <a:lnTo>
                    <a:pt x="17" y="987"/>
                  </a:lnTo>
                  <a:lnTo>
                    <a:pt x="21" y="990"/>
                  </a:lnTo>
                  <a:lnTo>
                    <a:pt x="21" y="990"/>
                  </a:lnTo>
                  <a:lnTo>
                    <a:pt x="27" y="998"/>
                  </a:lnTo>
                  <a:lnTo>
                    <a:pt x="36" y="1004"/>
                  </a:lnTo>
                  <a:lnTo>
                    <a:pt x="36" y="1004"/>
                  </a:lnTo>
                  <a:lnTo>
                    <a:pt x="36" y="1004"/>
                  </a:lnTo>
                  <a:lnTo>
                    <a:pt x="36" y="1004"/>
                  </a:lnTo>
                  <a:lnTo>
                    <a:pt x="45" y="1010"/>
                  </a:lnTo>
                  <a:lnTo>
                    <a:pt x="55" y="1014"/>
                  </a:lnTo>
                  <a:lnTo>
                    <a:pt x="55" y="1014"/>
                  </a:lnTo>
                  <a:lnTo>
                    <a:pt x="58" y="1015"/>
                  </a:lnTo>
                  <a:lnTo>
                    <a:pt x="58" y="1015"/>
                  </a:lnTo>
                  <a:lnTo>
                    <a:pt x="69" y="1017"/>
                  </a:lnTo>
                  <a:lnTo>
                    <a:pt x="80" y="1018"/>
                  </a:lnTo>
                  <a:lnTo>
                    <a:pt x="80" y="1018"/>
                  </a:lnTo>
                  <a:lnTo>
                    <a:pt x="81" y="1017"/>
                  </a:lnTo>
                  <a:lnTo>
                    <a:pt x="81" y="1017"/>
                  </a:lnTo>
                  <a:lnTo>
                    <a:pt x="88" y="1017"/>
                  </a:lnTo>
                  <a:lnTo>
                    <a:pt x="96" y="1016"/>
                  </a:lnTo>
                  <a:lnTo>
                    <a:pt x="103" y="1014"/>
                  </a:lnTo>
                  <a:lnTo>
                    <a:pt x="111" y="1012"/>
                  </a:lnTo>
                  <a:lnTo>
                    <a:pt x="328" y="918"/>
                  </a:lnTo>
                  <a:lnTo>
                    <a:pt x="328" y="918"/>
                  </a:lnTo>
                  <a:lnTo>
                    <a:pt x="339" y="913"/>
                  </a:lnTo>
                  <a:lnTo>
                    <a:pt x="350" y="907"/>
                  </a:lnTo>
                  <a:lnTo>
                    <a:pt x="350" y="907"/>
                  </a:lnTo>
                  <a:lnTo>
                    <a:pt x="360" y="913"/>
                  </a:lnTo>
                  <a:lnTo>
                    <a:pt x="370" y="917"/>
                  </a:lnTo>
                  <a:lnTo>
                    <a:pt x="590" y="1012"/>
                  </a:lnTo>
                  <a:lnTo>
                    <a:pt x="590" y="1012"/>
                  </a:lnTo>
                  <a:lnTo>
                    <a:pt x="597" y="1014"/>
                  </a:lnTo>
                  <a:lnTo>
                    <a:pt x="604" y="1016"/>
                  </a:lnTo>
                  <a:lnTo>
                    <a:pt x="612" y="1017"/>
                  </a:lnTo>
                  <a:lnTo>
                    <a:pt x="619" y="1017"/>
                  </a:lnTo>
                  <a:lnTo>
                    <a:pt x="619" y="1017"/>
                  </a:lnTo>
                  <a:lnTo>
                    <a:pt x="620" y="1018"/>
                  </a:lnTo>
                  <a:lnTo>
                    <a:pt x="620" y="1018"/>
                  </a:lnTo>
                  <a:lnTo>
                    <a:pt x="631" y="1017"/>
                  </a:lnTo>
                  <a:lnTo>
                    <a:pt x="641" y="1015"/>
                  </a:lnTo>
                  <a:lnTo>
                    <a:pt x="641" y="1015"/>
                  </a:lnTo>
                  <a:lnTo>
                    <a:pt x="645" y="1013"/>
                  </a:lnTo>
                  <a:lnTo>
                    <a:pt x="645" y="1013"/>
                  </a:lnTo>
                  <a:lnTo>
                    <a:pt x="655" y="1010"/>
                  </a:lnTo>
                  <a:lnTo>
                    <a:pt x="663" y="1004"/>
                  </a:lnTo>
                  <a:lnTo>
                    <a:pt x="663" y="1004"/>
                  </a:lnTo>
                  <a:lnTo>
                    <a:pt x="664" y="1004"/>
                  </a:lnTo>
                  <a:lnTo>
                    <a:pt x="664" y="1004"/>
                  </a:lnTo>
                  <a:lnTo>
                    <a:pt x="668" y="1001"/>
                  </a:lnTo>
                  <a:lnTo>
                    <a:pt x="668" y="1001"/>
                  </a:lnTo>
                  <a:lnTo>
                    <a:pt x="672" y="1004"/>
                  </a:lnTo>
                  <a:lnTo>
                    <a:pt x="672" y="1004"/>
                  </a:lnTo>
                  <a:lnTo>
                    <a:pt x="672" y="1004"/>
                  </a:lnTo>
                  <a:lnTo>
                    <a:pt x="672" y="1004"/>
                  </a:lnTo>
                  <a:lnTo>
                    <a:pt x="682" y="1010"/>
                  </a:lnTo>
                  <a:lnTo>
                    <a:pt x="691" y="1014"/>
                  </a:lnTo>
                  <a:lnTo>
                    <a:pt x="691" y="1014"/>
                  </a:lnTo>
                  <a:lnTo>
                    <a:pt x="694" y="1015"/>
                  </a:lnTo>
                  <a:lnTo>
                    <a:pt x="694" y="1015"/>
                  </a:lnTo>
                  <a:lnTo>
                    <a:pt x="705" y="1017"/>
                  </a:lnTo>
                  <a:lnTo>
                    <a:pt x="716" y="1018"/>
                  </a:lnTo>
                  <a:lnTo>
                    <a:pt x="716" y="1018"/>
                  </a:lnTo>
                  <a:lnTo>
                    <a:pt x="717" y="1017"/>
                  </a:lnTo>
                  <a:lnTo>
                    <a:pt x="717" y="1017"/>
                  </a:lnTo>
                  <a:lnTo>
                    <a:pt x="725" y="1017"/>
                  </a:lnTo>
                  <a:lnTo>
                    <a:pt x="732" y="1016"/>
                  </a:lnTo>
                  <a:lnTo>
                    <a:pt x="740" y="1014"/>
                  </a:lnTo>
                  <a:lnTo>
                    <a:pt x="746" y="1012"/>
                  </a:lnTo>
                  <a:lnTo>
                    <a:pt x="963" y="918"/>
                  </a:lnTo>
                  <a:lnTo>
                    <a:pt x="963" y="918"/>
                  </a:lnTo>
                  <a:lnTo>
                    <a:pt x="975" y="914"/>
                  </a:lnTo>
                  <a:lnTo>
                    <a:pt x="984" y="908"/>
                  </a:lnTo>
                  <a:lnTo>
                    <a:pt x="994" y="900"/>
                  </a:lnTo>
                  <a:lnTo>
                    <a:pt x="1001" y="891"/>
                  </a:lnTo>
                  <a:lnTo>
                    <a:pt x="1008" y="881"/>
                  </a:lnTo>
                  <a:lnTo>
                    <a:pt x="1013" y="870"/>
                  </a:lnTo>
                  <a:lnTo>
                    <a:pt x="1016" y="857"/>
                  </a:lnTo>
                  <a:lnTo>
                    <a:pt x="1017" y="845"/>
                  </a:lnTo>
                  <a:lnTo>
                    <a:pt x="1017" y="79"/>
                  </a:lnTo>
                  <a:lnTo>
                    <a:pt x="1017" y="79"/>
                  </a:lnTo>
                  <a:lnTo>
                    <a:pt x="1017" y="72"/>
                  </a:lnTo>
                  <a:lnTo>
                    <a:pt x="1016" y="64"/>
                  </a:lnTo>
                  <a:lnTo>
                    <a:pt x="1014" y="57"/>
                  </a:lnTo>
                  <a:lnTo>
                    <a:pt x="1012" y="49"/>
                  </a:lnTo>
                  <a:lnTo>
                    <a:pt x="1012" y="49"/>
                  </a:lnTo>
                  <a:close/>
                  <a:moveTo>
                    <a:pt x="305" y="858"/>
                  </a:moveTo>
                  <a:lnTo>
                    <a:pt x="86" y="953"/>
                  </a:lnTo>
                  <a:lnTo>
                    <a:pt x="86" y="953"/>
                  </a:lnTo>
                  <a:lnTo>
                    <a:pt x="83" y="954"/>
                  </a:lnTo>
                  <a:lnTo>
                    <a:pt x="80" y="954"/>
                  </a:lnTo>
                  <a:lnTo>
                    <a:pt x="73" y="953"/>
                  </a:lnTo>
                  <a:lnTo>
                    <a:pt x="68" y="950"/>
                  </a:lnTo>
                  <a:lnTo>
                    <a:pt x="67" y="947"/>
                  </a:lnTo>
                  <a:lnTo>
                    <a:pt x="65" y="944"/>
                  </a:lnTo>
                  <a:lnTo>
                    <a:pt x="65" y="944"/>
                  </a:lnTo>
                  <a:lnTo>
                    <a:pt x="64" y="938"/>
                  </a:lnTo>
                  <a:lnTo>
                    <a:pt x="64" y="174"/>
                  </a:lnTo>
                  <a:lnTo>
                    <a:pt x="64" y="174"/>
                  </a:lnTo>
                  <a:lnTo>
                    <a:pt x="65" y="170"/>
                  </a:lnTo>
                  <a:lnTo>
                    <a:pt x="67" y="165"/>
                  </a:lnTo>
                  <a:lnTo>
                    <a:pt x="71" y="162"/>
                  </a:lnTo>
                  <a:lnTo>
                    <a:pt x="78" y="159"/>
                  </a:lnTo>
                  <a:lnTo>
                    <a:pt x="296" y="64"/>
                  </a:lnTo>
                  <a:lnTo>
                    <a:pt x="296" y="64"/>
                  </a:lnTo>
                  <a:lnTo>
                    <a:pt x="300" y="64"/>
                  </a:lnTo>
                  <a:lnTo>
                    <a:pt x="302" y="63"/>
                  </a:lnTo>
                  <a:lnTo>
                    <a:pt x="308" y="64"/>
                  </a:lnTo>
                  <a:lnTo>
                    <a:pt x="314" y="69"/>
                  </a:lnTo>
                  <a:lnTo>
                    <a:pt x="316" y="71"/>
                  </a:lnTo>
                  <a:lnTo>
                    <a:pt x="317" y="73"/>
                  </a:lnTo>
                  <a:lnTo>
                    <a:pt x="317" y="73"/>
                  </a:lnTo>
                  <a:lnTo>
                    <a:pt x="318" y="79"/>
                  </a:lnTo>
                  <a:lnTo>
                    <a:pt x="318" y="843"/>
                  </a:lnTo>
                  <a:lnTo>
                    <a:pt x="318" y="843"/>
                  </a:lnTo>
                  <a:lnTo>
                    <a:pt x="317" y="849"/>
                  </a:lnTo>
                  <a:lnTo>
                    <a:pt x="315" y="853"/>
                  </a:lnTo>
                  <a:lnTo>
                    <a:pt x="310" y="856"/>
                  </a:lnTo>
                  <a:lnTo>
                    <a:pt x="305" y="858"/>
                  </a:lnTo>
                  <a:lnTo>
                    <a:pt x="305" y="858"/>
                  </a:lnTo>
                  <a:close/>
                  <a:moveTo>
                    <a:pt x="637" y="938"/>
                  </a:moveTo>
                  <a:lnTo>
                    <a:pt x="637" y="938"/>
                  </a:lnTo>
                  <a:lnTo>
                    <a:pt x="634" y="944"/>
                  </a:lnTo>
                  <a:lnTo>
                    <a:pt x="634" y="944"/>
                  </a:lnTo>
                  <a:lnTo>
                    <a:pt x="633" y="947"/>
                  </a:lnTo>
                  <a:lnTo>
                    <a:pt x="631" y="950"/>
                  </a:lnTo>
                  <a:lnTo>
                    <a:pt x="626" y="953"/>
                  </a:lnTo>
                  <a:lnTo>
                    <a:pt x="626" y="953"/>
                  </a:lnTo>
                  <a:lnTo>
                    <a:pt x="620" y="954"/>
                  </a:lnTo>
                  <a:lnTo>
                    <a:pt x="620" y="954"/>
                  </a:lnTo>
                  <a:lnTo>
                    <a:pt x="615" y="953"/>
                  </a:lnTo>
                  <a:lnTo>
                    <a:pt x="393" y="858"/>
                  </a:lnTo>
                  <a:lnTo>
                    <a:pt x="393" y="858"/>
                  </a:lnTo>
                  <a:lnTo>
                    <a:pt x="389" y="856"/>
                  </a:lnTo>
                  <a:lnTo>
                    <a:pt x="384" y="853"/>
                  </a:lnTo>
                  <a:lnTo>
                    <a:pt x="382" y="849"/>
                  </a:lnTo>
                  <a:lnTo>
                    <a:pt x="381" y="845"/>
                  </a:lnTo>
                  <a:lnTo>
                    <a:pt x="381" y="79"/>
                  </a:lnTo>
                  <a:lnTo>
                    <a:pt x="381" y="79"/>
                  </a:lnTo>
                  <a:lnTo>
                    <a:pt x="383" y="73"/>
                  </a:lnTo>
                  <a:lnTo>
                    <a:pt x="383" y="73"/>
                  </a:lnTo>
                  <a:lnTo>
                    <a:pt x="384" y="71"/>
                  </a:lnTo>
                  <a:lnTo>
                    <a:pt x="387" y="68"/>
                  </a:lnTo>
                  <a:lnTo>
                    <a:pt x="390" y="65"/>
                  </a:lnTo>
                  <a:lnTo>
                    <a:pt x="392" y="64"/>
                  </a:lnTo>
                  <a:lnTo>
                    <a:pt x="392" y="64"/>
                  </a:lnTo>
                  <a:lnTo>
                    <a:pt x="397" y="63"/>
                  </a:lnTo>
                  <a:lnTo>
                    <a:pt x="397" y="63"/>
                  </a:lnTo>
                  <a:lnTo>
                    <a:pt x="404" y="64"/>
                  </a:lnTo>
                  <a:lnTo>
                    <a:pt x="625" y="160"/>
                  </a:lnTo>
                  <a:lnTo>
                    <a:pt x="625" y="160"/>
                  </a:lnTo>
                  <a:lnTo>
                    <a:pt x="630" y="162"/>
                  </a:lnTo>
                  <a:lnTo>
                    <a:pt x="633" y="165"/>
                  </a:lnTo>
                  <a:lnTo>
                    <a:pt x="635" y="170"/>
                  </a:lnTo>
                  <a:lnTo>
                    <a:pt x="637" y="173"/>
                  </a:lnTo>
                  <a:lnTo>
                    <a:pt x="637" y="938"/>
                  </a:lnTo>
                  <a:close/>
                  <a:moveTo>
                    <a:pt x="940" y="858"/>
                  </a:moveTo>
                  <a:lnTo>
                    <a:pt x="721" y="953"/>
                  </a:lnTo>
                  <a:lnTo>
                    <a:pt x="721" y="953"/>
                  </a:lnTo>
                  <a:lnTo>
                    <a:pt x="719" y="954"/>
                  </a:lnTo>
                  <a:lnTo>
                    <a:pt x="716" y="954"/>
                  </a:lnTo>
                  <a:lnTo>
                    <a:pt x="709" y="953"/>
                  </a:lnTo>
                  <a:lnTo>
                    <a:pt x="704" y="950"/>
                  </a:lnTo>
                  <a:lnTo>
                    <a:pt x="702" y="947"/>
                  </a:lnTo>
                  <a:lnTo>
                    <a:pt x="701" y="944"/>
                  </a:lnTo>
                  <a:lnTo>
                    <a:pt x="701" y="944"/>
                  </a:lnTo>
                  <a:lnTo>
                    <a:pt x="700" y="938"/>
                  </a:lnTo>
                  <a:lnTo>
                    <a:pt x="700" y="174"/>
                  </a:lnTo>
                  <a:lnTo>
                    <a:pt x="700" y="174"/>
                  </a:lnTo>
                  <a:lnTo>
                    <a:pt x="701" y="170"/>
                  </a:lnTo>
                  <a:lnTo>
                    <a:pt x="703" y="165"/>
                  </a:lnTo>
                  <a:lnTo>
                    <a:pt x="707" y="162"/>
                  </a:lnTo>
                  <a:lnTo>
                    <a:pt x="713" y="159"/>
                  </a:lnTo>
                  <a:lnTo>
                    <a:pt x="933" y="64"/>
                  </a:lnTo>
                  <a:lnTo>
                    <a:pt x="933" y="64"/>
                  </a:lnTo>
                  <a:lnTo>
                    <a:pt x="935" y="64"/>
                  </a:lnTo>
                  <a:lnTo>
                    <a:pt x="938" y="63"/>
                  </a:lnTo>
                  <a:lnTo>
                    <a:pt x="944" y="64"/>
                  </a:lnTo>
                  <a:lnTo>
                    <a:pt x="950" y="69"/>
                  </a:lnTo>
                  <a:lnTo>
                    <a:pt x="951" y="71"/>
                  </a:lnTo>
                  <a:lnTo>
                    <a:pt x="953" y="73"/>
                  </a:lnTo>
                  <a:lnTo>
                    <a:pt x="953" y="73"/>
                  </a:lnTo>
                  <a:lnTo>
                    <a:pt x="954" y="79"/>
                  </a:lnTo>
                  <a:lnTo>
                    <a:pt x="954" y="843"/>
                  </a:lnTo>
                  <a:lnTo>
                    <a:pt x="954" y="843"/>
                  </a:lnTo>
                  <a:lnTo>
                    <a:pt x="953" y="849"/>
                  </a:lnTo>
                  <a:lnTo>
                    <a:pt x="951" y="853"/>
                  </a:lnTo>
                  <a:lnTo>
                    <a:pt x="947" y="856"/>
                  </a:lnTo>
                  <a:lnTo>
                    <a:pt x="940" y="858"/>
                  </a:lnTo>
                  <a:lnTo>
                    <a:pt x="940" y="858"/>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4" name="原创设计师QQ：598969553           _26"/>
            <p:cNvSpPr/>
            <p:nvPr/>
          </p:nvSpPr>
          <p:spPr>
            <a:xfrm>
              <a:off x="4767962" y="2327240"/>
              <a:ext cx="2656075" cy="1007199"/>
            </a:xfrm>
            <a:prstGeom prst="rect">
              <a:avLst/>
            </a:prstGeom>
          </p:spPr>
          <p:txBody>
            <a:bodyPr wrap="square">
              <a:spAutoFit/>
            </a:bodyPr>
            <a:lstStyle/>
            <a:p>
              <a:pPr algn="ctr">
                <a:lnSpc>
                  <a:spcPct val="130000"/>
                </a:lnSpc>
              </a:pPr>
              <a:r>
                <a:rPr lang="zh-CN" altLang="en-US" sz="1600" b="1" dirty="0">
                  <a:latin typeface="隶书" panose="02010509060101010101" charset="-122"/>
                  <a:ea typeface="隶书" panose="02010509060101010101" charset="-122"/>
                  <a:cs typeface="Open Sans" panose="020B0606030504020204" pitchFamily="34" charset="0"/>
                </a:rPr>
                <a:t>单击此处添加文字</a:t>
              </a:r>
              <a:endParaRPr lang="en-US" altLang="zh-CN" sz="1600" b="1" dirty="0">
                <a:latin typeface="隶书" panose="02010509060101010101" charset="-122"/>
                <a:ea typeface="隶书" panose="02010509060101010101" charset="-122"/>
                <a:cs typeface="Open Sans" panose="020B0606030504020204" pitchFamily="34" charset="0"/>
              </a:endParaRPr>
            </a:p>
            <a:p>
              <a:pPr algn="ctr">
                <a:lnSpc>
                  <a:spcPct val="130000"/>
                </a:lnSpc>
              </a:pPr>
              <a:r>
                <a:rPr lang="zh-CN" altLang="en-US" sz="1600" dirty="0">
                  <a:latin typeface="隶书" panose="02010509060101010101" charset="-122"/>
                  <a:ea typeface="隶书" panose="02010509060101010101" charset="-122"/>
                </a:rPr>
                <a:t>此处添加文本点击此处添加文本此处添加文本</a:t>
              </a:r>
              <a:endParaRPr lang="en-US" altLang="zh-CN" sz="1600" dirty="0">
                <a:latin typeface="隶书" panose="02010509060101010101" charset="-122"/>
                <a:ea typeface="隶书" panose="02010509060101010101" charset="-122"/>
              </a:endParaRPr>
            </a:p>
          </p:txBody>
        </p:sp>
      </p:grpSp>
      <p:grpSp>
        <p:nvGrpSpPr>
          <p:cNvPr id="10" name="组合 9"/>
          <p:cNvGrpSpPr/>
          <p:nvPr/>
        </p:nvGrpSpPr>
        <p:grpSpPr>
          <a:xfrm>
            <a:off x="8377302" y="1349348"/>
            <a:ext cx="2656075" cy="1985091"/>
            <a:chOff x="8377302" y="1349348"/>
            <a:chExt cx="2656075" cy="1985091"/>
          </a:xfrm>
        </p:grpSpPr>
        <p:sp>
          <p:nvSpPr>
            <p:cNvPr id="30" name="椭圆 29"/>
            <p:cNvSpPr/>
            <p:nvPr/>
          </p:nvSpPr>
          <p:spPr>
            <a:xfrm>
              <a:off x="9291340" y="1349348"/>
              <a:ext cx="828000" cy="828000"/>
            </a:xfrm>
            <a:prstGeom prst="ellips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37"/>
            <p:cNvSpPr>
              <a:spLocks noEditPoints="1"/>
            </p:cNvSpPr>
            <p:nvPr/>
          </p:nvSpPr>
          <p:spPr bwMode="auto">
            <a:xfrm>
              <a:off x="9544209" y="1601423"/>
              <a:ext cx="322263" cy="323850"/>
            </a:xfrm>
            <a:custGeom>
              <a:avLst/>
              <a:gdLst>
                <a:gd name="T0" fmla="*/ 912 w 1018"/>
                <a:gd name="T1" fmla="*/ 322 h 1018"/>
                <a:gd name="T2" fmla="*/ 779 w 1018"/>
                <a:gd name="T3" fmla="*/ 156 h 1018"/>
                <a:gd name="T4" fmla="*/ 582 w 1018"/>
                <a:gd name="T5" fmla="*/ 70 h 1018"/>
                <a:gd name="T6" fmla="*/ 515 w 1018"/>
                <a:gd name="T7" fmla="*/ 1 h 1018"/>
                <a:gd name="T8" fmla="*/ 478 w 1018"/>
                <a:gd name="T9" fmla="*/ 65 h 1018"/>
                <a:gd name="T10" fmla="*/ 288 w 1018"/>
                <a:gd name="T11" fmla="*/ 123 h 1018"/>
                <a:gd name="T12" fmla="*/ 133 w 1018"/>
                <a:gd name="T13" fmla="*/ 270 h 1018"/>
                <a:gd name="T14" fmla="*/ 66 w 1018"/>
                <a:gd name="T15" fmla="*/ 477 h 1018"/>
                <a:gd name="T16" fmla="*/ 0 w 1018"/>
                <a:gd name="T17" fmla="*/ 509 h 1018"/>
                <a:gd name="T18" fmla="*/ 68 w 1018"/>
                <a:gd name="T19" fmla="*/ 561 h 1018"/>
                <a:gd name="T20" fmla="*/ 145 w 1018"/>
                <a:gd name="T21" fmla="*/ 764 h 1018"/>
                <a:gd name="T22" fmla="*/ 305 w 1018"/>
                <a:gd name="T23" fmla="*/ 903 h 1018"/>
                <a:gd name="T24" fmla="*/ 478 w 1018"/>
                <a:gd name="T25" fmla="*/ 986 h 1018"/>
                <a:gd name="T26" fmla="*/ 522 w 1018"/>
                <a:gd name="T27" fmla="*/ 1015 h 1018"/>
                <a:gd name="T28" fmla="*/ 601 w 1018"/>
                <a:gd name="T29" fmla="*/ 944 h 1018"/>
                <a:gd name="T30" fmla="*/ 795 w 1018"/>
                <a:gd name="T31" fmla="*/ 850 h 1018"/>
                <a:gd name="T32" fmla="*/ 921 w 1018"/>
                <a:gd name="T33" fmla="*/ 678 h 1018"/>
                <a:gd name="T34" fmla="*/ 998 w 1018"/>
                <a:gd name="T35" fmla="*/ 539 h 1018"/>
                <a:gd name="T36" fmla="*/ 1009 w 1018"/>
                <a:gd name="T37" fmla="*/ 486 h 1018"/>
                <a:gd name="T38" fmla="*/ 881 w 1018"/>
                <a:gd name="T39" fmla="*/ 591 h 1018"/>
                <a:gd name="T40" fmla="*/ 800 w 1018"/>
                <a:gd name="T41" fmla="*/ 754 h 1018"/>
                <a:gd name="T42" fmla="*/ 656 w 1018"/>
                <a:gd name="T43" fmla="*/ 860 h 1018"/>
                <a:gd name="T44" fmla="*/ 539 w 1018"/>
                <a:gd name="T45" fmla="*/ 814 h 1018"/>
                <a:gd name="T46" fmla="*/ 486 w 1018"/>
                <a:gd name="T47" fmla="*/ 805 h 1018"/>
                <a:gd name="T48" fmla="*/ 394 w 1018"/>
                <a:gd name="T49" fmla="*/ 872 h 1018"/>
                <a:gd name="T50" fmla="*/ 239 w 1018"/>
                <a:gd name="T51" fmla="*/ 778 h 1018"/>
                <a:gd name="T52" fmla="*/ 145 w 1018"/>
                <a:gd name="T53" fmla="*/ 624 h 1018"/>
                <a:gd name="T54" fmla="*/ 214 w 1018"/>
                <a:gd name="T55" fmla="*/ 531 h 1018"/>
                <a:gd name="T56" fmla="*/ 203 w 1018"/>
                <a:gd name="T57" fmla="*/ 480 h 1018"/>
                <a:gd name="T58" fmla="*/ 157 w 1018"/>
                <a:gd name="T59" fmla="*/ 362 h 1018"/>
                <a:gd name="T60" fmla="*/ 264 w 1018"/>
                <a:gd name="T61" fmla="*/ 217 h 1018"/>
                <a:gd name="T62" fmla="*/ 426 w 1018"/>
                <a:gd name="T63" fmla="*/ 136 h 1018"/>
                <a:gd name="T64" fmla="*/ 497 w 1018"/>
                <a:gd name="T65" fmla="*/ 220 h 1018"/>
                <a:gd name="T66" fmla="*/ 541 w 1018"/>
                <a:gd name="T67" fmla="*/ 191 h 1018"/>
                <a:gd name="T68" fmla="*/ 686 w 1018"/>
                <a:gd name="T69" fmla="*/ 171 h 1018"/>
                <a:gd name="T70" fmla="*/ 821 w 1018"/>
                <a:gd name="T71" fmla="*/ 290 h 1018"/>
                <a:gd name="T72" fmla="*/ 887 w 1018"/>
                <a:gd name="T73" fmla="*/ 460 h 1018"/>
                <a:gd name="T74" fmla="*/ 795 w 1018"/>
                <a:gd name="T75" fmla="*/ 509 h 1018"/>
                <a:gd name="T76" fmla="*/ 604 w 1018"/>
                <a:gd name="T77" fmla="*/ 509 h 1018"/>
                <a:gd name="T78" fmla="*/ 562 w 1018"/>
                <a:gd name="T79" fmla="*/ 430 h 1018"/>
                <a:gd name="T80" fmla="*/ 472 w 1018"/>
                <a:gd name="T81" fmla="*/ 421 h 1018"/>
                <a:gd name="T82" fmla="*/ 414 w 1018"/>
                <a:gd name="T83" fmla="*/ 499 h 1018"/>
                <a:gd name="T84" fmla="*/ 449 w 1018"/>
                <a:gd name="T85" fmla="*/ 583 h 1018"/>
                <a:gd name="T86" fmla="*/ 538 w 1018"/>
                <a:gd name="T87" fmla="*/ 600 h 1018"/>
                <a:gd name="T88" fmla="*/ 602 w 1018"/>
                <a:gd name="T89" fmla="*/ 528 h 1018"/>
                <a:gd name="T90" fmla="*/ 497 w 1018"/>
                <a:gd name="T91" fmla="*/ 480 h 1018"/>
                <a:gd name="T92" fmla="*/ 541 w 1018"/>
                <a:gd name="T93" fmla="*/ 509 h 1018"/>
                <a:gd name="T94" fmla="*/ 502 w 1018"/>
                <a:gd name="T95" fmla="*/ 540 h 1018"/>
                <a:gd name="T96" fmla="*/ 540 w 1018"/>
                <a:gd name="T97" fmla="*/ 311 h 1018"/>
                <a:gd name="T98" fmla="*/ 443 w 1018"/>
                <a:gd name="T99" fmla="*/ 296 h 1018"/>
                <a:gd name="T100" fmla="*/ 291 w 1018"/>
                <a:gd name="T101" fmla="*/ 463 h 1018"/>
                <a:gd name="T102" fmla="*/ 318 w 1018"/>
                <a:gd name="T103" fmla="*/ 541 h 1018"/>
                <a:gd name="T104" fmla="*/ 351 w 1018"/>
                <a:gd name="T105" fmla="*/ 492 h 1018"/>
                <a:gd name="T106" fmla="*/ 447 w 1018"/>
                <a:gd name="T107" fmla="*/ 363 h 1018"/>
                <a:gd name="T108" fmla="*/ 539 w 1018"/>
                <a:gd name="T109" fmla="*/ 330 h 1018"/>
                <a:gd name="T110" fmla="*/ 671 w 1018"/>
                <a:gd name="T111" fmla="*/ 497 h 1018"/>
                <a:gd name="T112" fmla="*/ 621 w 1018"/>
                <a:gd name="T113" fmla="*/ 621 h 1018"/>
                <a:gd name="T114" fmla="*/ 497 w 1018"/>
                <a:gd name="T115" fmla="*/ 671 h 1018"/>
                <a:gd name="T116" fmla="*/ 486 w 1018"/>
                <a:gd name="T117" fmla="*/ 722 h 1018"/>
                <a:gd name="T118" fmla="*/ 633 w 1018"/>
                <a:gd name="T119" fmla="*/ 693 h 1018"/>
                <a:gd name="T120" fmla="*/ 732 w 1018"/>
                <a:gd name="T121" fmla="*/ 509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8" h="1018">
                  <a:moveTo>
                    <a:pt x="986" y="477"/>
                  </a:moveTo>
                  <a:lnTo>
                    <a:pt x="953" y="477"/>
                  </a:lnTo>
                  <a:lnTo>
                    <a:pt x="953" y="477"/>
                  </a:lnTo>
                  <a:lnTo>
                    <a:pt x="951" y="456"/>
                  </a:lnTo>
                  <a:lnTo>
                    <a:pt x="947" y="437"/>
                  </a:lnTo>
                  <a:lnTo>
                    <a:pt x="944" y="416"/>
                  </a:lnTo>
                  <a:lnTo>
                    <a:pt x="939" y="397"/>
                  </a:lnTo>
                  <a:lnTo>
                    <a:pt x="934" y="378"/>
                  </a:lnTo>
                  <a:lnTo>
                    <a:pt x="927" y="358"/>
                  </a:lnTo>
                  <a:lnTo>
                    <a:pt x="921" y="340"/>
                  </a:lnTo>
                  <a:lnTo>
                    <a:pt x="912" y="322"/>
                  </a:lnTo>
                  <a:lnTo>
                    <a:pt x="903" y="305"/>
                  </a:lnTo>
                  <a:lnTo>
                    <a:pt x="895" y="288"/>
                  </a:lnTo>
                  <a:lnTo>
                    <a:pt x="884" y="270"/>
                  </a:lnTo>
                  <a:lnTo>
                    <a:pt x="873" y="254"/>
                  </a:lnTo>
                  <a:lnTo>
                    <a:pt x="862" y="238"/>
                  </a:lnTo>
                  <a:lnTo>
                    <a:pt x="850" y="223"/>
                  </a:lnTo>
                  <a:lnTo>
                    <a:pt x="837" y="208"/>
                  </a:lnTo>
                  <a:lnTo>
                    <a:pt x="823" y="194"/>
                  </a:lnTo>
                  <a:lnTo>
                    <a:pt x="809" y="181"/>
                  </a:lnTo>
                  <a:lnTo>
                    <a:pt x="795" y="168"/>
                  </a:lnTo>
                  <a:lnTo>
                    <a:pt x="779" y="156"/>
                  </a:lnTo>
                  <a:lnTo>
                    <a:pt x="764" y="145"/>
                  </a:lnTo>
                  <a:lnTo>
                    <a:pt x="748" y="133"/>
                  </a:lnTo>
                  <a:lnTo>
                    <a:pt x="731" y="123"/>
                  </a:lnTo>
                  <a:lnTo>
                    <a:pt x="714" y="114"/>
                  </a:lnTo>
                  <a:lnTo>
                    <a:pt x="695" y="105"/>
                  </a:lnTo>
                  <a:lnTo>
                    <a:pt x="678" y="98"/>
                  </a:lnTo>
                  <a:lnTo>
                    <a:pt x="659" y="90"/>
                  </a:lnTo>
                  <a:lnTo>
                    <a:pt x="641" y="84"/>
                  </a:lnTo>
                  <a:lnTo>
                    <a:pt x="621" y="78"/>
                  </a:lnTo>
                  <a:lnTo>
                    <a:pt x="601" y="74"/>
                  </a:lnTo>
                  <a:lnTo>
                    <a:pt x="582" y="70"/>
                  </a:lnTo>
                  <a:lnTo>
                    <a:pt x="561" y="68"/>
                  </a:lnTo>
                  <a:lnTo>
                    <a:pt x="541" y="65"/>
                  </a:lnTo>
                  <a:lnTo>
                    <a:pt x="541" y="32"/>
                  </a:lnTo>
                  <a:lnTo>
                    <a:pt x="541" y="32"/>
                  </a:lnTo>
                  <a:lnTo>
                    <a:pt x="540" y="26"/>
                  </a:lnTo>
                  <a:lnTo>
                    <a:pt x="539" y="19"/>
                  </a:lnTo>
                  <a:lnTo>
                    <a:pt x="535" y="14"/>
                  </a:lnTo>
                  <a:lnTo>
                    <a:pt x="531" y="10"/>
                  </a:lnTo>
                  <a:lnTo>
                    <a:pt x="527" y="5"/>
                  </a:lnTo>
                  <a:lnTo>
                    <a:pt x="522" y="2"/>
                  </a:lnTo>
                  <a:lnTo>
                    <a:pt x="515" y="1"/>
                  </a:lnTo>
                  <a:lnTo>
                    <a:pt x="509" y="0"/>
                  </a:lnTo>
                  <a:lnTo>
                    <a:pt x="509" y="0"/>
                  </a:lnTo>
                  <a:lnTo>
                    <a:pt x="502" y="1"/>
                  </a:lnTo>
                  <a:lnTo>
                    <a:pt x="497" y="2"/>
                  </a:lnTo>
                  <a:lnTo>
                    <a:pt x="491" y="5"/>
                  </a:lnTo>
                  <a:lnTo>
                    <a:pt x="486" y="10"/>
                  </a:lnTo>
                  <a:lnTo>
                    <a:pt x="483" y="14"/>
                  </a:lnTo>
                  <a:lnTo>
                    <a:pt x="480" y="19"/>
                  </a:lnTo>
                  <a:lnTo>
                    <a:pt x="478" y="26"/>
                  </a:lnTo>
                  <a:lnTo>
                    <a:pt x="478" y="32"/>
                  </a:lnTo>
                  <a:lnTo>
                    <a:pt x="478" y="65"/>
                  </a:lnTo>
                  <a:lnTo>
                    <a:pt x="478" y="65"/>
                  </a:lnTo>
                  <a:lnTo>
                    <a:pt x="457" y="68"/>
                  </a:lnTo>
                  <a:lnTo>
                    <a:pt x="437" y="70"/>
                  </a:lnTo>
                  <a:lnTo>
                    <a:pt x="416" y="74"/>
                  </a:lnTo>
                  <a:lnTo>
                    <a:pt x="397" y="78"/>
                  </a:lnTo>
                  <a:lnTo>
                    <a:pt x="378" y="84"/>
                  </a:lnTo>
                  <a:lnTo>
                    <a:pt x="358" y="90"/>
                  </a:lnTo>
                  <a:lnTo>
                    <a:pt x="340" y="98"/>
                  </a:lnTo>
                  <a:lnTo>
                    <a:pt x="322" y="105"/>
                  </a:lnTo>
                  <a:lnTo>
                    <a:pt x="305" y="114"/>
                  </a:lnTo>
                  <a:lnTo>
                    <a:pt x="288" y="123"/>
                  </a:lnTo>
                  <a:lnTo>
                    <a:pt x="270" y="133"/>
                  </a:lnTo>
                  <a:lnTo>
                    <a:pt x="254" y="145"/>
                  </a:lnTo>
                  <a:lnTo>
                    <a:pt x="238" y="156"/>
                  </a:lnTo>
                  <a:lnTo>
                    <a:pt x="223" y="168"/>
                  </a:lnTo>
                  <a:lnTo>
                    <a:pt x="208" y="181"/>
                  </a:lnTo>
                  <a:lnTo>
                    <a:pt x="194" y="194"/>
                  </a:lnTo>
                  <a:lnTo>
                    <a:pt x="181" y="208"/>
                  </a:lnTo>
                  <a:lnTo>
                    <a:pt x="169" y="223"/>
                  </a:lnTo>
                  <a:lnTo>
                    <a:pt x="156" y="238"/>
                  </a:lnTo>
                  <a:lnTo>
                    <a:pt x="145" y="254"/>
                  </a:lnTo>
                  <a:lnTo>
                    <a:pt x="133" y="270"/>
                  </a:lnTo>
                  <a:lnTo>
                    <a:pt x="123" y="288"/>
                  </a:lnTo>
                  <a:lnTo>
                    <a:pt x="114" y="305"/>
                  </a:lnTo>
                  <a:lnTo>
                    <a:pt x="105" y="322"/>
                  </a:lnTo>
                  <a:lnTo>
                    <a:pt x="98" y="340"/>
                  </a:lnTo>
                  <a:lnTo>
                    <a:pt x="90" y="358"/>
                  </a:lnTo>
                  <a:lnTo>
                    <a:pt x="84" y="378"/>
                  </a:lnTo>
                  <a:lnTo>
                    <a:pt x="78" y="397"/>
                  </a:lnTo>
                  <a:lnTo>
                    <a:pt x="74" y="416"/>
                  </a:lnTo>
                  <a:lnTo>
                    <a:pt x="70" y="437"/>
                  </a:lnTo>
                  <a:lnTo>
                    <a:pt x="68" y="456"/>
                  </a:lnTo>
                  <a:lnTo>
                    <a:pt x="66" y="477"/>
                  </a:lnTo>
                  <a:lnTo>
                    <a:pt x="32" y="477"/>
                  </a:lnTo>
                  <a:lnTo>
                    <a:pt x="32" y="477"/>
                  </a:lnTo>
                  <a:lnTo>
                    <a:pt x="26" y="477"/>
                  </a:lnTo>
                  <a:lnTo>
                    <a:pt x="19" y="480"/>
                  </a:lnTo>
                  <a:lnTo>
                    <a:pt x="14" y="483"/>
                  </a:lnTo>
                  <a:lnTo>
                    <a:pt x="10" y="486"/>
                  </a:lnTo>
                  <a:lnTo>
                    <a:pt x="5" y="491"/>
                  </a:lnTo>
                  <a:lnTo>
                    <a:pt x="2" y="497"/>
                  </a:lnTo>
                  <a:lnTo>
                    <a:pt x="1" y="502"/>
                  </a:lnTo>
                  <a:lnTo>
                    <a:pt x="0" y="509"/>
                  </a:lnTo>
                  <a:lnTo>
                    <a:pt x="0" y="509"/>
                  </a:lnTo>
                  <a:lnTo>
                    <a:pt x="1" y="515"/>
                  </a:lnTo>
                  <a:lnTo>
                    <a:pt x="2" y="521"/>
                  </a:lnTo>
                  <a:lnTo>
                    <a:pt x="5" y="527"/>
                  </a:lnTo>
                  <a:lnTo>
                    <a:pt x="10" y="531"/>
                  </a:lnTo>
                  <a:lnTo>
                    <a:pt x="14" y="535"/>
                  </a:lnTo>
                  <a:lnTo>
                    <a:pt x="19" y="539"/>
                  </a:lnTo>
                  <a:lnTo>
                    <a:pt x="26" y="540"/>
                  </a:lnTo>
                  <a:lnTo>
                    <a:pt x="32" y="541"/>
                  </a:lnTo>
                  <a:lnTo>
                    <a:pt x="66" y="541"/>
                  </a:lnTo>
                  <a:lnTo>
                    <a:pt x="66" y="541"/>
                  </a:lnTo>
                  <a:lnTo>
                    <a:pt x="68" y="561"/>
                  </a:lnTo>
                  <a:lnTo>
                    <a:pt x="70" y="582"/>
                  </a:lnTo>
                  <a:lnTo>
                    <a:pt x="74" y="601"/>
                  </a:lnTo>
                  <a:lnTo>
                    <a:pt x="78" y="621"/>
                  </a:lnTo>
                  <a:lnTo>
                    <a:pt x="84" y="641"/>
                  </a:lnTo>
                  <a:lnTo>
                    <a:pt x="90" y="659"/>
                  </a:lnTo>
                  <a:lnTo>
                    <a:pt x="98" y="678"/>
                  </a:lnTo>
                  <a:lnTo>
                    <a:pt x="105" y="695"/>
                  </a:lnTo>
                  <a:lnTo>
                    <a:pt x="114" y="713"/>
                  </a:lnTo>
                  <a:lnTo>
                    <a:pt x="123" y="731"/>
                  </a:lnTo>
                  <a:lnTo>
                    <a:pt x="133" y="748"/>
                  </a:lnTo>
                  <a:lnTo>
                    <a:pt x="145" y="764"/>
                  </a:lnTo>
                  <a:lnTo>
                    <a:pt x="156" y="779"/>
                  </a:lnTo>
                  <a:lnTo>
                    <a:pt x="169" y="795"/>
                  </a:lnTo>
                  <a:lnTo>
                    <a:pt x="181" y="809"/>
                  </a:lnTo>
                  <a:lnTo>
                    <a:pt x="194" y="823"/>
                  </a:lnTo>
                  <a:lnTo>
                    <a:pt x="208" y="837"/>
                  </a:lnTo>
                  <a:lnTo>
                    <a:pt x="223" y="850"/>
                  </a:lnTo>
                  <a:lnTo>
                    <a:pt x="238" y="862"/>
                  </a:lnTo>
                  <a:lnTo>
                    <a:pt x="254" y="873"/>
                  </a:lnTo>
                  <a:lnTo>
                    <a:pt x="270" y="884"/>
                  </a:lnTo>
                  <a:lnTo>
                    <a:pt x="288" y="895"/>
                  </a:lnTo>
                  <a:lnTo>
                    <a:pt x="305" y="903"/>
                  </a:lnTo>
                  <a:lnTo>
                    <a:pt x="322" y="912"/>
                  </a:lnTo>
                  <a:lnTo>
                    <a:pt x="340" y="921"/>
                  </a:lnTo>
                  <a:lnTo>
                    <a:pt x="358" y="927"/>
                  </a:lnTo>
                  <a:lnTo>
                    <a:pt x="378" y="933"/>
                  </a:lnTo>
                  <a:lnTo>
                    <a:pt x="397" y="939"/>
                  </a:lnTo>
                  <a:lnTo>
                    <a:pt x="416" y="944"/>
                  </a:lnTo>
                  <a:lnTo>
                    <a:pt x="437" y="947"/>
                  </a:lnTo>
                  <a:lnTo>
                    <a:pt x="457" y="951"/>
                  </a:lnTo>
                  <a:lnTo>
                    <a:pt x="478" y="953"/>
                  </a:lnTo>
                  <a:lnTo>
                    <a:pt x="478" y="986"/>
                  </a:lnTo>
                  <a:lnTo>
                    <a:pt x="478" y="986"/>
                  </a:lnTo>
                  <a:lnTo>
                    <a:pt x="478" y="992"/>
                  </a:lnTo>
                  <a:lnTo>
                    <a:pt x="480" y="998"/>
                  </a:lnTo>
                  <a:lnTo>
                    <a:pt x="483" y="1003"/>
                  </a:lnTo>
                  <a:lnTo>
                    <a:pt x="486" y="1009"/>
                  </a:lnTo>
                  <a:lnTo>
                    <a:pt x="491" y="1012"/>
                  </a:lnTo>
                  <a:lnTo>
                    <a:pt x="497" y="1015"/>
                  </a:lnTo>
                  <a:lnTo>
                    <a:pt x="502" y="1017"/>
                  </a:lnTo>
                  <a:lnTo>
                    <a:pt x="509" y="1018"/>
                  </a:lnTo>
                  <a:lnTo>
                    <a:pt x="509" y="1018"/>
                  </a:lnTo>
                  <a:lnTo>
                    <a:pt x="515" y="1017"/>
                  </a:lnTo>
                  <a:lnTo>
                    <a:pt x="522" y="1015"/>
                  </a:lnTo>
                  <a:lnTo>
                    <a:pt x="527" y="1012"/>
                  </a:lnTo>
                  <a:lnTo>
                    <a:pt x="531" y="1009"/>
                  </a:lnTo>
                  <a:lnTo>
                    <a:pt x="535" y="1003"/>
                  </a:lnTo>
                  <a:lnTo>
                    <a:pt x="539" y="998"/>
                  </a:lnTo>
                  <a:lnTo>
                    <a:pt x="540" y="992"/>
                  </a:lnTo>
                  <a:lnTo>
                    <a:pt x="541" y="986"/>
                  </a:lnTo>
                  <a:lnTo>
                    <a:pt x="541" y="953"/>
                  </a:lnTo>
                  <a:lnTo>
                    <a:pt x="541" y="953"/>
                  </a:lnTo>
                  <a:lnTo>
                    <a:pt x="561" y="951"/>
                  </a:lnTo>
                  <a:lnTo>
                    <a:pt x="582" y="947"/>
                  </a:lnTo>
                  <a:lnTo>
                    <a:pt x="601" y="944"/>
                  </a:lnTo>
                  <a:lnTo>
                    <a:pt x="621" y="939"/>
                  </a:lnTo>
                  <a:lnTo>
                    <a:pt x="641" y="933"/>
                  </a:lnTo>
                  <a:lnTo>
                    <a:pt x="659" y="927"/>
                  </a:lnTo>
                  <a:lnTo>
                    <a:pt x="678" y="921"/>
                  </a:lnTo>
                  <a:lnTo>
                    <a:pt x="695" y="912"/>
                  </a:lnTo>
                  <a:lnTo>
                    <a:pt x="714" y="903"/>
                  </a:lnTo>
                  <a:lnTo>
                    <a:pt x="731" y="895"/>
                  </a:lnTo>
                  <a:lnTo>
                    <a:pt x="748" y="884"/>
                  </a:lnTo>
                  <a:lnTo>
                    <a:pt x="764" y="873"/>
                  </a:lnTo>
                  <a:lnTo>
                    <a:pt x="779" y="862"/>
                  </a:lnTo>
                  <a:lnTo>
                    <a:pt x="795" y="850"/>
                  </a:lnTo>
                  <a:lnTo>
                    <a:pt x="809" y="837"/>
                  </a:lnTo>
                  <a:lnTo>
                    <a:pt x="823" y="823"/>
                  </a:lnTo>
                  <a:lnTo>
                    <a:pt x="837" y="809"/>
                  </a:lnTo>
                  <a:lnTo>
                    <a:pt x="850" y="795"/>
                  </a:lnTo>
                  <a:lnTo>
                    <a:pt x="862" y="779"/>
                  </a:lnTo>
                  <a:lnTo>
                    <a:pt x="873" y="764"/>
                  </a:lnTo>
                  <a:lnTo>
                    <a:pt x="884" y="748"/>
                  </a:lnTo>
                  <a:lnTo>
                    <a:pt x="895" y="731"/>
                  </a:lnTo>
                  <a:lnTo>
                    <a:pt x="903" y="713"/>
                  </a:lnTo>
                  <a:lnTo>
                    <a:pt x="912" y="695"/>
                  </a:lnTo>
                  <a:lnTo>
                    <a:pt x="921" y="678"/>
                  </a:lnTo>
                  <a:lnTo>
                    <a:pt x="927" y="659"/>
                  </a:lnTo>
                  <a:lnTo>
                    <a:pt x="934" y="641"/>
                  </a:lnTo>
                  <a:lnTo>
                    <a:pt x="939" y="621"/>
                  </a:lnTo>
                  <a:lnTo>
                    <a:pt x="944" y="601"/>
                  </a:lnTo>
                  <a:lnTo>
                    <a:pt x="947" y="582"/>
                  </a:lnTo>
                  <a:lnTo>
                    <a:pt x="951" y="561"/>
                  </a:lnTo>
                  <a:lnTo>
                    <a:pt x="953" y="541"/>
                  </a:lnTo>
                  <a:lnTo>
                    <a:pt x="986" y="541"/>
                  </a:lnTo>
                  <a:lnTo>
                    <a:pt x="986" y="541"/>
                  </a:lnTo>
                  <a:lnTo>
                    <a:pt x="993" y="540"/>
                  </a:lnTo>
                  <a:lnTo>
                    <a:pt x="998" y="539"/>
                  </a:lnTo>
                  <a:lnTo>
                    <a:pt x="1003" y="535"/>
                  </a:lnTo>
                  <a:lnTo>
                    <a:pt x="1009" y="531"/>
                  </a:lnTo>
                  <a:lnTo>
                    <a:pt x="1012" y="527"/>
                  </a:lnTo>
                  <a:lnTo>
                    <a:pt x="1015" y="521"/>
                  </a:lnTo>
                  <a:lnTo>
                    <a:pt x="1017" y="515"/>
                  </a:lnTo>
                  <a:lnTo>
                    <a:pt x="1018" y="509"/>
                  </a:lnTo>
                  <a:lnTo>
                    <a:pt x="1018" y="509"/>
                  </a:lnTo>
                  <a:lnTo>
                    <a:pt x="1017" y="502"/>
                  </a:lnTo>
                  <a:lnTo>
                    <a:pt x="1015" y="497"/>
                  </a:lnTo>
                  <a:lnTo>
                    <a:pt x="1012" y="491"/>
                  </a:lnTo>
                  <a:lnTo>
                    <a:pt x="1009" y="486"/>
                  </a:lnTo>
                  <a:lnTo>
                    <a:pt x="1003" y="483"/>
                  </a:lnTo>
                  <a:lnTo>
                    <a:pt x="998" y="480"/>
                  </a:lnTo>
                  <a:lnTo>
                    <a:pt x="993" y="477"/>
                  </a:lnTo>
                  <a:lnTo>
                    <a:pt x="986" y="477"/>
                  </a:lnTo>
                  <a:lnTo>
                    <a:pt x="986" y="477"/>
                  </a:lnTo>
                  <a:close/>
                  <a:moveTo>
                    <a:pt x="827" y="541"/>
                  </a:moveTo>
                  <a:lnTo>
                    <a:pt x="888" y="541"/>
                  </a:lnTo>
                  <a:lnTo>
                    <a:pt x="888" y="541"/>
                  </a:lnTo>
                  <a:lnTo>
                    <a:pt x="887" y="558"/>
                  </a:lnTo>
                  <a:lnTo>
                    <a:pt x="884" y="575"/>
                  </a:lnTo>
                  <a:lnTo>
                    <a:pt x="881" y="591"/>
                  </a:lnTo>
                  <a:lnTo>
                    <a:pt x="877" y="608"/>
                  </a:lnTo>
                  <a:lnTo>
                    <a:pt x="872" y="624"/>
                  </a:lnTo>
                  <a:lnTo>
                    <a:pt x="867" y="641"/>
                  </a:lnTo>
                  <a:lnTo>
                    <a:pt x="861" y="656"/>
                  </a:lnTo>
                  <a:lnTo>
                    <a:pt x="854" y="671"/>
                  </a:lnTo>
                  <a:lnTo>
                    <a:pt x="847" y="686"/>
                  </a:lnTo>
                  <a:lnTo>
                    <a:pt x="839" y="701"/>
                  </a:lnTo>
                  <a:lnTo>
                    <a:pt x="831" y="715"/>
                  </a:lnTo>
                  <a:lnTo>
                    <a:pt x="821" y="729"/>
                  </a:lnTo>
                  <a:lnTo>
                    <a:pt x="811" y="741"/>
                  </a:lnTo>
                  <a:lnTo>
                    <a:pt x="800" y="754"/>
                  </a:lnTo>
                  <a:lnTo>
                    <a:pt x="790" y="766"/>
                  </a:lnTo>
                  <a:lnTo>
                    <a:pt x="778" y="778"/>
                  </a:lnTo>
                  <a:lnTo>
                    <a:pt x="766" y="790"/>
                  </a:lnTo>
                  <a:lnTo>
                    <a:pt x="754" y="800"/>
                  </a:lnTo>
                  <a:lnTo>
                    <a:pt x="741" y="811"/>
                  </a:lnTo>
                  <a:lnTo>
                    <a:pt x="729" y="821"/>
                  </a:lnTo>
                  <a:lnTo>
                    <a:pt x="715" y="830"/>
                  </a:lnTo>
                  <a:lnTo>
                    <a:pt x="701" y="839"/>
                  </a:lnTo>
                  <a:lnTo>
                    <a:pt x="686" y="847"/>
                  </a:lnTo>
                  <a:lnTo>
                    <a:pt x="671" y="854"/>
                  </a:lnTo>
                  <a:lnTo>
                    <a:pt x="656" y="860"/>
                  </a:lnTo>
                  <a:lnTo>
                    <a:pt x="641" y="867"/>
                  </a:lnTo>
                  <a:lnTo>
                    <a:pt x="625" y="872"/>
                  </a:lnTo>
                  <a:lnTo>
                    <a:pt x="608" y="877"/>
                  </a:lnTo>
                  <a:lnTo>
                    <a:pt x="591" y="881"/>
                  </a:lnTo>
                  <a:lnTo>
                    <a:pt x="575" y="884"/>
                  </a:lnTo>
                  <a:lnTo>
                    <a:pt x="558" y="887"/>
                  </a:lnTo>
                  <a:lnTo>
                    <a:pt x="541" y="888"/>
                  </a:lnTo>
                  <a:lnTo>
                    <a:pt x="541" y="827"/>
                  </a:lnTo>
                  <a:lnTo>
                    <a:pt x="541" y="827"/>
                  </a:lnTo>
                  <a:lnTo>
                    <a:pt x="540" y="821"/>
                  </a:lnTo>
                  <a:lnTo>
                    <a:pt x="539" y="814"/>
                  </a:lnTo>
                  <a:lnTo>
                    <a:pt x="535" y="809"/>
                  </a:lnTo>
                  <a:lnTo>
                    <a:pt x="531" y="805"/>
                  </a:lnTo>
                  <a:lnTo>
                    <a:pt x="527" y="800"/>
                  </a:lnTo>
                  <a:lnTo>
                    <a:pt x="522" y="797"/>
                  </a:lnTo>
                  <a:lnTo>
                    <a:pt x="515" y="796"/>
                  </a:lnTo>
                  <a:lnTo>
                    <a:pt x="509" y="795"/>
                  </a:lnTo>
                  <a:lnTo>
                    <a:pt x="509" y="795"/>
                  </a:lnTo>
                  <a:lnTo>
                    <a:pt x="502" y="796"/>
                  </a:lnTo>
                  <a:lnTo>
                    <a:pt x="497" y="797"/>
                  </a:lnTo>
                  <a:lnTo>
                    <a:pt x="491" y="800"/>
                  </a:lnTo>
                  <a:lnTo>
                    <a:pt x="486" y="805"/>
                  </a:lnTo>
                  <a:lnTo>
                    <a:pt x="483" y="809"/>
                  </a:lnTo>
                  <a:lnTo>
                    <a:pt x="480" y="814"/>
                  </a:lnTo>
                  <a:lnTo>
                    <a:pt x="478" y="821"/>
                  </a:lnTo>
                  <a:lnTo>
                    <a:pt x="478" y="827"/>
                  </a:lnTo>
                  <a:lnTo>
                    <a:pt x="478" y="888"/>
                  </a:lnTo>
                  <a:lnTo>
                    <a:pt x="478" y="888"/>
                  </a:lnTo>
                  <a:lnTo>
                    <a:pt x="460" y="887"/>
                  </a:lnTo>
                  <a:lnTo>
                    <a:pt x="443" y="884"/>
                  </a:lnTo>
                  <a:lnTo>
                    <a:pt x="426" y="881"/>
                  </a:lnTo>
                  <a:lnTo>
                    <a:pt x="410" y="877"/>
                  </a:lnTo>
                  <a:lnTo>
                    <a:pt x="394" y="872"/>
                  </a:lnTo>
                  <a:lnTo>
                    <a:pt x="378" y="867"/>
                  </a:lnTo>
                  <a:lnTo>
                    <a:pt x="362" y="860"/>
                  </a:lnTo>
                  <a:lnTo>
                    <a:pt x="347" y="854"/>
                  </a:lnTo>
                  <a:lnTo>
                    <a:pt x="332" y="847"/>
                  </a:lnTo>
                  <a:lnTo>
                    <a:pt x="318" y="839"/>
                  </a:lnTo>
                  <a:lnTo>
                    <a:pt x="304" y="830"/>
                  </a:lnTo>
                  <a:lnTo>
                    <a:pt x="290" y="821"/>
                  </a:lnTo>
                  <a:lnTo>
                    <a:pt x="277" y="811"/>
                  </a:lnTo>
                  <a:lnTo>
                    <a:pt x="264" y="800"/>
                  </a:lnTo>
                  <a:lnTo>
                    <a:pt x="251" y="790"/>
                  </a:lnTo>
                  <a:lnTo>
                    <a:pt x="239" y="778"/>
                  </a:lnTo>
                  <a:lnTo>
                    <a:pt x="228" y="766"/>
                  </a:lnTo>
                  <a:lnTo>
                    <a:pt x="217" y="754"/>
                  </a:lnTo>
                  <a:lnTo>
                    <a:pt x="207" y="741"/>
                  </a:lnTo>
                  <a:lnTo>
                    <a:pt x="197" y="729"/>
                  </a:lnTo>
                  <a:lnTo>
                    <a:pt x="188" y="715"/>
                  </a:lnTo>
                  <a:lnTo>
                    <a:pt x="179" y="701"/>
                  </a:lnTo>
                  <a:lnTo>
                    <a:pt x="171" y="686"/>
                  </a:lnTo>
                  <a:lnTo>
                    <a:pt x="164" y="671"/>
                  </a:lnTo>
                  <a:lnTo>
                    <a:pt x="157" y="656"/>
                  </a:lnTo>
                  <a:lnTo>
                    <a:pt x="151" y="641"/>
                  </a:lnTo>
                  <a:lnTo>
                    <a:pt x="145" y="624"/>
                  </a:lnTo>
                  <a:lnTo>
                    <a:pt x="141" y="608"/>
                  </a:lnTo>
                  <a:lnTo>
                    <a:pt x="136" y="591"/>
                  </a:lnTo>
                  <a:lnTo>
                    <a:pt x="133" y="575"/>
                  </a:lnTo>
                  <a:lnTo>
                    <a:pt x="131" y="558"/>
                  </a:lnTo>
                  <a:lnTo>
                    <a:pt x="129" y="541"/>
                  </a:lnTo>
                  <a:lnTo>
                    <a:pt x="191" y="541"/>
                  </a:lnTo>
                  <a:lnTo>
                    <a:pt x="191" y="541"/>
                  </a:lnTo>
                  <a:lnTo>
                    <a:pt x="197" y="540"/>
                  </a:lnTo>
                  <a:lnTo>
                    <a:pt x="203" y="539"/>
                  </a:lnTo>
                  <a:lnTo>
                    <a:pt x="208" y="535"/>
                  </a:lnTo>
                  <a:lnTo>
                    <a:pt x="214" y="531"/>
                  </a:lnTo>
                  <a:lnTo>
                    <a:pt x="217" y="527"/>
                  </a:lnTo>
                  <a:lnTo>
                    <a:pt x="220" y="521"/>
                  </a:lnTo>
                  <a:lnTo>
                    <a:pt x="222" y="515"/>
                  </a:lnTo>
                  <a:lnTo>
                    <a:pt x="222" y="509"/>
                  </a:lnTo>
                  <a:lnTo>
                    <a:pt x="222" y="509"/>
                  </a:lnTo>
                  <a:lnTo>
                    <a:pt x="222" y="502"/>
                  </a:lnTo>
                  <a:lnTo>
                    <a:pt x="220" y="497"/>
                  </a:lnTo>
                  <a:lnTo>
                    <a:pt x="217" y="491"/>
                  </a:lnTo>
                  <a:lnTo>
                    <a:pt x="214" y="486"/>
                  </a:lnTo>
                  <a:lnTo>
                    <a:pt x="208" y="483"/>
                  </a:lnTo>
                  <a:lnTo>
                    <a:pt x="203" y="480"/>
                  </a:lnTo>
                  <a:lnTo>
                    <a:pt x="197" y="477"/>
                  </a:lnTo>
                  <a:lnTo>
                    <a:pt x="191" y="477"/>
                  </a:lnTo>
                  <a:lnTo>
                    <a:pt x="129" y="477"/>
                  </a:lnTo>
                  <a:lnTo>
                    <a:pt x="129" y="477"/>
                  </a:lnTo>
                  <a:lnTo>
                    <a:pt x="131" y="460"/>
                  </a:lnTo>
                  <a:lnTo>
                    <a:pt x="133" y="443"/>
                  </a:lnTo>
                  <a:lnTo>
                    <a:pt x="136" y="426"/>
                  </a:lnTo>
                  <a:lnTo>
                    <a:pt x="141" y="410"/>
                  </a:lnTo>
                  <a:lnTo>
                    <a:pt x="145" y="394"/>
                  </a:lnTo>
                  <a:lnTo>
                    <a:pt x="151" y="378"/>
                  </a:lnTo>
                  <a:lnTo>
                    <a:pt x="157" y="362"/>
                  </a:lnTo>
                  <a:lnTo>
                    <a:pt x="164" y="347"/>
                  </a:lnTo>
                  <a:lnTo>
                    <a:pt x="171" y="332"/>
                  </a:lnTo>
                  <a:lnTo>
                    <a:pt x="179" y="318"/>
                  </a:lnTo>
                  <a:lnTo>
                    <a:pt x="188" y="304"/>
                  </a:lnTo>
                  <a:lnTo>
                    <a:pt x="197" y="290"/>
                  </a:lnTo>
                  <a:lnTo>
                    <a:pt x="207" y="277"/>
                  </a:lnTo>
                  <a:lnTo>
                    <a:pt x="217" y="264"/>
                  </a:lnTo>
                  <a:lnTo>
                    <a:pt x="228" y="251"/>
                  </a:lnTo>
                  <a:lnTo>
                    <a:pt x="239" y="239"/>
                  </a:lnTo>
                  <a:lnTo>
                    <a:pt x="251" y="227"/>
                  </a:lnTo>
                  <a:lnTo>
                    <a:pt x="264" y="217"/>
                  </a:lnTo>
                  <a:lnTo>
                    <a:pt x="277" y="207"/>
                  </a:lnTo>
                  <a:lnTo>
                    <a:pt x="290" y="197"/>
                  </a:lnTo>
                  <a:lnTo>
                    <a:pt x="304" y="188"/>
                  </a:lnTo>
                  <a:lnTo>
                    <a:pt x="318" y="179"/>
                  </a:lnTo>
                  <a:lnTo>
                    <a:pt x="332" y="171"/>
                  </a:lnTo>
                  <a:lnTo>
                    <a:pt x="347" y="164"/>
                  </a:lnTo>
                  <a:lnTo>
                    <a:pt x="362" y="157"/>
                  </a:lnTo>
                  <a:lnTo>
                    <a:pt x="378" y="151"/>
                  </a:lnTo>
                  <a:lnTo>
                    <a:pt x="394" y="145"/>
                  </a:lnTo>
                  <a:lnTo>
                    <a:pt x="410" y="141"/>
                  </a:lnTo>
                  <a:lnTo>
                    <a:pt x="426" y="136"/>
                  </a:lnTo>
                  <a:lnTo>
                    <a:pt x="443" y="133"/>
                  </a:lnTo>
                  <a:lnTo>
                    <a:pt x="460" y="131"/>
                  </a:lnTo>
                  <a:lnTo>
                    <a:pt x="478" y="129"/>
                  </a:lnTo>
                  <a:lnTo>
                    <a:pt x="478" y="191"/>
                  </a:lnTo>
                  <a:lnTo>
                    <a:pt x="478" y="191"/>
                  </a:lnTo>
                  <a:lnTo>
                    <a:pt x="478" y="197"/>
                  </a:lnTo>
                  <a:lnTo>
                    <a:pt x="480" y="203"/>
                  </a:lnTo>
                  <a:lnTo>
                    <a:pt x="483" y="208"/>
                  </a:lnTo>
                  <a:lnTo>
                    <a:pt x="486" y="214"/>
                  </a:lnTo>
                  <a:lnTo>
                    <a:pt x="491" y="217"/>
                  </a:lnTo>
                  <a:lnTo>
                    <a:pt x="497" y="220"/>
                  </a:lnTo>
                  <a:lnTo>
                    <a:pt x="502" y="222"/>
                  </a:lnTo>
                  <a:lnTo>
                    <a:pt x="509" y="222"/>
                  </a:lnTo>
                  <a:lnTo>
                    <a:pt x="509" y="222"/>
                  </a:lnTo>
                  <a:lnTo>
                    <a:pt x="515" y="222"/>
                  </a:lnTo>
                  <a:lnTo>
                    <a:pt x="522" y="220"/>
                  </a:lnTo>
                  <a:lnTo>
                    <a:pt x="527" y="217"/>
                  </a:lnTo>
                  <a:lnTo>
                    <a:pt x="531" y="214"/>
                  </a:lnTo>
                  <a:lnTo>
                    <a:pt x="535" y="208"/>
                  </a:lnTo>
                  <a:lnTo>
                    <a:pt x="539" y="203"/>
                  </a:lnTo>
                  <a:lnTo>
                    <a:pt x="540" y="197"/>
                  </a:lnTo>
                  <a:lnTo>
                    <a:pt x="541" y="191"/>
                  </a:lnTo>
                  <a:lnTo>
                    <a:pt x="541" y="129"/>
                  </a:lnTo>
                  <a:lnTo>
                    <a:pt x="541" y="129"/>
                  </a:lnTo>
                  <a:lnTo>
                    <a:pt x="558" y="131"/>
                  </a:lnTo>
                  <a:lnTo>
                    <a:pt x="575" y="133"/>
                  </a:lnTo>
                  <a:lnTo>
                    <a:pt x="591" y="136"/>
                  </a:lnTo>
                  <a:lnTo>
                    <a:pt x="608" y="141"/>
                  </a:lnTo>
                  <a:lnTo>
                    <a:pt x="625" y="145"/>
                  </a:lnTo>
                  <a:lnTo>
                    <a:pt x="641" y="151"/>
                  </a:lnTo>
                  <a:lnTo>
                    <a:pt x="656" y="157"/>
                  </a:lnTo>
                  <a:lnTo>
                    <a:pt x="671" y="164"/>
                  </a:lnTo>
                  <a:lnTo>
                    <a:pt x="686" y="171"/>
                  </a:lnTo>
                  <a:lnTo>
                    <a:pt x="701" y="179"/>
                  </a:lnTo>
                  <a:lnTo>
                    <a:pt x="715" y="188"/>
                  </a:lnTo>
                  <a:lnTo>
                    <a:pt x="729" y="197"/>
                  </a:lnTo>
                  <a:lnTo>
                    <a:pt x="741" y="207"/>
                  </a:lnTo>
                  <a:lnTo>
                    <a:pt x="754" y="217"/>
                  </a:lnTo>
                  <a:lnTo>
                    <a:pt x="766" y="227"/>
                  </a:lnTo>
                  <a:lnTo>
                    <a:pt x="778" y="239"/>
                  </a:lnTo>
                  <a:lnTo>
                    <a:pt x="790" y="251"/>
                  </a:lnTo>
                  <a:lnTo>
                    <a:pt x="800" y="264"/>
                  </a:lnTo>
                  <a:lnTo>
                    <a:pt x="811" y="277"/>
                  </a:lnTo>
                  <a:lnTo>
                    <a:pt x="821" y="290"/>
                  </a:lnTo>
                  <a:lnTo>
                    <a:pt x="831" y="304"/>
                  </a:lnTo>
                  <a:lnTo>
                    <a:pt x="839" y="318"/>
                  </a:lnTo>
                  <a:lnTo>
                    <a:pt x="847" y="332"/>
                  </a:lnTo>
                  <a:lnTo>
                    <a:pt x="854" y="347"/>
                  </a:lnTo>
                  <a:lnTo>
                    <a:pt x="861" y="362"/>
                  </a:lnTo>
                  <a:lnTo>
                    <a:pt x="867" y="378"/>
                  </a:lnTo>
                  <a:lnTo>
                    <a:pt x="872" y="394"/>
                  </a:lnTo>
                  <a:lnTo>
                    <a:pt x="877" y="410"/>
                  </a:lnTo>
                  <a:lnTo>
                    <a:pt x="881" y="426"/>
                  </a:lnTo>
                  <a:lnTo>
                    <a:pt x="884" y="443"/>
                  </a:lnTo>
                  <a:lnTo>
                    <a:pt x="887" y="460"/>
                  </a:lnTo>
                  <a:lnTo>
                    <a:pt x="888" y="477"/>
                  </a:lnTo>
                  <a:lnTo>
                    <a:pt x="827" y="477"/>
                  </a:lnTo>
                  <a:lnTo>
                    <a:pt x="827" y="477"/>
                  </a:lnTo>
                  <a:lnTo>
                    <a:pt x="821" y="477"/>
                  </a:lnTo>
                  <a:lnTo>
                    <a:pt x="814" y="480"/>
                  </a:lnTo>
                  <a:lnTo>
                    <a:pt x="809" y="483"/>
                  </a:lnTo>
                  <a:lnTo>
                    <a:pt x="805" y="486"/>
                  </a:lnTo>
                  <a:lnTo>
                    <a:pt x="800" y="491"/>
                  </a:lnTo>
                  <a:lnTo>
                    <a:pt x="797" y="497"/>
                  </a:lnTo>
                  <a:lnTo>
                    <a:pt x="796" y="502"/>
                  </a:lnTo>
                  <a:lnTo>
                    <a:pt x="795" y="509"/>
                  </a:lnTo>
                  <a:lnTo>
                    <a:pt x="795" y="509"/>
                  </a:lnTo>
                  <a:lnTo>
                    <a:pt x="796" y="515"/>
                  </a:lnTo>
                  <a:lnTo>
                    <a:pt x="797" y="521"/>
                  </a:lnTo>
                  <a:lnTo>
                    <a:pt x="800" y="527"/>
                  </a:lnTo>
                  <a:lnTo>
                    <a:pt x="805" y="531"/>
                  </a:lnTo>
                  <a:lnTo>
                    <a:pt x="809" y="535"/>
                  </a:lnTo>
                  <a:lnTo>
                    <a:pt x="814" y="539"/>
                  </a:lnTo>
                  <a:lnTo>
                    <a:pt x="821" y="540"/>
                  </a:lnTo>
                  <a:lnTo>
                    <a:pt x="827" y="541"/>
                  </a:lnTo>
                  <a:lnTo>
                    <a:pt x="827" y="541"/>
                  </a:lnTo>
                  <a:close/>
                  <a:moveTo>
                    <a:pt x="604" y="509"/>
                  </a:moveTo>
                  <a:lnTo>
                    <a:pt x="604" y="509"/>
                  </a:lnTo>
                  <a:lnTo>
                    <a:pt x="604" y="499"/>
                  </a:lnTo>
                  <a:lnTo>
                    <a:pt x="602" y="489"/>
                  </a:lnTo>
                  <a:lnTo>
                    <a:pt x="600" y="481"/>
                  </a:lnTo>
                  <a:lnTo>
                    <a:pt x="597" y="472"/>
                  </a:lnTo>
                  <a:lnTo>
                    <a:pt x="592" y="463"/>
                  </a:lnTo>
                  <a:lnTo>
                    <a:pt x="588" y="456"/>
                  </a:lnTo>
                  <a:lnTo>
                    <a:pt x="583" y="448"/>
                  </a:lnTo>
                  <a:lnTo>
                    <a:pt x="576" y="441"/>
                  </a:lnTo>
                  <a:lnTo>
                    <a:pt x="570" y="436"/>
                  </a:lnTo>
                  <a:lnTo>
                    <a:pt x="562" y="430"/>
                  </a:lnTo>
                  <a:lnTo>
                    <a:pt x="555" y="425"/>
                  </a:lnTo>
                  <a:lnTo>
                    <a:pt x="546" y="421"/>
                  </a:lnTo>
                  <a:lnTo>
                    <a:pt x="538" y="417"/>
                  </a:lnTo>
                  <a:lnTo>
                    <a:pt x="528" y="415"/>
                  </a:lnTo>
                  <a:lnTo>
                    <a:pt x="518" y="414"/>
                  </a:lnTo>
                  <a:lnTo>
                    <a:pt x="509" y="413"/>
                  </a:lnTo>
                  <a:lnTo>
                    <a:pt x="509" y="413"/>
                  </a:lnTo>
                  <a:lnTo>
                    <a:pt x="499" y="414"/>
                  </a:lnTo>
                  <a:lnTo>
                    <a:pt x="489" y="415"/>
                  </a:lnTo>
                  <a:lnTo>
                    <a:pt x="481" y="417"/>
                  </a:lnTo>
                  <a:lnTo>
                    <a:pt x="472" y="421"/>
                  </a:lnTo>
                  <a:lnTo>
                    <a:pt x="464" y="425"/>
                  </a:lnTo>
                  <a:lnTo>
                    <a:pt x="456" y="430"/>
                  </a:lnTo>
                  <a:lnTo>
                    <a:pt x="449" y="436"/>
                  </a:lnTo>
                  <a:lnTo>
                    <a:pt x="441" y="441"/>
                  </a:lnTo>
                  <a:lnTo>
                    <a:pt x="436" y="448"/>
                  </a:lnTo>
                  <a:lnTo>
                    <a:pt x="430" y="456"/>
                  </a:lnTo>
                  <a:lnTo>
                    <a:pt x="425" y="463"/>
                  </a:lnTo>
                  <a:lnTo>
                    <a:pt x="421" y="472"/>
                  </a:lnTo>
                  <a:lnTo>
                    <a:pt x="417" y="481"/>
                  </a:lnTo>
                  <a:lnTo>
                    <a:pt x="415" y="489"/>
                  </a:lnTo>
                  <a:lnTo>
                    <a:pt x="414" y="499"/>
                  </a:lnTo>
                  <a:lnTo>
                    <a:pt x="413" y="509"/>
                  </a:lnTo>
                  <a:lnTo>
                    <a:pt x="413" y="509"/>
                  </a:lnTo>
                  <a:lnTo>
                    <a:pt x="414" y="518"/>
                  </a:lnTo>
                  <a:lnTo>
                    <a:pt x="415" y="528"/>
                  </a:lnTo>
                  <a:lnTo>
                    <a:pt x="417" y="538"/>
                  </a:lnTo>
                  <a:lnTo>
                    <a:pt x="421" y="546"/>
                  </a:lnTo>
                  <a:lnTo>
                    <a:pt x="425" y="555"/>
                  </a:lnTo>
                  <a:lnTo>
                    <a:pt x="430" y="562"/>
                  </a:lnTo>
                  <a:lnTo>
                    <a:pt x="436" y="570"/>
                  </a:lnTo>
                  <a:lnTo>
                    <a:pt x="441" y="576"/>
                  </a:lnTo>
                  <a:lnTo>
                    <a:pt x="449" y="583"/>
                  </a:lnTo>
                  <a:lnTo>
                    <a:pt x="456" y="588"/>
                  </a:lnTo>
                  <a:lnTo>
                    <a:pt x="464" y="592"/>
                  </a:lnTo>
                  <a:lnTo>
                    <a:pt x="472" y="597"/>
                  </a:lnTo>
                  <a:lnTo>
                    <a:pt x="481" y="600"/>
                  </a:lnTo>
                  <a:lnTo>
                    <a:pt x="489" y="602"/>
                  </a:lnTo>
                  <a:lnTo>
                    <a:pt x="499" y="604"/>
                  </a:lnTo>
                  <a:lnTo>
                    <a:pt x="509" y="604"/>
                  </a:lnTo>
                  <a:lnTo>
                    <a:pt x="509" y="604"/>
                  </a:lnTo>
                  <a:lnTo>
                    <a:pt x="518" y="604"/>
                  </a:lnTo>
                  <a:lnTo>
                    <a:pt x="528" y="602"/>
                  </a:lnTo>
                  <a:lnTo>
                    <a:pt x="538" y="600"/>
                  </a:lnTo>
                  <a:lnTo>
                    <a:pt x="546" y="597"/>
                  </a:lnTo>
                  <a:lnTo>
                    <a:pt x="555" y="592"/>
                  </a:lnTo>
                  <a:lnTo>
                    <a:pt x="562" y="588"/>
                  </a:lnTo>
                  <a:lnTo>
                    <a:pt x="570" y="583"/>
                  </a:lnTo>
                  <a:lnTo>
                    <a:pt x="576" y="576"/>
                  </a:lnTo>
                  <a:lnTo>
                    <a:pt x="583" y="570"/>
                  </a:lnTo>
                  <a:lnTo>
                    <a:pt x="588" y="562"/>
                  </a:lnTo>
                  <a:lnTo>
                    <a:pt x="592" y="555"/>
                  </a:lnTo>
                  <a:lnTo>
                    <a:pt x="597" y="546"/>
                  </a:lnTo>
                  <a:lnTo>
                    <a:pt x="600" y="538"/>
                  </a:lnTo>
                  <a:lnTo>
                    <a:pt x="602" y="528"/>
                  </a:lnTo>
                  <a:lnTo>
                    <a:pt x="604" y="518"/>
                  </a:lnTo>
                  <a:lnTo>
                    <a:pt x="604" y="509"/>
                  </a:lnTo>
                  <a:lnTo>
                    <a:pt x="604" y="509"/>
                  </a:lnTo>
                  <a:close/>
                  <a:moveTo>
                    <a:pt x="478" y="509"/>
                  </a:moveTo>
                  <a:lnTo>
                    <a:pt x="478" y="509"/>
                  </a:lnTo>
                  <a:lnTo>
                    <a:pt x="478" y="502"/>
                  </a:lnTo>
                  <a:lnTo>
                    <a:pt x="480" y="497"/>
                  </a:lnTo>
                  <a:lnTo>
                    <a:pt x="483" y="491"/>
                  </a:lnTo>
                  <a:lnTo>
                    <a:pt x="486" y="486"/>
                  </a:lnTo>
                  <a:lnTo>
                    <a:pt x="491" y="483"/>
                  </a:lnTo>
                  <a:lnTo>
                    <a:pt x="497" y="480"/>
                  </a:lnTo>
                  <a:lnTo>
                    <a:pt x="502" y="477"/>
                  </a:lnTo>
                  <a:lnTo>
                    <a:pt x="509" y="477"/>
                  </a:lnTo>
                  <a:lnTo>
                    <a:pt x="509" y="477"/>
                  </a:lnTo>
                  <a:lnTo>
                    <a:pt x="515" y="477"/>
                  </a:lnTo>
                  <a:lnTo>
                    <a:pt x="522" y="480"/>
                  </a:lnTo>
                  <a:lnTo>
                    <a:pt x="527" y="483"/>
                  </a:lnTo>
                  <a:lnTo>
                    <a:pt x="531" y="486"/>
                  </a:lnTo>
                  <a:lnTo>
                    <a:pt x="535" y="491"/>
                  </a:lnTo>
                  <a:lnTo>
                    <a:pt x="539" y="497"/>
                  </a:lnTo>
                  <a:lnTo>
                    <a:pt x="540" y="502"/>
                  </a:lnTo>
                  <a:lnTo>
                    <a:pt x="541" y="509"/>
                  </a:lnTo>
                  <a:lnTo>
                    <a:pt x="541" y="509"/>
                  </a:lnTo>
                  <a:lnTo>
                    <a:pt x="540" y="515"/>
                  </a:lnTo>
                  <a:lnTo>
                    <a:pt x="539" y="521"/>
                  </a:lnTo>
                  <a:lnTo>
                    <a:pt x="535" y="527"/>
                  </a:lnTo>
                  <a:lnTo>
                    <a:pt x="531" y="531"/>
                  </a:lnTo>
                  <a:lnTo>
                    <a:pt x="527" y="535"/>
                  </a:lnTo>
                  <a:lnTo>
                    <a:pt x="522" y="539"/>
                  </a:lnTo>
                  <a:lnTo>
                    <a:pt x="515" y="540"/>
                  </a:lnTo>
                  <a:lnTo>
                    <a:pt x="509" y="541"/>
                  </a:lnTo>
                  <a:lnTo>
                    <a:pt x="509" y="541"/>
                  </a:lnTo>
                  <a:lnTo>
                    <a:pt x="502" y="540"/>
                  </a:lnTo>
                  <a:lnTo>
                    <a:pt x="497" y="539"/>
                  </a:lnTo>
                  <a:lnTo>
                    <a:pt x="491" y="535"/>
                  </a:lnTo>
                  <a:lnTo>
                    <a:pt x="486" y="531"/>
                  </a:lnTo>
                  <a:lnTo>
                    <a:pt x="483" y="527"/>
                  </a:lnTo>
                  <a:lnTo>
                    <a:pt x="480" y="521"/>
                  </a:lnTo>
                  <a:lnTo>
                    <a:pt x="478" y="515"/>
                  </a:lnTo>
                  <a:lnTo>
                    <a:pt x="478" y="509"/>
                  </a:lnTo>
                  <a:lnTo>
                    <a:pt x="478" y="509"/>
                  </a:lnTo>
                  <a:close/>
                  <a:moveTo>
                    <a:pt x="541" y="318"/>
                  </a:moveTo>
                  <a:lnTo>
                    <a:pt x="541" y="318"/>
                  </a:lnTo>
                  <a:lnTo>
                    <a:pt x="540" y="311"/>
                  </a:lnTo>
                  <a:lnTo>
                    <a:pt x="539" y="306"/>
                  </a:lnTo>
                  <a:lnTo>
                    <a:pt x="535" y="300"/>
                  </a:lnTo>
                  <a:lnTo>
                    <a:pt x="531" y="295"/>
                  </a:lnTo>
                  <a:lnTo>
                    <a:pt x="527" y="292"/>
                  </a:lnTo>
                  <a:lnTo>
                    <a:pt x="522" y="289"/>
                  </a:lnTo>
                  <a:lnTo>
                    <a:pt x="515" y="286"/>
                  </a:lnTo>
                  <a:lnTo>
                    <a:pt x="509" y="286"/>
                  </a:lnTo>
                  <a:lnTo>
                    <a:pt x="509" y="286"/>
                  </a:lnTo>
                  <a:lnTo>
                    <a:pt x="486" y="288"/>
                  </a:lnTo>
                  <a:lnTo>
                    <a:pt x="465" y="291"/>
                  </a:lnTo>
                  <a:lnTo>
                    <a:pt x="443" y="296"/>
                  </a:lnTo>
                  <a:lnTo>
                    <a:pt x="423" y="304"/>
                  </a:lnTo>
                  <a:lnTo>
                    <a:pt x="402" y="313"/>
                  </a:lnTo>
                  <a:lnTo>
                    <a:pt x="384" y="324"/>
                  </a:lnTo>
                  <a:lnTo>
                    <a:pt x="367" y="337"/>
                  </a:lnTo>
                  <a:lnTo>
                    <a:pt x="352" y="352"/>
                  </a:lnTo>
                  <a:lnTo>
                    <a:pt x="337" y="367"/>
                  </a:lnTo>
                  <a:lnTo>
                    <a:pt x="324" y="384"/>
                  </a:lnTo>
                  <a:lnTo>
                    <a:pt x="313" y="402"/>
                  </a:lnTo>
                  <a:lnTo>
                    <a:pt x="304" y="423"/>
                  </a:lnTo>
                  <a:lnTo>
                    <a:pt x="296" y="443"/>
                  </a:lnTo>
                  <a:lnTo>
                    <a:pt x="291" y="463"/>
                  </a:lnTo>
                  <a:lnTo>
                    <a:pt x="288" y="486"/>
                  </a:lnTo>
                  <a:lnTo>
                    <a:pt x="287" y="509"/>
                  </a:lnTo>
                  <a:lnTo>
                    <a:pt x="287" y="509"/>
                  </a:lnTo>
                  <a:lnTo>
                    <a:pt x="287" y="515"/>
                  </a:lnTo>
                  <a:lnTo>
                    <a:pt x="289" y="521"/>
                  </a:lnTo>
                  <a:lnTo>
                    <a:pt x="292" y="527"/>
                  </a:lnTo>
                  <a:lnTo>
                    <a:pt x="295" y="531"/>
                  </a:lnTo>
                  <a:lnTo>
                    <a:pt x="300" y="535"/>
                  </a:lnTo>
                  <a:lnTo>
                    <a:pt x="306" y="539"/>
                  </a:lnTo>
                  <a:lnTo>
                    <a:pt x="311" y="540"/>
                  </a:lnTo>
                  <a:lnTo>
                    <a:pt x="318" y="541"/>
                  </a:lnTo>
                  <a:lnTo>
                    <a:pt x="318" y="541"/>
                  </a:lnTo>
                  <a:lnTo>
                    <a:pt x="324" y="540"/>
                  </a:lnTo>
                  <a:lnTo>
                    <a:pt x="331" y="539"/>
                  </a:lnTo>
                  <a:lnTo>
                    <a:pt x="336" y="535"/>
                  </a:lnTo>
                  <a:lnTo>
                    <a:pt x="340" y="531"/>
                  </a:lnTo>
                  <a:lnTo>
                    <a:pt x="344" y="527"/>
                  </a:lnTo>
                  <a:lnTo>
                    <a:pt x="348" y="521"/>
                  </a:lnTo>
                  <a:lnTo>
                    <a:pt x="349" y="515"/>
                  </a:lnTo>
                  <a:lnTo>
                    <a:pt x="350" y="509"/>
                  </a:lnTo>
                  <a:lnTo>
                    <a:pt x="350" y="509"/>
                  </a:lnTo>
                  <a:lnTo>
                    <a:pt x="351" y="492"/>
                  </a:lnTo>
                  <a:lnTo>
                    <a:pt x="353" y="476"/>
                  </a:lnTo>
                  <a:lnTo>
                    <a:pt x="357" y="461"/>
                  </a:lnTo>
                  <a:lnTo>
                    <a:pt x="363" y="447"/>
                  </a:lnTo>
                  <a:lnTo>
                    <a:pt x="369" y="433"/>
                  </a:lnTo>
                  <a:lnTo>
                    <a:pt x="377" y="420"/>
                  </a:lnTo>
                  <a:lnTo>
                    <a:pt x="386" y="408"/>
                  </a:lnTo>
                  <a:lnTo>
                    <a:pt x="397" y="396"/>
                  </a:lnTo>
                  <a:lnTo>
                    <a:pt x="408" y="386"/>
                  </a:lnTo>
                  <a:lnTo>
                    <a:pt x="420" y="377"/>
                  </a:lnTo>
                  <a:lnTo>
                    <a:pt x="434" y="369"/>
                  </a:lnTo>
                  <a:lnTo>
                    <a:pt x="447" y="363"/>
                  </a:lnTo>
                  <a:lnTo>
                    <a:pt x="461" y="357"/>
                  </a:lnTo>
                  <a:lnTo>
                    <a:pt x="476" y="353"/>
                  </a:lnTo>
                  <a:lnTo>
                    <a:pt x="493" y="351"/>
                  </a:lnTo>
                  <a:lnTo>
                    <a:pt x="509" y="350"/>
                  </a:lnTo>
                  <a:lnTo>
                    <a:pt x="509" y="350"/>
                  </a:lnTo>
                  <a:lnTo>
                    <a:pt x="515" y="349"/>
                  </a:lnTo>
                  <a:lnTo>
                    <a:pt x="522" y="348"/>
                  </a:lnTo>
                  <a:lnTo>
                    <a:pt x="527" y="344"/>
                  </a:lnTo>
                  <a:lnTo>
                    <a:pt x="531" y="340"/>
                  </a:lnTo>
                  <a:lnTo>
                    <a:pt x="535" y="336"/>
                  </a:lnTo>
                  <a:lnTo>
                    <a:pt x="539" y="330"/>
                  </a:lnTo>
                  <a:lnTo>
                    <a:pt x="540" y="324"/>
                  </a:lnTo>
                  <a:lnTo>
                    <a:pt x="541" y="318"/>
                  </a:lnTo>
                  <a:lnTo>
                    <a:pt x="541" y="318"/>
                  </a:lnTo>
                  <a:close/>
                  <a:moveTo>
                    <a:pt x="700" y="477"/>
                  </a:moveTo>
                  <a:lnTo>
                    <a:pt x="700" y="477"/>
                  </a:lnTo>
                  <a:lnTo>
                    <a:pt x="693" y="477"/>
                  </a:lnTo>
                  <a:lnTo>
                    <a:pt x="688" y="480"/>
                  </a:lnTo>
                  <a:lnTo>
                    <a:pt x="682" y="483"/>
                  </a:lnTo>
                  <a:lnTo>
                    <a:pt x="677" y="486"/>
                  </a:lnTo>
                  <a:lnTo>
                    <a:pt x="674" y="491"/>
                  </a:lnTo>
                  <a:lnTo>
                    <a:pt x="671" y="497"/>
                  </a:lnTo>
                  <a:lnTo>
                    <a:pt x="669" y="502"/>
                  </a:lnTo>
                  <a:lnTo>
                    <a:pt x="667" y="509"/>
                  </a:lnTo>
                  <a:lnTo>
                    <a:pt x="667" y="509"/>
                  </a:lnTo>
                  <a:lnTo>
                    <a:pt x="667" y="525"/>
                  </a:lnTo>
                  <a:lnTo>
                    <a:pt x="664" y="541"/>
                  </a:lnTo>
                  <a:lnTo>
                    <a:pt x="661" y="556"/>
                  </a:lnTo>
                  <a:lnTo>
                    <a:pt x="656" y="571"/>
                  </a:lnTo>
                  <a:lnTo>
                    <a:pt x="649" y="585"/>
                  </a:lnTo>
                  <a:lnTo>
                    <a:pt x="641" y="598"/>
                  </a:lnTo>
                  <a:lnTo>
                    <a:pt x="632" y="609"/>
                  </a:lnTo>
                  <a:lnTo>
                    <a:pt x="621" y="621"/>
                  </a:lnTo>
                  <a:lnTo>
                    <a:pt x="609" y="632"/>
                  </a:lnTo>
                  <a:lnTo>
                    <a:pt x="598" y="641"/>
                  </a:lnTo>
                  <a:lnTo>
                    <a:pt x="585" y="649"/>
                  </a:lnTo>
                  <a:lnTo>
                    <a:pt x="571" y="656"/>
                  </a:lnTo>
                  <a:lnTo>
                    <a:pt x="556" y="661"/>
                  </a:lnTo>
                  <a:lnTo>
                    <a:pt x="541" y="664"/>
                  </a:lnTo>
                  <a:lnTo>
                    <a:pt x="525" y="667"/>
                  </a:lnTo>
                  <a:lnTo>
                    <a:pt x="509" y="667"/>
                  </a:lnTo>
                  <a:lnTo>
                    <a:pt x="509" y="667"/>
                  </a:lnTo>
                  <a:lnTo>
                    <a:pt x="502" y="668"/>
                  </a:lnTo>
                  <a:lnTo>
                    <a:pt x="497" y="671"/>
                  </a:lnTo>
                  <a:lnTo>
                    <a:pt x="491" y="674"/>
                  </a:lnTo>
                  <a:lnTo>
                    <a:pt x="486" y="677"/>
                  </a:lnTo>
                  <a:lnTo>
                    <a:pt x="483" y="682"/>
                  </a:lnTo>
                  <a:lnTo>
                    <a:pt x="480" y="688"/>
                  </a:lnTo>
                  <a:lnTo>
                    <a:pt x="478" y="693"/>
                  </a:lnTo>
                  <a:lnTo>
                    <a:pt x="478" y="700"/>
                  </a:lnTo>
                  <a:lnTo>
                    <a:pt x="478" y="700"/>
                  </a:lnTo>
                  <a:lnTo>
                    <a:pt x="478" y="706"/>
                  </a:lnTo>
                  <a:lnTo>
                    <a:pt x="480" y="712"/>
                  </a:lnTo>
                  <a:lnTo>
                    <a:pt x="483" y="718"/>
                  </a:lnTo>
                  <a:lnTo>
                    <a:pt x="486" y="722"/>
                  </a:lnTo>
                  <a:lnTo>
                    <a:pt x="491" y="726"/>
                  </a:lnTo>
                  <a:lnTo>
                    <a:pt x="497" y="729"/>
                  </a:lnTo>
                  <a:lnTo>
                    <a:pt x="502" y="731"/>
                  </a:lnTo>
                  <a:lnTo>
                    <a:pt x="509" y="732"/>
                  </a:lnTo>
                  <a:lnTo>
                    <a:pt x="509" y="732"/>
                  </a:lnTo>
                  <a:lnTo>
                    <a:pt x="531" y="731"/>
                  </a:lnTo>
                  <a:lnTo>
                    <a:pt x="554" y="727"/>
                  </a:lnTo>
                  <a:lnTo>
                    <a:pt x="575" y="721"/>
                  </a:lnTo>
                  <a:lnTo>
                    <a:pt x="596" y="713"/>
                  </a:lnTo>
                  <a:lnTo>
                    <a:pt x="615" y="705"/>
                  </a:lnTo>
                  <a:lnTo>
                    <a:pt x="633" y="693"/>
                  </a:lnTo>
                  <a:lnTo>
                    <a:pt x="650" y="680"/>
                  </a:lnTo>
                  <a:lnTo>
                    <a:pt x="666" y="666"/>
                  </a:lnTo>
                  <a:lnTo>
                    <a:pt x="680" y="650"/>
                  </a:lnTo>
                  <a:lnTo>
                    <a:pt x="693" y="633"/>
                  </a:lnTo>
                  <a:lnTo>
                    <a:pt x="705" y="615"/>
                  </a:lnTo>
                  <a:lnTo>
                    <a:pt x="714" y="595"/>
                  </a:lnTo>
                  <a:lnTo>
                    <a:pt x="721" y="575"/>
                  </a:lnTo>
                  <a:lnTo>
                    <a:pt x="728" y="554"/>
                  </a:lnTo>
                  <a:lnTo>
                    <a:pt x="731" y="531"/>
                  </a:lnTo>
                  <a:lnTo>
                    <a:pt x="732" y="509"/>
                  </a:lnTo>
                  <a:lnTo>
                    <a:pt x="732" y="509"/>
                  </a:lnTo>
                  <a:lnTo>
                    <a:pt x="731" y="502"/>
                  </a:lnTo>
                  <a:lnTo>
                    <a:pt x="729" y="497"/>
                  </a:lnTo>
                  <a:lnTo>
                    <a:pt x="726" y="491"/>
                  </a:lnTo>
                  <a:lnTo>
                    <a:pt x="722" y="486"/>
                  </a:lnTo>
                  <a:lnTo>
                    <a:pt x="718" y="483"/>
                  </a:lnTo>
                  <a:lnTo>
                    <a:pt x="712" y="480"/>
                  </a:lnTo>
                  <a:lnTo>
                    <a:pt x="706" y="477"/>
                  </a:lnTo>
                  <a:lnTo>
                    <a:pt x="700" y="477"/>
                  </a:lnTo>
                  <a:lnTo>
                    <a:pt x="700" y="47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tx2"/>
                </a:solidFill>
              </a:endParaRPr>
            </a:p>
          </p:txBody>
        </p:sp>
        <p:sp>
          <p:nvSpPr>
            <p:cNvPr id="45" name="原创设计师QQ：598969553           _26"/>
            <p:cNvSpPr/>
            <p:nvPr/>
          </p:nvSpPr>
          <p:spPr>
            <a:xfrm>
              <a:off x="8377302" y="2327240"/>
              <a:ext cx="2656075" cy="1007199"/>
            </a:xfrm>
            <a:prstGeom prst="rect">
              <a:avLst/>
            </a:prstGeom>
          </p:spPr>
          <p:txBody>
            <a:bodyPr wrap="square">
              <a:spAutoFit/>
            </a:bodyPr>
            <a:lstStyle/>
            <a:p>
              <a:pPr algn="ctr">
                <a:lnSpc>
                  <a:spcPct val="130000"/>
                </a:lnSpc>
              </a:pPr>
              <a:r>
                <a:rPr lang="zh-CN" altLang="en-US" sz="1600" b="1" dirty="0">
                  <a:latin typeface="隶书" panose="02010509060101010101" charset="-122"/>
                  <a:ea typeface="隶书" panose="02010509060101010101" charset="-122"/>
                  <a:cs typeface="Open Sans" panose="020B0606030504020204" pitchFamily="34" charset="0"/>
                </a:rPr>
                <a:t>单击此处添加文字</a:t>
              </a:r>
              <a:endParaRPr lang="en-US" altLang="zh-CN" sz="1600" b="1" dirty="0">
                <a:latin typeface="隶书" panose="02010509060101010101" charset="-122"/>
                <a:ea typeface="隶书" panose="02010509060101010101" charset="-122"/>
                <a:cs typeface="Open Sans" panose="020B0606030504020204" pitchFamily="34" charset="0"/>
              </a:endParaRPr>
            </a:p>
            <a:p>
              <a:pPr algn="ctr">
                <a:lnSpc>
                  <a:spcPct val="130000"/>
                </a:lnSpc>
              </a:pPr>
              <a:r>
                <a:rPr lang="zh-CN" altLang="en-US" sz="1600" dirty="0">
                  <a:latin typeface="隶书" panose="02010509060101010101" charset="-122"/>
                  <a:ea typeface="隶书" panose="02010509060101010101" charset="-122"/>
                </a:rPr>
                <a:t>此处添加文本点击此处添加文本此处添加文本</a:t>
              </a:r>
              <a:endParaRPr lang="en-US" altLang="zh-CN" sz="1600" dirty="0">
                <a:latin typeface="隶书" panose="02010509060101010101" charset="-122"/>
                <a:ea typeface="隶书" panose="02010509060101010101" charset="-122"/>
              </a:endParaRPr>
            </a:p>
          </p:txBody>
        </p:sp>
      </p:grpSp>
      <p:pic>
        <p:nvPicPr>
          <p:cNvPr id="22" name="Picture 64"/>
          <p:cNvPicPr>
            <a:picLocks noGrp="1" noSelect="1" noRot="1" noChangeAspect="1" noMove="1" noResize="1" noChangeShapeType="1"/>
          </p:cNvPicPr>
          <p:nvPr/>
        </p:nvPicPr>
        <p:blipFill>
          <a:blip r:embed="rId1" cstate="print">
            <a:extLst>
              <a:ext uri="{28A0092B-C50C-407E-A947-70E740481C1C}">
                <a14:useLocalDpi xmlns:a14="http://schemas.microsoft.com/office/drawing/2010/main" val="0"/>
              </a:ext>
            </a:extLst>
          </a:blip>
          <a:stretch>
            <a:fillRect/>
          </a:stretch>
        </p:blipFill>
        <p:spPr>
          <a:xfrm>
            <a:off x="5107616" y="27865564"/>
            <a:ext cx="1976768" cy="51102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Click="0" advTm="4000">
        <p:random/>
      </p:transition>
    </mc:Choice>
    <mc:Fallback>
      <p:transition spd="slow" advClick="0" advTm="4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485199" y="3050445"/>
            <a:ext cx="2660344" cy="1721580"/>
          </a:xfrm>
          <a:prstGeom prst="rect">
            <a:avLst/>
          </a:prstGeom>
        </p:spPr>
        <p:txBody>
          <a:bodyPr vert="eaVert" wrap="square">
            <a:spAutoFit/>
            <a:scene3d>
              <a:camera prst="orthographicFront"/>
              <a:lightRig rig="threePt" dir="t"/>
            </a:scene3d>
            <a:sp3d contourW="12700"/>
          </a:bodyPr>
          <a:lstStyle/>
          <a:p>
            <a:pPr>
              <a:lnSpc>
                <a:spcPct val="250000"/>
              </a:lnSpc>
            </a:pPr>
            <a:r>
              <a:rPr lang="zh-CN" altLang="en-US" sz="1100" dirty="0">
                <a:latin typeface="隶书" panose="02010509060101010101" charset="-122"/>
                <a:ea typeface="隶书" panose="02010509060101010101" charset="-122"/>
                <a:sym typeface="宋体" panose="02010600030101010101" pitchFamily="2" charset="-122"/>
              </a:rPr>
              <a:t>点击此处添加文本信息点击此处添加文本信息点击此处添加文本信息点击此处添加文本</a:t>
            </a:r>
            <a:r>
              <a:rPr lang="zh-CN" altLang="en-US" sz="1100">
                <a:latin typeface="隶书" panose="02010509060101010101" charset="-122"/>
                <a:ea typeface="隶书" panose="02010509060101010101" charset="-122"/>
                <a:sym typeface="宋体" panose="02010600030101010101" pitchFamily="2" charset="-122"/>
              </a:rPr>
              <a:t>信</a:t>
            </a:r>
            <a:r>
              <a:rPr lang="zh-CN" altLang="en-US" sz="1100" smtClean="0">
                <a:latin typeface="隶书" panose="02010509060101010101" charset="-122"/>
                <a:ea typeface="隶书" panose="02010509060101010101" charset="-122"/>
                <a:sym typeface="宋体" panose="02010600030101010101" pitchFamily="2" charset="-122"/>
              </a:rPr>
              <a:t>息点击此处添加文本信息</a:t>
            </a:r>
            <a:endParaRPr lang="zh-CN" altLang="en-US" sz="1100" smtClean="0">
              <a:latin typeface="隶书" panose="02010509060101010101" charset="-122"/>
              <a:ea typeface="隶书" panose="02010509060101010101" charset="-122"/>
            </a:endParaRPr>
          </a:p>
          <a:p>
            <a:pPr>
              <a:lnSpc>
                <a:spcPct val="250000"/>
              </a:lnSpc>
            </a:pPr>
            <a:endParaRPr lang="zh-CN" altLang="en-US" sz="1100" dirty="0">
              <a:latin typeface="隶书" panose="02010509060101010101" charset="-122"/>
              <a:ea typeface="隶书" panose="02010509060101010101" charset="-122"/>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a:latin typeface="隶书" panose="02010509060101010101" charset="-122"/>
                <a:ea typeface="隶书" panose="02010509060101010101" charset="-122"/>
                <a:cs typeface="+mn-ea"/>
                <a:sym typeface="+mn-lt"/>
              </a:rPr>
              <a:t>粉色</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006222" y="3050445"/>
            <a:ext cx="3139321" cy="1721580"/>
          </a:xfrm>
          <a:prstGeom prst="rect">
            <a:avLst/>
          </a:prstGeom>
        </p:spPr>
        <p:txBody>
          <a:bodyPr vert="eaVert" wrap="square">
            <a:spAutoFit/>
            <a:scene3d>
              <a:camera prst="orthographicFront"/>
              <a:lightRig rig="threePt" dir="t"/>
            </a:scene3d>
            <a:sp3d contourW="12700"/>
          </a:bodyPr>
          <a:lstStyle/>
          <a:p>
            <a:pPr>
              <a:lnSpc>
                <a:spcPct val="150000"/>
              </a:lnSpc>
            </a:pPr>
            <a:r>
              <a:rPr lang="zh-CN" altLang="en-US" sz="800">
                <a:latin typeface="隶书" panose="02010509060101010101" charset="-122"/>
                <a:ea typeface="隶书" panose="02010509060101010101" charset="-122"/>
                <a:cs typeface="Open Sans" panose="020B0606030504020204" pitchFamily="34" charset="0"/>
              </a:rPr>
              <a:t>本模板字体为</a:t>
            </a:r>
            <a:r>
              <a:rPr lang="zh-CN" altLang="en-US" sz="800" smtClean="0">
                <a:latin typeface="隶书" panose="02010509060101010101" charset="-122"/>
                <a:ea typeface="隶书" panose="02010509060101010101" charset="-122"/>
                <a:cs typeface="Open Sans" panose="020B0606030504020204" pitchFamily="34" charset="0"/>
              </a:rPr>
              <a:t>：微软雅黑，</a:t>
            </a:r>
            <a:r>
              <a:rPr lang="zh-CN" altLang="en-US" sz="800">
                <a:latin typeface="隶书" panose="02010509060101010101" charset="-122"/>
                <a:ea typeface="隶书" panose="02010509060101010101" charset="-122"/>
                <a:cs typeface="Open Sans" panose="020B0606030504020204" pitchFamily="34" charset="0"/>
              </a:rPr>
              <a:t>隶书，如需批量替换，点击替换</a:t>
            </a:r>
            <a:r>
              <a:rPr lang="en-US" altLang="zh-CN" sz="800">
                <a:latin typeface="隶书" panose="02010509060101010101" charset="-122"/>
                <a:ea typeface="隶书" panose="02010509060101010101" charset="-122"/>
                <a:cs typeface="Open Sans" panose="020B0606030504020204" pitchFamily="34" charset="0"/>
              </a:rPr>
              <a:t>——</a:t>
            </a:r>
            <a:r>
              <a:rPr lang="zh-CN" altLang="en-US" sz="800">
                <a:latin typeface="隶书" panose="02010509060101010101" charset="-122"/>
                <a:ea typeface="隶书" panose="02010509060101010101" charset="-122"/>
                <a:cs typeface="Open Sans" panose="020B0606030504020204" pitchFamily="34" charset="0"/>
              </a:rPr>
              <a:t>替换字体即可，</a:t>
            </a:r>
            <a:endParaRPr lang="en-US" altLang="zh-CN" sz="800">
              <a:latin typeface="隶书" panose="02010509060101010101" charset="-122"/>
              <a:ea typeface="隶书" panose="02010509060101010101" charset="-122"/>
              <a:cs typeface="Open Sans" panose="020B0606030504020204" pitchFamily="34" charset="0"/>
            </a:endParaRPr>
          </a:p>
          <a:p>
            <a:pPr>
              <a:lnSpc>
                <a:spcPct val="150000"/>
              </a:lnSpc>
            </a:pPr>
            <a:r>
              <a:rPr lang="zh-CN" altLang="en-US" sz="800">
                <a:latin typeface="隶书" panose="02010509060101010101" charset="-122"/>
                <a:ea typeface="隶书" panose="02010509060101010101" charset="-122"/>
                <a:cs typeface="Open Sans" panose="020B0606030504020204" pitchFamily="34" charset="0"/>
              </a:rPr>
              <a:t>安装字体：点击控制面板</a:t>
            </a:r>
            <a:r>
              <a:rPr lang="en-US" altLang="zh-CN" sz="800">
                <a:latin typeface="隶书" panose="02010509060101010101" charset="-122"/>
                <a:ea typeface="隶书" panose="02010509060101010101" charset="-122"/>
                <a:cs typeface="Open Sans" panose="020B0606030504020204" pitchFamily="34" charset="0"/>
              </a:rPr>
              <a:t>——</a:t>
            </a:r>
            <a:r>
              <a:rPr lang="zh-CN" altLang="en-US" sz="800">
                <a:latin typeface="隶书" panose="02010509060101010101" charset="-122"/>
                <a:ea typeface="隶书" panose="02010509060101010101" charset="-122"/>
                <a:cs typeface="Open Sans" panose="020B0606030504020204" pitchFamily="34" charset="0"/>
              </a:rPr>
              <a:t>字体，将字体复制到文件夹中，或者右击安装即可，重启</a:t>
            </a:r>
            <a:r>
              <a:rPr lang="en-US" altLang="zh-CN" sz="800">
                <a:latin typeface="隶书" panose="02010509060101010101" charset="-122"/>
                <a:ea typeface="隶书" panose="02010509060101010101" charset="-122"/>
                <a:cs typeface="Open Sans" panose="020B0606030504020204" pitchFamily="34" charset="0"/>
              </a:rPr>
              <a:t>PPT</a:t>
            </a:r>
            <a:r>
              <a:rPr lang="zh-CN" altLang="en-US" sz="800">
                <a:latin typeface="隶书" panose="02010509060101010101" charset="-122"/>
                <a:ea typeface="隶书" panose="02010509060101010101" charset="-122"/>
                <a:cs typeface="Open Sans" panose="020B0606030504020204" pitchFamily="34" charset="0"/>
              </a:rPr>
              <a:t>后就可以使用字体；</a:t>
            </a:r>
            <a:endParaRPr lang="en-US" altLang="zh-CN" sz="800">
              <a:latin typeface="隶书" panose="02010509060101010101" charset="-122"/>
              <a:ea typeface="隶书" panose="02010509060101010101" charset="-122"/>
              <a:cs typeface="Open Sans" panose="020B0606030504020204" pitchFamily="34" charset="0"/>
            </a:endParaRPr>
          </a:p>
          <a:p>
            <a:pPr>
              <a:lnSpc>
                <a:spcPct val="150000"/>
              </a:lnSpc>
            </a:pPr>
            <a:r>
              <a:rPr lang="zh-CN" altLang="en-US" sz="800">
                <a:latin typeface="隶书" panose="02010509060101010101" charset="-122"/>
                <a:ea typeface="隶书" panose="02010509060101010101" charset="-122"/>
                <a:cs typeface="Open Sans" panose="020B0606030504020204" pitchFamily="34" charset="0"/>
              </a:rPr>
              <a:t>插入音乐：下载好音频文件，点击插入</a:t>
            </a:r>
            <a:r>
              <a:rPr lang="en-US" altLang="zh-CN" sz="800">
                <a:latin typeface="隶书" panose="02010509060101010101" charset="-122"/>
                <a:ea typeface="隶书" panose="02010509060101010101" charset="-122"/>
                <a:cs typeface="Open Sans" panose="020B0606030504020204" pitchFamily="34" charset="0"/>
              </a:rPr>
              <a:t>——PC</a:t>
            </a:r>
            <a:r>
              <a:rPr lang="zh-CN" altLang="en-US" sz="800">
                <a:latin typeface="隶书" panose="02010509060101010101" charset="-122"/>
                <a:ea typeface="隶书" panose="02010509060101010101" charset="-122"/>
                <a:cs typeface="Open Sans" panose="020B0606030504020204" pitchFamily="34" charset="0"/>
              </a:rPr>
              <a:t>上的音频即可插入并设置，删除</a:t>
            </a:r>
            <a:r>
              <a:rPr lang="en-US" altLang="zh-CN" sz="800">
                <a:latin typeface="隶书" panose="02010509060101010101" charset="-122"/>
                <a:ea typeface="隶书" panose="02010509060101010101" charset="-122"/>
                <a:cs typeface="Open Sans" panose="020B0606030504020204" pitchFamily="34" charset="0"/>
              </a:rPr>
              <a:t>PPT</a:t>
            </a:r>
            <a:r>
              <a:rPr lang="zh-CN" altLang="en-US" sz="800">
                <a:latin typeface="隶书" panose="02010509060101010101" charset="-122"/>
                <a:ea typeface="隶书" panose="02010509060101010101" charset="-122"/>
                <a:cs typeface="Open Sans" panose="020B0606030504020204" pitchFamily="34" charset="0"/>
              </a:rPr>
              <a:t>背景音乐在</a:t>
            </a:r>
            <a:r>
              <a:rPr lang="en-US" altLang="zh-CN" sz="800">
                <a:latin typeface="隶书" panose="02010509060101010101" charset="-122"/>
                <a:ea typeface="隶书" panose="02010509060101010101" charset="-122"/>
                <a:cs typeface="Open Sans" panose="020B0606030504020204" pitchFamily="34" charset="0"/>
              </a:rPr>
              <a:t>PPT</a:t>
            </a:r>
            <a:r>
              <a:rPr lang="zh-CN" altLang="en-US" sz="800">
                <a:latin typeface="隶书" panose="02010509060101010101" charset="-122"/>
                <a:ea typeface="隶书" panose="02010509060101010101" charset="-122"/>
                <a:cs typeface="Open Sans" panose="020B0606030504020204" pitchFamily="34" charset="0"/>
              </a:rPr>
              <a:t>首页选择喇叭符号删除即可；</a:t>
            </a:r>
            <a:endParaRPr lang="en-US" altLang="zh-CN" sz="800">
              <a:latin typeface="隶书" panose="02010509060101010101" charset="-122"/>
              <a:ea typeface="隶书" panose="02010509060101010101" charset="-122"/>
              <a:cs typeface="Open Sans" panose="020B0606030504020204" pitchFamily="34" charset="0"/>
            </a:endParaRPr>
          </a:p>
          <a:p>
            <a:pPr>
              <a:lnSpc>
                <a:spcPct val="150000"/>
              </a:lnSpc>
            </a:pPr>
            <a:r>
              <a:rPr lang="zh-CN" altLang="en-US" sz="800">
                <a:latin typeface="隶书" panose="02010509060101010101" charset="-122"/>
                <a:ea typeface="隶书" panose="02010509060101010101" charset="-122"/>
                <a:cs typeface="Open Sans" panose="020B0606030504020204" pitchFamily="34" charset="0"/>
              </a:rPr>
              <a:t>关于替换图片：选择图片后右击进入更换图片进行更改；</a:t>
            </a:r>
            <a:endParaRPr lang="en-US" altLang="zh-CN" sz="800">
              <a:latin typeface="隶书" panose="02010509060101010101" charset="-122"/>
              <a:ea typeface="隶书" panose="02010509060101010101" charset="-122"/>
              <a:cs typeface="Open Sans" panose="020B0606030504020204" pitchFamily="34" charset="0"/>
            </a:endParaRPr>
          </a:p>
          <a:p>
            <a:pPr>
              <a:lnSpc>
                <a:spcPct val="150000"/>
              </a:lnSpc>
            </a:pPr>
            <a:r>
              <a:rPr lang="zh-CN" altLang="en-US" sz="800">
                <a:latin typeface="隶书" panose="02010509060101010101" charset="-122"/>
                <a:ea typeface="隶书" panose="02010509060101010101" charset="-122"/>
                <a:cs typeface="Open Sans" panose="020B0606030504020204" pitchFamily="34" charset="0"/>
              </a:rPr>
              <a:t>本模板所有字体和图片仅供参考，版权归原作者所有。</a:t>
            </a:r>
            <a:endParaRPr lang="en-US" altLang="zh-CN" sz="800">
              <a:latin typeface="隶书" panose="02010509060101010101" charset="-122"/>
              <a:ea typeface="隶书" panose="02010509060101010101" charset="-122"/>
              <a:cs typeface="Open Sans" panose="020B0606030504020204" pitchFamily="34" charset="0"/>
            </a:endParaRPr>
          </a:p>
          <a:p>
            <a:pPr>
              <a:lnSpc>
                <a:spcPct val="150000"/>
              </a:lnSpc>
            </a:pPr>
            <a:endParaRPr lang="zh-CN" altLang="en-US" sz="800" dirty="0">
              <a:latin typeface="隶书" panose="02010509060101010101" charset="-122"/>
              <a:ea typeface="隶书" panose="02010509060101010101" charset="-122"/>
              <a:cs typeface="Open Sans" panose="020B0606030504020204" pitchFamily="34" charset="0"/>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a:latin typeface="隶书" panose="02010509060101010101" charset="-122"/>
                <a:ea typeface="隶书" panose="02010509060101010101" charset="-122"/>
                <a:cs typeface="+mn-ea"/>
                <a:sym typeface="+mn-lt"/>
              </a:rPr>
              <a:t>粉色</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538896" y="611628"/>
            <a:ext cx="4901587" cy="6349206"/>
          </a:xfrm>
          <a:prstGeom prst="rect">
            <a:avLst/>
          </a:prstGeom>
        </p:spPr>
      </p:pic>
      <p:sp>
        <p:nvSpPr>
          <p:cNvPr id="7" name="文本框 6"/>
          <p:cNvSpPr txBox="1"/>
          <p:nvPr/>
        </p:nvSpPr>
        <p:spPr>
          <a:xfrm>
            <a:off x="2340805" y="2527669"/>
            <a:ext cx="1563538" cy="923330"/>
          </a:xfrm>
          <a:prstGeom prst="rect">
            <a:avLst/>
          </a:prstGeom>
          <a:noFill/>
        </p:spPr>
        <p:txBody>
          <a:bodyPr wrap="square" rtlCol="0">
            <a:spAutoFit/>
          </a:bodyPr>
          <a:lstStyle/>
          <a:p>
            <a:r>
              <a:rPr lang="zh-CN" altLang="en-US" sz="5400" b="1">
                <a:latin typeface="隶书" panose="02010509060101010101" charset="-122"/>
                <a:ea typeface="隶书" panose="02010509060101010101" charset="-122"/>
              </a:rPr>
              <a:t>目录</a:t>
            </a:r>
            <a:endParaRPr lang="zh-CN" altLang="en-US" sz="5400" b="1" dirty="0">
              <a:latin typeface="隶书" panose="02010509060101010101" charset="-122"/>
              <a:ea typeface="隶书" panose="02010509060101010101" charset="-122"/>
            </a:endParaRPr>
          </a:p>
        </p:txBody>
      </p:sp>
      <p:grpSp>
        <p:nvGrpSpPr>
          <p:cNvPr id="8" name="组合 7"/>
          <p:cNvGrpSpPr/>
          <p:nvPr/>
        </p:nvGrpSpPr>
        <p:grpSpPr>
          <a:xfrm>
            <a:off x="5803012" y="2677390"/>
            <a:ext cx="4313155" cy="677108"/>
            <a:chOff x="4573050" y="2182324"/>
            <a:chExt cx="4313155" cy="677108"/>
          </a:xfrm>
        </p:grpSpPr>
        <p:sp>
          <p:nvSpPr>
            <p:cNvPr id="9" name="矩形 8"/>
            <p:cNvSpPr/>
            <p:nvPr/>
          </p:nvSpPr>
          <p:spPr>
            <a:xfrm>
              <a:off x="4573050" y="2231417"/>
              <a:ext cx="628015" cy="628015"/>
            </a:xfrm>
            <a:prstGeom prst="rect">
              <a:avLst/>
            </a:prstGeom>
            <a:solidFill>
              <a:srgbClr val="F9E8E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75000"/>
                      <a:lumOff val="25000"/>
                    </a:schemeClr>
                  </a:solidFill>
                  <a:latin typeface="隶书" panose="02010509060101010101" charset="-122"/>
                  <a:ea typeface="隶书" panose="02010509060101010101" charset="-122"/>
                </a:rPr>
                <a:t>贰</a:t>
              </a:r>
              <a:endParaRPr lang="zh-CN" altLang="en-US" sz="3200" b="1" dirty="0">
                <a:solidFill>
                  <a:schemeClr val="tx1">
                    <a:lumMod val="75000"/>
                    <a:lumOff val="25000"/>
                  </a:schemeClr>
                </a:solidFill>
                <a:latin typeface="隶书" panose="02010509060101010101" charset="-122"/>
                <a:ea typeface="隶书" panose="02010509060101010101" charset="-122"/>
              </a:endParaRPr>
            </a:p>
          </p:txBody>
        </p:sp>
        <p:sp>
          <p:nvSpPr>
            <p:cNvPr id="10" name="文本框 9"/>
            <p:cNvSpPr txBox="1"/>
            <p:nvPr/>
          </p:nvSpPr>
          <p:spPr>
            <a:xfrm>
              <a:off x="5388314" y="2182324"/>
              <a:ext cx="3497891" cy="677108"/>
            </a:xfrm>
            <a:prstGeom prst="rect">
              <a:avLst/>
            </a:prstGeom>
            <a:noFill/>
          </p:spPr>
          <p:txBody>
            <a:bodyPr wrap="square" rtlCol="0">
              <a:spAutoFit/>
            </a:bodyPr>
            <a:lstStyle/>
            <a:p>
              <a:pPr fontAlgn="auto"/>
              <a:r>
                <a:rPr lang="zh-CN" altLang="en-US" sz="2400" b="1" dirty="0" smtClean="0">
                  <a:solidFill>
                    <a:schemeClr val="tx1">
                      <a:lumMod val="75000"/>
                      <a:lumOff val="25000"/>
                    </a:schemeClr>
                  </a:solidFill>
                  <a:latin typeface="隶书" panose="02010509060101010101" charset="-122"/>
                  <a:ea typeface="隶书" panose="02010509060101010101" charset="-122"/>
                  <a:sym typeface="+mn-ea"/>
                </a:rPr>
                <a:t>点击添加标题</a:t>
              </a:r>
              <a:endParaRPr lang="en-US" altLang="zh-CN" sz="2400" b="1" dirty="0">
                <a:solidFill>
                  <a:schemeClr val="tx1">
                    <a:lumMod val="75000"/>
                    <a:lumOff val="25000"/>
                  </a:schemeClr>
                </a:solidFill>
                <a:latin typeface="隶书" panose="02010509060101010101" charset="-122"/>
                <a:ea typeface="隶书" panose="02010509060101010101" charset="-122"/>
                <a:sym typeface="+mn-ea"/>
              </a:endParaRPr>
            </a:p>
            <a:p>
              <a:pPr fontAlgn="auto"/>
              <a:r>
                <a:rPr lang="zh-CN" altLang="en-US" sz="1400" spc="300" dirty="0">
                  <a:solidFill>
                    <a:schemeClr val="tx1">
                      <a:lumMod val="75000"/>
                      <a:lumOff val="25000"/>
                    </a:schemeClr>
                  </a:solidFill>
                  <a:latin typeface="隶书" panose="02010509060101010101" charset="-122"/>
                  <a:ea typeface="隶书" panose="02010509060101010101" charset="-122"/>
                  <a:sym typeface="微软雅黑" panose="020B0503020204020204" pitchFamily="34" charset="-122"/>
                </a:rPr>
                <a:t>点击添加文本信息点击添加文本 </a:t>
              </a:r>
              <a:endParaRPr lang="zh-CN" altLang="en-US" sz="1400" dirty="0">
                <a:solidFill>
                  <a:schemeClr val="tx1">
                    <a:lumMod val="75000"/>
                    <a:lumOff val="25000"/>
                  </a:schemeClr>
                </a:solidFill>
                <a:latin typeface="隶书" panose="02010509060101010101" charset="-122"/>
                <a:ea typeface="隶书" panose="02010509060101010101" charset="-122"/>
                <a:sym typeface="+mn-ea"/>
              </a:endParaRPr>
            </a:p>
          </p:txBody>
        </p:sp>
      </p:grpSp>
      <p:grpSp>
        <p:nvGrpSpPr>
          <p:cNvPr id="11" name="组合 10"/>
          <p:cNvGrpSpPr/>
          <p:nvPr/>
        </p:nvGrpSpPr>
        <p:grpSpPr>
          <a:xfrm>
            <a:off x="5803012" y="1607028"/>
            <a:ext cx="4313155" cy="677108"/>
            <a:chOff x="4573050" y="2182324"/>
            <a:chExt cx="4313155" cy="677108"/>
          </a:xfrm>
        </p:grpSpPr>
        <p:sp>
          <p:nvSpPr>
            <p:cNvPr id="12" name="矩形 11"/>
            <p:cNvSpPr/>
            <p:nvPr/>
          </p:nvSpPr>
          <p:spPr>
            <a:xfrm>
              <a:off x="4573050" y="2231417"/>
              <a:ext cx="628015" cy="628015"/>
            </a:xfrm>
            <a:prstGeom prst="rect">
              <a:avLst/>
            </a:prstGeom>
            <a:solidFill>
              <a:srgbClr val="F9E8E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75000"/>
                      <a:lumOff val="25000"/>
                    </a:schemeClr>
                  </a:solidFill>
                  <a:latin typeface="隶书" panose="02010509060101010101" charset="-122"/>
                  <a:ea typeface="隶书" panose="02010509060101010101" charset="-122"/>
                </a:rPr>
                <a:t>壹</a:t>
              </a:r>
              <a:endParaRPr lang="zh-CN" altLang="en-US" sz="3200" b="1" dirty="0">
                <a:solidFill>
                  <a:schemeClr val="tx1">
                    <a:lumMod val="75000"/>
                    <a:lumOff val="25000"/>
                  </a:schemeClr>
                </a:solidFill>
                <a:latin typeface="隶书" panose="02010509060101010101" charset="-122"/>
                <a:ea typeface="隶书" panose="02010509060101010101" charset="-122"/>
              </a:endParaRPr>
            </a:p>
          </p:txBody>
        </p:sp>
        <p:sp>
          <p:nvSpPr>
            <p:cNvPr id="13" name="文本框 12"/>
            <p:cNvSpPr txBox="1"/>
            <p:nvPr/>
          </p:nvSpPr>
          <p:spPr>
            <a:xfrm>
              <a:off x="5388314" y="2182324"/>
              <a:ext cx="3497891" cy="677108"/>
            </a:xfrm>
            <a:prstGeom prst="rect">
              <a:avLst/>
            </a:prstGeom>
            <a:noFill/>
          </p:spPr>
          <p:txBody>
            <a:bodyPr wrap="square" rtlCol="0">
              <a:spAutoFit/>
            </a:bodyPr>
            <a:lstStyle/>
            <a:p>
              <a:pPr fontAlgn="auto"/>
              <a:r>
                <a:rPr lang="zh-CN" altLang="en-US" sz="2400" b="1" dirty="0" smtClean="0">
                  <a:solidFill>
                    <a:schemeClr val="tx1">
                      <a:lumMod val="75000"/>
                      <a:lumOff val="25000"/>
                    </a:schemeClr>
                  </a:solidFill>
                  <a:latin typeface="隶书" panose="02010509060101010101" charset="-122"/>
                  <a:ea typeface="隶书" panose="02010509060101010101" charset="-122"/>
                  <a:sym typeface="+mn-ea"/>
                </a:rPr>
                <a:t>点击添加标题</a:t>
              </a:r>
              <a:endParaRPr lang="en-US" altLang="zh-CN" sz="2400" b="1" dirty="0">
                <a:solidFill>
                  <a:schemeClr val="tx1">
                    <a:lumMod val="75000"/>
                    <a:lumOff val="25000"/>
                  </a:schemeClr>
                </a:solidFill>
                <a:latin typeface="隶书" panose="02010509060101010101" charset="-122"/>
                <a:ea typeface="隶书" panose="02010509060101010101" charset="-122"/>
                <a:sym typeface="+mn-ea"/>
              </a:endParaRPr>
            </a:p>
            <a:p>
              <a:pPr fontAlgn="auto"/>
              <a:r>
                <a:rPr lang="zh-CN" altLang="en-US" sz="1400" spc="300" dirty="0">
                  <a:solidFill>
                    <a:schemeClr val="tx1">
                      <a:lumMod val="75000"/>
                      <a:lumOff val="25000"/>
                    </a:schemeClr>
                  </a:solidFill>
                  <a:latin typeface="隶书" panose="02010509060101010101" charset="-122"/>
                  <a:ea typeface="隶书" panose="02010509060101010101" charset="-122"/>
                  <a:sym typeface="微软雅黑" panose="020B0503020204020204" pitchFamily="34" charset="-122"/>
                </a:rPr>
                <a:t>点击添加文本信息点击添加文本 </a:t>
              </a:r>
              <a:endParaRPr lang="zh-CN" altLang="en-US" sz="1400" dirty="0">
                <a:solidFill>
                  <a:schemeClr val="tx1">
                    <a:lumMod val="75000"/>
                    <a:lumOff val="25000"/>
                  </a:schemeClr>
                </a:solidFill>
                <a:latin typeface="隶书" panose="02010509060101010101" charset="-122"/>
                <a:ea typeface="隶书" panose="02010509060101010101" charset="-122"/>
                <a:sym typeface="+mn-ea"/>
              </a:endParaRPr>
            </a:p>
          </p:txBody>
        </p:sp>
      </p:grpSp>
      <p:grpSp>
        <p:nvGrpSpPr>
          <p:cNvPr id="14" name="组合 13"/>
          <p:cNvGrpSpPr/>
          <p:nvPr/>
        </p:nvGrpSpPr>
        <p:grpSpPr>
          <a:xfrm>
            <a:off x="5803012" y="4818115"/>
            <a:ext cx="4313155" cy="677108"/>
            <a:chOff x="4573050" y="2182324"/>
            <a:chExt cx="4313155" cy="677108"/>
          </a:xfrm>
        </p:grpSpPr>
        <p:sp>
          <p:nvSpPr>
            <p:cNvPr id="15" name="矩形 14"/>
            <p:cNvSpPr/>
            <p:nvPr/>
          </p:nvSpPr>
          <p:spPr>
            <a:xfrm>
              <a:off x="4573050" y="2231417"/>
              <a:ext cx="628015" cy="628015"/>
            </a:xfrm>
            <a:prstGeom prst="rect">
              <a:avLst/>
            </a:prstGeom>
            <a:solidFill>
              <a:srgbClr val="F9E8E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chemeClr val="tx1">
                      <a:lumMod val="75000"/>
                      <a:lumOff val="25000"/>
                    </a:schemeClr>
                  </a:solidFill>
                  <a:latin typeface="隶书" panose="02010509060101010101" charset="-122"/>
                  <a:ea typeface="隶书" panose="02010509060101010101" charset="-122"/>
                </a:rPr>
                <a:t>肆</a:t>
              </a:r>
              <a:endParaRPr lang="zh-CN" altLang="en-US" sz="3200" b="1" dirty="0">
                <a:solidFill>
                  <a:schemeClr val="tx1">
                    <a:lumMod val="75000"/>
                    <a:lumOff val="25000"/>
                  </a:schemeClr>
                </a:solidFill>
                <a:latin typeface="隶书" panose="02010509060101010101" charset="-122"/>
                <a:ea typeface="隶书" panose="02010509060101010101" charset="-122"/>
              </a:endParaRPr>
            </a:p>
          </p:txBody>
        </p:sp>
        <p:sp>
          <p:nvSpPr>
            <p:cNvPr id="16" name="文本框 15"/>
            <p:cNvSpPr txBox="1"/>
            <p:nvPr/>
          </p:nvSpPr>
          <p:spPr>
            <a:xfrm>
              <a:off x="5388314" y="2182324"/>
              <a:ext cx="3497891" cy="677108"/>
            </a:xfrm>
            <a:prstGeom prst="rect">
              <a:avLst/>
            </a:prstGeom>
            <a:noFill/>
          </p:spPr>
          <p:txBody>
            <a:bodyPr wrap="square" rtlCol="0">
              <a:spAutoFit/>
            </a:bodyPr>
            <a:lstStyle/>
            <a:p>
              <a:pPr fontAlgn="auto"/>
              <a:r>
                <a:rPr lang="zh-CN" altLang="en-US" sz="2400" b="1" dirty="0" smtClean="0">
                  <a:solidFill>
                    <a:schemeClr val="tx1">
                      <a:lumMod val="75000"/>
                      <a:lumOff val="25000"/>
                    </a:schemeClr>
                  </a:solidFill>
                  <a:latin typeface="隶书" panose="02010509060101010101" charset="-122"/>
                  <a:ea typeface="隶书" panose="02010509060101010101" charset="-122"/>
                  <a:sym typeface="+mn-ea"/>
                </a:rPr>
                <a:t>点击添加标题</a:t>
              </a:r>
              <a:endParaRPr lang="en-US" altLang="zh-CN" sz="2400" b="1" dirty="0">
                <a:solidFill>
                  <a:schemeClr val="tx1">
                    <a:lumMod val="75000"/>
                    <a:lumOff val="25000"/>
                  </a:schemeClr>
                </a:solidFill>
                <a:latin typeface="隶书" panose="02010509060101010101" charset="-122"/>
                <a:ea typeface="隶书" panose="02010509060101010101" charset="-122"/>
                <a:sym typeface="+mn-ea"/>
              </a:endParaRPr>
            </a:p>
            <a:p>
              <a:pPr fontAlgn="auto"/>
              <a:r>
                <a:rPr lang="zh-CN" altLang="en-US" sz="1400" spc="300" dirty="0">
                  <a:solidFill>
                    <a:schemeClr val="tx1">
                      <a:lumMod val="75000"/>
                      <a:lumOff val="25000"/>
                    </a:schemeClr>
                  </a:solidFill>
                  <a:latin typeface="隶书" panose="02010509060101010101" charset="-122"/>
                  <a:ea typeface="隶书" panose="02010509060101010101" charset="-122"/>
                  <a:sym typeface="微软雅黑" panose="020B0503020204020204" pitchFamily="34" charset="-122"/>
                </a:rPr>
                <a:t>点击添加文本信息点击添加文本 </a:t>
              </a:r>
              <a:endParaRPr lang="zh-CN" altLang="en-US" sz="1400" dirty="0">
                <a:solidFill>
                  <a:schemeClr val="tx1">
                    <a:lumMod val="75000"/>
                    <a:lumOff val="25000"/>
                  </a:schemeClr>
                </a:solidFill>
                <a:latin typeface="隶书" panose="02010509060101010101" charset="-122"/>
                <a:ea typeface="隶书" panose="02010509060101010101" charset="-122"/>
                <a:sym typeface="+mn-ea"/>
              </a:endParaRPr>
            </a:p>
          </p:txBody>
        </p:sp>
      </p:grpSp>
      <p:grpSp>
        <p:nvGrpSpPr>
          <p:cNvPr id="17" name="组合 16"/>
          <p:cNvGrpSpPr/>
          <p:nvPr/>
        </p:nvGrpSpPr>
        <p:grpSpPr>
          <a:xfrm>
            <a:off x="5803012" y="3747752"/>
            <a:ext cx="4313155" cy="677108"/>
            <a:chOff x="4573050" y="2182324"/>
            <a:chExt cx="4313155" cy="677108"/>
          </a:xfrm>
        </p:grpSpPr>
        <p:sp>
          <p:nvSpPr>
            <p:cNvPr id="18" name="矩形 17"/>
            <p:cNvSpPr/>
            <p:nvPr/>
          </p:nvSpPr>
          <p:spPr>
            <a:xfrm>
              <a:off x="4573050" y="2231417"/>
              <a:ext cx="628015" cy="628015"/>
            </a:xfrm>
            <a:prstGeom prst="rect">
              <a:avLst/>
            </a:prstGeom>
            <a:solidFill>
              <a:srgbClr val="F9E8E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tx1">
                      <a:lumMod val="75000"/>
                      <a:lumOff val="25000"/>
                    </a:schemeClr>
                  </a:solidFill>
                  <a:latin typeface="隶书" panose="02010509060101010101" charset="-122"/>
                  <a:ea typeface="隶书" panose="02010509060101010101" charset="-122"/>
                </a:rPr>
                <a:t>叁</a:t>
              </a:r>
              <a:endParaRPr lang="zh-CN" altLang="en-US" sz="3200" b="1" dirty="0">
                <a:solidFill>
                  <a:schemeClr val="tx1">
                    <a:lumMod val="75000"/>
                    <a:lumOff val="25000"/>
                  </a:schemeClr>
                </a:solidFill>
                <a:latin typeface="隶书" panose="02010509060101010101" charset="-122"/>
                <a:ea typeface="隶书" panose="02010509060101010101" charset="-122"/>
              </a:endParaRPr>
            </a:p>
          </p:txBody>
        </p:sp>
        <p:sp>
          <p:nvSpPr>
            <p:cNvPr id="19" name="文本框 18"/>
            <p:cNvSpPr txBox="1"/>
            <p:nvPr/>
          </p:nvSpPr>
          <p:spPr>
            <a:xfrm>
              <a:off x="5388314" y="2182324"/>
              <a:ext cx="3497891" cy="677108"/>
            </a:xfrm>
            <a:prstGeom prst="rect">
              <a:avLst/>
            </a:prstGeom>
            <a:noFill/>
          </p:spPr>
          <p:txBody>
            <a:bodyPr wrap="square" rtlCol="0">
              <a:spAutoFit/>
            </a:bodyPr>
            <a:lstStyle/>
            <a:p>
              <a:pPr fontAlgn="auto"/>
              <a:r>
                <a:rPr lang="zh-CN" altLang="en-US" sz="2400" b="1" dirty="0" smtClean="0">
                  <a:solidFill>
                    <a:schemeClr val="tx1">
                      <a:lumMod val="75000"/>
                      <a:lumOff val="25000"/>
                    </a:schemeClr>
                  </a:solidFill>
                  <a:latin typeface="隶书" panose="02010509060101010101" charset="-122"/>
                  <a:ea typeface="隶书" panose="02010509060101010101" charset="-122"/>
                  <a:sym typeface="+mn-ea"/>
                </a:rPr>
                <a:t>点击添加标题</a:t>
              </a:r>
              <a:endParaRPr lang="en-US" altLang="zh-CN" sz="2400" b="1" dirty="0">
                <a:solidFill>
                  <a:schemeClr val="tx1">
                    <a:lumMod val="75000"/>
                    <a:lumOff val="25000"/>
                  </a:schemeClr>
                </a:solidFill>
                <a:latin typeface="隶书" panose="02010509060101010101" charset="-122"/>
                <a:ea typeface="隶书" panose="02010509060101010101" charset="-122"/>
                <a:sym typeface="+mn-ea"/>
              </a:endParaRPr>
            </a:p>
            <a:p>
              <a:pPr fontAlgn="auto"/>
              <a:r>
                <a:rPr lang="zh-CN" altLang="en-US" sz="1400" spc="300" dirty="0">
                  <a:solidFill>
                    <a:schemeClr val="tx1">
                      <a:lumMod val="75000"/>
                      <a:lumOff val="25000"/>
                    </a:schemeClr>
                  </a:solidFill>
                  <a:latin typeface="隶书" panose="02010509060101010101" charset="-122"/>
                  <a:ea typeface="隶书" panose="02010509060101010101" charset="-122"/>
                  <a:sym typeface="微软雅黑" panose="020B0503020204020204" pitchFamily="34" charset="-122"/>
                </a:rPr>
                <a:t>点击添加文本信息点击添加文本 </a:t>
              </a:r>
              <a:endParaRPr lang="zh-CN" altLang="en-US" sz="1400" dirty="0">
                <a:solidFill>
                  <a:schemeClr val="tx1">
                    <a:lumMod val="75000"/>
                    <a:lumOff val="25000"/>
                  </a:schemeClr>
                </a:solidFill>
                <a:latin typeface="隶书" panose="02010509060101010101" charset="-122"/>
                <a:ea typeface="隶书" panose="0201050906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down)">
                                      <p:cBhvr>
                                        <p:cTn id="11" dur="500"/>
                                        <p:tgtEl>
                                          <p:spTgt spid="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down)">
                                      <p:cBhvr>
                                        <p:cTn id="19" dur="500"/>
                                        <p:tgtEl>
                                          <p:spTgt spid="14"/>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down)">
                                      <p:cBhvr>
                                        <p:cTn id="2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485199" y="3050445"/>
            <a:ext cx="2660344" cy="1721580"/>
          </a:xfrm>
          <a:prstGeom prst="rect">
            <a:avLst/>
          </a:prstGeom>
        </p:spPr>
        <p:txBody>
          <a:bodyPr vert="eaVert" wrap="square">
            <a:spAutoFit/>
            <a:scene3d>
              <a:camera prst="orthographicFront"/>
              <a:lightRig rig="threePt" dir="t"/>
            </a:scene3d>
            <a:sp3d contourW="12700"/>
          </a:bodyPr>
          <a:lstStyle/>
          <a:p>
            <a:pPr>
              <a:lnSpc>
                <a:spcPct val="250000"/>
              </a:lnSpc>
            </a:pPr>
            <a:r>
              <a:rPr lang="zh-CN" altLang="en-US" sz="1100" dirty="0">
                <a:latin typeface="隶书" panose="02010509060101010101" charset="-122"/>
                <a:ea typeface="隶书" panose="02010509060101010101" charset="-122"/>
                <a:sym typeface="宋体" panose="02010600030101010101" pitchFamily="2" charset="-122"/>
              </a:rPr>
              <a:t>点击此处添加文本信息点击此处添加文本信息点击此处添加文本信息点击此处添加文本</a:t>
            </a:r>
            <a:r>
              <a:rPr lang="zh-CN" altLang="en-US" sz="1100">
                <a:latin typeface="隶书" panose="02010509060101010101" charset="-122"/>
                <a:ea typeface="隶书" panose="02010509060101010101" charset="-122"/>
                <a:sym typeface="宋体" panose="02010600030101010101" pitchFamily="2" charset="-122"/>
              </a:rPr>
              <a:t>信</a:t>
            </a:r>
            <a:r>
              <a:rPr lang="zh-CN" altLang="en-US" sz="1100" smtClean="0">
                <a:latin typeface="隶书" panose="02010509060101010101" charset="-122"/>
                <a:ea typeface="隶书" panose="02010509060101010101" charset="-122"/>
                <a:sym typeface="宋体" panose="02010600030101010101" pitchFamily="2" charset="-122"/>
              </a:rPr>
              <a:t>息点击此处添加文本信息</a:t>
            </a:r>
            <a:endParaRPr lang="zh-CN" altLang="en-US" sz="1100" smtClean="0">
              <a:latin typeface="隶书" panose="02010509060101010101" charset="-122"/>
              <a:ea typeface="隶书" panose="02010509060101010101" charset="-122"/>
            </a:endParaRPr>
          </a:p>
          <a:p>
            <a:pPr>
              <a:lnSpc>
                <a:spcPct val="250000"/>
              </a:lnSpc>
            </a:pPr>
            <a:endParaRPr lang="zh-CN" altLang="en-US" sz="1100" dirty="0">
              <a:latin typeface="隶书" panose="02010509060101010101" charset="-122"/>
              <a:ea typeface="隶书" panose="02010509060101010101" charset="-122"/>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smtClean="0">
                <a:latin typeface="隶书" panose="02010509060101010101" charset="-122"/>
                <a:ea typeface="隶书" panose="02010509060101010101" charset="-122"/>
                <a:cs typeface="+mn-ea"/>
                <a:sym typeface="+mn-lt"/>
              </a:rPr>
              <a:t>标题</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066053" y="1687690"/>
            <a:ext cx="10107332" cy="41021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1">
            <a:extLst>
              <a:ext uri="{28A0092B-C50C-407E-A947-70E740481C1C}">
                <a14:useLocalDpi xmlns:a14="http://schemas.microsoft.com/office/drawing/2010/main" val="0"/>
              </a:ext>
            </a:extLst>
          </a:blip>
          <a:srcRect l="14736" r="18749" b="6111"/>
          <a:stretch>
            <a:fillRect/>
          </a:stretch>
        </p:blipFill>
        <p:spPr>
          <a:xfrm>
            <a:off x="7489371" y="1427340"/>
            <a:ext cx="2885728" cy="5272302"/>
          </a:xfrm>
          <a:prstGeom prst="rect">
            <a:avLst/>
          </a:prstGeom>
        </p:spPr>
      </p:pic>
      <p:grpSp>
        <p:nvGrpSpPr>
          <p:cNvPr id="6" name="组合 5"/>
          <p:cNvGrpSpPr/>
          <p:nvPr/>
        </p:nvGrpSpPr>
        <p:grpSpPr>
          <a:xfrm>
            <a:off x="1528004" y="2492989"/>
            <a:ext cx="5151179" cy="2491502"/>
            <a:chOff x="6673267" y="2252312"/>
            <a:chExt cx="5151179" cy="2491502"/>
          </a:xfrm>
        </p:grpSpPr>
        <p:sp>
          <p:nvSpPr>
            <p:cNvPr id="7" name="矩形 6"/>
            <p:cNvSpPr/>
            <p:nvPr/>
          </p:nvSpPr>
          <p:spPr>
            <a:xfrm>
              <a:off x="6673267" y="2927932"/>
              <a:ext cx="5151179" cy="1815882"/>
            </a:xfrm>
            <a:prstGeom prst="rect">
              <a:avLst/>
            </a:prstGeom>
          </p:spPr>
          <p:txBody>
            <a:bodyPr wrap="square">
              <a:spAutoFit/>
            </a:bodyPr>
            <a:lstStyle/>
            <a:p>
              <a:pPr defTabSz="1218565">
                <a:lnSpc>
                  <a:spcPct val="200000"/>
                </a:lnSpc>
                <a:spcBef>
                  <a:spcPts val="1000"/>
                </a:spcBef>
                <a:defRPr/>
              </a:pP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单击此处添加段落文本单击此处添加段落文本单击此处添加段落文本单击此处添加段落</a:t>
              </a:r>
              <a:r>
                <a:rPr lang="zh-CN" altLang="en-US" sz="1400" dirty="0" smtClean="0">
                  <a:solidFill>
                    <a:srgbClr val="080808"/>
                  </a:solidFill>
                  <a:latin typeface="隶书" panose="02010509060101010101" charset="-122"/>
                  <a:ea typeface="隶书" panose="02010509060101010101" charset="-122"/>
                  <a:cs typeface="宋体" panose="02010600030101010101" pitchFamily="2" charset="-122"/>
                </a:rPr>
                <a:t>文本</a:t>
              </a: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单击此处添加段落文本单击此处添加段落文本单击此处添加段落文本单击此处添加段落</a:t>
              </a:r>
              <a:r>
                <a:rPr lang="zh-CN" altLang="en-US" sz="1400" dirty="0" smtClean="0">
                  <a:solidFill>
                    <a:srgbClr val="080808"/>
                  </a:solidFill>
                  <a:latin typeface="隶书" panose="02010509060101010101" charset="-122"/>
                  <a:ea typeface="隶书" panose="02010509060101010101" charset="-122"/>
                  <a:cs typeface="宋体" panose="02010600030101010101" pitchFamily="2" charset="-122"/>
                </a:rPr>
                <a:t>文本</a:t>
              </a:r>
              <a:r>
                <a:rPr lang="zh-CN" altLang="en-US" sz="14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a:t>
              </a:r>
              <a:r>
                <a:rPr lang="zh-CN" altLang="en-US" sz="1400" dirty="0" smtClean="0">
                  <a:solidFill>
                    <a:srgbClr val="080808"/>
                  </a:solidFill>
                  <a:latin typeface="隶书" panose="02010509060101010101" charset="-122"/>
                  <a:ea typeface="隶书" panose="02010509060101010101" charset="-122"/>
                  <a:cs typeface="宋体" panose="02010600030101010101" pitchFamily="2" charset="-122"/>
                </a:rPr>
                <a:t>段落 </a:t>
              </a:r>
              <a:endParaRPr lang="zh-CN" altLang="en-US" sz="1400" dirty="0" smtClean="0">
                <a:solidFill>
                  <a:srgbClr val="080808"/>
                </a:solidFill>
                <a:latin typeface="隶书" panose="02010509060101010101" charset="-122"/>
                <a:ea typeface="隶书" panose="02010509060101010101" charset="-122"/>
                <a:cs typeface="宋体" panose="02010600030101010101" pitchFamily="2" charset="-122"/>
              </a:endParaRPr>
            </a:p>
          </p:txBody>
        </p:sp>
        <p:sp>
          <p:nvSpPr>
            <p:cNvPr id="8" name="文本框 7"/>
            <p:cNvSpPr txBox="1"/>
            <p:nvPr/>
          </p:nvSpPr>
          <p:spPr>
            <a:xfrm>
              <a:off x="6673268" y="2252312"/>
              <a:ext cx="2542915" cy="646331"/>
            </a:xfrm>
            <a:prstGeom prst="rect">
              <a:avLst/>
            </a:prstGeom>
            <a:noFill/>
          </p:spPr>
          <p:txBody>
            <a:bodyPr wrap="square" rtlCol="0">
              <a:spAutoFit/>
            </a:bodyPr>
            <a:lstStyle/>
            <a:p>
              <a:pPr algn="r"/>
              <a:r>
                <a:rPr lang="zh-CN" altLang="en-US" sz="3600" b="1" dirty="0">
                  <a:latin typeface="隶书" panose="02010509060101010101" charset="-122"/>
                  <a:ea typeface="隶书" panose="02010509060101010101" charset="-122"/>
                </a:rPr>
                <a:t>请添加标题</a:t>
              </a:r>
              <a:endParaRPr lang="zh-CN" altLang="en-US" sz="3600" b="1" dirty="0">
                <a:latin typeface="隶书" panose="02010509060101010101" charset="-122"/>
                <a:ea typeface="隶书" panose="02010509060101010101" charset="-122"/>
              </a:endParaRPr>
            </a:p>
          </p:txBody>
        </p:sp>
      </p:grpSp>
      <p:sp>
        <p:nvSpPr>
          <p:cNvPr id="9" name="矩形 8"/>
          <p:cNvSpPr/>
          <p:nvPr/>
        </p:nvSpPr>
        <p:spPr>
          <a:xfrm>
            <a:off x="1579753" y="1427340"/>
            <a:ext cx="522000" cy="52070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000"/>
                            </p:stCondLst>
                            <p:childTnLst>
                              <p:par>
                                <p:cTn id="16" presetID="22" presetClass="entr" presetSubtype="4"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ipe(down)">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1">
            <a:extLst>
              <a:ext uri="{28A0092B-C50C-407E-A947-70E740481C1C}">
                <a14:useLocalDpi xmlns:a14="http://schemas.microsoft.com/office/drawing/2010/main" val="0"/>
              </a:ext>
            </a:extLst>
          </a:blip>
          <a:srcRect t="13611"/>
          <a:stretch>
            <a:fillRect/>
          </a:stretch>
        </p:blipFill>
        <p:spPr>
          <a:xfrm>
            <a:off x="1093444" y="745191"/>
            <a:ext cx="3660342" cy="5924550"/>
          </a:xfrm>
          <a:prstGeom prst="rect">
            <a:avLst/>
          </a:prstGeom>
        </p:spPr>
      </p:pic>
      <p:grpSp>
        <p:nvGrpSpPr>
          <p:cNvPr id="10" name="组合 9"/>
          <p:cNvGrpSpPr/>
          <p:nvPr/>
        </p:nvGrpSpPr>
        <p:grpSpPr>
          <a:xfrm>
            <a:off x="5581650" y="1956081"/>
            <a:ext cx="4623031" cy="1509432"/>
            <a:chOff x="6096000" y="1721224"/>
            <a:chExt cx="4623031" cy="1509432"/>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22758" t="25960" r="21059" b="16092"/>
            <a:stretch>
              <a:fillRect/>
            </a:stretch>
          </p:blipFill>
          <p:spPr>
            <a:xfrm>
              <a:off x="6096000" y="1721224"/>
              <a:ext cx="1463459" cy="1509432"/>
            </a:xfrm>
            <a:prstGeom prst="rect">
              <a:avLst/>
            </a:prstGeom>
          </p:spPr>
        </p:pic>
        <p:grpSp>
          <p:nvGrpSpPr>
            <p:cNvPr id="5" name="组合 4"/>
            <p:cNvGrpSpPr/>
            <p:nvPr/>
          </p:nvGrpSpPr>
          <p:grpSpPr>
            <a:xfrm>
              <a:off x="6434718" y="1807488"/>
              <a:ext cx="4284313" cy="1311883"/>
              <a:chOff x="1013346" y="1583360"/>
              <a:chExt cx="4284313" cy="1311883"/>
            </a:xfrm>
          </p:grpSpPr>
          <p:grpSp>
            <p:nvGrpSpPr>
              <p:cNvPr id="6" name="组合 5"/>
              <p:cNvGrpSpPr/>
              <p:nvPr/>
            </p:nvGrpSpPr>
            <p:grpSpPr>
              <a:xfrm>
                <a:off x="2007980" y="1583360"/>
                <a:ext cx="3289679" cy="1311883"/>
                <a:chOff x="6798183" y="1240224"/>
                <a:chExt cx="2241974" cy="1311883"/>
              </a:xfrm>
            </p:grpSpPr>
            <p:sp>
              <p:nvSpPr>
                <p:cNvPr id="8" name="矩形 7"/>
                <p:cNvSpPr/>
                <p:nvPr/>
              </p:nvSpPr>
              <p:spPr>
                <a:xfrm>
                  <a:off x="6798183" y="1824407"/>
                  <a:ext cx="2241974" cy="727700"/>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dirty="0">
                      <a:latin typeface="隶书" panose="02010509060101010101" charset="-122"/>
                      <a:ea typeface="隶书" panose="02010509060101010101" charset="-122"/>
                    </a:rPr>
                    <a:t>点击添加文本信息点击添加文本信息点击添加文本信息点击添加文本信息点击添加文本</a:t>
                  </a:r>
                  <a:r>
                    <a:rPr lang="zh-CN" altLang="en-US" sz="1200">
                      <a:latin typeface="隶书" panose="02010509060101010101" charset="-122"/>
                      <a:ea typeface="隶书" panose="02010509060101010101" charset="-122"/>
                    </a:rPr>
                    <a:t>信息点击添加文本信</a:t>
                  </a:r>
                  <a:r>
                    <a:rPr lang="zh-CN" altLang="en-US" sz="1200" smtClean="0">
                      <a:latin typeface="隶书" panose="02010509060101010101" charset="-122"/>
                      <a:ea typeface="隶书" panose="02010509060101010101" charset="-122"/>
                    </a:rPr>
                    <a:t>息</a:t>
                  </a:r>
                  <a:r>
                    <a:rPr lang="en-US" altLang="zh-CN" sz="1200" smtClean="0">
                      <a:latin typeface="隶书" panose="02010509060101010101" charset="-122"/>
                      <a:ea typeface="隶书" panose="02010509060101010101" charset="-122"/>
                    </a:rPr>
                    <a:t> </a:t>
                  </a:r>
                  <a:endParaRPr lang="en-US" altLang="zh-CN" sz="1200" dirty="0">
                    <a:latin typeface="隶书" panose="02010509060101010101" charset="-122"/>
                    <a:ea typeface="隶书" panose="02010509060101010101" charset="-122"/>
                  </a:endParaRPr>
                </a:p>
              </p:txBody>
            </p:sp>
            <p:sp>
              <p:nvSpPr>
                <p:cNvPr id="9" name="矩形 8"/>
                <p:cNvSpPr/>
                <p:nvPr/>
              </p:nvSpPr>
              <p:spPr>
                <a:xfrm>
                  <a:off x="6798183" y="1240224"/>
                  <a:ext cx="2241974" cy="604781"/>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smtClean="0">
                      <a:latin typeface="隶书" panose="02010509060101010101" charset="-122"/>
                      <a:ea typeface="隶书" panose="02010509060101010101" charset="-122"/>
                    </a:rPr>
                    <a:t>点击添加标题</a:t>
                  </a:r>
                  <a:endParaRPr lang="zh-CN" altLang="en-US" sz="3200" b="1" dirty="0">
                    <a:latin typeface="隶书" panose="02010509060101010101" charset="-122"/>
                    <a:ea typeface="隶书" panose="02010509060101010101" charset="-122"/>
                  </a:endParaRPr>
                </a:p>
              </p:txBody>
            </p:sp>
          </p:grpSp>
          <p:sp>
            <p:nvSpPr>
              <p:cNvPr id="7" name="矩形 6"/>
              <p:cNvSpPr/>
              <p:nvPr/>
            </p:nvSpPr>
            <p:spPr>
              <a:xfrm>
                <a:off x="1013346" y="1914449"/>
                <a:ext cx="786021" cy="63318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latin typeface="微软雅黑" panose="020B0503020204020204" pitchFamily="34" charset="-122"/>
                    <a:ea typeface="微软雅黑" panose="020B0503020204020204" pitchFamily="34" charset="-122"/>
                    <a:cs typeface="Open Sans Extrabold" panose="020B0906030804020204" pitchFamily="34" charset="0"/>
                  </a:rPr>
                  <a:t>01</a:t>
                </a:r>
                <a:endParaRPr lang="zh-CN" altLang="en-US" sz="3200" b="1" dirty="0">
                  <a:latin typeface="微软雅黑" panose="020B0503020204020204" pitchFamily="34" charset="-122"/>
                  <a:ea typeface="微软雅黑" panose="020B0503020204020204" pitchFamily="34" charset="-122"/>
                  <a:cs typeface="Open Sans Extrabold" panose="020B0906030804020204" pitchFamily="34" charset="0"/>
                </a:endParaRPr>
              </a:p>
            </p:txBody>
          </p:sp>
        </p:grpSp>
      </p:grpSp>
      <p:grpSp>
        <p:nvGrpSpPr>
          <p:cNvPr id="11" name="组合 10"/>
          <p:cNvGrpSpPr/>
          <p:nvPr/>
        </p:nvGrpSpPr>
        <p:grpSpPr>
          <a:xfrm>
            <a:off x="5581650" y="4242081"/>
            <a:ext cx="4623031" cy="1568946"/>
            <a:chOff x="6096000" y="1721224"/>
            <a:chExt cx="4623031" cy="1568946"/>
          </a:xfrm>
        </p:grpSpPr>
        <p:pic>
          <p:nvPicPr>
            <p:cNvPr id="12" name="图片 11"/>
            <p:cNvPicPr>
              <a:picLocks noChangeAspect="1"/>
            </p:cNvPicPr>
            <p:nvPr/>
          </p:nvPicPr>
          <p:blipFill rotWithShape="1">
            <a:blip r:embed="rId2">
              <a:extLst>
                <a:ext uri="{28A0092B-C50C-407E-A947-70E740481C1C}">
                  <a14:useLocalDpi xmlns:a14="http://schemas.microsoft.com/office/drawing/2010/main" val="0"/>
                </a:ext>
              </a:extLst>
            </a:blip>
            <a:srcRect l="22758" t="25960" r="21059" b="16092"/>
            <a:stretch>
              <a:fillRect/>
            </a:stretch>
          </p:blipFill>
          <p:spPr>
            <a:xfrm>
              <a:off x="6096000" y="1721224"/>
              <a:ext cx="1463459" cy="1509432"/>
            </a:xfrm>
            <a:prstGeom prst="rect">
              <a:avLst/>
            </a:prstGeom>
          </p:spPr>
        </p:pic>
        <p:grpSp>
          <p:nvGrpSpPr>
            <p:cNvPr id="13" name="组合 12"/>
            <p:cNvGrpSpPr/>
            <p:nvPr/>
          </p:nvGrpSpPr>
          <p:grpSpPr>
            <a:xfrm>
              <a:off x="6434718" y="1756688"/>
              <a:ext cx="4284313" cy="1533482"/>
              <a:chOff x="1013346" y="1532560"/>
              <a:chExt cx="4284313" cy="1533482"/>
            </a:xfrm>
          </p:grpSpPr>
          <p:grpSp>
            <p:nvGrpSpPr>
              <p:cNvPr id="14" name="组合 13"/>
              <p:cNvGrpSpPr/>
              <p:nvPr/>
            </p:nvGrpSpPr>
            <p:grpSpPr>
              <a:xfrm>
                <a:off x="2007980" y="1532560"/>
                <a:ext cx="3289679" cy="1533482"/>
                <a:chOff x="6798183" y="1189424"/>
                <a:chExt cx="2241974" cy="1533482"/>
              </a:xfrm>
            </p:grpSpPr>
            <p:sp>
              <p:nvSpPr>
                <p:cNvPr id="16" name="矩形 15"/>
                <p:cNvSpPr/>
                <p:nvPr/>
              </p:nvSpPr>
              <p:spPr>
                <a:xfrm>
                  <a:off x="6798183" y="1773607"/>
                  <a:ext cx="2241974" cy="949299"/>
                </a:xfrm>
                <a:prstGeom prst="rect">
                  <a:avLst/>
                </a:prstGeom>
              </p:spPr>
              <p:txBody>
                <a:bodyPr wrap="square">
                  <a:spAutoFit/>
                  <a:scene3d>
                    <a:camera prst="orthographicFront"/>
                    <a:lightRig rig="threePt" dir="t"/>
                  </a:scene3d>
                  <a:sp3d contourW="12700"/>
                </a:bodyPr>
                <a:lstStyle/>
                <a:p>
                  <a:pPr>
                    <a:lnSpc>
                      <a:spcPct val="120000"/>
                    </a:lnSpc>
                  </a:pPr>
                  <a:r>
                    <a:rPr lang="zh-CN" altLang="en-US" sz="1200">
                      <a:latin typeface="隶书" panose="02010509060101010101" charset="-122"/>
                      <a:ea typeface="隶书" panose="02010509060101010101" charset="-122"/>
                    </a:rPr>
                    <a:t>点击添加文本信息点击添加文本信息点击添加文本信息点击添加文本信息点击添加文本信息点击添加文本信息</a:t>
                  </a:r>
                  <a:r>
                    <a:rPr lang="en-US" altLang="zh-CN" sz="1200">
                      <a:latin typeface="隶书" panose="02010509060101010101" charset="-122"/>
                      <a:ea typeface="隶书" panose="02010509060101010101" charset="-122"/>
                    </a:rPr>
                    <a:t> </a:t>
                  </a:r>
                  <a:endParaRPr lang="en-US" altLang="zh-CN" sz="1200">
                    <a:latin typeface="隶书" panose="02010509060101010101" charset="-122"/>
                    <a:ea typeface="隶书" panose="02010509060101010101" charset="-122"/>
                  </a:endParaRPr>
                </a:p>
                <a:p>
                  <a:pPr>
                    <a:lnSpc>
                      <a:spcPct val="120000"/>
                    </a:lnSpc>
                  </a:pPr>
                  <a:endParaRPr lang="en-US" altLang="zh-CN" sz="1200" dirty="0">
                    <a:latin typeface="隶书" panose="02010509060101010101" charset="-122"/>
                    <a:ea typeface="隶书" panose="02010509060101010101" charset="-122"/>
                  </a:endParaRPr>
                </a:p>
              </p:txBody>
            </p:sp>
            <p:sp>
              <p:nvSpPr>
                <p:cNvPr id="17" name="矩形 16"/>
                <p:cNvSpPr/>
                <p:nvPr/>
              </p:nvSpPr>
              <p:spPr>
                <a:xfrm>
                  <a:off x="6798183" y="1189424"/>
                  <a:ext cx="2241974" cy="604781"/>
                </a:xfrm>
                <a:prstGeom prst="rect">
                  <a:avLst/>
                </a:prstGeom>
              </p:spPr>
              <p:txBody>
                <a:bodyPr wrap="square">
                  <a:spAutoFit/>
                  <a:scene3d>
                    <a:camera prst="orthographicFront"/>
                    <a:lightRig rig="threePt" dir="t"/>
                  </a:scene3d>
                  <a:sp3d contourW="12700"/>
                </a:bodyPr>
                <a:lstStyle/>
                <a:p>
                  <a:pPr>
                    <a:lnSpc>
                      <a:spcPct val="120000"/>
                    </a:lnSpc>
                  </a:pPr>
                  <a:r>
                    <a:rPr lang="zh-CN" altLang="en-US" sz="3200" b="1" smtClean="0">
                      <a:latin typeface="隶书" panose="02010509060101010101" charset="-122"/>
                      <a:ea typeface="隶书" panose="02010509060101010101" charset="-122"/>
                    </a:rPr>
                    <a:t>点击添加标题</a:t>
                  </a:r>
                  <a:endParaRPr lang="zh-CN" altLang="en-US" sz="3200" b="1" dirty="0">
                    <a:latin typeface="隶书" panose="02010509060101010101" charset="-122"/>
                    <a:ea typeface="隶书" panose="02010509060101010101" charset="-122"/>
                  </a:endParaRPr>
                </a:p>
              </p:txBody>
            </p:sp>
          </p:grpSp>
          <p:sp>
            <p:nvSpPr>
              <p:cNvPr id="15" name="矩形 14"/>
              <p:cNvSpPr/>
              <p:nvPr/>
            </p:nvSpPr>
            <p:spPr>
              <a:xfrm>
                <a:off x="1013346" y="1914449"/>
                <a:ext cx="786021" cy="633187"/>
              </a:xfrm>
              <a:prstGeom prst="rect">
                <a:avLst/>
              </a:prstGeom>
            </p:spPr>
            <p:txBody>
              <a:bodyPr wrap="square">
                <a:spAutoFit/>
                <a:scene3d>
                  <a:camera prst="orthographicFront"/>
                  <a:lightRig rig="threePt" dir="t"/>
                </a:scene3d>
                <a:sp3d contourW="12700"/>
              </a:bodyPr>
              <a:lstStyle/>
              <a:p>
                <a:pPr algn="ctr">
                  <a:lnSpc>
                    <a:spcPct val="120000"/>
                  </a:lnSpc>
                </a:pPr>
                <a:r>
                  <a:rPr lang="en-US" altLang="zh-CN" sz="3200" b="1" dirty="0">
                    <a:latin typeface="微软雅黑" panose="020B0503020204020204" pitchFamily="34" charset="-122"/>
                    <a:ea typeface="微软雅黑" panose="020B0503020204020204" pitchFamily="34" charset="-122"/>
                    <a:cs typeface="Open Sans Extrabold" panose="020B0906030804020204" pitchFamily="34" charset="0"/>
                  </a:rPr>
                  <a:t>01</a:t>
                </a:r>
                <a:endParaRPr lang="zh-CN" altLang="en-US" sz="3200" b="1" dirty="0">
                  <a:latin typeface="微软雅黑" panose="020B0503020204020204" pitchFamily="34" charset="-122"/>
                  <a:ea typeface="微软雅黑" panose="020B0503020204020204" pitchFamily="34" charset="-122"/>
                  <a:cs typeface="Open Sans Extrabold" panose="020B0906030804020204" pitchFamily="34" charset="0"/>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481418" y="0"/>
            <a:ext cx="4309782" cy="6858000"/>
          </a:xfrm>
          <a:prstGeom prst="rect">
            <a:avLst/>
          </a:prstGeom>
          <a:solidFill>
            <a:srgbClr val="F9E8E4">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a:ea typeface="微软雅黑" panose="020B0503020204020204" pitchFamily="34" charset="-122"/>
              <a:sym typeface="Arial" panose="020B0604020202020204"/>
            </a:endParaRPr>
          </a:p>
        </p:txBody>
      </p:sp>
      <p:grpSp>
        <p:nvGrpSpPr>
          <p:cNvPr id="24" name="组合 23"/>
          <p:cNvGrpSpPr/>
          <p:nvPr/>
        </p:nvGrpSpPr>
        <p:grpSpPr>
          <a:xfrm>
            <a:off x="7046742" y="1903928"/>
            <a:ext cx="4075701" cy="918725"/>
            <a:chOff x="1221958" y="1810916"/>
            <a:chExt cx="4075701" cy="918725"/>
          </a:xfrm>
        </p:grpSpPr>
        <p:grpSp>
          <p:nvGrpSpPr>
            <p:cNvPr id="25" name="组合 24"/>
            <p:cNvGrpSpPr/>
            <p:nvPr/>
          </p:nvGrpSpPr>
          <p:grpSpPr>
            <a:xfrm>
              <a:off x="2007979" y="1810916"/>
              <a:ext cx="3289680" cy="918725"/>
              <a:chOff x="6798183" y="1467780"/>
              <a:chExt cx="2241975" cy="918725"/>
            </a:xfrm>
          </p:grpSpPr>
          <p:sp>
            <p:nvSpPr>
              <p:cNvPr id="27" name="矩形 26"/>
              <p:cNvSpPr/>
              <p:nvPr/>
            </p:nvSpPr>
            <p:spPr>
              <a:xfrm>
                <a:off x="6798183" y="1887907"/>
                <a:ext cx="2241974" cy="498598"/>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latin typeface="隶书" panose="02010509060101010101" charset="-122"/>
                    <a:ea typeface="隶书" panose="02010509060101010101" charset="-122"/>
                  </a:rPr>
                  <a:t>点击添加文本信息点击添加文本信息点击添加文本信息点击添加文本信息点击添加文本信息</a:t>
                </a:r>
                <a:endParaRPr lang="en-US" altLang="zh-CN" sz="1100" dirty="0">
                  <a:latin typeface="隶书" panose="02010509060101010101" charset="-122"/>
                  <a:ea typeface="隶书" panose="02010509060101010101" charset="-122"/>
                </a:endParaRPr>
              </a:p>
            </p:txBody>
          </p:sp>
          <p:sp>
            <p:nvSpPr>
              <p:cNvPr id="28" name="矩形 27"/>
              <p:cNvSpPr/>
              <p:nvPr/>
            </p:nvSpPr>
            <p:spPr>
              <a:xfrm>
                <a:off x="6798184" y="1467780"/>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smtClean="0">
                    <a:latin typeface="隶书" panose="02010509060101010101" charset="-122"/>
                    <a:ea typeface="隶书" panose="02010509060101010101" charset="-122"/>
                  </a:rPr>
                  <a:t>点击添加标题</a:t>
                </a:r>
                <a:endParaRPr lang="zh-CN" altLang="en-US" sz="2400" b="1" dirty="0">
                  <a:latin typeface="隶书" panose="02010509060101010101" charset="-122"/>
                  <a:ea typeface="隶书" panose="02010509060101010101" charset="-122"/>
                </a:endParaRPr>
              </a:p>
            </p:txBody>
          </p:sp>
        </p:grpSp>
        <p:sp>
          <p:nvSpPr>
            <p:cNvPr id="26" name="矩形 25"/>
            <p:cNvSpPr/>
            <p:nvPr/>
          </p:nvSpPr>
          <p:spPr>
            <a:xfrm>
              <a:off x="1221958" y="1986508"/>
              <a:ext cx="786021" cy="683264"/>
            </a:xfrm>
            <a:prstGeom prst="rect">
              <a:avLst/>
            </a:prstGeom>
          </p:spPr>
          <p:txBody>
            <a:bodyPr wrap="square">
              <a:spAutoFit/>
              <a:scene3d>
                <a:camera prst="orthographicFront"/>
                <a:lightRig rig="threePt" dir="t"/>
              </a:scene3d>
              <a:sp3d contourW="12700"/>
            </a:bodyPr>
            <a:lstStyle/>
            <a:p>
              <a:pPr>
                <a:lnSpc>
                  <a:spcPct val="120000"/>
                </a:lnSpc>
              </a:pPr>
              <a:r>
                <a:rPr lang="en-US" altLang="zh-CN" sz="3200" b="1" dirty="0">
                  <a:latin typeface="Open Sans Extrabold" panose="020B0906030804020204" pitchFamily="34" charset="0"/>
                  <a:ea typeface="Open Sans Extrabold" panose="020B0906030804020204" pitchFamily="34" charset="0"/>
                  <a:cs typeface="Open Sans Extrabold" panose="020B0906030804020204" pitchFamily="34" charset="0"/>
                </a:rPr>
                <a:t>01</a:t>
              </a:r>
              <a:endParaRPr lang="zh-CN" altLang="en-US" sz="3200" b="1" dirty="0">
                <a:latin typeface="Open Sans Extrabold" panose="020B0906030804020204" pitchFamily="34" charset="0"/>
                <a:ea typeface="造字工房悦黑演示版常规体" pitchFamily="50" charset="-122"/>
                <a:cs typeface="Open Sans Extrabold" panose="020B0906030804020204" pitchFamily="34" charset="0"/>
              </a:endParaRPr>
            </a:p>
          </p:txBody>
        </p:sp>
      </p:grpSp>
      <p:grpSp>
        <p:nvGrpSpPr>
          <p:cNvPr id="29" name="组合 28"/>
          <p:cNvGrpSpPr/>
          <p:nvPr/>
        </p:nvGrpSpPr>
        <p:grpSpPr>
          <a:xfrm>
            <a:off x="7046742" y="3240500"/>
            <a:ext cx="4075701" cy="918725"/>
            <a:chOff x="1221958" y="1810916"/>
            <a:chExt cx="4075701" cy="918725"/>
          </a:xfrm>
        </p:grpSpPr>
        <p:grpSp>
          <p:nvGrpSpPr>
            <p:cNvPr id="30" name="组合 29"/>
            <p:cNvGrpSpPr/>
            <p:nvPr/>
          </p:nvGrpSpPr>
          <p:grpSpPr>
            <a:xfrm>
              <a:off x="2007979" y="1810916"/>
              <a:ext cx="3289680" cy="918725"/>
              <a:chOff x="6798183" y="1467780"/>
              <a:chExt cx="2241975" cy="918725"/>
            </a:xfrm>
          </p:grpSpPr>
          <p:sp>
            <p:nvSpPr>
              <p:cNvPr id="32" name="矩形 31"/>
              <p:cNvSpPr/>
              <p:nvPr/>
            </p:nvSpPr>
            <p:spPr>
              <a:xfrm>
                <a:off x="6798183" y="1887907"/>
                <a:ext cx="2241974" cy="498598"/>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latin typeface="隶书" panose="02010509060101010101" charset="-122"/>
                    <a:ea typeface="隶书" panose="02010509060101010101" charset="-122"/>
                  </a:rPr>
                  <a:t>点击添加文本信息点击添加文本信息点击添加文本信息点击添加文本信息点击添加文本信息</a:t>
                </a:r>
                <a:endParaRPr lang="en-US" altLang="zh-CN" sz="1100" dirty="0">
                  <a:latin typeface="隶书" panose="02010509060101010101" charset="-122"/>
                  <a:ea typeface="隶书" panose="02010509060101010101" charset="-122"/>
                </a:endParaRPr>
              </a:p>
            </p:txBody>
          </p:sp>
          <p:sp>
            <p:nvSpPr>
              <p:cNvPr id="33" name="矩形 32"/>
              <p:cNvSpPr/>
              <p:nvPr/>
            </p:nvSpPr>
            <p:spPr>
              <a:xfrm>
                <a:off x="6798184" y="1467780"/>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smtClean="0">
                    <a:latin typeface="隶书" panose="02010509060101010101" charset="-122"/>
                    <a:ea typeface="隶书" panose="02010509060101010101" charset="-122"/>
                  </a:rPr>
                  <a:t>点击添加标题</a:t>
                </a:r>
                <a:endParaRPr lang="zh-CN" altLang="en-US" sz="2400" b="1" dirty="0">
                  <a:latin typeface="隶书" panose="02010509060101010101" charset="-122"/>
                  <a:ea typeface="隶书" panose="02010509060101010101" charset="-122"/>
                </a:endParaRPr>
              </a:p>
            </p:txBody>
          </p:sp>
        </p:grpSp>
        <p:sp>
          <p:nvSpPr>
            <p:cNvPr id="31" name="矩形 30"/>
            <p:cNvSpPr/>
            <p:nvPr/>
          </p:nvSpPr>
          <p:spPr>
            <a:xfrm>
              <a:off x="1221958" y="1986508"/>
              <a:ext cx="786021" cy="683264"/>
            </a:xfrm>
            <a:prstGeom prst="rect">
              <a:avLst/>
            </a:prstGeom>
          </p:spPr>
          <p:txBody>
            <a:bodyPr wrap="square">
              <a:spAutoFit/>
              <a:scene3d>
                <a:camera prst="orthographicFront"/>
                <a:lightRig rig="threePt" dir="t"/>
              </a:scene3d>
              <a:sp3d contourW="12700"/>
            </a:bodyPr>
            <a:lstStyle/>
            <a:p>
              <a:pPr>
                <a:lnSpc>
                  <a:spcPct val="120000"/>
                </a:lnSpc>
              </a:pPr>
              <a:r>
                <a:rPr lang="en-US" altLang="zh-CN" sz="3200" b="1" dirty="0" smtClean="0">
                  <a:latin typeface="Open Sans Extrabold" panose="020B0906030804020204" pitchFamily="34" charset="0"/>
                  <a:ea typeface="Open Sans Extrabold" panose="020B0906030804020204" pitchFamily="34" charset="0"/>
                  <a:cs typeface="Open Sans Extrabold" panose="020B0906030804020204" pitchFamily="34" charset="0"/>
                </a:rPr>
                <a:t>02</a:t>
              </a:r>
              <a:endParaRPr lang="zh-CN" altLang="en-US" sz="3200" b="1" dirty="0">
                <a:latin typeface="Open Sans Extrabold" panose="020B0906030804020204" pitchFamily="34" charset="0"/>
                <a:ea typeface="造字工房悦黑演示版常规体" pitchFamily="50" charset="-122"/>
                <a:cs typeface="Open Sans Extrabold" panose="020B0906030804020204" pitchFamily="34" charset="0"/>
              </a:endParaRPr>
            </a:p>
          </p:txBody>
        </p:sp>
      </p:grpSp>
      <p:grpSp>
        <p:nvGrpSpPr>
          <p:cNvPr id="34" name="组合 33"/>
          <p:cNvGrpSpPr/>
          <p:nvPr/>
        </p:nvGrpSpPr>
        <p:grpSpPr>
          <a:xfrm>
            <a:off x="7046742" y="4577073"/>
            <a:ext cx="4075701" cy="918725"/>
            <a:chOff x="1221958" y="1810916"/>
            <a:chExt cx="4075701" cy="918725"/>
          </a:xfrm>
        </p:grpSpPr>
        <p:grpSp>
          <p:nvGrpSpPr>
            <p:cNvPr id="35" name="组合 34"/>
            <p:cNvGrpSpPr/>
            <p:nvPr/>
          </p:nvGrpSpPr>
          <p:grpSpPr>
            <a:xfrm>
              <a:off x="2007979" y="1810916"/>
              <a:ext cx="3289680" cy="918725"/>
              <a:chOff x="6798183" y="1467780"/>
              <a:chExt cx="2241975" cy="918725"/>
            </a:xfrm>
          </p:grpSpPr>
          <p:sp>
            <p:nvSpPr>
              <p:cNvPr id="37" name="矩形 36"/>
              <p:cNvSpPr/>
              <p:nvPr/>
            </p:nvSpPr>
            <p:spPr>
              <a:xfrm>
                <a:off x="6798183" y="1887907"/>
                <a:ext cx="2241974" cy="498598"/>
              </a:xfrm>
              <a:prstGeom prst="rect">
                <a:avLst/>
              </a:prstGeom>
            </p:spPr>
            <p:txBody>
              <a:bodyPr wrap="square">
                <a:spAutoFit/>
                <a:scene3d>
                  <a:camera prst="orthographicFront"/>
                  <a:lightRig rig="threePt" dir="t"/>
                </a:scene3d>
                <a:sp3d contourW="12700"/>
              </a:bodyPr>
              <a:lstStyle/>
              <a:p>
                <a:pPr>
                  <a:lnSpc>
                    <a:spcPct val="120000"/>
                  </a:lnSpc>
                </a:pPr>
                <a:r>
                  <a:rPr lang="zh-CN" altLang="en-US" sz="1100" dirty="0">
                    <a:latin typeface="隶书" panose="02010509060101010101" charset="-122"/>
                    <a:ea typeface="隶书" panose="02010509060101010101" charset="-122"/>
                  </a:rPr>
                  <a:t>点击添加文本信息点击添加文本信息点击添加文本信息点击添加文本信息点击添加文本信息</a:t>
                </a:r>
                <a:endParaRPr lang="en-US" altLang="zh-CN" sz="1100" dirty="0">
                  <a:latin typeface="隶书" panose="02010509060101010101" charset="-122"/>
                  <a:ea typeface="隶书" panose="02010509060101010101" charset="-122"/>
                </a:endParaRPr>
              </a:p>
            </p:txBody>
          </p:sp>
          <p:sp>
            <p:nvSpPr>
              <p:cNvPr id="38" name="矩形 37"/>
              <p:cNvSpPr/>
              <p:nvPr/>
            </p:nvSpPr>
            <p:spPr>
              <a:xfrm>
                <a:off x="6798184" y="1467780"/>
                <a:ext cx="2241974" cy="535531"/>
              </a:xfrm>
              <a:prstGeom prst="rect">
                <a:avLst/>
              </a:prstGeom>
            </p:spPr>
            <p:txBody>
              <a:bodyPr wrap="square">
                <a:spAutoFit/>
                <a:scene3d>
                  <a:camera prst="orthographicFront"/>
                  <a:lightRig rig="threePt" dir="t"/>
                </a:scene3d>
                <a:sp3d contourW="12700"/>
              </a:bodyPr>
              <a:lstStyle/>
              <a:p>
                <a:pPr>
                  <a:lnSpc>
                    <a:spcPct val="120000"/>
                  </a:lnSpc>
                </a:pPr>
                <a:r>
                  <a:rPr lang="zh-CN" altLang="en-US" sz="2400" b="1" smtClean="0">
                    <a:latin typeface="隶书" panose="02010509060101010101" charset="-122"/>
                    <a:ea typeface="隶书" panose="02010509060101010101" charset="-122"/>
                  </a:rPr>
                  <a:t>点击添加标题</a:t>
                </a:r>
                <a:endParaRPr lang="zh-CN" altLang="en-US" sz="2400" b="1" dirty="0">
                  <a:latin typeface="隶书" panose="02010509060101010101" charset="-122"/>
                  <a:ea typeface="隶书" panose="02010509060101010101" charset="-122"/>
                </a:endParaRPr>
              </a:p>
            </p:txBody>
          </p:sp>
        </p:grpSp>
        <p:sp>
          <p:nvSpPr>
            <p:cNvPr id="36" name="矩形 35"/>
            <p:cNvSpPr/>
            <p:nvPr/>
          </p:nvSpPr>
          <p:spPr>
            <a:xfrm>
              <a:off x="1221958" y="1986508"/>
              <a:ext cx="786021" cy="683264"/>
            </a:xfrm>
            <a:prstGeom prst="rect">
              <a:avLst/>
            </a:prstGeom>
          </p:spPr>
          <p:txBody>
            <a:bodyPr wrap="square">
              <a:spAutoFit/>
              <a:scene3d>
                <a:camera prst="orthographicFront"/>
                <a:lightRig rig="threePt" dir="t"/>
              </a:scene3d>
              <a:sp3d contourW="12700"/>
            </a:bodyPr>
            <a:lstStyle/>
            <a:p>
              <a:pPr>
                <a:lnSpc>
                  <a:spcPct val="120000"/>
                </a:lnSpc>
              </a:pPr>
              <a:r>
                <a:rPr lang="en-US" altLang="zh-CN" sz="3200" b="1" dirty="0" smtClean="0">
                  <a:latin typeface="Open Sans Extrabold" panose="020B0906030804020204" pitchFamily="34" charset="0"/>
                  <a:ea typeface="Open Sans Extrabold" panose="020B0906030804020204" pitchFamily="34" charset="0"/>
                  <a:cs typeface="Open Sans Extrabold" panose="020B0906030804020204" pitchFamily="34" charset="0"/>
                </a:rPr>
                <a:t>03</a:t>
              </a:r>
              <a:endParaRPr lang="zh-CN" altLang="en-US" sz="3200" b="1" dirty="0">
                <a:latin typeface="Open Sans Extrabold" panose="020B0906030804020204" pitchFamily="34" charset="0"/>
                <a:ea typeface="造字工房悦黑演示版常规体" pitchFamily="50" charset="-122"/>
                <a:cs typeface="Open Sans Extrabold" panose="020B0906030804020204" pitchFamily="34" charset="0"/>
              </a:endParaRPr>
            </a:p>
          </p:txBody>
        </p:sp>
      </p:grpSp>
      <p:pic>
        <p:nvPicPr>
          <p:cNvPr id="19" name="图片 1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700192" y="377125"/>
            <a:ext cx="5851607"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500"/>
                                        <p:tgtEl>
                                          <p:spTgt spid="1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left)">
                                      <p:cBhvr>
                                        <p:cTn id="19" dur="500"/>
                                        <p:tgtEl>
                                          <p:spTgt spid="2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left)">
                                      <p:cBhvr>
                                        <p:cTn id="23"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637338" y="1754815"/>
            <a:ext cx="8916895" cy="3830171"/>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50786" y="463854"/>
            <a:ext cx="2302650" cy="5516125"/>
          </a:xfrm>
          <a:prstGeom prst="rect">
            <a:avLst/>
          </a:prstGeom>
        </p:spPr>
      </p:pic>
      <p:sp>
        <p:nvSpPr>
          <p:cNvPr id="7" name="矩形 6"/>
          <p:cNvSpPr/>
          <p:nvPr/>
        </p:nvSpPr>
        <p:spPr>
          <a:xfrm>
            <a:off x="5485199" y="3050445"/>
            <a:ext cx="2660344" cy="1721580"/>
          </a:xfrm>
          <a:prstGeom prst="rect">
            <a:avLst/>
          </a:prstGeom>
        </p:spPr>
        <p:txBody>
          <a:bodyPr vert="eaVert" wrap="square">
            <a:spAutoFit/>
            <a:scene3d>
              <a:camera prst="orthographicFront"/>
              <a:lightRig rig="threePt" dir="t"/>
            </a:scene3d>
            <a:sp3d contourW="12700"/>
          </a:bodyPr>
          <a:lstStyle/>
          <a:p>
            <a:pPr>
              <a:lnSpc>
                <a:spcPct val="250000"/>
              </a:lnSpc>
            </a:pPr>
            <a:r>
              <a:rPr lang="zh-CN" altLang="en-US" sz="1100" dirty="0">
                <a:latin typeface="隶书" panose="02010509060101010101" charset="-122"/>
                <a:ea typeface="隶书" panose="02010509060101010101" charset="-122"/>
                <a:sym typeface="宋体" panose="02010600030101010101" pitchFamily="2" charset="-122"/>
              </a:rPr>
              <a:t>点击此处添加文本信息点击此处添加文本信息点击此处添加文本信息点击此处添加文本</a:t>
            </a:r>
            <a:r>
              <a:rPr lang="zh-CN" altLang="en-US" sz="1100">
                <a:latin typeface="隶书" panose="02010509060101010101" charset="-122"/>
                <a:ea typeface="隶书" panose="02010509060101010101" charset="-122"/>
                <a:sym typeface="宋体" panose="02010600030101010101" pitchFamily="2" charset="-122"/>
              </a:rPr>
              <a:t>信</a:t>
            </a:r>
            <a:r>
              <a:rPr lang="zh-CN" altLang="en-US" sz="1100" smtClean="0">
                <a:latin typeface="隶书" panose="02010509060101010101" charset="-122"/>
                <a:ea typeface="隶书" panose="02010509060101010101" charset="-122"/>
                <a:sym typeface="宋体" panose="02010600030101010101" pitchFamily="2" charset="-122"/>
              </a:rPr>
              <a:t>息点击此处添加文本信息</a:t>
            </a:r>
            <a:endParaRPr lang="zh-CN" altLang="en-US" sz="1100" smtClean="0">
              <a:latin typeface="隶书" panose="02010509060101010101" charset="-122"/>
              <a:ea typeface="隶书" panose="02010509060101010101" charset="-122"/>
            </a:endParaRPr>
          </a:p>
          <a:p>
            <a:pPr>
              <a:lnSpc>
                <a:spcPct val="250000"/>
              </a:lnSpc>
            </a:pPr>
            <a:endParaRPr lang="zh-CN" altLang="en-US" sz="1100" dirty="0">
              <a:latin typeface="隶书" panose="02010509060101010101" charset="-122"/>
              <a:ea typeface="隶书" panose="02010509060101010101" charset="-122"/>
            </a:endParaRPr>
          </a:p>
        </p:txBody>
      </p:sp>
      <p:sp>
        <p:nvSpPr>
          <p:cNvPr id="8" name="矩形 7"/>
          <p:cNvSpPr/>
          <p:nvPr/>
        </p:nvSpPr>
        <p:spPr>
          <a:xfrm>
            <a:off x="8353425" y="3239733"/>
            <a:ext cx="1415772" cy="129563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8353425" y="1849083"/>
            <a:ext cx="1415772" cy="2590260"/>
          </a:xfrm>
          <a:prstGeom prst="rect">
            <a:avLst/>
          </a:prstGeom>
          <a:noFill/>
        </p:spPr>
        <p:txBody>
          <a:bodyPr vert="eaVert" wrap="square" rtlCol="0">
            <a:spAutoFit/>
          </a:bodyPr>
          <a:lstStyle/>
          <a:p>
            <a:pPr algn="dist"/>
            <a:r>
              <a:rPr lang="zh-CN" altLang="en-US" sz="8000" b="1" spc="300" smtClean="0">
                <a:latin typeface="隶书" panose="02010509060101010101" charset="-122"/>
                <a:ea typeface="隶书" panose="02010509060101010101" charset="-122"/>
                <a:cs typeface="+mn-ea"/>
                <a:sym typeface="+mn-lt"/>
              </a:rPr>
              <a:t>标题</a:t>
            </a:r>
            <a:endParaRPr lang="zh-CN" altLang="zh-CN" sz="8000" b="1" spc="300" dirty="0">
              <a:latin typeface="隶书" panose="02010509060101010101" charset="-122"/>
              <a:ea typeface="隶书" panose="02010509060101010101" charset="-122"/>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4"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par>
                          <p:cTn id="18" fill="hold">
                            <p:stCondLst>
                              <p:cond delay="1500"/>
                            </p:stCondLst>
                            <p:childTnLst>
                              <p:par>
                                <p:cTn id="19" presetID="16" presetClass="entr" presetSubtype="21"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barn(inVertical)">
                                      <p:cBhvr>
                                        <p:cTn id="21" dur="500"/>
                                        <p:tgtEl>
                                          <p:spTgt spid="7"/>
                                        </p:tgtEl>
                                      </p:cBhvr>
                                    </p:animEffect>
                                  </p:childTnLst>
                                </p:cTn>
                              </p:par>
                            </p:childTnLst>
                          </p:cTn>
                        </p:par>
                        <p:par>
                          <p:cTn id="22" fill="hold">
                            <p:stCondLst>
                              <p:cond delay="2000"/>
                            </p:stCondLst>
                            <p:childTnLst>
                              <p:par>
                                <p:cTn id="23" presetID="16" presetClass="entr" presetSubtype="21"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32996" y="1011464"/>
            <a:ext cx="10326007" cy="4835072"/>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66914" y="672576"/>
            <a:ext cx="4695895" cy="4695895"/>
          </a:xfrm>
          <a:prstGeom prst="rect">
            <a:avLst/>
          </a:prstGeom>
        </p:spPr>
      </p:pic>
      <p:sp>
        <p:nvSpPr>
          <p:cNvPr id="13" name="文本框 12"/>
          <p:cNvSpPr txBox="1"/>
          <p:nvPr/>
        </p:nvSpPr>
        <p:spPr>
          <a:xfrm>
            <a:off x="3982995" y="2930181"/>
            <a:ext cx="6586418" cy="2069319"/>
          </a:xfrm>
          <a:prstGeom prst="rect">
            <a:avLst/>
          </a:prstGeom>
          <a:noFill/>
        </p:spPr>
        <p:txBody>
          <a:bodyPr vert="eaVert" wrap="square" rtlCol="0">
            <a:spAutoFit/>
          </a:bodyPr>
          <a:lstStyle/>
          <a:p>
            <a:pPr>
              <a:lnSpc>
                <a:spcPct val="200000"/>
              </a:lnSpc>
            </a:pPr>
            <a:r>
              <a:rPr lang="zh-CN" altLang="en-US" sz="1600" smtClean="0">
                <a:solidFill>
                  <a:schemeClr val="tx1">
                    <a:lumMod val="85000"/>
                    <a:lumOff val="15000"/>
                  </a:schemeClr>
                </a:solidFill>
                <a:latin typeface="隶书" panose="02010509060101010101" charset="-122"/>
                <a:ea typeface="隶书" panose="02010509060101010101" charset="-122"/>
                <a:cs typeface="Segoe UI" panose="020B0502040204020203" pitchFamily="34" charset="0"/>
              </a:rPr>
              <a:t>点击添加文本信息点击添加文本信息点击添加文本信息点击添加文本信息点击添加文本信息点击添加文本信息点击添加文本信息点击添加文本信息点击添加文本信息点击添加文本信</a:t>
            </a:r>
            <a:r>
              <a:rPr lang="zh-CN" altLang="en-US" sz="1600">
                <a:solidFill>
                  <a:schemeClr val="tx1">
                    <a:lumMod val="85000"/>
                    <a:lumOff val="15000"/>
                  </a:schemeClr>
                </a:solidFill>
                <a:latin typeface="隶书" panose="02010509060101010101" charset="-122"/>
                <a:ea typeface="隶书" panose="02010509060101010101" charset="-122"/>
                <a:cs typeface="Segoe UI" panose="020B0502040204020203" pitchFamily="34" charset="0"/>
              </a:rPr>
              <a:t>息点击添加文本信息点击添加文本信息点击添加文本信息  </a:t>
            </a:r>
            <a:endParaRPr lang="zh-CN" altLang="en-US" sz="1600">
              <a:solidFill>
                <a:schemeClr val="tx1">
                  <a:lumMod val="85000"/>
                  <a:lumOff val="15000"/>
                </a:schemeClr>
              </a:solidFill>
              <a:latin typeface="微软雅黑" panose="020B0503020204020204" pitchFamily="34" charset="-122"/>
              <a:ea typeface="微软雅黑" panose="020B0503020204020204" pitchFamily="34" charset="-122"/>
            </a:endParaRPr>
          </a:p>
          <a:p>
            <a:pPr>
              <a:lnSpc>
                <a:spcPct val="200000"/>
              </a:lnSpc>
            </a:pPr>
            <a:r>
              <a:rPr lang="zh-CN" altLang="en-US" sz="1600" smtClean="0">
                <a:solidFill>
                  <a:schemeClr val="tx1">
                    <a:lumMod val="85000"/>
                    <a:lumOff val="15000"/>
                  </a:schemeClr>
                </a:solidFill>
                <a:latin typeface="隶书" panose="02010509060101010101" charset="-122"/>
                <a:ea typeface="隶书" panose="02010509060101010101" charset="-122"/>
                <a:cs typeface="Segoe UI" panose="020B0502040204020203" pitchFamily="34" charset="0"/>
              </a:rPr>
              <a:t>  </a:t>
            </a:r>
            <a:endParaRPr lang="zh-CN" altLang="en-US" sz="160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6946222" y="1448178"/>
            <a:ext cx="3220128" cy="1132301"/>
            <a:chOff x="6946222" y="1448178"/>
            <a:chExt cx="3220128" cy="1132301"/>
          </a:xfrm>
        </p:grpSpPr>
        <p:sp>
          <p:nvSpPr>
            <p:cNvPr id="16" name="等腰三角形 15"/>
            <p:cNvSpPr/>
            <p:nvPr/>
          </p:nvSpPr>
          <p:spPr>
            <a:xfrm rot="18830114">
              <a:off x="8578905" y="1526268"/>
              <a:ext cx="1132301" cy="976121"/>
            </a:xfrm>
            <a:prstGeom prst="triangle">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6946222" y="1891386"/>
              <a:ext cx="3220128" cy="584775"/>
            </a:xfrm>
            <a:prstGeom prst="rect">
              <a:avLst/>
            </a:prstGeom>
            <a:noFill/>
          </p:spPr>
          <p:txBody>
            <a:bodyPr wrap="square" rtlCol="0">
              <a:spAutoFit/>
            </a:bodyPr>
            <a:lstStyle/>
            <a:p>
              <a:r>
                <a:rPr lang="zh-CN" altLang="en-US" sz="3200" b="1" smtClean="0">
                  <a:solidFill>
                    <a:schemeClr val="tx1">
                      <a:lumMod val="85000"/>
                      <a:lumOff val="15000"/>
                    </a:schemeClr>
                  </a:solidFill>
                  <a:latin typeface="隶书" panose="02010509060101010101" charset="-122"/>
                  <a:ea typeface="隶书" panose="02010509060101010101" charset="-122"/>
                </a:rPr>
                <a:t>点击添加标题</a:t>
              </a:r>
              <a:endParaRPr lang="zh-CN" altLang="en-US" sz="3200" b="1" dirty="0">
                <a:solidFill>
                  <a:schemeClr val="tx1">
                    <a:lumMod val="85000"/>
                    <a:lumOff val="15000"/>
                  </a:schemeClr>
                </a:solidFill>
                <a:latin typeface="隶书" panose="02010509060101010101" charset="-122"/>
                <a:ea typeface="隶书" panose="0201050906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inVertical)">
                                      <p:cBhvr>
                                        <p:cTn id="15" dur="500"/>
                                        <p:tgtEl>
                                          <p:spTgt spid="1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2851" y="1562100"/>
            <a:ext cx="10604329" cy="762000"/>
          </a:xfrm>
          <a:prstGeom prst="rect">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5" name="矩形 4"/>
          <p:cNvSpPr/>
          <p:nvPr/>
        </p:nvSpPr>
        <p:spPr>
          <a:xfrm>
            <a:off x="6563021" y="1589164"/>
            <a:ext cx="2964245" cy="646317"/>
          </a:xfrm>
          <a:prstGeom prst="rect">
            <a:avLst/>
          </a:prstGeom>
        </p:spPr>
        <p:txBody>
          <a:bodyPr wrap="none" lIns="91426" tIns="45713" rIns="91426" bIns="45713">
            <a:spAutoFit/>
          </a:bodyPr>
          <a:lstStyle/>
          <a:p>
            <a:pPr>
              <a:spcBef>
                <a:spcPct val="0"/>
              </a:spcBef>
              <a:buFont typeface="Arial" panose="020B0604020202020204" pitchFamily="34" charset="0"/>
              <a:buNone/>
            </a:pPr>
            <a:r>
              <a:rPr lang="zh-CN" altLang="en-US" sz="3600" b="1" dirty="0">
                <a:solidFill>
                  <a:schemeClr val="tx1">
                    <a:lumMod val="75000"/>
                    <a:lumOff val="25000"/>
                  </a:schemeClr>
                </a:solidFill>
                <a:latin typeface="隶书" panose="02010509060101010101" charset="-122"/>
                <a:ea typeface="隶书" panose="02010509060101010101" charset="-122"/>
                <a:cs typeface="Arial" panose="020B0604020202020204" pitchFamily="34" charset="0"/>
              </a:rPr>
              <a:t>点击添加标题</a:t>
            </a:r>
            <a:endParaRPr lang="zh-CN" altLang="en-US" sz="3600" b="1" dirty="0">
              <a:solidFill>
                <a:schemeClr val="tx1">
                  <a:lumMod val="75000"/>
                  <a:lumOff val="25000"/>
                </a:schemeClr>
              </a:solidFill>
              <a:latin typeface="隶书" panose="02010509060101010101" charset="-122"/>
              <a:ea typeface="隶书" panose="02010509060101010101" charset="-122"/>
              <a:cs typeface="Arial" panose="020B0604020202020204" pitchFamily="34" charset="0"/>
            </a:endParaRPr>
          </a:p>
        </p:txBody>
      </p:sp>
      <p:sp>
        <p:nvSpPr>
          <p:cNvPr id="25" name="矩形 24"/>
          <p:cNvSpPr/>
          <p:nvPr/>
        </p:nvSpPr>
        <p:spPr>
          <a:xfrm>
            <a:off x="4419688" y="2723903"/>
            <a:ext cx="6111790" cy="1133965"/>
          </a:xfrm>
          <a:prstGeom prst="rect">
            <a:avLst/>
          </a:prstGeom>
        </p:spPr>
        <p:txBody>
          <a:bodyPr wrap="square">
            <a:spAutoFit/>
          </a:bodyPr>
          <a:lstStyle/>
          <a:p>
            <a:pPr defTabSz="1218565">
              <a:lnSpc>
                <a:spcPct val="200000"/>
              </a:lnSpc>
              <a:spcBef>
                <a:spcPts val="1000"/>
              </a:spcBef>
              <a:defRPr/>
            </a:pPr>
            <a:r>
              <a:rPr lang="zh-CN" altLang="en-US" sz="12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单击此处添加段落文本单击此处添加段落文本单击此处添加段落文本单击此处添加段落</a:t>
            </a:r>
            <a:r>
              <a:rPr lang="zh-CN" altLang="en-US" sz="1200" dirty="0" smtClean="0">
                <a:solidFill>
                  <a:srgbClr val="080808"/>
                </a:solidFill>
                <a:latin typeface="隶书" panose="02010509060101010101" charset="-122"/>
                <a:ea typeface="隶书" panose="02010509060101010101" charset="-122"/>
                <a:cs typeface="宋体" panose="02010600030101010101" pitchFamily="2" charset="-122"/>
              </a:rPr>
              <a:t>文本</a:t>
            </a:r>
            <a:r>
              <a:rPr lang="zh-CN" altLang="en-US" sz="12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a:t>
            </a:r>
            <a:r>
              <a:rPr lang="zh-CN" altLang="en-US" sz="1200" dirty="0" smtClean="0">
                <a:solidFill>
                  <a:srgbClr val="080808"/>
                </a:solidFill>
                <a:latin typeface="隶书" panose="02010509060101010101" charset="-122"/>
                <a:ea typeface="隶书" panose="02010509060101010101" charset="-122"/>
                <a:cs typeface="宋体" panose="02010600030101010101" pitchFamily="2" charset="-122"/>
              </a:rPr>
              <a:t>文本单击此处添加段落文本单击此处添加段落文本 </a:t>
            </a:r>
            <a:endParaRPr lang="zh-CN" altLang="en-US" sz="1200" dirty="0" smtClean="0">
              <a:solidFill>
                <a:srgbClr val="080808"/>
              </a:solidFill>
              <a:latin typeface="隶书" panose="02010509060101010101" charset="-122"/>
              <a:ea typeface="隶书" panose="02010509060101010101" charset="-122"/>
              <a:cs typeface="宋体" panose="02010600030101010101" pitchFamily="2" charset="-122"/>
            </a:endParaRPr>
          </a:p>
        </p:txBody>
      </p:sp>
      <p:sp>
        <p:nvSpPr>
          <p:cNvPr id="7" name="矩形 6"/>
          <p:cNvSpPr/>
          <p:nvPr/>
        </p:nvSpPr>
        <p:spPr>
          <a:xfrm>
            <a:off x="4419688" y="4078200"/>
            <a:ext cx="6111790" cy="1503297"/>
          </a:xfrm>
          <a:prstGeom prst="rect">
            <a:avLst/>
          </a:prstGeom>
        </p:spPr>
        <p:txBody>
          <a:bodyPr wrap="square">
            <a:spAutoFit/>
          </a:bodyPr>
          <a:lstStyle/>
          <a:p>
            <a:pPr defTabSz="1218565">
              <a:lnSpc>
                <a:spcPct val="200000"/>
              </a:lnSpc>
              <a:spcBef>
                <a:spcPts val="1000"/>
              </a:spcBef>
              <a:defRPr/>
            </a:pPr>
            <a:r>
              <a:rPr lang="zh-CN" altLang="en-US" sz="12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单击此处添加段落文本单击此处添加段落文本单击此处添加段落文本单击此处添加段落</a:t>
            </a:r>
            <a:r>
              <a:rPr lang="zh-CN" altLang="en-US" sz="1200" dirty="0" smtClean="0">
                <a:solidFill>
                  <a:srgbClr val="080808"/>
                </a:solidFill>
                <a:latin typeface="隶书" panose="02010509060101010101" charset="-122"/>
                <a:ea typeface="隶书" panose="02010509060101010101" charset="-122"/>
                <a:cs typeface="宋体" panose="02010600030101010101" pitchFamily="2" charset="-122"/>
              </a:rPr>
              <a:t>文本</a:t>
            </a:r>
            <a:r>
              <a:rPr lang="zh-CN" altLang="en-US" sz="1200" dirty="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a:t>
            </a:r>
            <a:r>
              <a:rPr lang="zh-CN" altLang="en-US" sz="1200" dirty="0" smtClean="0">
                <a:solidFill>
                  <a:srgbClr val="080808"/>
                </a:solidFill>
                <a:latin typeface="隶书" panose="02010509060101010101" charset="-122"/>
                <a:ea typeface="隶书" panose="02010509060101010101" charset="-122"/>
                <a:cs typeface="宋体" panose="02010600030101010101" pitchFamily="2" charset="-122"/>
              </a:rPr>
              <a:t>文本单击此处添加段落文本单击此处添加段落</a:t>
            </a:r>
            <a:r>
              <a:rPr lang="zh-CN" altLang="en-US" sz="1200" smtClean="0">
                <a:solidFill>
                  <a:srgbClr val="080808"/>
                </a:solidFill>
                <a:latin typeface="隶书" panose="02010509060101010101" charset="-122"/>
                <a:ea typeface="隶书" panose="02010509060101010101" charset="-122"/>
                <a:cs typeface="宋体" panose="02010600030101010101" pitchFamily="2" charset="-122"/>
              </a:rPr>
              <a:t>文</a:t>
            </a:r>
            <a:r>
              <a:rPr lang="zh-CN" altLang="en-US" sz="1200">
                <a:solidFill>
                  <a:srgbClr val="080808"/>
                </a:solidFill>
                <a:latin typeface="隶书" panose="02010509060101010101" charset="-122"/>
                <a:ea typeface="隶书" panose="02010509060101010101" charset="-122"/>
                <a:cs typeface="宋体" panose="02010600030101010101" pitchFamily="2" charset="-122"/>
              </a:rPr>
              <a:t>本单击此处添加段落文本单击此处添加段落文</a:t>
            </a:r>
            <a:r>
              <a:rPr lang="zh-CN" altLang="en-US" sz="1200" smtClean="0">
                <a:solidFill>
                  <a:srgbClr val="080808"/>
                </a:solidFill>
                <a:latin typeface="隶书" panose="02010509060101010101" charset="-122"/>
                <a:ea typeface="隶书" panose="02010509060101010101" charset="-122"/>
                <a:cs typeface="宋体" panose="02010600030101010101" pitchFamily="2" charset="-122"/>
              </a:rPr>
              <a:t>本</a:t>
            </a:r>
            <a:r>
              <a:rPr lang="zh-CN" altLang="en-US" sz="1200">
                <a:solidFill>
                  <a:srgbClr val="080808"/>
                </a:solidFill>
                <a:latin typeface="隶书" panose="02010509060101010101" charset="-122"/>
                <a:ea typeface="隶书" panose="02010509060101010101" charset="-122"/>
                <a:cs typeface="宋体" panose="02010600030101010101" pitchFamily="2" charset="-122"/>
              </a:rPr>
              <a:t>单击此处添加段落文本单击此处添加段落文本 </a:t>
            </a:r>
            <a:endParaRPr lang="zh-CN" altLang="en-US" sz="1200">
              <a:solidFill>
                <a:srgbClr val="080808"/>
              </a:solidFill>
              <a:latin typeface="隶书" panose="02010509060101010101" charset="-122"/>
              <a:ea typeface="隶书" panose="02010509060101010101" charset="-122"/>
              <a:cs typeface="宋体" panose="02010600030101010101" pitchFamily="2" charset="-122"/>
            </a:endParaRPr>
          </a:p>
        </p:txBody>
      </p:sp>
      <p:grpSp>
        <p:nvGrpSpPr>
          <p:cNvPr id="8" name="组合 7"/>
          <p:cNvGrpSpPr/>
          <p:nvPr/>
        </p:nvGrpSpPr>
        <p:grpSpPr>
          <a:xfrm>
            <a:off x="1281676" y="3102742"/>
            <a:ext cx="2329766" cy="2277799"/>
            <a:chOff x="1247152" y="2452786"/>
            <a:chExt cx="2115734" cy="2068541"/>
          </a:xfrm>
        </p:grpSpPr>
        <p:sp>
          <p:nvSpPr>
            <p:cNvPr id="10" name="Rounded Rectangle 2"/>
            <p:cNvSpPr/>
            <p:nvPr/>
          </p:nvSpPr>
          <p:spPr>
            <a:xfrm>
              <a:off x="1247152" y="2452786"/>
              <a:ext cx="982305" cy="960394"/>
            </a:xfrm>
            <a:prstGeom prst="roundRect">
              <a:avLst>
                <a:gd name="adj" fmla="val 1153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US">
                <a:cs typeface="+mn-ea"/>
                <a:sym typeface="+mn-lt"/>
              </a:endParaRPr>
            </a:p>
          </p:txBody>
        </p:sp>
        <p:sp>
          <p:nvSpPr>
            <p:cNvPr id="11" name="Rounded Rectangle 3"/>
            <p:cNvSpPr/>
            <p:nvPr/>
          </p:nvSpPr>
          <p:spPr>
            <a:xfrm>
              <a:off x="2380581" y="2452786"/>
              <a:ext cx="982305" cy="960394"/>
            </a:xfrm>
            <a:prstGeom prst="roundRect">
              <a:avLst>
                <a:gd name="adj" fmla="val 11539"/>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US" dirty="0">
                <a:cs typeface="+mn-ea"/>
                <a:sym typeface="+mn-lt"/>
              </a:endParaRPr>
            </a:p>
          </p:txBody>
        </p:sp>
        <p:sp>
          <p:nvSpPr>
            <p:cNvPr id="12" name="Rounded Rectangle 5"/>
            <p:cNvSpPr/>
            <p:nvPr/>
          </p:nvSpPr>
          <p:spPr>
            <a:xfrm>
              <a:off x="1247152" y="3560933"/>
              <a:ext cx="982305" cy="960394"/>
            </a:xfrm>
            <a:prstGeom prst="roundRect">
              <a:avLst>
                <a:gd name="adj" fmla="val 11539"/>
              </a:avLst>
            </a:prstGeom>
            <a:solidFill>
              <a:srgbClr val="F9E8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US">
                <a:cs typeface="+mn-ea"/>
                <a:sym typeface="+mn-lt"/>
              </a:endParaRPr>
            </a:p>
          </p:txBody>
        </p:sp>
        <p:sp>
          <p:nvSpPr>
            <p:cNvPr id="13" name="Rounded Rectangle 6"/>
            <p:cNvSpPr/>
            <p:nvPr/>
          </p:nvSpPr>
          <p:spPr>
            <a:xfrm>
              <a:off x="2380581" y="3560933"/>
              <a:ext cx="982305" cy="960394"/>
            </a:xfrm>
            <a:prstGeom prst="roundRect">
              <a:avLst>
                <a:gd name="adj" fmla="val 11539"/>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endParaRPr lang="en-US">
                <a:cs typeface="+mn-ea"/>
                <a:sym typeface="+mn-lt"/>
              </a:endParaRPr>
            </a:p>
          </p:txBody>
        </p:sp>
        <p:sp>
          <p:nvSpPr>
            <p:cNvPr id="14" name="Freeform 23"/>
            <p:cNvSpPr>
              <a:spLocks noEditPoints="1" noChangeArrowheads="1"/>
            </p:cNvSpPr>
            <p:nvPr/>
          </p:nvSpPr>
          <p:spPr bwMode="auto">
            <a:xfrm>
              <a:off x="1614228" y="2752248"/>
              <a:ext cx="248152" cy="361469"/>
            </a:xfrm>
            <a:custGeom>
              <a:avLst/>
              <a:gdLst>
                <a:gd name="T0" fmla="*/ 538757365 w 70"/>
                <a:gd name="T1" fmla="*/ 0 h 102"/>
                <a:gd name="T2" fmla="*/ 0 w 70"/>
                <a:gd name="T3" fmla="*/ 538388859 h 102"/>
                <a:gd name="T4" fmla="*/ 246287512 w 70"/>
                <a:gd name="T5" fmla="*/ 1138306976 h 102"/>
                <a:gd name="T6" fmla="*/ 538757365 w 70"/>
                <a:gd name="T7" fmla="*/ 1569019632 h 102"/>
                <a:gd name="T8" fmla="*/ 831227218 w 70"/>
                <a:gd name="T9" fmla="*/ 1138306976 h 102"/>
                <a:gd name="T10" fmla="*/ 1077514729 w 70"/>
                <a:gd name="T11" fmla="*/ 538388859 h 102"/>
                <a:gd name="T12" fmla="*/ 538757365 w 70"/>
                <a:gd name="T13" fmla="*/ 0 h 102"/>
                <a:gd name="T14" fmla="*/ 661901120 w 70"/>
                <a:gd name="T15" fmla="*/ 1338280990 h 102"/>
                <a:gd name="T16" fmla="*/ 415613609 w 70"/>
                <a:gd name="T17" fmla="*/ 1369045619 h 102"/>
                <a:gd name="T18" fmla="*/ 400218187 w 70"/>
                <a:gd name="T19" fmla="*/ 1276751731 h 102"/>
                <a:gd name="T20" fmla="*/ 400218187 w 70"/>
                <a:gd name="T21" fmla="*/ 1276751731 h 102"/>
                <a:gd name="T22" fmla="*/ 692688040 w 70"/>
                <a:gd name="T23" fmla="*/ 1230604787 h 102"/>
                <a:gd name="T24" fmla="*/ 677296542 w 70"/>
                <a:gd name="T25" fmla="*/ 1276751731 h 102"/>
                <a:gd name="T26" fmla="*/ 661901120 w 70"/>
                <a:gd name="T27" fmla="*/ 1338280990 h 102"/>
                <a:gd name="T28" fmla="*/ 384826689 w 70"/>
                <a:gd name="T29" fmla="*/ 1215222472 h 102"/>
                <a:gd name="T30" fmla="*/ 354039769 w 70"/>
                <a:gd name="T31" fmla="*/ 1122924662 h 102"/>
                <a:gd name="T32" fmla="*/ 723474960 w 70"/>
                <a:gd name="T33" fmla="*/ 1122924662 h 102"/>
                <a:gd name="T34" fmla="*/ 708079538 w 70"/>
                <a:gd name="T35" fmla="*/ 1184457843 h 102"/>
                <a:gd name="T36" fmla="*/ 384826689 w 70"/>
                <a:gd name="T37" fmla="*/ 1215222472 h 102"/>
                <a:gd name="T38" fmla="*/ 538757365 w 70"/>
                <a:gd name="T39" fmla="*/ 1476725744 h 102"/>
                <a:gd name="T40" fmla="*/ 446400529 w 70"/>
                <a:gd name="T41" fmla="*/ 1415192563 h 102"/>
                <a:gd name="T42" fmla="*/ 646509622 w 70"/>
                <a:gd name="T43" fmla="*/ 1384427934 h 102"/>
                <a:gd name="T44" fmla="*/ 538757365 w 70"/>
                <a:gd name="T45" fmla="*/ 1476725744 h 102"/>
                <a:gd name="T46" fmla="*/ 769653378 w 70"/>
                <a:gd name="T47" fmla="*/ 1030630774 h 102"/>
                <a:gd name="T48" fmla="*/ 307861351 w 70"/>
                <a:gd name="T49" fmla="*/ 1030630774 h 102"/>
                <a:gd name="T50" fmla="*/ 230896013 w 70"/>
                <a:gd name="T51" fmla="*/ 876803704 h 102"/>
                <a:gd name="T52" fmla="*/ 92356836 w 70"/>
                <a:gd name="T53" fmla="*/ 538388859 h 102"/>
                <a:gd name="T54" fmla="*/ 538757365 w 70"/>
                <a:gd name="T55" fmla="*/ 92293888 h 102"/>
                <a:gd name="T56" fmla="*/ 985157893 w 70"/>
                <a:gd name="T57" fmla="*/ 538388859 h 102"/>
                <a:gd name="T58" fmla="*/ 846618716 w 70"/>
                <a:gd name="T59" fmla="*/ 876803704 h 102"/>
                <a:gd name="T60" fmla="*/ 769653378 w 70"/>
                <a:gd name="T61" fmla="*/ 1030630774 h 102"/>
                <a:gd name="T62" fmla="*/ 769653378 w 70"/>
                <a:gd name="T63" fmla="*/ 1030630774 h 102"/>
                <a:gd name="T64" fmla="*/ 769653378 w 70"/>
                <a:gd name="T65" fmla="*/ 1030630774 h 10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zh-CN" altLang="en-US" sz="1020">
                <a:cs typeface="+mn-ea"/>
                <a:sym typeface="+mn-lt"/>
              </a:endParaRPr>
            </a:p>
          </p:txBody>
        </p:sp>
        <p:sp>
          <p:nvSpPr>
            <p:cNvPr id="15" name="Freeform 206"/>
            <p:cNvSpPr>
              <a:spLocks noEditPoints="1" noChangeArrowheads="1"/>
            </p:cNvSpPr>
            <p:nvPr/>
          </p:nvSpPr>
          <p:spPr bwMode="auto">
            <a:xfrm>
              <a:off x="1586427" y="3855553"/>
              <a:ext cx="332781" cy="331347"/>
            </a:xfrm>
            <a:custGeom>
              <a:avLst/>
              <a:gdLst>
                <a:gd name="T0" fmla="*/ 515373987 w 256"/>
                <a:gd name="T1" fmla="*/ 441173158 h 256"/>
                <a:gd name="T2" fmla="*/ 529862852 w 256"/>
                <a:gd name="T3" fmla="*/ 476056637 h 256"/>
                <a:gd name="T4" fmla="*/ 480188389 w 256"/>
                <a:gd name="T5" fmla="*/ 525303480 h 256"/>
                <a:gd name="T6" fmla="*/ 445001352 w 256"/>
                <a:gd name="T7" fmla="*/ 510940116 h 256"/>
                <a:gd name="T8" fmla="*/ 300117024 w 256"/>
                <a:gd name="T9" fmla="*/ 367302177 h 256"/>
                <a:gd name="T10" fmla="*/ 198699289 w 256"/>
                <a:gd name="T11" fmla="*/ 393977610 h 256"/>
                <a:gd name="T12" fmla="*/ 0 w 256"/>
                <a:gd name="T13" fmla="*/ 196988805 h 256"/>
                <a:gd name="T14" fmla="*/ 198699289 w 256"/>
                <a:gd name="T15" fmla="*/ 0 h 256"/>
                <a:gd name="T16" fmla="*/ 397397139 w 256"/>
                <a:gd name="T17" fmla="*/ 196988805 h 256"/>
                <a:gd name="T18" fmla="*/ 370489659 w 256"/>
                <a:gd name="T19" fmla="*/ 297535219 h 256"/>
                <a:gd name="T20" fmla="*/ 515373987 w 256"/>
                <a:gd name="T21" fmla="*/ 441173158 h 256"/>
                <a:gd name="T22" fmla="*/ 198699289 w 256"/>
                <a:gd name="T23" fmla="*/ 49246843 h 256"/>
                <a:gd name="T24" fmla="*/ 49674463 w 256"/>
                <a:gd name="T25" fmla="*/ 196988805 h 256"/>
                <a:gd name="T26" fmla="*/ 198699289 w 256"/>
                <a:gd name="T27" fmla="*/ 344730767 h 256"/>
                <a:gd name="T28" fmla="*/ 347722676 w 256"/>
                <a:gd name="T29" fmla="*/ 196988805 h 256"/>
                <a:gd name="T30" fmla="*/ 198699289 w 256"/>
                <a:gd name="T31" fmla="*/ 49246843 h 2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chemeClr val="bg1"/>
            </a:solid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zh-CN" altLang="en-US" sz="1020">
                <a:cs typeface="+mn-ea"/>
                <a:sym typeface="+mn-lt"/>
              </a:endParaRPr>
            </a:p>
          </p:txBody>
        </p:sp>
        <p:sp>
          <p:nvSpPr>
            <p:cNvPr id="16" name="Freeform 19"/>
            <p:cNvSpPr>
              <a:spLocks noEditPoints="1"/>
            </p:cNvSpPr>
            <p:nvPr/>
          </p:nvSpPr>
          <p:spPr bwMode="auto">
            <a:xfrm>
              <a:off x="2722267" y="2752248"/>
              <a:ext cx="324174" cy="31252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a:effectLst/>
          </p:spPr>
          <p:txBody>
            <a:bodyPr vert="horz" wrap="square" lIns="68552" tIns="34276" rIns="68552" bIns="34276"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endParaRPr lang="id-ID">
                <a:solidFill>
                  <a:srgbClr val="2F5EB0"/>
                </a:solidFill>
                <a:cs typeface="+mn-ea"/>
                <a:sym typeface="+mn-lt"/>
              </a:endParaRPr>
            </a:p>
          </p:txBody>
        </p:sp>
        <p:sp>
          <p:nvSpPr>
            <p:cNvPr id="17" name="Freeform 106"/>
            <p:cNvSpPr>
              <a:spLocks noEditPoints="1"/>
            </p:cNvSpPr>
            <p:nvPr/>
          </p:nvSpPr>
          <p:spPr bwMode="auto">
            <a:xfrm>
              <a:off x="2710308" y="3921299"/>
              <a:ext cx="322849" cy="239661"/>
            </a:xfrm>
            <a:custGeom>
              <a:avLst/>
              <a:gdLst/>
              <a:ahLst/>
              <a:cxnLst>
                <a:cxn ang="0">
                  <a:pos x="41" y="0"/>
                </a:cxn>
                <a:cxn ang="0">
                  <a:pos x="34" y="0"/>
                </a:cxn>
                <a:cxn ang="0">
                  <a:pos x="18" y="7"/>
                </a:cxn>
                <a:cxn ang="0">
                  <a:pos x="7" y="18"/>
                </a:cxn>
                <a:cxn ang="0">
                  <a:pos x="0" y="33"/>
                </a:cxn>
                <a:cxn ang="0">
                  <a:pos x="0" y="214"/>
                </a:cxn>
                <a:cxn ang="0">
                  <a:pos x="0" y="221"/>
                </a:cxn>
                <a:cxn ang="0">
                  <a:pos x="7" y="237"/>
                </a:cxn>
                <a:cxn ang="0">
                  <a:pos x="18" y="248"/>
                </a:cxn>
                <a:cxn ang="0">
                  <a:pos x="34" y="256"/>
                </a:cxn>
                <a:cxn ang="0">
                  <a:pos x="299" y="256"/>
                </a:cxn>
                <a:cxn ang="0">
                  <a:pos x="308" y="256"/>
                </a:cxn>
                <a:cxn ang="0">
                  <a:pos x="322" y="248"/>
                </a:cxn>
                <a:cxn ang="0">
                  <a:pos x="335" y="237"/>
                </a:cxn>
                <a:cxn ang="0">
                  <a:pos x="340" y="221"/>
                </a:cxn>
                <a:cxn ang="0">
                  <a:pos x="342" y="42"/>
                </a:cxn>
                <a:cxn ang="0">
                  <a:pos x="340" y="33"/>
                </a:cxn>
                <a:cxn ang="0">
                  <a:pos x="335" y="18"/>
                </a:cxn>
                <a:cxn ang="0">
                  <a:pos x="322" y="7"/>
                </a:cxn>
                <a:cxn ang="0">
                  <a:pos x="308" y="0"/>
                </a:cxn>
                <a:cxn ang="0">
                  <a:pos x="299" y="0"/>
                </a:cxn>
                <a:cxn ang="0">
                  <a:pos x="319" y="36"/>
                </a:cxn>
                <a:cxn ang="0">
                  <a:pos x="320" y="42"/>
                </a:cxn>
                <a:cxn ang="0">
                  <a:pos x="320" y="214"/>
                </a:cxn>
                <a:cxn ang="0">
                  <a:pos x="228" y="114"/>
                </a:cxn>
                <a:cxn ang="0">
                  <a:pos x="299" y="20"/>
                </a:cxn>
                <a:cxn ang="0">
                  <a:pos x="170" y="134"/>
                </a:cxn>
                <a:cxn ang="0">
                  <a:pos x="38" y="22"/>
                </a:cxn>
                <a:cxn ang="0">
                  <a:pos x="299" y="20"/>
                </a:cxn>
                <a:cxn ang="0">
                  <a:pos x="21" y="218"/>
                </a:cxn>
                <a:cxn ang="0">
                  <a:pos x="21" y="42"/>
                </a:cxn>
                <a:cxn ang="0">
                  <a:pos x="21" y="36"/>
                </a:cxn>
                <a:cxn ang="0">
                  <a:pos x="21" y="218"/>
                </a:cxn>
                <a:cxn ang="0">
                  <a:pos x="41" y="234"/>
                </a:cxn>
                <a:cxn ang="0">
                  <a:pos x="128" y="127"/>
                </a:cxn>
                <a:cxn ang="0">
                  <a:pos x="163" y="158"/>
                </a:cxn>
                <a:cxn ang="0">
                  <a:pos x="170" y="160"/>
                </a:cxn>
                <a:cxn ang="0">
                  <a:pos x="174" y="160"/>
                </a:cxn>
                <a:cxn ang="0">
                  <a:pos x="212" y="127"/>
                </a:cxn>
                <a:cxn ang="0">
                  <a:pos x="306" y="234"/>
                </a:cxn>
                <a:cxn ang="0">
                  <a:pos x="41" y="234"/>
                </a:cxn>
              </a:cxnLst>
              <a:rect l="0" t="0" r="r" b="b"/>
              <a:pathLst>
                <a:path w="342" h="256">
                  <a:moveTo>
                    <a:pt x="299" y="0"/>
                  </a:moveTo>
                  <a:lnTo>
                    <a:pt x="41" y="0"/>
                  </a:lnTo>
                  <a:lnTo>
                    <a:pt x="41" y="0"/>
                  </a:lnTo>
                  <a:lnTo>
                    <a:pt x="34" y="0"/>
                  </a:lnTo>
                  <a:lnTo>
                    <a:pt x="25" y="2"/>
                  </a:lnTo>
                  <a:lnTo>
                    <a:pt x="18" y="7"/>
                  </a:lnTo>
                  <a:lnTo>
                    <a:pt x="12" y="11"/>
                  </a:lnTo>
                  <a:lnTo>
                    <a:pt x="7" y="18"/>
                  </a:lnTo>
                  <a:lnTo>
                    <a:pt x="3" y="25"/>
                  </a:lnTo>
                  <a:lnTo>
                    <a:pt x="0" y="33"/>
                  </a:lnTo>
                  <a:lnTo>
                    <a:pt x="0" y="42"/>
                  </a:lnTo>
                  <a:lnTo>
                    <a:pt x="0" y="214"/>
                  </a:lnTo>
                  <a:lnTo>
                    <a:pt x="0" y="214"/>
                  </a:lnTo>
                  <a:lnTo>
                    <a:pt x="0" y="221"/>
                  </a:lnTo>
                  <a:lnTo>
                    <a:pt x="3" y="230"/>
                  </a:lnTo>
                  <a:lnTo>
                    <a:pt x="7" y="237"/>
                  </a:lnTo>
                  <a:lnTo>
                    <a:pt x="12" y="243"/>
                  </a:lnTo>
                  <a:lnTo>
                    <a:pt x="18" y="248"/>
                  </a:lnTo>
                  <a:lnTo>
                    <a:pt x="25" y="252"/>
                  </a:lnTo>
                  <a:lnTo>
                    <a:pt x="34" y="256"/>
                  </a:lnTo>
                  <a:lnTo>
                    <a:pt x="41" y="256"/>
                  </a:lnTo>
                  <a:lnTo>
                    <a:pt x="299" y="256"/>
                  </a:lnTo>
                  <a:lnTo>
                    <a:pt x="299" y="256"/>
                  </a:lnTo>
                  <a:lnTo>
                    <a:pt x="308" y="256"/>
                  </a:lnTo>
                  <a:lnTo>
                    <a:pt x="315" y="252"/>
                  </a:lnTo>
                  <a:lnTo>
                    <a:pt x="322" y="248"/>
                  </a:lnTo>
                  <a:lnTo>
                    <a:pt x="330" y="243"/>
                  </a:lnTo>
                  <a:lnTo>
                    <a:pt x="335" y="237"/>
                  </a:lnTo>
                  <a:lnTo>
                    <a:pt x="339" y="230"/>
                  </a:lnTo>
                  <a:lnTo>
                    <a:pt x="340" y="221"/>
                  </a:lnTo>
                  <a:lnTo>
                    <a:pt x="342" y="214"/>
                  </a:lnTo>
                  <a:lnTo>
                    <a:pt x="342" y="42"/>
                  </a:lnTo>
                  <a:lnTo>
                    <a:pt x="342" y="42"/>
                  </a:lnTo>
                  <a:lnTo>
                    <a:pt x="340" y="33"/>
                  </a:lnTo>
                  <a:lnTo>
                    <a:pt x="339" y="25"/>
                  </a:lnTo>
                  <a:lnTo>
                    <a:pt x="335" y="18"/>
                  </a:lnTo>
                  <a:lnTo>
                    <a:pt x="330" y="11"/>
                  </a:lnTo>
                  <a:lnTo>
                    <a:pt x="322" y="7"/>
                  </a:lnTo>
                  <a:lnTo>
                    <a:pt x="315" y="2"/>
                  </a:lnTo>
                  <a:lnTo>
                    <a:pt x="308" y="0"/>
                  </a:lnTo>
                  <a:lnTo>
                    <a:pt x="299" y="0"/>
                  </a:lnTo>
                  <a:lnTo>
                    <a:pt x="299" y="0"/>
                  </a:lnTo>
                  <a:close/>
                  <a:moveTo>
                    <a:pt x="228" y="114"/>
                  </a:moveTo>
                  <a:lnTo>
                    <a:pt x="319" y="36"/>
                  </a:lnTo>
                  <a:lnTo>
                    <a:pt x="319" y="36"/>
                  </a:lnTo>
                  <a:lnTo>
                    <a:pt x="320" y="42"/>
                  </a:lnTo>
                  <a:lnTo>
                    <a:pt x="320" y="214"/>
                  </a:lnTo>
                  <a:lnTo>
                    <a:pt x="320" y="214"/>
                  </a:lnTo>
                  <a:lnTo>
                    <a:pt x="320" y="218"/>
                  </a:lnTo>
                  <a:lnTo>
                    <a:pt x="228" y="114"/>
                  </a:lnTo>
                  <a:close/>
                  <a:moveTo>
                    <a:pt x="299" y="20"/>
                  </a:moveTo>
                  <a:lnTo>
                    <a:pt x="299" y="20"/>
                  </a:lnTo>
                  <a:lnTo>
                    <a:pt x="302" y="22"/>
                  </a:lnTo>
                  <a:lnTo>
                    <a:pt x="170" y="134"/>
                  </a:lnTo>
                  <a:lnTo>
                    <a:pt x="38" y="22"/>
                  </a:lnTo>
                  <a:lnTo>
                    <a:pt x="38" y="22"/>
                  </a:lnTo>
                  <a:lnTo>
                    <a:pt x="41" y="20"/>
                  </a:lnTo>
                  <a:lnTo>
                    <a:pt x="299" y="20"/>
                  </a:lnTo>
                  <a:close/>
                  <a:moveTo>
                    <a:pt x="21" y="218"/>
                  </a:moveTo>
                  <a:lnTo>
                    <a:pt x="21" y="218"/>
                  </a:lnTo>
                  <a:lnTo>
                    <a:pt x="21" y="214"/>
                  </a:lnTo>
                  <a:lnTo>
                    <a:pt x="21" y="42"/>
                  </a:lnTo>
                  <a:lnTo>
                    <a:pt x="21" y="42"/>
                  </a:lnTo>
                  <a:lnTo>
                    <a:pt x="21" y="36"/>
                  </a:lnTo>
                  <a:lnTo>
                    <a:pt x="112" y="114"/>
                  </a:lnTo>
                  <a:lnTo>
                    <a:pt x="21" y="218"/>
                  </a:lnTo>
                  <a:close/>
                  <a:moveTo>
                    <a:pt x="41" y="234"/>
                  </a:moveTo>
                  <a:lnTo>
                    <a:pt x="41" y="234"/>
                  </a:lnTo>
                  <a:lnTo>
                    <a:pt x="36" y="234"/>
                  </a:lnTo>
                  <a:lnTo>
                    <a:pt x="128" y="127"/>
                  </a:lnTo>
                  <a:lnTo>
                    <a:pt x="163" y="158"/>
                  </a:lnTo>
                  <a:lnTo>
                    <a:pt x="163" y="158"/>
                  </a:lnTo>
                  <a:lnTo>
                    <a:pt x="166" y="160"/>
                  </a:lnTo>
                  <a:lnTo>
                    <a:pt x="170" y="160"/>
                  </a:lnTo>
                  <a:lnTo>
                    <a:pt x="170" y="160"/>
                  </a:lnTo>
                  <a:lnTo>
                    <a:pt x="174" y="160"/>
                  </a:lnTo>
                  <a:lnTo>
                    <a:pt x="177" y="158"/>
                  </a:lnTo>
                  <a:lnTo>
                    <a:pt x="212" y="127"/>
                  </a:lnTo>
                  <a:lnTo>
                    <a:pt x="306" y="234"/>
                  </a:lnTo>
                  <a:lnTo>
                    <a:pt x="306" y="234"/>
                  </a:lnTo>
                  <a:lnTo>
                    <a:pt x="299" y="234"/>
                  </a:lnTo>
                  <a:lnTo>
                    <a:pt x="41" y="234"/>
                  </a:lnTo>
                  <a:close/>
                </a:path>
              </a:pathLst>
            </a:custGeom>
            <a:solidFill>
              <a:schemeClr val="bg1"/>
            </a:solidFill>
            <a:ln w="9525">
              <a:noFill/>
              <a:round/>
            </a:ln>
          </p:spPr>
          <p:txBody>
            <a:bodyPr lIns="121920" tIns="60960" rIns="121920" bIns="60960"/>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1" fontAlgn="auto" hangingPunct="1">
                <a:spcBef>
                  <a:spcPts val="0"/>
                </a:spcBef>
                <a:spcAft>
                  <a:spcPts val="0"/>
                </a:spcAft>
                <a:defRPr/>
              </a:pPr>
              <a:endParaRPr lang="en-US" sz="3200">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P spid="25" grpId="0"/>
      <p:bldP spid="7"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1957</Words>
  <Application>WPS 演示</Application>
  <PresentationFormat>宽屏</PresentationFormat>
  <Paragraphs>199</Paragraphs>
  <Slides>18</Slides>
  <Notes>1</Notes>
  <HiddenSlides>0</HiddenSlides>
  <MMClips>0</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18</vt:i4>
      </vt:variant>
    </vt:vector>
  </HeadingPairs>
  <TitlesOfParts>
    <vt:vector size="35" baseType="lpstr">
      <vt:lpstr>Arial</vt:lpstr>
      <vt:lpstr>宋体</vt:lpstr>
      <vt:lpstr>Wingdings</vt:lpstr>
      <vt:lpstr>隶书</vt:lpstr>
      <vt:lpstr>微软雅黑</vt:lpstr>
      <vt:lpstr>Open Sans Extrabold</vt:lpstr>
      <vt:lpstr>Arial</vt:lpstr>
      <vt:lpstr>造字工房悦黑演示版常规体</vt:lpstr>
      <vt:lpstr>Segoe UI</vt:lpstr>
      <vt:lpstr>Open Sans</vt:lpstr>
      <vt:lpstr>Calibri</vt:lpstr>
      <vt:lpstr>Arial Unicode MS</vt:lpstr>
      <vt:lpstr>Calibri Light</vt:lpstr>
      <vt:lpstr>Kozuka Gothic Pro H</vt:lpstr>
      <vt:lpstr>黑体</vt:lpstr>
      <vt:lpstr>Segoe Print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李慧民</cp:lastModifiedBy>
  <cp:revision>33</cp:revision>
  <dcterms:created xsi:type="dcterms:W3CDTF">2018-05-14T09:51:00Z</dcterms:created>
  <dcterms:modified xsi:type="dcterms:W3CDTF">2018-07-11T06:03:17Z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