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sldIdLst>
    <p:sldId id="256" r:id="rId2"/>
    <p:sldId id="257" r:id="rId3"/>
    <p:sldId id="258" r:id="rId4"/>
    <p:sldId id="262" r:id="rId5"/>
    <p:sldId id="263" r:id="rId6"/>
    <p:sldId id="264" r:id="rId7"/>
    <p:sldId id="259" r:id="rId8"/>
    <p:sldId id="265" r:id="rId9"/>
    <p:sldId id="266" r:id="rId10"/>
    <p:sldId id="267" r:id="rId11"/>
    <p:sldId id="260" r:id="rId12"/>
    <p:sldId id="268" r:id="rId13"/>
    <p:sldId id="269" r:id="rId14"/>
    <p:sldId id="270" r:id="rId15"/>
    <p:sldId id="261" r:id="rId16"/>
    <p:sldId id="271" r:id="rId17"/>
    <p:sldId id="272" r:id="rId18"/>
    <p:sldId id="273" r:id="rId19"/>
    <p:sldId id="274" r:id="rId20"/>
  </p:sldIdLst>
  <p:sldSz cx="12192000" cy="6858000"/>
  <p:notesSz cx="6858000" cy="9144000"/>
  <p:embeddedFontLst>
    <p:embeddedFont>
      <p:font typeface="Century Gothic" panose="020B0502020202020204" pitchFamily="34" charset="0"/>
      <p:regular r:id="rId21"/>
      <p:bold r:id="rId22"/>
      <p:italic r:id="rId23"/>
      <p:boldItalic r:id="rId24"/>
    </p:embeddedFont>
    <p:embeddedFont>
      <p:font typeface="微软雅黑" panose="020B0503020204020204" pitchFamily="34" charset="-122"/>
      <p:regular r:id="rId25"/>
      <p:bold r:id="rId26"/>
    </p:embeddedFont>
    <p:embeddedFont>
      <p:font typeface="Calibri" panose="020F0502020204030204" pitchFamily="34" charset="0"/>
      <p:regular r:id="rId27"/>
      <p:bold r:id="rId28"/>
      <p:italic r:id="rId29"/>
      <p:boldItalic r:id="rId30"/>
    </p:embeddedFont>
    <p:embeddedFont>
      <p:font typeface="DengXian" panose="02010600030101010101" charset="-122"/>
      <p:regular r:id="rId31"/>
      <p:bold r:id="rId32"/>
    </p:embeddedFont>
    <p:embeddedFont>
      <p:font typeface="Open Sans" panose="020B0604020202020204" charset="0"/>
      <p:regular r:id="rId33"/>
      <p:bold r:id="rId34"/>
      <p:italic r:id="rId35"/>
      <p:boldItalic r:id="rId36"/>
    </p:embeddedFont>
    <p:embeddedFont>
      <p:font typeface="华文细黑" panose="02010600040101010101" pitchFamily="2" charset="-122"/>
      <p:regular r:id="rId37"/>
    </p:embeddedFont>
    <p:embeddedFont>
      <p:font typeface="微软雅黑 Light" panose="02010600030101010101" charset="-122"/>
      <p:regular r:id="rId38"/>
    </p:embeddedFont>
    <p:embeddedFont>
      <p:font typeface="Agency FB" panose="020B0503020202020204" pitchFamily="34" charset="0"/>
      <p:regular r:id="rId39"/>
      <p:bold r:id="rId40"/>
    </p:embeddedFont>
    <p:embeddedFont>
      <p:font typeface="FZKaTong-M19S" panose="02010600030101010101" charset="-122"/>
      <p:regular r:id="rId41"/>
    </p:embeddedFont>
    <p:embeddedFont>
      <p:font typeface="Impact" panose="020B0806030902050204" pitchFamily="34" charset="0"/>
      <p:regular r:id="rId42"/>
    </p:embeddedFont>
    <p:embeddedFont>
      <p:font typeface="DengXian Light" panose="02010600030101010101" charset="-122"/>
      <p:regular r:id="rId43"/>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5C6"/>
    <a:srgbClr val="FFD6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8"/>
    <p:restoredTop sz="94640"/>
  </p:normalViewPr>
  <p:slideViewPr>
    <p:cSldViewPr snapToGrid="0" snapToObjects="1" showGuides="1">
      <p:cViewPr varScale="1">
        <p:scale>
          <a:sx n="159" d="100"/>
          <a:sy n="159" d="100"/>
        </p:scale>
        <p:origin x="156" y="3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font" Target="fonts/font19.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font" Target="fonts/font14.fntdata"/><Relationship Id="rId42" Type="http://schemas.openxmlformats.org/officeDocument/2006/relationships/font" Target="fonts/font22.fntdata"/><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font" Target="fonts/font18.fntdata"/><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9.fntdata"/><Relationship Id="rId41" Type="http://schemas.openxmlformats.org/officeDocument/2006/relationships/font" Target="fonts/font2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font" Target="fonts/font17.fntdata"/><Relationship Id="rId40" Type="http://schemas.openxmlformats.org/officeDocument/2006/relationships/font" Target="fonts/font20.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43" Type="http://schemas.openxmlformats.org/officeDocument/2006/relationships/font" Target="fonts/font23.fntdata"/></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solidFill>
          </c:spPr>
          <c:dPt>
            <c:idx val="0"/>
            <c:bubble3D val="0"/>
            <c:spPr>
              <a:solidFill>
                <a:schemeClr val="tx2">
                  <a:alpha val="30000"/>
                </a:schemeClr>
              </a:solidFill>
            </c:spPr>
          </c:dPt>
          <c:dPt>
            <c:idx val="1"/>
            <c:bubble3D val="0"/>
            <c:spPr>
              <a:solidFill>
                <a:schemeClr val="accent2"/>
              </a:solidFill>
            </c:spPr>
          </c:dPt>
          <c:dPt>
            <c:idx val="2"/>
            <c:bubble3D val="0"/>
            <c:spPr>
              <a:solidFill>
                <a:schemeClr val="tx1">
                  <a:lumMod val="50000"/>
                  <a:lumOff val="50000"/>
                  <a:alpha val="70000"/>
                </a:schemeClr>
              </a:solidFill>
            </c:spPr>
          </c:dPt>
          <c:dPt>
            <c:idx val="3"/>
            <c:bubble3D val="0"/>
            <c:spPr>
              <a:solidFill>
                <a:schemeClr val="accent1">
                  <a:lumMod val="90000"/>
                </a:schemeClr>
              </a:solidFill>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8</c:v>
                </c:pt>
                <c:pt idx="1">
                  <c:v>5</c:v>
                </c:pt>
                <c:pt idx="2">
                  <c:v>7</c:v>
                </c:pt>
                <c:pt idx="3">
                  <c:v>12</c:v>
                </c:pt>
              </c:numCache>
            </c:numRef>
          </c:val>
        </c:ser>
        <c:dLbls>
          <c:showLegendKey val="0"/>
          <c:showVal val="0"/>
          <c:showCatName val="0"/>
          <c:showSerName val="0"/>
          <c:showPercent val="0"/>
          <c:showBubbleSize val="0"/>
          <c:showLeaderLines val="1"/>
        </c:dLbls>
        <c:firstSliceAng val="0"/>
        <c:holeSize val="34"/>
      </c:doughnutChart>
    </c:plotArea>
    <c:plotVisOnly val="1"/>
    <c:dispBlanksAs val="zero"/>
    <c:showDLblsOverMax val="0"/>
  </c:chart>
  <c:txPr>
    <a:bodyPr/>
    <a:lstStyle/>
    <a:p>
      <a:pPr>
        <a:defRPr lang="zh-CN" sz="1800">
          <a:latin typeface="Arial" panose="020B0604020202020204"/>
          <a:ea typeface="微软雅黑" panose="020B0503020204020204" pitchFamily="34" charset="-122"/>
          <a:sym typeface="Arial" panose="020B0604020202020204"/>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0238650724214998E-2"/>
          <c:y val="0.358964544206477"/>
          <c:w val="0.86666289977641697"/>
          <c:h val="0.50647781611544396"/>
        </c:manualLayout>
      </c:layout>
      <c:barChart>
        <c:barDir val="col"/>
        <c:grouping val="clustered"/>
        <c:varyColors val="0"/>
        <c:ser>
          <c:idx val="0"/>
          <c:order val="0"/>
          <c:tx>
            <c:strRef>
              <c:f>Sheet1!$B$1</c:f>
              <c:strCache>
                <c:ptCount val="1"/>
                <c:pt idx="0">
                  <c:v>列1</c:v>
                </c:pt>
              </c:strCache>
            </c:strRef>
          </c:tx>
          <c:spPr>
            <a:solidFill>
              <a:schemeClr val="bg2">
                <a:lumMod val="10000"/>
              </a:schemeClr>
            </a:solidFill>
            <a:ln w="19050" cmpd="sng">
              <a:noFill/>
            </a:ln>
            <a:effectLst/>
          </c:spPr>
          <c:invertIfNegative val="0"/>
          <c:dPt>
            <c:idx val="0"/>
            <c:invertIfNegative val="0"/>
            <c:bubble3D val="0"/>
            <c:spPr>
              <a:solidFill>
                <a:schemeClr val="accent5"/>
              </a:solidFill>
              <a:ln w="19050" cmpd="sng">
                <a:noFill/>
              </a:ln>
              <a:effectLst/>
            </c:spPr>
          </c:dPt>
          <c:dPt>
            <c:idx val="1"/>
            <c:invertIfNegative val="0"/>
            <c:bubble3D val="0"/>
            <c:spPr>
              <a:solidFill>
                <a:schemeClr val="accent6"/>
              </a:solidFill>
              <a:ln w="19050" cmpd="sng">
                <a:noFill/>
              </a:ln>
              <a:effectLst/>
            </c:spPr>
          </c:dPt>
          <c:dPt>
            <c:idx val="2"/>
            <c:invertIfNegative val="0"/>
            <c:bubble3D val="0"/>
            <c:spPr>
              <a:solidFill>
                <a:schemeClr val="accent5"/>
              </a:solidFill>
              <a:ln w="19050" cmpd="sng">
                <a:noFill/>
              </a:ln>
              <a:effectLst/>
            </c:spPr>
          </c:dPt>
          <c:dPt>
            <c:idx val="3"/>
            <c:invertIfNegative val="0"/>
            <c:bubble3D val="0"/>
            <c:spPr>
              <a:solidFill>
                <a:schemeClr val="accent6"/>
              </a:solidFill>
              <a:ln w="19050" cmpd="sng">
                <a:noFill/>
              </a:ln>
              <a:effectLst/>
            </c:spPr>
          </c:dPt>
          <c:dPt>
            <c:idx val="4"/>
            <c:invertIfNegative val="0"/>
            <c:bubble3D val="0"/>
            <c:spPr>
              <a:solidFill>
                <a:schemeClr val="accent5"/>
              </a:solidFill>
              <a:ln w="19050" cmpd="sng">
                <a:noFill/>
              </a:ln>
              <a:effectLst/>
            </c:spPr>
          </c:dPt>
          <c:dPt>
            <c:idx val="5"/>
            <c:invertIfNegative val="0"/>
            <c:bubble3D val="0"/>
            <c:spPr>
              <a:solidFill>
                <a:schemeClr val="accent6"/>
              </a:solidFill>
              <a:ln w="19050" cmpd="sng">
                <a:noFill/>
              </a:ln>
              <a:effectLst/>
            </c:spPr>
          </c:dPt>
          <c:dPt>
            <c:idx val="6"/>
            <c:invertIfNegative val="0"/>
            <c:bubble3D val="0"/>
            <c:spPr>
              <a:solidFill>
                <a:schemeClr val="accent5"/>
              </a:solidFill>
              <a:ln w="19050" cmpd="sng">
                <a:noFill/>
              </a:ln>
              <a:effectLst/>
            </c:spPr>
          </c:dPt>
          <c:dPt>
            <c:idx val="7"/>
            <c:invertIfNegative val="0"/>
            <c:bubble3D val="0"/>
            <c:spPr>
              <a:solidFill>
                <a:schemeClr val="accent6"/>
              </a:solidFill>
              <a:ln w="19050" cmpd="sng">
                <a:noFill/>
              </a:ln>
              <a:effectLst/>
            </c:spPr>
          </c:dPt>
          <c:dPt>
            <c:idx val="8"/>
            <c:invertIfNegative val="0"/>
            <c:bubble3D val="0"/>
            <c:spPr>
              <a:solidFill>
                <a:schemeClr val="accent5"/>
              </a:solidFill>
              <a:ln w="19050" cmpd="sng">
                <a:noFill/>
              </a:ln>
              <a:effectLst/>
            </c:spPr>
          </c:dPt>
          <c:dPt>
            <c:idx val="9"/>
            <c:invertIfNegative val="0"/>
            <c:bubble3D val="0"/>
            <c:spPr>
              <a:solidFill>
                <a:schemeClr val="accent6"/>
              </a:solidFill>
              <a:ln w="19050" cmpd="sng">
                <a:noFill/>
              </a:ln>
              <a:effectLst/>
            </c:spPr>
          </c:dPt>
          <c:cat>
            <c:strRef>
              <c:f>Sheet1!$A$2:$A$11</c:f>
              <c:strCache>
                <c:ptCount val="10"/>
                <c:pt idx="0">
                  <c:v>一月</c:v>
                </c:pt>
                <c:pt idx="1">
                  <c:v>二月</c:v>
                </c:pt>
                <c:pt idx="2">
                  <c:v>三月</c:v>
                </c:pt>
                <c:pt idx="3">
                  <c:v>四月</c:v>
                </c:pt>
                <c:pt idx="4">
                  <c:v>五月</c:v>
                </c:pt>
                <c:pt idx="5">
                  <c:v>六月</c:v>
                </c:pt>
                <c:pt idx="6">
                  <c:v>七月</c:v>
                </c:pt>
                <c:pt idx="7">
                  <c:v>八月</c:v>
                </c:pt>
                <c:pt idx="8">
                  <c:v>九月</c:v>
                </c:pt>
                <c:pt idx="9">
                  <c:v>十月</c:v>
                </c:pt>
              </c:strCache>
            </c:strRef>
          </c:cat>
          <c:val>
            <c:numRef>
              <c:f>Sheet1!$B$2:$B$11</c:f>
              <c:numCache>
                <c:formatCode>General</c:formatCode>
                <c:ptCount val="10"/>
                <c:pt idx="0">
                  <c:v>32</c:v>
                </c:pt>
                <c:pt idx="1">
                  <c:v>32</c:v>
                </c:pt>
                <c:pt idx="2">
                  <c:v>28</c:v>
                </c:pt>
                <c:pt idx="3">
                  <c:v>12</c:v>
                </c:pt>
                <c:pt idx="4">
                  <c:v>15</c:v>
                </c:pt>
                <c:pt idx="5">
                  <c:v>7.6</c:v>
                </c:pt>
                <c:pt idx="6">
                  <c:v>2.2000000000000002</c:v>
                </c:pt>
                <c:pt idx="7">
                  <c:v>7</c:v>
                </c:pt>
                <c:pt idx="8">
                  <c:v>16</c:v>
                </c:pt>
                <c:pt idx="9">
                  <c:v>15</c:v>
                </c:pt>
              </c:numCache>
            </c:numRef>
          </c:val>
        </c:ser>
        <c:dLbls>
          <c:showLegendKey val="0"/>
          <c:showVal val="0"/>
          <c:showCatName val="0"/>
          <c:showSerName val="0"/>
          <c:showPercent val="0"/>
          <c:showBubbleSize val="0"/>
        </c:dLbls>
        <c:gapWidth val="150"/>
        <c:axId val="413448200"/>
        <c:axId val="413448592"/>
      </c:barChart>
      <c:catAx>
        <c:axId val="413448200"/>
        <c:scaling>
          <c:orientation val="minMax"/>
        </c:scaling>
        <c:delete val="0"/>
        <c:axPos val="b"/>
        <c:numFmt formatCode="General" sourceLinked="1"/>
        <c:majorTickMark val="none"/>
        <c:minorTickMark val="none"/>
        <c:tickLblPos val="nextTo"/>
        <c:spPr>
          <a:noFill/>
          <a:ln w="9525" cap="flat" cmpd="sng" algn="ctr">
            <a:noFill/>
            <a:prstDash val="solid"/>
            <a:round/>
          </a:ln>
          <a:effectLst/>
        </c:spPr>
        <c:txPr>
          <a:bodyPr rot="-60000000" spcFirstLastPara="0" vertOverflow="ellipsis" horzOverflow="overflow" vert="horz" wrap="square" anchor="ctr" anchorCtr="1"/>
          <a:lstStyle/>
          <a:p>
            <a:pPr>
              <a:defRPr lang="zh-CN" sz="1000" b="0" i="0" u="none" strike="noStrike" kern="1200" baseline="0">
                <a:solidFill>
                  <a:schemeClr val="bg1">
                    <a:lumMod val="75000"/>
                  </a:schemeClr>
                </a:solidFill>
                <a:latin typeface="+mn-lt"/>
                <a:ea typeface="+mn-ea"/>
                <a:cs typeface="+mn-cs"/>
              </a:defRPr>
            </a:pPr>
            <a:endParaRPr lang="zh-CN"/>
          </a:p>
        </c:txPr>
        <c:crossAx val="413448592"/>
        <c:crosses val="autoZero"/>
        <c:auto val="1"/>
        <c:lblAlgn val="ctr"/>
        <c:lblOffset val="100"/>
        <c:noMultiLvlLbl val="0"/>
      </c:catAx>
      <c:valAx>
        <c:axId val="413448592"/>
        <c:scaling>
          <c:orientation val="minMax"/>
        </c:scaling>
        <c:delete val="0"/>
        <c:axPos val="l"/>
        <c:majorGridlines>
          <c:spPr>
            <a:ln w="9525" cap="flat" cmpd="sng" algn="ctr">
              <a:noFill/>
              <a:prstDash val="solid"/>
              <a:round/>
            </a:ln>
            <a:effectLst/>
          </c:spPr>
        </c:majorGridlines>
        <c:numFmt formatCode="General" sourceLinked="1"/>
        <c:majorTickMark val="none"/>
        <c:minorTickMark val="none"/>
        <c:tickLblPos val="nextTo"/>
        <c:spPr>
          <a:noFill/>
          <a:ln w="9525" cap="flat" cmpd="sng" algn="ctr">
            <a:noFill/>
            <a:prstDash val="solid"/>
            <a:round/>
          </a:ln>
          <a:effectLst/>
        </c:spPr>
        <c:txPr>
          <a:bodyPr rot="-60000000" spcFirstLastPara="0" vertOverflow="ellipsis" horzOverflow="overflow" vert="horz" wrap="square" anchor="ctr" anchorCtr="1"/>
          <a:lstStyle/>
          <a:p>
            <a:pPr>
              <a:defRPr lang="zh-CN" sz="1100" b="0" i="0" u="none" strike="noStrike" kern="1200" baseline="0">
                <a:solidFill>
                  <a:schemeClr val="bg1">
                    <a:lumMod val="95000"/>
                  </a:schemeClr>
                </a:solidFill>
                <a:latin typeface="+mn-lt"/>
                <a:ea typeface="+mn-ea"/>
                <a:cs typeface="+mn-cs"/>
              </a:defRPr>
            </a:pPr>
            <a:endParaRPr lang="zh-CN"/>
          </a:p>
        </c:txPr>
        <c:crossAx val="413448200"/>
        <c:crosses val="autoZero"/>
        <c:crossBetween val="between"/>
      </c:valAx>
      <c:spPr>
        <a:noFill/>
        <a:ln>
          <a:noFill/>
        </a:ln>
        <a:effectLst/>
      </c:spPr>
    </c:plotArea>
    <c:plotVisOnly val="1"/>
    <c:dispBlanksAs val="zero"/>
    <c:showDLblsOverMax val="0"/>
  </c:chart>
  <c:spPr>
    <a:noFill/>
    <a:ln>
      <a:noFill/>
    </a:ln>
    <a:effectLst/>
  </c:spPr>
  <c:txPr>
    <a:bodyPr rot="0" spcFirstLastPara="0" vertOverflow="ellipsis" horzOverflow="overflow" vert="horz" wrap="square" anchor="ctr" anchorCtr="1"/>
    <a:lstStyle/>
    <a:p>
      <a:pPr>
        <a:defRPr lang="zh-CN" sz="1100">
          <a:solidFill>
            <a:srgbClr val="17252F"/>
          </a:solidFill>
        </a:defRPr>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p:cNvSpPr>
            <a:spLocks noGrp="1"/>
          </p:cNvSpPr>
          <p:nvPr>
            <p:ph type="dt" sz="half" idx="10"/>
          </p:nvPr>
        </p:nvSpPr>
        <p:spPr/>
        <p:txBody>
          <a:bodyPr/>
          <a:lstStyle/>
          <a:p>
            <a:fld id="{361FCB43-9632-0240-A042-35C09580DB4C}" type="datetimeFigureOut">
              <a:rPr kumimoji="1" lang="zh-CN" altLang="en-US" smtClean="0"/>
              <a:t>2018/7/14 Saturday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22C4D406-BD27-5C45-9857-91E5E54C4C2F}" type="slidenum">
              <a:rPr kumimoji="1" lang="zh-CN" altLang="en-US" smtClean="0"/>
              <a:t>‹#›</a:t>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竖排文本占位符 2"/>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361FCB43-9632-0240-A042-35C09580DB4C}" type="datetimeFigureOut">
              <a:rPr kumimoji="1" lang="zh-CN" altLang="en-US" smtClean="0"/>
              <a:t>2018/7/14 Saturday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22C4D406-BD27-5C45-9857-91E5E54C4C2F}" type="slidenum">
              <a:rPr kumimoji="1" lang="zh-CN" altLang="en-US" smtClean="0"/>
              <a:t>‹#›</a:t>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本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361FCB43-9632-0240-A042-35C09580DB4C}" type="datetimeFigureOut">
              <a:rPr kumimoji="1" lang="zh-CN" altLang="en-US" smtClean="0"/>
              <a:t>2018/7/14 Saturday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22C4D406-BD27-5C45-9857-91E5E54C4C2F}" type="slidenum">
              <a:rPr kumimoji="1" lang="zh-CN" altLang="en-US" smtClean="0"/>
              <a:t>‹#›</a:t>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FD6D7"/>
        </a:solidFill>
        <a:effectLst/>
      </p:bgPr>
    </p:bg>
    <p:spTree>
      <p:nvGrpSpPr>
        <p:cNvPr id="1" name=""/>
        <p:cNvGrpSpPr/>
        <p:nvPr/>
      </p:nvGrpSpPr>
      <p:grpSpPr>
        <a:xfrm>
          <a:off x="0" y="0"/>
          <a:ext cx="0" cy="0"/>
          <a:chOff x="0" y="0"/>
          <a:chExt cx="0" cy="0"/>
        </a:xfrm>
      </p:grpSpPr>
      <p:sp>
        <p:nvSpPr>
          <p:cNvPr id="7" name="矩形 6"/>
          <p:cNvSpPr/>
          <p:nvPr userDrawn="1"/>
        </p:nvSpPr>
        <p:spPr>
          <a:xfrm>
            <a:off x="348342" y="292253"/>
            <a:ext cx="11495315" cy="6386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文本框 7"/>
          <p:cNvSpPr txBox="1"/>
          <p:nvPr userDrawn="1"/>
        </p:nvSpPr>
        <p:spPr>
          <a:xfrm>
            <a:off x="5114441" y="292253"/>
            <a:ext cx="2236510" cy="400110"/>
          </a:xfrm>
          <a:prstGeom prst="rect">
            <a:avLst/>
          </a:prstGeom>
          <a:noFill/>
        </p:spPr>
        <p:txBody>
          <a:bodyPr wrap="none" rtlCol="0">
            <a:spAutoFit/>
          </a:bodyPr>
          <a:lstStyle/>
          <a:p>
            <a:r>
              <a:rPr kumimoji="1" lang="zh-CN" altLang="en-US" sz="2000" dirty="0">
                <a:latin typeface="思源黑体 CN Normal" panose="020B0400000000000000" charset="-122"/>
                <a:ea typeface="思源黑体 CN Normal" panose="020B0400000000000000" charset="-122"/>
                <a:cs typeface="思源黑体 CN Normal" panose="020B0400000000000000" charset="-122"/>
              </a:rPr>
              <a:t>单击输入您的文本</a:t>
            </a:r>
          </a:p>
        </p:txBody>
      </p:sp>
      <p:sp>
        <p:nvSpPr>
          <p:cNvPr id="9" name="文本框 8"/>
          <p:cNvSpPr txBox="1"/>
          <p:nvPr userDrawn="1"/>
        </p:nvSpPr>
        <p:spPr>
          <a:xfrm>
            <a:off x="4962156" y="630371"/>
            <a:ext cx="2541080" cy="338554"/>
          </a:xfrm>
          <a:prstGeom prst="rect">
            <a:avLst/>
          </a:prstGeom>
          <a:noFill/>
        </p:spPr>
        <p:txBody>
          <a:bodyPr wrap="none" rtlCol="0">
            <a:spAutoFit/>
          </a:bodyPr>
          <a:lstStyle/>
          <a:p>
            <a:r>
              <a:rPr kumimoji="1" lang="en-US" altLang="zh-CN" sz="1600" dirty="0">
                <a:solidFill>
                  <a:schemeClr val="tx1">
                    <a:lumMod val="65000"/>
                    <a:lumOff val="35000"/>
                  </a:schemeClr>
                </a:solidFill>
              </a:rPr>
              <a:t>Please</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enter</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your</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text</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here</a:t>
            </a:r>
            <a:endParaRPr kumimoji="1" lang="zh-CN" altLang="en-US" sz="1600" dirty="0">
              <a:solidFill>
                <a:schemeClr val="tx1">
                  <a:lumMod val="65000"/>
                  <a:lumOff val="35000"/>
                </a:schemeClr>
              </a:solidFill>
            </a:endParaRPr>
          </a:p>
        </p:txBody>
      </p:sp>
      <p:pic>
        <p:nvPicPr>
          <p:cNvPr id="10" name="图片 9"/>
          <p:cNvPicPr>
            <a:picLocks noChangeAspect="1"/>
          </p:cNvPicPr>
          <p:nvPr userDrawn="1"/>
        </p:nvPicPr>
        <p:blipFill rotWithShape="1">
          <a:blip r:embed="rId2"/>
          <a:srcRect l="-15660" b="-5997"/>
          <a:stretch>
            <a:fillRect/>
          </a:stretch>
        </p:blipFill>
        <p:spPr>
          <a:xfrm rot="16200000">
            <a:off x="10800795" y="5506576"/>
            <a:ext cx="1327355" cy="1698234"/>
          </a:xfrm>
          <a:prstGeom prst="rect">
            <a:avLst/>
          </a:prstGeom>
        </p:spPr>
      </p:pic>
      <p:pic>
        <p:nvPicPr>
          <p:cNvPr id="11" name="图片 10"/>
          <p:cNvPicPr>
            <a:picLocks noChangeAspect="1"/>
          </p:cNvPicPr>
          <p:nvPr userDrawn="1"/>
        </p:nvPicPr>
        <p:blipFill rotWithShape="1">
          <a:blip r:embed="rId3"/>
          <a:srcRect l="-778"/>
          <a:stretch>
            <a:fillRect/>
          </a:stretch>
        </p:blipFill>
        <p:spPr>
          <a:xfrm rot="16200000">
            <a:off x="-210693" y="5163146"/>
            <a:ext cx="1775087" cy="159097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p:cNvSpPr>
            <a:spLocks noGrp="1"/>
          </p:cNvSpPr>
          <p:nvPr>
            <p:ph type="dt" sz="half" idx="10"/>
          </p:nvPr>
        </p:nvSpPr>
        <p:spPr/>
        <p:txBody>
          <a:bodyPr/>
          <a:lstStyle/>
          <a:p>
            <a:fld id="{361FCB43-9632-0240-A042-35C09580DB4C}" type="datetimeFigureOut">
              <a:rPr kumimoji="1" lang="zh-CN" altLang="en-US" smtClean="0"/>
              <a:t>2018/7/14 Saturday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22C4D406-BD27-5C45-9857-91E5E54C4C2F}" type="slidenum">
              <a:rPr kumimoji="1" lang="zh-CN" altLang="en-US" smtClean="0"/>
              <a:t>‹#›</a:t>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p:cNvSpPr>
            <a:spLocks noGrp="1"/>
          </p:cNvSpPr>
          <p:nvPr>
            <p:ph type="dt" sz="half" idx="10"/>
          </p:nvPr>
        </p:nvSpPr>
        <p:spPr/>
        <p:txBody>
          <a:bodyPr/>
          <a:lstStyle/>
          <a:p>
            <a:fld id="{361FCB43-9632-0240-A042-35C09580DB4C}" type="datetimeFigureOut">
              <a:rPr kumimoji="1" lang="zh-CN" altLang="en-US" smtClean="0"/>
              <a:t>2018/7/14 Saturday</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22C4D406-BD27-5C45-9857-91E5E54C4C2F}" type="slidenum">
              <a:rPr kumimoji="1" lang="zh-CN" altLang="en-US" smtClean="0"/>
              <a:t>‹#›</a:t>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p:cNvSpPr>
            <a:spLocks noGrp="1"/>
          </p:cNvSpPr>
          <p:nvPr>
            <p:ph type="dt" sz="half" idx="10"/>
          </p:nvPr>
        </p:nvSpPr>
        <p:spPr/>
        <p:txBody>
          <a:bodyPr/>
          <a:lstStyle/>
          <a:p>
            <a:fld id="{361FCB43-9632-0240-A042-35C09580DB4C}" type="datetimeFigureOut">
              <a:rPr kumimoji="1" lang="zh-CN" altLang="en-US" smtClean="0"/>
              <a:t>2018/7/14 Saturday</a:t>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幻灯片编号占位符 8"/>
          <p:cNvSpPr>
            <a:spLocks noGrp="1"/>
          </p:cNvSpPr>
          <p:nvPr>
            <p:ph type="sldNum" sz="quarter" idx="12"/>
          </p:nvPr>
        </p:nvSpPr>
        <p:spPr/>
        <p:txBody>
          <a:bodyPr/>
          <a:lstStyle/>
          <a:p>
            <a:fld id="{22C4D406-BD27-5C45-9857-91E5E54C4C2F}" type="slidenum">
              <a:rPr kumimoji="1" lang="zh-CN" altLang="en-US" smtClean="0"/>
              <a:t>‹#›</a:t>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日期占位符 2"/>
          <p:cNvSpPr>
            <a:spLocks noGrp="1"/>
          </p:cNvSpPr>
          <p:nvPr>
            <p:ph type="dt" sz="half" idx="10"/>
          </p:nvPr>
        </p:nvSpPr>
        <p:spPr/>
        <p:txBody>
          <a:bodyPr/>
          <a:lstStyle/>
          <a:p>
            <a:fld id="{361FCB43-9632-0240-A042-35C09580DB4C}" type="datetimeFigureOut">
              <a:rPr kumimoji="1" lang="zh-CN" altLang="en-US" smtClean="0"/>
              <a:t>2018/7/14 Saturday</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幻灯片编号占位符 4"/>
          <p:cNvSpPr>
            <a:spLocks noGrp="1"/>
          </p:cNvSpPr>
          <p:nvPr>
            <p:ph type="sldNum" sz="quarter" idx="12"/>
          </p:nvPr>
        </p:nvSpPr>
        <p:spPr/>
        <p:txBody>
          <a:bodyPr/>
          <a:lstStyle/>
          <a:p>
            <a:fld id="{22C4D406-BD27-5C45-9857-91E5E54C4C2F}" type="slidenum">
              <a:rPr kumimoji="1" lang="zh-CN" altLang="en-US" smtClean="0"/>
              <a:t>‹#›</a:t>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61FCB43-9632-0240-A042-35C09580DB4C}" type="datetimeFigureOut">
              <a:rPr kumimoji="1" lang="zh-CN" altLang="en-US" smtClean="0"/>
              <a:t>2018/7/14 Saturday</a:t>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幻灯片编号占位符 3"/>
          <p:cNvSpPr>
            <a:spLocks noGrp="1"/>
          </p:cNvSpPr>
          <p:nvPr>
            <p:ph type="sldNum" sz="quarter" idx="12"/>
          </p:nvPr>
        </p:nvSpPr>
        <p:spPr/>
        <p:txBody>
          <a:bodyPr/>
          <a:lstStyle/>
          <a:p>
            <a:fld id="{22C4D406-BD27-5C45-9857-91E5E54C4C2F}" type="slidenum">
              <a:rPr kumimoji="1" lang="zh-CN" altLang="en-US" smtClean="0"/>
              <a:t>‹#›</a:t>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361FCB43-9632-0240-A042-35C09580DB4C}" type="datetimeFigureOut">
              <a:rPr kumimoji="1" lang="zh-CN" altLang="en-US" smtClean="0"/>
              <a:t>2018/7/14 Saturday</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22C4D406-BD27-5C45-9857-91E5E54C4C2F}" type="slidenum">
              <a:rPr kumimoji="1" lang="zh-CN" altLang="en-US" smtClean="0"/>
              <a:t>‹#›</a:t>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361FCB43-9632-0240-A042-35C09580DB4C}" type="datetimeFigureOut">
              <a:rPr kumimoji="1" lang="zh-CN" altLang="en-US" smtClean="0"/>
              <a:t>2018/7/14 Saturday</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22C4D406-BD27-5C45-9857-91E5E54C4C2F}" type="slidenum">
              <a:rPr kumimoji="1" lang="zh-CN" altLang="en-US" smtClean="0"/>
              <a:t>‹#›</a:t>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1FCB43-9632-0240-A042-35C09580DB4C}" type="datetimeFigureOut">
              <a:rPr kumimoji="1" lang="zh-CN" altLang="en-US" smtClean="0"/>
              <a:t>2018/7/14 Saturday</a:t>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C4D406-BD27-5C45-9857-91E5E54C4C2F}" type="slidenum">
              <a:rPr kumimoji="1" lang="zh-CN" altLang="en-US" smtClean="0"/>
              <a:t>‹#›</a:t>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tags" Target="../tags/tag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D6D7"/>
        </a:solidFill>
        <a:effectLst/>
      </p:bgPr>
    </p:bg>
    <p:spTree>
      <p:nvGrpSpPr>
        <p:cNvPr id="1" name=""/>
        <p:cNvGrpSpPr/>
        <p:nvPr/>
      </p:nvGrpSpPr>
      <p:grpSpPr>
        <a:xfrm>
          <a:off x="0" y="0"/>
          <a:ext cx="0" cy="0"/>
          <a:chOff x="0" y="0"/>
          <a:chExt cx="0" cy="0"/>
        </a:xfrm>
      </p:grpSpPr>
      <p:sp>
        <p:nvSpPr>
          <p:cNvPr id="6" name="矩形 5"/>
          <p:cNvSpPr/>
          <p:nvPr/>
        </p:nvSpPr>
        <p:spPr>
          <a:xfrm>
            <a:off x="319314" y="261257"/>
            <a:ext cx="11495315" cy="6386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p:nvSpPr>
        <p:spPr>
          <a:xfrm>
            <a:off x="566057" y="439058"/>
            <a:ext cx="11023600" cy="597988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8" name="图片 7"/>
          <p:cNvPicPr>
            <a:picLocks noChangeAspect="1"/>
          </p:cNvPicPr>
          <p:nvPr/>
        </p:nvPicPr>
        <p:blipFill rotWithShape="1">
          <a:blip r:embed="rId2"/>
          <a:srcRect/>
          <a:stretch>
            <a:fillRect/>
          </a:stretch>
        </p:blipFill>
        <p:spPr>
          <a:xfrm rot="16200000">
            <a:off x="-173120" y="-158530"/>
            <a:ext cx="3135160" cy="2788919"/>
          </a:xfrm>
          <a:prstGeom prst="rect">
            <a:avLst/>
          </a:prstGeom>
        </p:spPr>
      </p:pic>
      <p:pic>
        <p:nvPicPr>
          <p:cNvPr id="9" name="图片 8"/>
          <p:cNvPicPr>
            <a:picLocks noChangeAspect="1"/>
          </p:cNvPicPr>
          <p:nvPr/>
        </p:nvPicPr>
        <p:blipFill rotWithShape="1">
          <a:blip r:embed="rId3"/>
          <a:srcRect l="-15660" b="-5997"/>
          <a:stretch>
            <a:fillRect/>
          </a:stretch>
        </p:blipFill>
        <p:spPr>
          <a:xfrm rot="16200000">
            <a:off x="9530180" y="4461065"/>
            <a:ext cx="2103117" cy="2690753"/>
          </a:xfrm>
          <a:prstGeom prst="rect">
            <a:avLst/>
          </a:prstGeom>
        </p:spPr>
      </p:pic>
      <p:pic>
        <p:nvPicPr>
          <p:cNvPr id="10" name="图片 9"/>
          <p:cNvPicPr>
            <a:picLocks noChangeAspect="1"/>
          </p:cNvPicPr>
          <p:nvPr/>
        </p:nvPicPr>
        <p:blipFill rotWithShape="1">
          <a:blip r:embed="rId4"/>
          <a:srcRect l="-778"/>
          <a:stretch>
            <a:fillRect/>
          </a:stretch>
        </p:blipFill>
        <p:spPr>
          <a:xfrm rot="16200000">
            <a:off x="69330" y="4133693"/>
            <a:ext cx="2651348" cy="2376352"/>
          </a:xfrm>
          <a:prstGeom prst="rect">
            <a:avLst/>
          </a:prstGeom>
        </p:spPr>
      </p:pic>
      <p:pic>
        <p:nvPicPr>
          <p:cNvPr id="11" name="图片 10"/>
          <p:cNvPicPr>
            <a:picLocks noChangeAspect="1"/>
          </p:cNvPicPr>
          <p:nvPr/>
        </p:nvPicPr>
        <p:blipFill rotWithShape="1">
          <a:blip r:embed="rId2"/>
          <a:srcRect/>
          <a:stretch>
            <a:fillRect/>
          </a:stretch>
        </p:blipFill>
        <p:spPr>
          <a:xfrm rot="5400000" flipH="1">
            <a:off x="9150273" y="-155042"/>
            <a:ext cx="3198293" cy="2845079"/>
          </a:xfrm>
          <a:prstGeom prst="rect">
            <a:avLst/>
          </a:prstGeom>
        </p:spPr>
      </p:pic>
      <p:sp>
        <p:nvSpPr>
          <p:cNvPr id="12" name="文本框 11"/>
          <p:cNvSpPr txBox="1"/>
          <p:nvPr/>
        </p:nvSpPr>
        <p:spPr>
          <a:xfrm>
            <a:off x="2183221" y="2025737"/>
            <a:ext cx="7879080" cy="1015663"/>
          </a:xfrm>
          <a:prstGeom prst="rect">
            <a:avLst/>
          </a:prstGeom>
          <a:noFill/>
        </p:spPr>
        <p:txBody>
          <a:bodyPr wrap="none" rtlCol="0">
            <a:spAutoFit/>
          </a:bodyPr>
          <a:lstStyle/>
          <a:p>
            <a:r>
              <a:rPr kumimoji="1" lang="zh-CN" altLang="en-US" sz="6000" dirty="0">
                <a:latin typeface="微软雅黑 Light" panose="020B0502040204020203" pitchFamily="34" charset="-122"/>
                <a:ea typeface="微软雅黑 Light" panose="020B0502040204020203" pitchFamily="34" charset="-122"/>
                <a:cs typeface="思源黑体 CN Light" panose="020B0300000000000000" charset="-122"/>
              </a:rPr>
              <a:t>粉色清新工作汇报模板</a:t>
            </a:r>
          </a:p>
        </p:txBody>
      </p:sp>
      <p:sp>
        <p:nvSpPr>
          <p:cNvPr id="13" name="圆角矩形 12"/>
          <p:cNvSpPr/>
          <p:nvPr/>
        </p:nvSpPr>
        <p:spPr>
          <a:xfrm>
            <a:off x="2899040" y="3709408"/>
            <a:ext cx="6447442" cy="503802"/>
          </a:xfrm>
          <a:prstGeom prst="roundRect">
            <a:avLst>
              <a:gd name="adj" fmla="val 50000"/>
            </a:avLst>
          </a:prstGeom>
          <a:solidFill>
            <a:srgbClr val="FFD6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文本框 13"/>
          <p:cNvSpPr txBox="1"/>
          <p:nvPr/>
        </p:nvSpPr>
        <p:spPr>
          <a:xfrm>
            <a:off x="3047630" y="3769258"/>
            <a:ext cx="6150262" cy="400110"/>
          </a:xfrm>
          <a:prstGeom prst="rect">
            <a:avLst/>
          </a:prstGeom>
          <a:noFill/>
        </p:spPr>
        <p:txBody>
          <a:bodyPr wrap="square" rtlCol="0">
            <a:spAutoFit/>
          </a:bodyPr>
          <a:lstStyle/>
          <a:p>
            <a:pPr algn="dist"/>
            <a:r>
              <a:rPr kumimoji="1" lang="zh-CN" altLang="en-US" sz="2000" dirty="0">
                <a:solidFill>
                  <a:schemeClr val="tx1">
                    <a:lumMod val="65000"/>
                    <a:lumOff val="35000"/>
                  </a:schemeClr>
                </a:solidFill>
                <a:latin typeface="思源黑体 CN Light" panose="020B0300000000000000" charset="-122"/>
                <a:ea typeface="思源黑体 CN Light" panose="020B0300000000000000" charset="-122"/>
                <a:cs typeface="思源黑体 CN Light" panose="020B0300000000000000" charset="-122"/>
              </a:rPr>
              <a:t>工作汇报</a:t>
            </a:r>
            <a:r>
              <a:rPr kumimoji="1" lang="zh-CN" altLang="en-US" sz="2000" dirty="0">
                <a:solidFill>
                  <a:schemeClr val="tx1">
                    <a:lumMod val="65000"/>
                    <a:lumOff val="35000"/>
                  </a:schemeClr>
                </a:solidFill>
                <a:latin typeface="+mn-ea"/>
                <a:cs typeface="思源黑体 CN Light" panose="020B0300000000000000" charset="-122"/>
              </a:rPr>
              <a:t>／</a:t>
            </a:r>
            <a:r>
              <a:rPr kumimoji="1" lang="zh-CN" altLang="en-US" sz="2000" dirty="0">
                <a:solidFill>
                  <a:schemeClr val="tx1">
                    <a:lumMod val="65000"/>
                    <a:lumOff val="35000"/>
                  </a:schemeClr>
                </a:solidFill>
                <a:latin typeface="思源黑体 CN Light" panose="020B0300000000000000" charset="-122"/>
                <a:ea typeface="思源黑体 CN Light" panose="020B0300000000000000" charset="-122"/>
                <a:cs typeface="思源黑体 CN Light" panose="020B0300000000000000" charset="-122"/>
              </a:rPr>
              <a:t>工作总结</a:t>
            </a:r>
            <a:r>
              <a:rPr kumimoji="1" lang="zh-CN" altLang="en-US" sz="2000" dirty="0">
                <a:solidFill>
                  <a:schemeClr val="tx1">
                    <a:lumMod val="65000"/>
                    <a:lumOff val="35000"/>
                  </a:schemeClr>
                </a:solidFill>
                <a:latin typeface="+mn-ea"/>
                <a:cs typeface="思源黑体 CN Light" panose="020B0300000000000000" charset="-122"/>
              </a:rPr>
              <a:t>／</a:t>
            </a:r>
            <a:r>
              <a:rPr kumimoji="1" lang="zh-CN" altLang="en-US" sz="2000" dirty="0">
                <a:solidFill>
                  <a:schemeClr val="tx1">
                    <a:lumMod val="65000"/>
                    <a:lumOff val="35000"/>
                  </a:schemeClr>
                </a:solidFill>
                <a:latin typeface="思源黑体 CN Light" panose="020B0300000000000000" charset="-122"/>
                <a:ea typeface="思源黑体 CN Light" panose="020B0300000000000000" charset="-122"/>
                <a:cs typeface="思源黑体 CN Light" panose="020B0300000000000000" charset="-122"/>
              </a:rPr>
              <a:t>述职报告</a:t>
            </a:r>
            <a:r>
              <a:rPr kumimoji="1" lang="zh-CN" altLang="en-US" sz="2000" dirty="0">
                <a:solidFill>
                  <a:schemeClr val="tx1">
                    <a:lumMod val="65000"/>
                    <a:lumOff val="35000"/>
                  </a:schemeClr>
                </a:solidFill>
                <a:latin typeface="+mn-ea"/>
                <a:cs typeface="思源黑体 CN Light" panose="020B0300000000000000" charset="-122"/>
              </a:rPr>
              <a:t>／</a:t>
            </a:r>
            <a:r>
              <a:rPr kumimoji="1" lang="zh-CN" altLang="en-US" sz="2000" dirty="0">
                <a:solidFill>
                  <a:schemeClr val="tx1">
                    <a:lumMod val="65000"/>
                    <a:lumOff val="35000"/>
                  </a:schemeClr>
                </a:solidFill>
                <a:latin typeface="思源黑体 CN Light" panose="020B0300000000000000" charset="-122"/>
                <a:ea typeface="思源黑体 CN Light" panose="020B0300000000000000" charset="-122"/>
                <a:cs typeface="思源黑体 CN Light" panose="020B0300000000000000" charset="-122"/>
              </a:rPr>
              <a:t>岗位竞聘</a:t>
            </a:r>
          </a:p>
        </p:txBody>
      </p:sp>
      <p:sp>
        <p:nvSpPr>
          <p:cNvPr id="15" name="文本框 14"/>
          <p:cNvSpPr txBox="1"/>
          <p:nvPr/>
        </p:nvSpPr>
        <p:spPr>
          <a:xfrm>
            <a:off x="4199796" y="5621776"/>
            <a:ext cx="3922869" cy="369332"/>
          </a:xfrm>
          <a:prstGeom prst="rect">
            <a:avLst/>
          </a:prstGeom>
          <a:noFill/>
        </p:spPr>
        <p:txBody>
          <a:bodyPr wrap="none" rtlCol="0">
            <a:spAutoFit/>
          </a:bodyPr>
          <a:lstStyle/>
          <a:p>
            <a:r>
              <a:rPr kumimoji="1" lang="zh-CN" altLang="en-US" dirty="0"/>
              <a:t>汇报人：</a:t>
            </a:r>
            <a:r>
              <a:rPr kumimoji="1" lang="en-US" altLang="zh-CN" dirty="0"/>
              <a:t>Jayden</a:t>
            </a:r>
            <a:r>
              <a:rPr kumimoji="1" lang="zh-CN" altLang="en-US" dirty="0"/>
              <a:t>            部门</a:t>
            </a:r>
            <a:r>
              <a:rPr kumimoji="1" lang="zh-CN" altLang="en-US" dirty="0" smtClean="0"/>
              <a:t>：蓝素材</a:t>
            </a:r>
            <a:endParaRPr kumimoji="1" lang="zh-CN" altLang="en-US" dirty="0"/>
          </a:p>
        </p:txBody>
      </p:sp>
      <p:sp>
        <p:nvSpPr>
          <p:cNvPr id="16" name="文本框 15"/>
          <p:cNvSpPr txBox="1"/>
          <p:nvPr/>
        </p:nvSpPr>
        <p:spPr>
          <a:xfrm>
            <a:off x="2280092" y="3039874"/>
            <a:ext cx="7685339" cy="430887"/>
          </a:xfrm>
          <a:prstGeom prst="rect">
            <a:avLst/>
          </a:prstGeom>
          <a:noFill/>
        </p:spPr>
        <p:txBody>
          <a:bodyPr wrap="square" rtlCol="0">
            <a:spAutoFit/>
          </a:bodyPr>
          <a:lstStyle/>
          <a:p>
            <a:pPr algn="ctr"/>
            <a:r>
              <a:rPr lang="en-US" altLang="zh-CN" sz="1050" dirty="0">
                <a:solidFill>
                  <a:schemeClr val="tx1">
                    <a:lumMod val="50000"/>
                    <a:lumOff val="50000"/>
                  </a:schemeClr>
                </a:solidFill>
                <a:latin typeface="STHeiti Light" charset="-122"/>
                <a:ea typeface="STHeiti Light" charset="-122"/>
                <a:cs typeface="STHeiti Light" charset="-122"/>
              </a:rPr>
              <a:t>Lorem ipsum dolor sit amet, consectetuer adipiscing elit. Maecenas porttitor congue massa. Fusce posuere, </a:t>
            </a:r>
            <a:r>
              <a:rPr lang="en-US" altLang="zh-CN" sz="1050" dirty="0" err="1">
                <a:solidFill>
                  <a:schemeClr val="tx1">
                    <a:lumMod val="50000"/>
                    <a:lumOff val="50000"/>
                  </a:schemeClr>
                </a:solidFill>
                <a:latin typeface="STHeiti Light" charset="-122"/>
                <a:ea typeface="STHeiti Light" charset="-122"/>
                <a:cs typeface="STHeiti Light" charset="-122"/>
              </a:rPr>
              <a:t>magnased</a:t>
            </a:r>
            <a:r>
              <a:rPr lang="zh-CN" altLang="en-US" sz="1050" dirty="0">
                <a:solidFill>
                  <a:schemeClr val="tx1">
                    <a:lumMod val="50000"/>
                    <a:lumOff val="50000"/>
                  </a:schemeClr>
                </a:solidFill>
                <a:latin typeface="STHeiti Light" charset="-122"/>
                <a:ea typeface="STHeiti Light" charset="-122"/>
                <a:cs typeface="STHeiti Light" charset="-122"/>
              </a:rPr>
              <a:t> </a:t>
            </a:r>
            <a:r>
              <a:rPr lang="en-US" altLang="zh-CN" sz="1050" dirty="0">
                <a:solidFill>
                  <a:schemeClr val="tx1">
                    <a:lumMod val="50000"/>
                    <a:lumOff val="50000"/>
                  </a:schemeClr>
                </a:solidFill>
                <a:latin typeface="STHeiti Light" charset="-122"/>
                <a:ea typeface="STHeiti Light" charset="-122"/>
                <a:cs typeface="STHeiti Light" charset="-122"/>
              </a:rPr>
              <a:t>Lorem ipsum dolor sit </a:t>
            </a:r>
            <a:r>
              <a:rPr lang="en-US" altLang="zh-CN" sz="1050" dirty="0" err="1">
                <a:solidFill>
                  <a:schemeClr val="tx1">
                    <a:lumMod val="50000"/>
                    <a:lumOff val="50000"/>
                  </a:schemeClr>
                </a:solidFill>
                <a:latin typeface="STHeiti Light" charset="-122"/>
                <a:ea typeface="STHeiti Light" charset="-122"/>
                <a:cs typeface="STHeiti Light" charset="-122"/>
              </a:rPr>
              <a:t>amet</a:t>
            </a:r>
            <a:r>
              <a:rPr lang="en-US" altLang="zh-CN" sz="1050" dirty="0">
                <a:solidFill>
                  <a:schemeClr val="tx1">
                    <a:lumMod val="50000"/>
                    <a:lumOff val="50000"/>
                  </a:schemeClr>
                </a:solidFill>
                <a:latin typeface="STHeiti Light" charset="-122"/>
                <a:ea typeface="STHeiti Light" charset="-122"/>
                <a:cs typeface="STHeiti Light" charset="-122"/>
              </a:rPr>
              <a:t>, </a:t>
            </a:r>
            <a:r>
              <a:rPr lang="en-US" altLang="zh-CN" sz="1050" dirty="0" err="1">
                <a:solidFill>
                  <a:schemeClr val="tx1">
                    <a:lumMod val="50000"/>
                    <a:lumOff val="50000"/>
                  </a:schemeClr>
                </a:solidFill>
                <a:latin typeface="STHeiti Light" charset="-122"/>
                <a:ea typeface="STHeiti Light" charset="-122"/>
                <a:cs typeface="STHeiti Light" charset="-122"/>
              </a:rPr>
              <a:t>consectetuer</a:t>
            </a:r>
            <a:r>
              <a:rPr lang="en-US" altLang="zh-CN" sz="1050" dirty="0">
                <a:solidFill>
                  <a:schemeClr val="tx1">
                    <a:lumMod val="50000"/>
                    <a:lumOff val="50000"/>
                  </a:schemeClr>
                </a:solidFill>
                <a:latin typeface="STHeiti Light" charset="-122"/>
                <a:ea typeface="STHeiti Light" charset="-122"/>
                <a:cs typeface="STHeiti Light" charset="-122"/>
              </a:rPr>
              <a:t> </a:t>
            </a:r>
            <a:r>
              <a:rPr lang="en-US" altLang="zh-CN" sz="1050" dirty="0" err="1">
                <a:solidFill>
                  <a:schemeClr val="tx1">
                    <a:lumMod val="50000"/>
                    <a:lumOff val="50000"/>
                  </a:schemeClr>
                </a:solidFill>
                <a:latin typeface="STHeiti Light" charset="-122"/>
                <a:ea typeface="STHeiti Light" charset="-122"/>
                <a:cs typeface="STHeiti Light" charset="-122"/>
              </a:rPr>
              <a:t>adipiscing</a:t>
            </a:r>
            <a:r>
              <a:rPr lang="en-US" altLang="zh-CN" sz="1050" dirty="0">
                <a:solidFill>
                  <a:schemeClr val="tx1">
                    <a:lumMod val="50000"/>
                    <a:lumOff val="50000"/>
                  </a:schemeClr>
                </a:solidFill>
                <a:latin typeface="STHeiti Light" charset="-122"/>
                <a:ea typeface="STHeiti Light" charset="-122"/>
                <a:cs typeface="STHeiti Light" charset="-122"/>
              </a:rPr>
              <a:t> </a:t>
            </a:r>
            <a:r>
              <a:rPr lang="en-US" altLang="zh-CN" sz="1050" dirty="0" err="1">
                <a:solidFill>
                  <a:schemeClr val="tx1">
                    <a:lumMod val="50000"/>
                    <a:lumOff val="50000"/>
                  </a:schemeClr>
                </a:solidFill>
                <a:latin typeface="STHeiti Light" charset="-122"/>
                <a:ea typeface="STHeiti Light" charset="-122"/>
                <a:cs typeface="STHeiti Light" charset="-122"/>
              </a:rPr>
              <a:t>elit</a:t>
            </a:r>
            <a:r>
              <a:rPr lang="en-US" altLang="zh-CN" sz="1050" dirty="0">
                <a:solidFill>
                  <a:schemeClr val="tx1">
                    <a:lumMod val="50000"/>
                    <a:lumOff val="50000"/>
                  </a:schemeClr>
                </a:solidFill>
                <a:latin typeface="STHeiti Light" charset="-122"/>
                <a:ea typeface="STHeiti Light" charset="-122"/>
                <a:cs typeface="STHeiti Light" charset="-122"/>
              </a:rPr>
              <a:t>. Maecenas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p:nvPr/>
        </p:nvGrpSpPr>
        <p:grpSpPr>
          <a:xfrm>
            <a:off x="1051885" y="1594476"/>
            <a:ext cx="1374087" cy="1305786"/>
            <a:chOff x="874440" y="1371212"/>
            <a:chExt cx="1440160" cy="1368152"/>
          </a:xfrm>
        </p:grpSpPr>
        <p:sp>
          <p:nvSpPr>
            <p:cNvPr id="3" name="矩形 22"/>
            <p:cNvSpPr/>
            <p:nvPr/>
          </p:nvSpPr>
          <p:spPr>
            <a:xfrm>
              <a:off x="874440" y="1371212"/>
              <a:ext cx="1440160" cy="1368152"/>
            </a:xfrm>
            <a:prstGeom prst="rect">
              <a:avLst/>
            </a:prstGeom>
            <a:solidFill>
              <a:schemeClr val="accent1"/>
            </a:solidFill>
            <a:ln w="25400" cap="flat" cmpd="sng" algn="ctr">
              <a:solidFill>
                <a:sysClr val="window" lastClr="FFFFFF"/>
              </a:solidFill>
              <a:prstDash val="solid"/>
            </a:ln>
            <a:effectLst/>
          </p:spPr>
          <p:txBody>
            <a:bodyPr rtlCol="0" anchor="ctr"/>
            <a:lstStyle/>
            <a:p>
              <a:pPr algn="ctr" defTabSz="685800">
                <a:defRPr/>
              </a:pPr>
              <a:endParaRPr lang="en-US" sz="1100" kern="0" dirty="0">
                <a:solidFill>
                  <a:sysClr val="window" lastClr="FFFFFF"/>
                </a:solidFill>
                <a:latin typeface="Calibri" panose="020F0502020204030204"/>
              </a:endParaRPr>
            </a:p>
          </p:txBody>
        </p:sp>
        <p:sp>
          <p:nvSpPr>
            <p:cNvPr id="4" name="TextBox 19"/>
            <p:cNvSpPr txBox="1"/>
            <p:nvPr/>
          </p:nvSpPr>
          <p:spPr>
            <a:xfrm flipH="1">
              <a:off x="1123396" y="1676723"/>
              <a:ext cx="942247" cy="59399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defTabSz="685800">
                <a:defRPr/>
              </a:pPr>
              <a:r>
                <a:rPr lang="en-US" altLang="zh-CN" sz="2800" b="0" dirty="0">
                  <a:solidFill>
                    <a:sysClr val="window" lastClr="FFFFFF"/>
                  </a:solidFill>
                  <a:latin typeface="+mj-lt"/>
                  <a:cs typeface="Times New Roman" panose="02020603050405020304" pitchFamily="18" charset="0"/>
                </a:rPr>
                <a:t>01</a:t>
              </a:r>
              <a:endParaRPr lang="zh-CN" altLang="en-US" sz="2800" b="0" dirty="0">
                <a:solidFill>
                  <a:sysClr val="window" lastClr="FFFFFF"/>
                </a:solidFill>
                <a:latin typeface="+mj-lt"/>
                <a:cs typeface="Times New Roman" panose="02020603050405020304" pitchFamily="18" charset="0"/>
              </a:endParaRPr>
            </a:p>
          </p:txBody>
        </p:sp>
      </p:grpSp>
      <p:grpSp>
        <p:nvGrpSpPr>
          <p:cNvPr id="5" name="Group 11"/>
          <p:cNvGrpSpPr/>
          <p:nvPr/>
        </p:nvGrpSpPr>
        <p:grpSpPr>
          <a:xfrm>
            <a:off x="1375921" y="2611239"/>
            <a:ext cx="1374087" cy="1305786"/>
            <a:chOff x="1306488" y="2523340"/>
            <a:chExt cx="1440160" cy="1368152"/>
          </a:xfrm>
        </p:grpSpPr>
        <p:sp>
          <p:nvSpPr>
            <p:cNvPr id="6" name="矩形 25"/>
            <p:cNvSpPr/>
            <p:nvPr/>
          </p:nvSpPr>
          <p:spPr>
            <a:xfrm>
              <a:off x="1306488" y="2523340"/>
              <a:ext cx="1440160" cy="1368152"/>
            </a:xfrm>
            <a:prstGeom prst="rect">
              <a:avLst/>
            </a:prstGeom>
            <a:solidFill>
              <a:schemeClr val="accent2"/>
            </a:solidFill>
            <a:ln w="25400" cap="flat" cmpd="sng" algn="ctr">
              <a:solidFill>
                <a:sysClr val="window" lastClr="FFFFFF"/>
              </a:solidFill>
              <a:prstDash val="solid"/>
            </a:ln>
            <a:effectLst>
              <a:outerShdw dist="114300" algn="l" rotWithShape="0">
                <a:sysClr val="window" lastClr="FFFFFF">
                  <a:alpha val="80000"/>
                </a:sysClr>
              </a:outerShdw>
            </a:effectLst>
          </p:spPr>
          <p:txBody>
            <a:bodyPr rtlCol="0" anchor="ctr"/>
            <a:lstStyle/>
            <a:p>
              <a:pPr algn="ctr" defTabSz="685800">
                <a:defRPr/>
              </a:pPr>
              <a:endParaRPr lang="en-US" sz="1100" kern="0" dirty="0">
                <a:solidFill>
                  <a:sysClr val="window" lastClr="FFFFFF"/>
                </a:solidFill>
                <a:latin typeface="Calibri" panose="020F0502020204030204"/>
              </a:endParaRPr>
            </a:p>
          </p:txBody>
        </p:sp>
        <p:sp>
          <p:nvSpPr>
            <p:cNvPr id="7" name="TextBox 20"/>
            <p:cNvSpPr txBox="1"/>
            <p:nvPr/>
          </p:nvSpPr>
          <p:spPr>
            <a:xfrm flipH="1">
              <a:off x="1555444" y="2865492"/>
              <a:ext cx="942247" cy="59399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defTabSz="685800">
                <a:defRPr/>
              </a:pPr>
              <a:r>
                <a:rPr lang="en-US" altLang="zh-CN" sz="2800" b="0" dirty="0">
                  <a:solidFill>
                    <a:sysClr val="window" lastClr="FFFFFF"/>
                  </a:solidFill>
                  <a:latin typeface="+mj-lt"/>
                  <a:cs typeface="Times New Roman" panose="02020603050405020304" pitchFamily="18" charset="0"/>
                </a:rPr>
                <a:t>02</a:t>
              </a:r>
              <a:endParaRPr lang="zh-CN" altLang="en-US" sz="2800" b="0" dirty="0">
                <a:solidFill>
                  <a:sysClr val="window" lastClr="FFFFFF"/>
                </a:solidFill>
                <a:latin typeface="+mj-lt"/>
                <a:cs typeface="Times New Roman" panose="02020603050405020304" pitchFamily="18" charset="0"/>
              </a:endParaRPr>
            </a:p>
          </p:txBody>
        </p:sp>
      </p:grpSp>
      <p:grpSp>
        <p:nvGrpSpPr>
          <p:cNvPr id="8" name="Group 14"/>
          <p:cNvGrpSpPr/>
          <p:nvPr/>
        </p:nvGrpSpPr>
        <p:grpSpPr>
          <a:xfrm>
            <a:off x="1051885" y="3526401"/>
            <a:ext cx="1374087" cy="1305786"/>
            <a:chOff x="874440" y="3675468"/>
            <a:chExt cx="1440160" cy="1368152"/>
          </a:xfrm>
        </p:grpSpPr>
        <p:sp>
          <p:nvSpPr>
            <p:cNvPr id="9" name="矩形 28"/>
            <p:cNvSpPr/>
            <p:nvPr/>
          </p:nvSpPr>
          <p:spPr>
            <a:xfrm>
              <a:off x="874440" y="3675468"/>
              <a:ext cx="1440160" cy="1368152"/>
            </a:xfrm>
            <a:prstGeom prst="rect">
              <a:avLst/>
            </a:prstGeom>
            <a:solidFill>
              <a:schemeClr val="accent3"/>
            </a:solidFill>
            <a:ln w="25400" cap="flat" cmpd="sng" algn="ctr">
              <a:solidFill>
                <a:sysClr val="window" lastClr="FFFFFF"/>
              </a:solidFill>
              <a:prstDash val="solid"/>
            </a:ln>
            <a:effectLst/>
          </p:spPr>
          <p:txBody>
            <a:bodyPr rtlCol="0" anchor="ctr"/>
            <a:lstStyle/>
            <a:p>
              <a:pPr algn="ctr" defTabSz="685800">
                <a:defRPr/>
              </a:pPr>
              <a:endParaRPr lang="en-US" sz="1100" kern="0" dirty="0">
                <a:solidFill>
                  <a:sysClr val="window" lastClr="FFFFFF"/>
                </a:solidFill>
                <a:latin typeface="Calibri" panose="020F0502020204030204"/>
              </a:endParaRPr>
            </a:p>
          </p:txBody>
        </p:sp>
        <p:sp>
          <p:nvSpPr>
            <p:cNvPr id="10" name="TextBox 21"/>
            <p:cNvSpPr txBox="1"/>
            <p:nvPr/>
          </p:nvSpPr>
          <p:spPr>
            <a:xfrm flipH="1">
              <a:off x="1084320" y="4001698"/>
              <a:ext cx="942247" cy="59399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defTabSz="685800">
                <a:defRPr/>
              </a:pPr>
              <a:r>
                <a:rPr lang="en-US" altLang="zh-CN" sz="2800" b="0" dirty="0">
                  <a:solidFill>
                    <a:sysClr val="window" lastClr="FFFFFF"/>
                  </a:solidFill>
                  <a:latin typeface="+mj-lt"/>
                  <a:cs typeface="Times New Roman" panose="02020603050405020304" pitchFamily="18" charset="0"/>
                </a:rPr>
                <a:t>03</a:t>
              </a:r>
              <a:endParaRPr lang="zh-CN" altLang="en-US" sz="2800" b="0" dirty="0">
                <a:solidFill>
                  <a:sysClr val="window" lastClr="FFFFFF"/>
                </a:solidFill>
                <a:latin typeface="+mj-lt"/>
                <a:cs typeface="Times New Roman" panose="02020603050405020304" pitchFamily="18" charset="0"/>
              </a:endParaRPr>
            </a:p>
          </p:txBody>
        </p:sp>
      </p:grpSp>
      <p:grpSp>
        <p:nvGrpSpPr>
          <p:cNvPr id="11" name="Group 17"/>
          <p:cNvGrpSpPr/>
          <p:nvPr/>
        </p:nvGrpSpPr>
        <p:grpSpPr>
          <a:xfrm>
            <a:off x="1375921" y="4492365"/>
            <a:ext cx="1374087" cy="1305786"/>
            <a:chOff x="1306488" y="4827596"/>
            <a:chExt cx="1440160" cy="1368152"/>
          </a:xfrm>
        </p:grpSpPr>
        <p:sp>
          <p:nvSpPr>
            <p:cNvPr id="12" name="矩形 31"/>
            <p:cNvSpPr/>
            <p:nvPr/>
          </p:nvSpPr>
          <p:spPr>
            <a:xfrm>
              <a:off x="1306488" y="4827596"/>
              <a:ext cx="1440160" cy="1368152"/>
            </a:xfrm>
            <a:prstGeom prst="rect">
              <a:avLst/>
            </a:prstGeom>
            <a:solidFill>
              <a:schemeClr val="accent4"/>
            </a:solidFill>
            <a:ln w="25400" cap="flat" cmpd="sng" algn="ctr">
              <a:solidFill>
                <a:sysClr val="window" lastClr="FFFFFF"/>
              </a:solidFill>
              <a:prstDash val="solid"/>
            </a:ln>
            <a:effectLst/>
          </p:spPr>
          <p:txBody>
            <a:bodyPr rtlCol="0" anchor="ctr"/>
            <a:lstStyle/>
            <a:p>
              <a:pPr algn="ctr" defTabSz="685800">
                <a:defRPr/>
              </a:pPr>
              <a:endParaRPr lang="en-US" sz="1100" kern="0" dirty="0">
                <a:solidFill>
                  <a:sysClr val="window" lastClr="FFFFFF"/>
                </a:solidFill>
                <a:latin typeface="Calibri" panose="020F0502020204030204"/>
              </a:endParaRPr>
            </a:p>
          </p:txBody>
        </p:sp>
        <p:sp>
          <p:nvSpPr>
            <p:cNvPr id="13" name="TextBox 22"/>
            <p:cNvSpPr txBox="1"/>
            <p:nvPr/>
          </p:nvSpPr>
          <p:spPr>
            <a:xfrm flipH="1">
              <a:off x="1516368" y="5190467"/>
              <a:ext cx="942247" cy="59399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defTabSz="685800">
                <a:defRPr/>
              </a:pPr>
              <a:r>
                <a:rPr lang="en-US" altLang="zh-CN" sz="2800" b="0" dirty="0">
                  <a:solidFill>
                    <a:sysClr val="window" lastClr="FFFFFF"/>
                  </a:solidFill>
                  <a:latin typeface="+mj-lt"/>
                  <a:cs typeface="Times New Roman" panose="02020603050405020304" pitchFamily="18" charset="0"/>
                </a:rPr>
                <a:t>04</a:t>
              </a:r>
              <a:endParaRPr lang="zh-CN" altLang="en-US" sz="2800" b="0" dirty="0">
                <a:solidFill>
                  <a:sysClr val="window" lastClr="FFFFFF"/>
                </a:solidFill>
                <a:latin typeface="+mj-lt"/>
                <a:cs typeface="Times New Roman" panose="02020603050405020304" pitchFamily="18" charset="0"/>
              </a:endParaRPr>
            </a:p>
          </p:txBody>
        </p:sp>
      </p:grpSp>
      <p:grpSp>
        <p:nvGrpSpPr>
          <p:cNvPr id="14" name="Group 3"/>
          <p:cNvGrpSpPr/>
          <p:nvPr/>
        </p:nvGrpSpPr>
        <p:grpSpPr>
          <a:xfrm>
            <a:off x="2780078" y="1645599"/>
            <a:ext cx="4259670" cy="1305786"/>
            <a:chOff x="3178696" y="1439355"/>
            <a:chExt cx="4464496" cy="1368152"/>
          </a:xfrm>
        </p:grpSpPr>
        <p:sp>
          <p:nvSpPr>
            <p:cNvPr id="15" name="矩形 24"/>
            <p:cNvSpPr/>
            <p:nvPr/>
          </p:nvSpPr>
          <p:spPr>
            <a:xfrm>
              <a:off x="3178696" y="1439355"/>
              <a:ext cx="4464496" cy="1368152"/>
            </a:xfrm>
            <a:prstGeom prst="rect">
              <a:avLst/>
            </a:prstGeom>
            <a:solidFill>
              <a:schemeClr val="accent1">
                <a:alpha val="60000"/>
              </a:schemeClr>
            </a:solidFill>
            <a:ln w="25400" cap="flat" cmpd="sng" algn="ctr">
              <a:solidFill>
                <a:sysClr val="window" lastClr="FFFFFF"/>
              </a:solidFill>
              <a:prstDash val="solid"/>
            </a:ln>
            <a:effectLst/>
          </p:spPr>
          <p:txBody>
            <a:bodyPr rtlCol="0" anchor="ctr"/>
            <a:lstStyle/>
            <a:p>
              <a:pPr algn="ctr" defTabSz="685800">
                <a:defRPr/>
              </a:pPr>
              <a:endParaRPr lang="en-US" sz="900" kern="0" dirty="0">
                <a:solidFill>
                  <a:schemeClr val="bg1"/>
                </a:solidFill>
                <a:latin typeface="微软雅黑" panose="020B0503020204020204" pitchFamily="34" charset="-122"/>
                <a:ea typeface="微软雅黑" panose="020B0503020204020204" pitchFamily="34" charset="-122"/>
              </a:endParaRPr>
            </a:p>
          </p:txBody>
        </p:sp>
        <p:sp>
          <p:nvSpPr>
            <p:cNvPr id="16" name="Rectangle 28"/>
            <p:cNvSpPr/>
            <p:nvPr/>
          </p:nvSpPr>
          <p:spPr>
            <a:xfrm>
              <a:off x="3450024" y="1649024"/>
              <a:ext cx="3921839" cy="676899"/>
            </a:xfrm>
            <a:prstGeom prst="rect">
              <a:avLst/>
            </a:prstGeom>
          </p:spPr>
          <p:txBody>
            <a:bodyPr wrap="square">
              <a:spAutoFit/>
            </a:bodyPr>
            <a:lstStyle/>
            <a:p>
              <a:r>
                <a:rPr lang="zh-CN" altLang="en-US" sz="900" dirty="0">
                  <a:solidFill>
                    <a:schemeClr val="bg1"/>
                  </a:solidFill>
                  <a:latin typeface="微软雅黑" panose="020B0503020204020204" pitchFamily="34" charset="-122"/>
                  <a:ea typeface="微软雅黑" panose="020B0503020204020204" pitchFamily="34" charset="-122"/>
                </a:rPr>
                <a:t>的内容打在这里，或者通过复制您的文本后，在此框中选择粘贴，并选择只保留文字。您的内容打在这里，或者通过复制您的文本后，</a:t>
              </a:r>
              <a:endParaRPr lang="en-GB" sz="900" dirty="0">
                <a:solidFill>
                  <a:schemeClr val="bg1"/>
                </a:solidFill>
                <a:latin typeface="微软雅黑" panose="020B0503020204020204" pitchFamily="34" charset="-122"/>
                <a:ea typeface="微软雅黑" panose="020B0503020204020204" pitchFamily="34" charset="-122"/>
              </a:endParaRPr>
            </a:p>
          </p:txBody>
        </p:sp>
      </p:grpSp>
      <p:grpSp>
        <p:nvGrpSpPr>
          <p:cNvPr id="17" name="Group 4"/>
          <p:cNvGrpSpPr/>
          <p:nvPr/>
        </p:nvGrpSpPr>
        <p:grpSpPr>
          <a:xfrm>
            <a:off x="3104114" y="2611239"/>
            <a:ext cx="4259670" cy="1305786"/>
            <a:chOff x="3610744" y="2523340"/>
            <a:chExt cx="4464496" cy="1368152"/>
          </a:xfrm>
        </p:grpSpPr>
        <p:sp>
          <p:nvSpPr>
            <p:cNvPr id="18" name="矩形 27"/>
            <p:cNvSpPr/>
            <p:nvPr/>
          </p:nvSpPr>
          <p:spPr>
            <a:xfrm>
              <a:off x="3610744" y="2523340"/>
              <a:ext cx="4464496" cy="1368152"/>
            </a:xfrm>
            <a:prstGeom prst="rect">
              <a:avLst/>
            </a:prstGeom>
            <a:solidFill>
              <a:schemeClr val="accent2">
                <a:alpha val="60000"/>
              </a:schemeClr>
            </a:solidFill>
            <a:ln w="25400" cap="flat" cmpd="sng" algn="ctr">
              <a:solidFill>
                <a:sysClr val="window" lastClr="FFFFFF"/>
              </a:solidFill>
              <a:prstDash val="solid"/>
            </a:ln>
            <a:effectLst/>
          </p:spPr>
          <p:txBody>
            <a:bodyPr rtlCol="0" anchor="ctr"/>
            <a:lstStyle/>
            <a:p>
              <a:pPr algn="ctr" defTabSz="685800">
                <a:defRPr/>
              </a:pPr>
              <a:endParaRPr lang="en-US" sz="900" kern="0" dirty="0">
                <a:solidFill>
                  <a:schemeClr val="bg1"/>
                </a:solidFill>
                <a:latin typeface="微软雅黑" panose="020B0503020204020204" pitchFamily="34" charset="-122"/>
                <a:ea typeface="微软雅黑" panose="020B0503020204020204" pitchFamily="34" charset="-122"/>
              </a:endParaRPr>
            </a:p>
          </p:txBody>
        </p:sp>
        <p:sp>
          <p:nvSpPr>
            <p:cNvPr id="19" name="Rectangle 29"/>
            <p:cNvSpPr/>
            <p:nvPr/>
          </p:nvSpPr>
          <p:spPr>
            <a:xfrm>
              <a:off x="3882072" y="2807507"/>
              <a:ext cx="3921839" cy="676899"/>
            </a:xfrm>
            <a:prstGeom prst="rect">
              <a:avLst/>
            </a:prstGeom>
          </p:spPr>
          <p:txBody>
            <a:bodyPr wrap="square">
              <a:spAutoFit/>
            </a:bodyPr>
            <a:lstStyle/>
            <a:p>
              <a:r>
                <a:rPr lang="zh-CN" altLang="en-US" sz="900" dirty="0">
                  <a:solidFill>
                    <a:schemeClr val="bg1"/>
                  </a:solidFill>
                  <a:latin typeface="微软雅黑" panose="020B0503020204020204" pitchFamily="34" charset="-122"/>
                  <a:ea typeface="微软雅黑" panose="020B0503020204020204" pitchFamily="34" charset="-122"/>
                </a:rPr>
                <a:t>的内容打在这里，或者通过复制您的文本后，在此框中选择粘贴，并选择只保留文字。您的内容打在这里，或者通过复制您的文本后</a:t>
              </a:r>
              <a:endParaRPr lang="en-GB" sz="900" dirty="0">
                <a:solidFill>
                  <a:schemeClr val="bg1"/>
                </a:solidFill>
                <a:latin typeface="微软雅黑" panose="020B0503020204020204" pitchFamily="34" charset="-122"/>
                <a:ea typeface="微软雅黑" panose="020B0503020204020204" pitchFamily="34" charset="-122"/>
              </a:endParaRPr>
            </a:p>
          </p:txBody>
        </p:sp>
      </p:grpSp>
      <p:grpSp>
        <p:nvGrpSpPr>
          <p:cNvPr id="20" name="Group 5"/>
          <p:cNvGrpSpPr/>
          <p:nvPr/>
        </p:nvGrpSpPr>
        <p:grpSpPr>
          <a:xfrm>
            <a:off x="2780078" y="3526401"/>
            <a:ext cx="4259670" cy="1305786"/>
            <a:chOff x="3178696" y="3675468"/>
            <a:chExt cx="4464496" cy="1368152"/>
          </a:xfrm>
        </p:grpSpPr>
        <p:sp>
          <p:nvSpPr>
            <p:cNvPr id="21" name="矩形 30"/>
            <p:cNvSpPr/>
            <p:nvPr/>
          </p:nvSpPr>
          <p:spPr>
            <a:xfrm>
              <a:off x="3178696" y="3675468"/>
              <a:ext cx="4464496" cy="1368152"/>
            </a:xfrm>
            <a:prstGeom prst="rect">
              <a:avLst/>
            </a:prstGeom>
            <a:solidFill>
              <a:schemeClr val="accent3">
                <a:alpha val="70000"/>
              </a:schemeClr>
            </a:solidFill>
            <a:ln w="25400" cap="flat" cmpd="sng" algn="ctr">
              <a:solidFill>
                <a:sysClr val="window" lastClr="FFFFFF"/>
              </a:solidFill>
              <a:prstDash val="solid"/>
            </a:ln>
            <a:effectLst/>
          </p:spPr>
          <p:txBody>
            <a:bodyPr rtlCol="0" anchor="ctr"/>
            <a:lstStyle/>
            <a:p>
              <a:pPr algn="ctr" defTabSz="685800">
                <a:defRPr/>
              </a:pPr>
              <a:endParaRPr lang="en-US" sz="900" kern="0" dirty="0">
                <a:solidFill>
                  <a:schemeClr val="bg1"/>
                </a:solidFill>
                <a:latin typeface="微软雅黑" panose="020B0503020204020204" pitchFamily="34" charset="-122"/>
                <a:ea typeface="微软雅黑" panose="020B0503020204020204" pitchFamily="34" charset="-122"/>
              </a:endParaRPr>
            </a:p>
          </p:txBody>
        </p:sp>
        <p:sp>
          <p:nvSpPr>
            <p:cNvPr id="22" name="Rectangle 30"/>
            <p:cNvSpPr/>
            <p:nvPr/>
          </p:nvSpPr>
          <p:spPr>
            <a:xfrm>
              <a:off x="3450023" y="3939724"/>
              <a:ext cx="3921839" cy="676899"/>
            </a:xfrm>
            <a:prstGeom prst="rect">
              <a:avLst/>
            </a:prstGeom>
          </p:spPr>
          <p:txBody>
            <a:bodyPr wrap="square">
              <a:spAutoFit/>
            </a:bodyPr>
            <a:lstStyle/>
            <a:p>
              <a:r>
                <a:rPr lang="zh-CN" altLang="en-US" sz="900" dirty="0">
                  <a:solidFill>
                    <a:schemeClr val="bg1"/>
                  </a:solidFill>
                  <a:latin typeface="微软雅黑" panose="020B0503020204020204" pitchFamily="34" charset="-122"/>
                  <a:ea typeface="微软雅黑" panose="020B0503020204020204" pitchFamily="34" charset="-122"/>
                </a:rPr>
                <a:t>的内容打在这里，或者通过复制您的文本后，在此框中选择粘贴，并选择只保留文字。您的内容打在这里，或者通过复制您的</a:t>
              </a:r>
              <a:endParaRPr lang="en-GB" sz="900" dirty="0">
                <a:solidFill>
                  <a:schemeClr val="bg1"/>
                </a:solidFill>
                <a:latin typeface="微软雅黑" panose="020B0503020204020204" pitchFamily="34" charset="-122"/>
                <a:ea typeface="微软雅黑" panose="020B0503020204020204" pitchFamily="34" charset="-122"/>
              </a:endParaRPr>
            </a:p>
          </p:txBody>
        </p:sp>
      </p:grpSp>
      <p:grpSp>
        <p:nvGrpSpPr>
          <p:cNvPr id="23" name="Group 6"/>
          <p:cNvGrpSpPr/>
          <p:nvPr/>
        </p:nvGrpSpPr>
        <p:grpSpPr>
          <a:xfrm>
            <a:off x="3104114" y="4492365"/>
            <a:ext cx="4259670" cy="1305786"/>
            <a:chOff x="3610744" y="4827596"/>
            <a:chExt cx="4464496" cy="1368152"/>
          </a:xfrm>
        </p:grpSpPr>
        <p:sp>
          <p:nvSpPr>
            <p:cNvPr id="24" name="矩形 33"/>
            <p:cNvSpPr/>
            <p:nvPr/>
          </p:nvSpPr>
          <p:spPr>
            <a:xfrm>
              <a:off x="3610744" y="4827596"/>
              <a:ext cx="4464496" cy="1368152"/>
            </a:xfrm>
            <a:prstGeom prst="rect">
              <a:avLst/>
            </a:prstGeom>
            <a:solidFill>
              <a:schemeClr val="accent4">
                <a:alpha val="60000"/>
              </a:schemeClr>
            </a:solidFill>
            <a:ln w="25400" cap="flat" cmpd="sng" algn="ctr">
              <a:solidFill>
                <a:sysClr val="window" lastClr="FFFFFF"/>
              </a:solidFill>
              <a:prstDash val="solid"/>
            </a:ln>
            <a:effectLst/>
          </p:spPr>
          <p:txBody>
            <a:bodyPr rtlCol="0" anchor="ctr"/>
            <a:lstStyle/>
            <a:p>
              <a:pPr algn="ctr" defTabSz="685800">
                <a:defRPr/>
              </a:pPr>
              <a:endParaRPr lang="en-US" sz="900" kern="0" dirty="0">
                <a:solidFill>
                  <a:schemeClr val="bg1"/>
                </a:solidFill>
                <a:latin typeface="微软雅黑" panose="020B0503020204020204" pitchFamily="34" charset="-122"/>
                <a:ea typeface="微软雅黑" panose="020B0503020204020204" pitchFamily="34" charset="-122"/>
              </a:endParaRPr>
            </a:p>
          </p:txBody>
        </p:sp>
        <p:sp>
          <p:nvSpPr>
            <p:cNvPr id="25" name="Rectangle 31"/>
            <p:cNvSpPr/>
            <p:nvPr/>
          </p:nvSpPr>
          <p:spPr>
            <a:xfrm>
              <a:off x="3882072" y="5200949"/>
              <a:ext cx="3921839" cy="676899"/>
            </a:xfrm>
            <a:prstGeom prst="rect">
              <a:avLst/>
            </a:prstGeom>
          </p:spPr>
          <p:txBody>
            <a:bodyPr wrap="square">
              <a:spAutoFit/>
            </a:bodyPr>
            <a:lstStyle/>
            <a:p>
              <a:r>
                <a:rPr lang="zh-CN" altLang="en-US" sz="900" dirty="0">
                  <a:solidFill>
                    <a:schemeClr val="bg1"/>
                  </a:solidFill>
                  <a:latin typeface="微软雅黑" panose="020B0503020204020204" pitchFamily="34" charset="-122"/>
                  <a:ea typeface="微软雅黑" panose="020B0503020204020204" pitchFamily="34" charset="-122"/>
                </a:rPr>
                <a:t>的内容打在这里，或者通过复制您的文本后，在此框中选择粘贴，并选择只保留文字。您的内容打在这里，或者通过复制您的文本后</a:t>
              </a:r>
              <a:endParaRPr lang="en-GB" sz="900" dirty="0">
                <a:solidFill>
                  <a:schemeClr val="bg1"/>
                </a:solidFill>
                <a:latin typeface="微软雅黑" panose="020B0503020204020204" pitchFamily="34" charset="-122"/>
                <a:ea typeface="微软雅黑" panose="020B0503020204020204" pitchFamily="34" charset="-122"/>
              </a:endParaRPr>
            </a:p>
          </p:txBody>
        </p:sp>
      </p:grpSp>
      <p:sp>
        <p:nvSpPr>
          <p:cNvPr id="26" name="Rectangle 34"/>
          <p:cNvSpPr/>
          <p:nvPr/>
        </p:nvSpPr>
        <p:spPr>
          <a:xfrm>
            <a:off x="8010649" y="3071159"/>
            <a:ext cx="3473715" cy="468911"/>
          </a:xfrm>
          <a:prstGeom prst="rect">
            <a:avLst/>
          </a:prstGeom>
        </p:spPr>
        <p:txBody>
          <a:bodyPr wrap="square" lIns="68580" tIns="34290" rIns="68580" bIns="34290">
            <a:spAutoFit/>
          </a:bodyPr>
          <a:lstStyle/>
          <a:p>
            <a:pPr>
              <a:lnSpc>
                <a:spcPct val="13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的内容打在这里，或者通过复制您的文本后，在此框中选择粘贴，并选择只保留文字。您的内容打在这里</a:t>
            </a:r>
            <a:endParaRPr lang="en-GB"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Rectangle 35"/>
          <p:cNvSpPr/>
          <p:nvPr/>
        </p:nvSpPr>
        <p:spPr>
          <a:xfrm>
            <a:off x="8011418" y="3786961"/>
            <a:ext cx="3472733" cy="889026"/>
          </a:xfrm>
          <a:prstGeom prst="rect">
            <a:avLst/>
          </a:prstGeom>
        </p:spPr>
        <p:txBody>
          <a:bodyPr wrap="square" lIns="68580" tIns="34290" rIns="68580" bIns="34290">
            <a:spAutoFit/>
          </a:bodyPr>
          <a:lstStyle/>
          <a:p>
            <a:pPr>
              <a:lnSpc>
                <a:spcPct val="13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的内容打在这里，或者通过复制您的文本后，在此框中选择粘贴，并选择只保留文字。您的内容打在这里，或者通过复制您的文本后，，或者通过复制您的文本后，在此框中选择粘贴，并选择只保留文字。</a:t>
            </a:r>
            <a:endParaRPr lang="en-GB"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 name="TextBox 36"/>
          <p:cNvSpPr txBox="1"/>
          <p:nvPr/>
        </p:nvSpPr>
        <p:spPr>
          <a:xfrm>
            <a:off x="7980938" y="2685527"/>
            <a:ext cx="959277" cy="315471"/>
          </a:xfrm>
          <a:prstGeom prst="rect">
            <a:avLst/>
          </a:prstGeom>
          <a:noFill/>
        </p:spPr>
        <p:txBody>
          <a:bodyPr wrap="square" lIns="68580" tIns="34290" rIns="68580" bIns="34290" rtlCol="0">
            <a:spAutoFit/>
          </a:bodyPr>
          <a:lstStyle/>
          <a:p>
            <a:pPr algn="ctr" fontAlgn="base">
              <a:spcBef>
                <a:spcPct val="0"/>
              </a:spcBef>
              <a:spcAft>
                <a:spcPct val="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D6D7"/>
        </a:solidFill>
        <a:effectLst/>
      </p:bgPr>
    </p:bg>
    <p:spTree>
      <p:nvGrpSpPr>
        <p:cNvPr id="1" name=""/>
        <p:cNvGrpSpPr/>
        <p:nvPr/>
      </p:nvGrpSpPr>
      <p:grpSpPr>
        <a:xfrm>
          <a:off x="0" y="0"/>
          <a:ext cx="0" cy="0"/>
          <a:chOff x="0" y="0"/>
          <a:chExt cx="0" cy="0"/>
        </a:xfrm>
      </p:grpSpPr>
      <p:sp>
        <p:nvSpPr>
          <p:cNvPr id="6" name="矩形 5"/>
          <p:cNvSpPr/>
          <p:nvPr/>
        </p:nvSpPr>
        <p:spPr>
          <a:xfrm>
            <a:off x="319314" y="261257"/>
            <a:ext cx="11495315" cy="6386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p:nvSpPr>
        <p:spPr>
          <a:xfrm>
            <a:off x="566057" y="439058"/>
            <a:ext cx="11023600" cy="597988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8" name="图片 7"/>
          <p:cNvPicPr>
            <a:picLocks noChangeAspect="1"/>
          </p:cNvPicPr>
          <p:nvPr/>
        </p:nvPicPr>
        <p:blipFill rotWithShape="1">
          <a:blip r:embed="rId2"/>
          <a:srcRect/>
          <a:stretch>
            <a:fillRect/>
          </a:stretch>
        </p:blipFill>
        <p:spPr>
          <a:xfrm rot="16200000">
            <a:off x="-173120" y="-158530"/>
            <a:ext cx="3135160" cy="2788919"/>
          </a:xfrm>
          <a:prstGeom prst="rect">
            <a:avLst/>
          </a:prstGeom>
        </p:spPr>
      </p:pic>
      <p:pic>
        <p:nvPicPr>
          <p:cNvPr id="9" name="图片 8"/>
          <p:cNvPicPr>
            <a:picLocks noChangeAspect="1"/>
          </p:cNvPicPr>
          <p:nvPr/>
        </p:nvPicPr>
        <p:blipFill rotWithShape="1">
          <a:blip r:embed="rId3"/>
          <a:srcRect l="-15660" b="-5997"/>
          <a:stretch>
            <a:fillRect/>
          </a:stretch>
        </p:blipFill>
        <p:spPr>
          <a:xfrm rot="16200000">
            <a:off x="9530180" y="4461065"/>
            <a:ext cx="2103117" cy="2690753"/>
          </a:xfrm>
          <a:prstGeom prst="rect">
            <a:avLst/>
          </a:prstGeom>
        </p:spPr>
      </p:pic>
      <p:pic>
        <p:nvPicPr>
          <p:cNvPr id="10" name="图片 9"/>
          <p:cNvPicPr>
            <a:picLocks noChangeAspect="1"/>
          </p:cNvPicPr>
          <p:nvPr/>
        </p:nvPicPr>
        <p:blipFill rotWithShape="1">
          <a:blip r:embed="rId4"/>
          <a:srcRect l="-778"/>
          <a:stretch>
            <a:fillRect/>
          </a:stretch>
        </p:blipFill>
        <p:spPr>
          <a:xfrm rot="16200000">
            <a:off x="69330" y="4133693"/>
            <a:ext cx="2651348" cy="2376352"/>
          </a:xfrm>
          <a:prstGeom prst="rect">
            <a:avLst/>
          </a:prstGeom>
        </p:spPr>
      </p:pic>
      <p:pic>
        <p:nvPicPr>
          <p:cNvPr id="11" name="图片 10"/>
          <p:cNvPicPr>
            <a:picLocks noChangeAspect="1"/>
          </p:cNvPicPr>
          <p:nvPr/>
        </p:nvPicPr>
        <p:blipFill rotWithShape="1">
          <a:blip r:embed="rId2"/>
          <a:srcRect/>
          <a:stretch>
            <a:fillRect/>
          </a:stretch>
        </p:blipFill>
        <p:spPr>
          <a:xfrm rot="5400000" flipH="1">
            <a:off x="9150273" y="-155042"/>
            <a:ext cx="3198293" cy="2845079"/>
          </a:xfrm>
          <a:prstGeom prst="rect">
            <a:avLst/>
          </a:prstGeom>
        </p:spPr>
      </p:pic>
      <p:sp>
        <p:nvSpPr>
          <p:cNvPr id="18" name="文本框 17"/>
          <p:cNvSpPr txBox="1"/>
          <p:nvPr/>
        </p:nvSpPr>
        <p:spPr>
          <a:xfrm>
            <a:off x="5723006" y="2579776"/>
            <a:ext cx="3877985" cy="646331"/>
          </a:xfrm>
          <a:prstGeom prst="rect">
            <a:avLst/>
          </a:prstGeom>
          <a:noFill/>
        </p:spPr>
        <p:txBody>
          <a:bodyPr wrap="none" rtlCol="0">
            <a:spAutoFit/>
          </a:bodyPr>
          <a:lstStyle/>
          <a:p>
            <a:r>
              <a:rPr kumimoji="1" lang="zh-CN" altLang="en-US" sz="36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rPr>
              <a:t>单击输入您的文本</a:t>
            </a:r>
          </a:p>
        </p:txBody>
      </p:sp>
      <p:sp>
        <p:nvSpPr>
          <p:cNvPr id="32" name="椭圆 31"/>
          <p:cNvSpPr/>
          <p:nvPr/>
        </p:nvSpPr>
        <p:spPr>
          <a:xfrm>
            <a:off x="2602836" y="2464370"/>
            <a:ext cx="1731437" cy="1731437"/>
          </a:xfrm>
          <a:prstGeom prst="ellipse">
            <a:avLst/>
          </a:prstGeom>
          <a:solidFill>
            <a:srgbClr val="FFD6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7" name="文本框 16"/>
          <p:cNvSpPr txBox="1"/>
          <p:nvPr/>
        </p:nvSpPr>
        <p:spPr>
          <a:xfrm>
            <a:off x="3023094" y="2803510"/>
            <a:ext cx="944489" cy="923330"/>
          </a:xfrm>
          <a:prstGeom prst="rect">
            <a:avLst/>
          </a:prstGeom>
          <a:noFill/>
        </p:spPr>
        <p:txBody>
          <a:bodyPr wrap="none" rtlCol="0">
            <a:spAutoFit/>
          </a:bodyPr>
          <a:lstStyle/>
          <a:p>
            <a:r>
              <a:rPr kumimoji="1" lang="en-US" altLang="zh-CN" sz="54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rPr>
              <a:t>03</a:t>
            </a:r>
            <a:endParaRPr kumimoji="1" lang="zh-CN" altLang="en-US" sz="54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endParaRPr>
          </a:p>
        </p:txBody>
      </p:sp>
      <p:cxnSp>
        <p:nvCxnSpPr>
          <p:cNvPr id="13" name="直线连接符 12"/>
          <p:cNvCxnSpPr/>
          <p:nvPr/>
        </p:nvCxnSpPr>
        <p:spPr>
          <a:xfrm>
            <a:off x="5053566" y="2262130"/>
            <a:ext cx="0" cy="23337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5748288" y="3349863"/>
            <a:ext cx="5310075" cy="646331"/>
          </a:xfrm>
          <a:prstGeom prst="rect">
            <a:avLst/>
          </a:prstGeom>
          <a:noFill/>
        </p:spPr>
        <p:txBody>
          <a:bodyPr wrap="square" rtlCol="0">
            <a:spAutoFit/>
          </a:bodyPr>
          <a:lstStyle/>
          <a:p>
            <a:r>
              <a:rPr lang="en-US" altLang="zh-CN" sz="1200" dirty="0">
                <a:solidFill>
                  <a:schemeClr val="tx1">
                    <a:lumMod val="50000"/>
                    <a:lumOff val="50000"/>
                  </a:schemeClr>
                </a:solidFill>
                <a:latin typeface="STHeiti Light" charset="-122"/>
                <a:ea typeface="STHeiti Light" charset="-122"/>
                <a:cs typeface="STHeiti Light" charset="-122"/>
              </a:rPr>
              <a:t>Lorem ipsum dolor sit amet, consectetuer adipiscing elit. Maecenas porttitor congue massa. Fusce posuere, </a:t>
            </a:r>
            <a:r>
              <a:rPr lang="en-US" altLang="zh-CN" sz="1200" dirty="0" err="1">
                <a:solidFill>
                  <a:schemeClr val="tx1">
                    <a:lumMod val="50000"/>
                    <a:lumOff val="50000"/>
                  </a:schemeClr>
                </a:solidFill>
                <a:latin typeface="STHeiti Light" charset="-122"/>
                <a:ea typeface="STHeiti Light" charset="-122"/>
                <a:cs typeface="STHeiti Light" charset="-122"/>
              </a:rPr>
              <a:t>magnased</a:t>
            </a:r>
            <a:r>
              <a:rPr lang="zh-CN" altLang="en-US" sz="1200" dirty="0">
                <a:solidFill>
                  <a:schemeClr val="tx1">
                    <a:lumMod val="50000"/>
                    <a:lumOff val="50000"/>
                  </a:schemeClr>
                </a:solidFill>
                <a:latin typeface="STHeiti Light" charset="-122"/>
                <a:ea typeface="STHeiti Light" charset="-122"/>
                <a:cs typeface="STHeiti Light" charset="-122"/>
              </a:rPr>
              <a:t> </a:t>
            </a:r>
            <a:r>
              <a:rPr lang="en-US" altLang="zh-CN" sz="1200" dirty="0">
                <a:solidFill>
                  <a:schemeClr val="tx1">
                    <a:lumMod val="50000"/>
                    <a:lumOff val="50000"/>
                  </a:schemeClr>
                </a:solidFill>
                <a:latin typeface="STHeiti Light" charset="-122"/>
                <a:ea typeface="STHeiti Light" charset="-122"/>
                <a:cs typeface="STHeiti Light" charset="-122"/>
              </a:rPr>
              <a:t>Lorem ipsum dolor sit </a:t>
            </a:r>
            <a:r>
              <a:rPr lang="en-US" altLang="zh-CN" sz="1200" dirty="0" err="1">
                <a:solidFill>
                  <a:schemeClr val="tx1">
                    <a:lumMod val="50000"/>
                    <a:lumOff val="50000"/>
                  </a:schemeClr>
                </a:solidFill>
                <a:latin typeface="STHeiti Light" charset="-122"/>
                <a:ea typeface="STHeiti Light" charset="-122"/>
                <a:cs typeface="STHeiti Light" charset="-122"/>
              </a:rPr>
              <a:t>amet</a:t>
            </a:r>
            <a:r>
              <a:rPr lang="en-US" altLang="zh-CN" sz="1200" dirty="0">
                <a:solidFill>
                  <a:schemeClr val="tx1">
                    <a:lumMod val="50000"/>
                    <a:lumOff val="50000"/>
                  </a:schemeClr>
                </a:solidFill>
                <a:latin typeface="STHeiti Light" charset="-122"/>
                <a:ea typeface="STHeiti Light" charset="-122"/>
                <a:cs typeface="STHeiti Light" charset="-122"/>
              </a:rPr>
              <a:t>, </a:t>
            </a:r>
            <a:r>
              <a:rPr lang="en-US" altLang="zh-CN" sz="1200" dirty="0" err="1">
                <a:solidFill>
                  <a:schemeClr val="tx1">
                    <a:lumMod val="50000"/>
                    <a:lumOff val="50000"/>
                  </a:schemeClr>
                </a:solidFill>
                <a:latin typeface="STHeiti Light" charset="-122"/>
                <a:ea typeface="STHeiti Light" charset="-122"/>
                <a:cs typeface="STHeiti Light" charset="-122"/>
              </a:rPr>
              <a:t>consectetuer</a:t>
            </a:r>
            <a:r>
              <a:rPr lang="en-US" altLang="zh-CN" sz="1200" dirty="0">
                <a:solidFill>
                  <a:schemeClr val="tx1">
                    <a:lumMod val="50000"/>
                    <a:lumOff val="50000"/>
                  </a:schemeClr>
                </a:solidFill>
                <a:latin typeface="STHeiti Light" charset="-122"/>
                <a:ea typeface="STHeiti Light" charset="-122"/>
                <a:cs typeface="STHeiti Light" charset="-122"/>
              </a:rPr>
              <a:t> </a:t>
            </a:r>
            <a:r>
              <a:rPr lang="en-US" altLang="zh-CN" sz="1200" dirty="0" err="1">
                <a:solidFill>
                  <a:schemeClr val="tx1">
                    <a:lumMod val="50000"/>
                    <a:lumOff val="50000"/>
                  </a:schemeClr>
                </a:solidFill>
                <a:latin typeface="STHeiti Light" charset="-122"/>
                <a:ea typeface="STHeiti Light" charset="-122"/>
                <a:cs typeface="STHeiti Light" charset="-122"/>
              </a:rPr>
              <a:t>adipiscing</a:t>
            </a:r>
            <a:r>
              <a:rPr lang="en-US" altLang="zh-CN" sz="1200" dirty="0">
                <a:solidFill>
                  <a:schemeClr val="tx1">
                    <a:lumMod val="50000"/>
                    <a:lumOff val="50000"/>
                  </a:schemeClr>
                </a:solidFill>
                <a:latin typeface="STHeiti Light" charset="-122"/>
                <a:ea typeface="STHeiti Light" charset="-122"/>
                <a:cs typeface="STHeiti Light" charset="-122"/>
              </a:rPr>
              <a:t> </a:t>
            </a:r>
            <a:r>
              <a:rPr lang="en-US" altLang="zh-CN" sz="1200" dirty="0" err="1">
                <a:solidFill>
                  <a:schemeClr val="tx1">
                    <a:lumMod val="50000"/>
                    <a:lumOff val="50000"/>
                  </a:schemeClr>
                </a:solidFill>
                <a:latin typeface="STHeiti Light" charset="-122"/>
                <a:ea typeface="STHeiti Light" charset="-122"/>
                <a:cs typeface="STHeiti Light" charset="-122"/>
              </a:rPr>
              <a:t>elit</a:t>
            </a:r>
            <a:r>
              <a:rPr lang="en-US" altLang="zh-CN" sz="1200" dirty="0">
                <a:solidFill>
                  <a:schemeClr val="tx1">
                    <a:lumMod val="50000"/>
                    <a:lumOff val="50000"/>
                  </a:schemeClr>
                </a:solidFill>
                <a:latin typeface="STHeiti Light" charset="-122"/>
                <a:ea typeface="STHeiti Light" charset="-122"/>
                <a:cs typeface="STHeiti Light" charset="-122"/>
              </a:rPr>
              <a:t>. Maecenas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p:nvPr/>
        </p:nvSpPr>
        <p:spPr>
          <a:xfrm>
            <a:off x="1061019" y="2112109"/>
            <a:ext cx="2453263" cy="334625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p>
        </p:txBody>
      </p:sp>
      <p:sp>
        <p:nvSpPr>
          <p:cNvPr id="3" name="8"/>
          <p:cNvSpPr/>
          <p:nvPr/>
        </p:nvSpPr>
        <p:spPr>
          <a:xfrm>
            <a:off x="1539814" y="1905081"/>
            <a:ext cx="1495673" cy="207873"/>
          </a:xfrm>
          <a:prstGeom prst="trapezoid">
            <a:avLst>
              <a:gd name="adj" fmla="val 67927"/>
            </a:avLst>
          </a:prstGeom>
          <a:solidFill>
            <a:schemeClr val="accent1">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p>
        </p:txBody>
      </p:sp>
      <p:sp>
        <p:nvSpPr>
          <p:cNvPr id="4" name="7"/>
          <p:cNvSpPr/>
          <p:nvPr/>
        </p:nvSpPr>
        <p:spPr>
          <a:xfrm rot="5400000">
            <a:off x="1790865" y="1792613"/>
            <a:ext cx="993572" cy="1216819"/>
          </a:xfrm>
          <a:prstGeom prst="homePlate">
            <a:avLst>
              <a:gd name="adj" fmla="val 31720"/>
            </a:avLst>
          </a:prstGeom>
          <a:solidFill>
            <a:srgbClr val="FFC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p>
        </p:txBody>
      </p:sp>
      <p:sp>
        <p:nvSpPr>
          <p:cNvPr id="5" name="Freeform 62"/>
          <p:cNvSpPr>
            <a:spLocks noChangeAspect="1" noEditPoints="1"/>
          </p:cNvSpPr>
          <p:nvPr/>
        </p:nvSpPr>
        <p:spPr bwMode="auto">
          <a:xfrm>
            <a:off x="2027244" y="2109521"/>
            <a:ext cx="520819" cy="524983"/>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121682" tIns="60841" rIns="121682" bIns="60841" numCol="1" anchor="t" anchorCtr="0" compatLnSpc="1"/>
          <a:lstStyle/>
          <a:p>
            <a:endParaRPr lang="en-US" sz="3190">
              <a:solidFill>
                <a:schemeClr val="accent4"/>
              </a:solidFill>
            </a:endParaRPr>
          </a:p>
        </p:txBody>
      </p:sp>
      <p:sp>
        <p:nvSpPr>
          <p:cNvPr id="6" name="Rectangle 15"/>
          <p:cNvSpPr/>
          <p:nvPr/>
        </p:nvSpPr>
        <p:spPr>
          <a:xfrm>
            <a:off x="3618546" y="2112109"/>
            <a:ext cx="2453263" cy="334625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p>
        </p:txBody>
      </p:sp>
      <p:sp>
        <p:nvSpPr>
          <p:cNvPr id="7" name="6"/>
          <p:cNvSpPr/>
          <p:nvPr/>
        </p:nvSpPr>
        <p:spPr>
          <a:xfrm>
            <a:off x="4097341" y="1905081"/>
            <a:ext cx="1495673" cy="207873"/>
          </a:xfrm>
          <a:prstGeom prst="trapezoid">
            <a:avLst>
              <a:gd name="adj" fmla="val 67927"/>
            </a:avLst>
          </a:prstGeom>
          <a:solidFill>
            <a:schemeClr val="accent1">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p>
        </p:txBody>
      </p:sp>
      <p:sp>
        <p:nvSpPr>
          <p:cNvPr id="8" name="5"/>
          <p:cNvSpPr/>
          <p:nvPr/>
        </p:nvSpPr>
        <p:spPr>
          <a:xfrm rot="5400000">
            <a:off x="4348392" y="1792613"/>
            <a:ext cx="993572" cy="1216819"/>
          </a:xfrm>
          <a:prstGeom prst="homePlate">
            <a:avLst>
              <a:gd name="adj" fmla="val 31720"/>
            </a:avLst>
          </a:prstGeom>
          <a:solidFill>
            <a:srgbClr val="FFC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p>
        </p:txBody>
      </p:sp>
      <p:sp>
        <p:nvSpPr>
          <p:cNvPr id="9" name="Rectangle 21"/>
          <p:cNvSpPr/>
          <p:nvPr/>
        </p:nvSpPr>
        <p:spPr>
          <a:xfrm>
            <a:off x="6176073" y="2112109"/>
            <a:ext cx="2453263" cy="334625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p>
        </p:txBody>
      </p:sp>
      <p:sp>
        <p:nvSpPr>
          <p:cNvPr id="10" name="4"/>
          <p:cNvSpPr/>
          <p:nvPr/>
        </p:nvSpPr>
        <p:spPr>
          <a:xfrm>
            <a:off x="6654868" y="1905081"/>
            <a:ext cx="1495673" cy="207873"/>
          </a:xfrm>
          <a:prstGeom prst="trapezoid">
            <a:avLst>
              <a:gd name="adj" fmla="val 67927"/>
            </a:avLst>
          </a:prstGeom>
          <a:solidFill>
            <a:schemeClr val="accent1">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p>
        </p:txBody>
      </p:sp>
      <p:sp>
        <p:nvSpPr>
          <p:cNvPr id="11" name="3"/>
          <p:cNvSpPr/>
          <p:nvPr/>
        </p:nvSpPr>
        <p:spPr>
          <a:xfrm rot="5400000">
            <a:off x="6905919" y="1792613"/>
            <a:ext cx="993572" cy="1216819"/>
          </a:xfrm>
          <a:prstGeom prst="homePlate">
            <a:avLst>
              <a:gd name="adj" fmla="val 31720"/>
            </a:avLst>
          </a:prstGeom>
          <a:solidFill>
            <a:srgbClr val="FFC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p>
        </p:txBody>
      </p:sp>
      <p:sp>
        <p:nvSpPr>
          <p:cNvPr id="12" name="Freeform 245"/>
          <p:cNvSpPr>
            <a:spLocks noChangeAspect="1"/>
          </p:cNvSpPr>
          <p:nvPr/>
        </p:nvSpPr>
        <p:spPr bwMode="auto">
          <a:xfrm>
            <a:off x="4588937" y="2115772"/>
            <a:ext cx="512482" cy="512482"/>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vert="horz" wrap="square" lIns="121682" tIns="60841" rIns="121682" bIns="60841" numCol="1" anchor="t" anchorCtr="0" compatLnSpc="1"/>
          <a:lstStyle/>
          <a:p>
            <a:endParaRPr lang="en-US" sz="3190">
              <a:solidFill>
                <a:schemeClr val="accent4"/>
              </a:solidFill>
            </a:endParaRPr>
          </a:p>
        </p:txBody>
      </p:sp>
      <p:sp>
        <p:nvSpPr>
          <p:cNvPr id="13" name="Freeform 132"/>
          <p:cNvSpPr>
            <a:spLocks noChangeAspect="1" noEditPoints="1"/>
          </p:cNvSpPr>
          <p:nvPr/>
        </p:nvSpPr>
        <p:spPr bwMode="auto">
          <a:xfrm>
            <a:off x="7098499" y="2081034"/>
            <a:ext cx="608412" cy="581957"/>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ln>
        </p:spPr>
        <p:txBody>
          <a:bodyPr vert="horz" wrap="square" lIns="121682" tIns="60841" rIns="121682" bIns="60841" numCol="1" anchor="t" anchorCtr="0" compatLnSpc="1"/>
          <a:lstStyle/>
          <a:p>
            <a:endParaRPr lang="en-US" sz="3190">
              <a:solidFill>
                <a:schemeClr val="accent4"/>
              </a:solidFill>
            </a:endParaRPr>
          </a:p>
        </p:txBody>
      </p:sp>
      <p:sp>
        <p:nvSpPr>
          <p:cNvPr id="14" name="Rectangle 21"/>
          <p:cNvSpPr/>
          <p:nvPr/>
        </p:nvSpPr>
        <p:spPr>
          <a:xfrm>
            <a:off x="8743411" y="2112109"/>
            <a:ext cx="2453263" cy="334625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p>
        </p:txBody>
      </p:sp>
      <p:sp>
        <p:nvSpPr>
          <p:cNvPr id="15" name="2"/>
          <p:cNvSpPr/>
          <p:nvPr/>
        </p:nvSpPr>
        <p:spPr>
          <a:xfrm>
            <a:off x="9222206" y="1905081"/>
            <a:ext cx="1495673" cy="207873"/>
          </a:xfrm>
          <a:prstGeom prst="trapezoid">
            <a:avLst>
              <a:gd name="adj" fmla="val 67927"/>
            </a:avLst>
          </a:prstGeom>
          <a:solidFill>
            <a:schemeClr val="accent1">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p>
        </p:txBody>
      </p:sp>
      <p:sp>
        <p:nvSpPr>
          <p:cNvPr id="16" name="1"/>
          <p:cNvSpPr/>
          <p:nvPr/>
        </p:nvSpPr>
        <p:spPr>
          <a:xfrm rot="5400000">
            <a:off x="9473257" y="1792613"/>
            <a:ext cx="993572" cy="1216819"/>
          </a:xfrm>
          <a:prstGeom prst="homePlate">
            <a:avLst>
              <a:gd name="adj" fmla="val 31720"/>
            </a:avLst>
          </a:prstGeom>
          <a:solidFill>
            <a:srgbClr val="FFC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p>
        </p:txBody>
      </p:sp>
      <p:sp>
        <p:nvSpPr>
          <p:cNvPr id="17" name="Freeform 132"/>
          <p:cNvSpPr>
            <a:spLocks noChangeAspect="1" noEditPoints="1"/>
          </p:cNvSpPr>
          <p:nvPr/>
        </p:nvSpPr>
        <p:spPr bwMode="auto">
          <a:xfrm>
            <a:off x="9665837" y="2081034"/>
            <a:ext cx="608412" cy="581957"/>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ln>
        </p:spPr>
        <p:txBody>
          <a:bodyPr vert="horz" wrap="square" lIns="121682" tIns="60841" rIns="121682" bIns="60841" numCol="1" anchor="t" anchorCtr="0" compatLnSpc="1"/>
          <a:lstStyle/>
          <a:p>
            <a:endParaRPr lang="en-US" sz="3190">
              <a:solidFill>
                <a:schemeClr val="accent4"/>
              </a:solidFill>
            </a:endParaRPr>
          </a:p>
        </p:txBody>
      </p:sp>
      <p:sp>
        <p:nvSpPr>
          <p:cNvPr id="18" name="Rectangle 24"/>
          <p:cNvSpPr>
            <a:spLocks noChangeArrowheads="1"/>
          </p:cNvSpPr>
          <p:nvPr/>
        </p:nvSpPr>
        <p:spPr bwMode="auto">
          <a:xfrm>
            <a:off x="1111241" y="3368078"/>
            <a:ext cx="2352817" cy="151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400" b="1" dirty="0">
                <a:solidFill>
                  <a:schemeClr val="tx1">
                    <a:lumMod val="75000"/>
                    <a:lumOff val="25000"/>
                  </a:schemeClr>
                </a:solidFill>
              </a:rPr>
              <a:t>TOPIC HEADER HERE</a:t>
            </a:r>
            <a:endParaRPr lang="zh-CN" altLang="en-US" sz="1400" dirty="0">
              <a:solidFill>
                <a:schemeClr val="tx1">
                  <a:lumMod val="75000"/>
                  <a:lumOff val="25000"/>
                </a:schemeClr>
              </a:solidFill>
            </a:endParaRPr>
          </a:p>
          <a:p>
            <a:pPr algn="ctr">
              <a:lnSpc>
                <a:spcPct val="120000"/>
              </a:lnSpc>
              <a:spcBef>
                <a:spcPts val="300"/>
              </a:spcBef>
            </a:pPr>
            <a:r>
              <a:rPr lang="en-US" altLang="zh-CN" sz="1100" dirty="0">
                <a:solidFill>
                  <a:schemeClr val="bg1">
                    <a:lumMod val="50000"/>
                  </a:schemeClr>
                </a:solidFill>
              </a:rPr>
              <a:t>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 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 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a:t>
            </a:r>
            <a:endParaRPr lang="zh-CN" altLang="en-US" sz="1100" dirty="0">
              <a:solidFill>
                <a:schemeClr val="bg1">
                  <a:lumMod val="50000"/>
                </a:schemeClr>
              </a:solidFill>
            </a:endParaRPr>
          </a:p>
        </p:txBody>
      </p:sp>
      <p:sp>
        <p:nvSpPr>
          <p:cNvPr id="19" name="Rectangle 24"/>
          <p:cNvSpPr>
            <a:spLocks noChangeArrowheads="1"/>
          </p:cNvSpPr>
          <p:nvPr/>
        </p:nvSpPr>
        <p:spPr bwMode="auto">
          <a:xfrm>
            <a:off x="3655692" y="3368078"/>
            <a:ext cx="2352817" cy="151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400" b="1" dirty="0">
                <a:solidFill>
                  <a:schemeClr val="tx1">
                    <a:lumMod val="75000"/>
                    <a:lumOff val="25000"/>
                  </a:schemeClr>
                </a:solidFill>
              </a:rPr>
              <a:t>TOPIC HEADER HERE</a:t>
            </a:r>
            <a:endParaRPr lang="zh-CN" altLang="en-US" sz="1400" dirty="0">
              <a:solidFill>
                <a:schemeClr val="tx1">
                  <a:lumMod val="75000"/>
                  <a:lumOff val="25000"/>
                </a:schemeClr>
              </a:solidFill>
            </a:endParaRPr>
          </a:p>
          <a:p>
            <a:pPr algn="ctr">
              <a:lnSpc>
                <a:spcPct val="120000"/>
              </a:lnSpc>
              <a:spcBef>
                <a:spcPts val="300"/>
              </a:spcBef>
            </a:pPr>
            <a:r>
              <a:rPr lang="en-US" altLang="zh-CN" sz="1100" dirty="0">
                <a:solidFill>
                  <a:schemeClr val="bg1">
                    <a:lumMod val="50000"/>
                  </a:schemeClr>
                </a:solidFill>
              </a:rPr>
              <a:t>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 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 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a:t>
            </a:r>
            <a:endParaRPr lang="zh-CN" altLang="en-US" sz="1100" dirty="0">
              <a:solidFill>
                <a:schemeClr val="bg1">
                  <a:lumMod val="50000"/>
                </a:schemeClr>
              </a:solidFill>
            </a:endParaRPr>
          </a:p>
        </p:txBody>
      </p:sp>
      <p:sp>
        <p:nvSpPr>
          <p:cNvPr id="20" name="Rectangle 24"/>
          <p:cNvSpPr>
            <a:spLocks noChangeArrowheads="1"/>
          </p:cNvSpPr>
          <p:nvPr/>
        </p:nvSpPr>
        <p:spPr bwMode="auto">
          <a:xfrm>
            <a:off x="6235730" y="3368078"/>
            <a:ext cx="2352817" cy="151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400" b="1" dirty="0">
                <a:solidFill>
                  <a:schemeClr val="tx1">
                    <a:lumMod val="75000"/>
                    <a:lumOff val="25000"/>
                  </a:schemeClr>
                </a:solidFill>
              </a:rPr>
              <a:t>TOPIC HEADER HERE</a:t>
            </a:r>
            <a:endParaRPr lang="zh-CN" altLang="en-US" sz="1400" dirty="0">
              <a:solidFill>
                <a:schemeClr val="tx1">
                  <a:lumMod val="75000"/>
                  <a:lumOff val="25000"/>
                </a:schemeClr>
              </a:solidFill>
            </a:endParaRPr>
          </a:p>
          <a:p>
            <a:pPr algn="ctr">
              <a:lnSpc>
                <a:spcPct val="120000"/>
              </a:lnSpc>
              <a:spcBef>
                <a:spcPts val="300"/>
              </a:spcBef>
            </a:pPr>
            <a:r>
              <a:rPr lang="en-US" altLang="zh-CN" sz="1100" dirty="0">
                <a:solidFill>
                  <a:schemeClr val="bg1">
                    <a:lumMod val="50000"/>
                  </a:schemeClr>
                </a:solidFill>
              </a:rPr>
              <a:t>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 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 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a:t>
            </a:r>
            <a:endParaRPr lang="zh-CN" altLang="en-US" sz="1100" dirty="0">
              <a:solidFill>
                <a:schemeClr val="bg1">
                  <a:lumMod val="50000"/>
                </a:schemeClr>
              </a:solidFill>
            </a:endParaRPr>
          </a:p>
        </p:txBody>
      </p:sp>
      <p:sp>
        <p:nvSpPr>
          <p:cNvPr id="21" name="Rectangle 24"/>
          <p:cNvSpPr>
            <a:spLocks noChangeArrowheads="1"/>
          </p:cNvSpPr>
          <p:nvPr/>
        </p:nvSpPr>
        <p:spPr bwMode="auto">
          <a:xfrm>
            <a:off x="8743411" y="3368078"/>
            <a:ext cx="2352817" cy="151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400" b="1" dirty="0">
                <a:solidFill>
                  <a:schemeClr val="tx1">
                    <a:lumMod val="75000"/>
                    <a:lumOff val="25000"/>
                  </a:schemeClr>
                </a:solidFill>
              </a:rPr>
              <a:t>TOPIC HEADER HERE</a:t>
            </a:r>
            <a:endParaRPr lang="zh-CN" altLang="en-US" sz="1400" dirty="0">
              <a:solidFill>
                <a:schemeClr val="tx1">
                  <a:lumMod val="75000"/>
                  <a:lumOff val="25000"/>
                </a:schemeClr>
              </a:solidFill>
            </a:endParaRPr>
          </a:p>
          <a:p>
            <a:pPr algn="ctr">
              <a:lnSpc>
                <a:spcPct val="120000"/>
              </a:lnSpc>
              <a:spcBef>
                <a:spcPts val="300"/>
              </a:spcBef>
            </a:pPr>
            <a:r>
              <a:rPr lang="en-US" altLang="zh-CN" sz="1100" dirty="0">
                <a:solidFill>
                  <a:schemeClr val="bg1">
                    <a:lumMod val="50000"/>
                  </a:schemeClr>
                </a:solidFill>
              </a:rPr>
              <a:t>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 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 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a:t>
            </a:r>
            <a:endParaRPr lang="zh-CN" altLang="en-US" sz="1100" dirty="0">
              <a:solidFill>
                <a:schemeClr val="bg1">
                  <a:lumMod val="50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 name="Chart 2"/>
          <p:cNvGraphicFramePr/>
          <p:nvPr/>
        </p:nvGraphicFramePr>
        <p:xfrm>
          <a:off x="3540502" y="1987084"/>
          <a:ext cx="4775200" cy="3183467"/>
        </p:xfrm>
        <a:graphic>
          <a:graphicData uri="http://schemas.openxmlformats.org/drawingml/2006/chart">
            <c:chart xmlns:c="http://schemas.openxmlformats.org/drawingml/2006/chart" xmlns:r="http://schemas.openxmlformats.org/officeDocument/2006/relationships" r:id="rId2"/>
          </a:graphicData>
        </a:graphic>
      </p:graphicFrame>
      <p:sp>
        <p:nvSpPr>
          <p:cNvPr id="48" name="Oval 3"/>
          <p:cNvSpPr/>
          <p:nvPr/>
        </p:nvSpPr>
        <p:spPr>
          <a:xfrm>
            <a:off x="4150102" y="1783884"/>
            <a:ext cx="3556000" cy="3556000"/>
          </a:xfrm>
          <a:prstGeom prst="ellipse">
            <a:avLst/>
          </a:prstGeom>
          <a:noFill/>
          <a:ln>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latin typeface="Arial" panose="020B0604020202020204"/>
              <a:ea typeface="微软雅黑" panose="020B0503020204020204" pitchFamily="34" charset="-122"/>
              <a:sym typeface="Arial" panose="020B0604020202020204"/>
            </a:endParaRPr>
          </a:p>
        </p:txBody>
      </p:sp>
      <p:sp>
        <p:nvSpPr>
          <p:cNvPr id="49" name="Oval 4"/>
          <p:cNvSpPr/>
          <p:nvPr/>
        </p:nvSpPr>
        <p:spPr>
          <a:xfrm>
            <a:off x="3946902" y="2495084"/>
            <a:ext cx="609600" cy="609600"/>
          </a:xfrm>
          <a:prstGeom prst="ellipse">
            <a:avLst/>
          </a:prstGeom>
          <a:solidFill>
            <a:schemeClr val="accent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latin typeface="Arial" panose="020B0604020202020204"/>
              <a:ea typeface="微软雅黑" panose="020B0503020204020204" pitchFamily="34" charset="-122"/>
              <a:sym typeface="Arial" panose="020B0604020202020204"/>
            </a:endParaRPr>
          </a:p>
        </p:txBody>
      </p:sp>
      <p:sp>
        <p:nvSpPr>
          <p:cNvPr id="50" name="Oval 5"/>
          <p:cNvSpPr/>
          <p:nvPr/>
        </p:nvSpPr>
        <p:spPr>
          <a:xfrm>
            <a:off x="6994902" y="2050584"/>
            <a:ext cx="609600" cy="609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latin typeface="Arial" panose="020B0604020202020204"/>
              <a:ea typeface="微软雅黑" panose="020B0503020204020204" pitchFamily="34" charset="-122"/>
              <a:sym typeface="Arial" panose="020B0604020202020204"/>
            </a:endParaRPr>
          </a:p>
        </p:txBody>
      </p:sp>
      <p:sp>
        <p:nvSpPr>
          <p:cNvPr id="51" name="Oval 6"/>
          <p:cNvSpPr/>
          <p:nvPr/>
        </p:nvSpPr>
        <p:spPr>
          <a:xfrm>
            <a:off x="5318502" y="5035084"/>
            <a:ext cx="609600" cy="609600"/>
          </a:xfrm>
          <a:prstGeom prst="ellipse">
            <a:avLst/>
          </a:prstGeom>
          <a:solidFill>
            <a:srgbClr val="FFC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latin typeface="Arial" panose="020B0604020202020204"/>
              <a:ea typeface="微软雅黑" panose="020B0503020204020204" pitchFamily="34" charset="-122"/>
              <a:sym typeface="Arial" panose="020B0604020202020204"/>
            </a:endParaRPr>
          </a:p>
        </p:txBody>
      </p:sp>
      <p:sp>
        <p:nvSpPr>
          <p:cNvPr id="52" name="Oval 7"/>
          <p:cNvSpPr/>
          <p:nvPr/>
        </p:nvSpPr>
        <p:spPr>
          <a:xfrm>
            <a:off x="7223502" y="4222284"/>
            <a:ext cx="609600" cy="609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solidFill>
              <a:latin typeface="Arial" panose="020B0604020202020204"/>
              <a:ea typeface="微软雅黑" panose="020B0503020204020204" pitchFamily="34" charset="-122"/>
              <a:sym typeface="Arial" panose="020B0604020202020204"/>
            </a:endParaRPr>
          </a:p>
        </p:txBody>
      </p:sp>
      <p:sp>
        <p:nvSpPr>
          <p:cNvPr id="53" name="Oval 9"/>
          <p:cNvSpPr/>
          <p:nvPr/>
        </p:nvSpPr>
        <p:spPr>
          <a:xfrm>
            <a:off x="2791960" y="1445218"/>
            <a:ext cx="792303" cy="796849"/>
          </a:xfrm>
          <a:prstGeom prst="ellipse">
            <a:avLst/>
          </a:prstGeom>
          <a:solidFill>
            <a:schemeClr val="accent4">
              <a:alpha val="50000"/>
            </a:schemeClr>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5">
              <a:solidFill>
                <a:schemeClr val="bg1"/>
              </a:solidFill>
              <a:latin typeface="Arial" panose="020B0604020202020204"/>
              <a:ea typeface="微软雅黑" panose="020B0503020204020204" pitchFamily="34" charset="-122"/>
              <a:sym typeface="Arial" panose="020B0604020202020204"/>
            </a:endParaRPr>
          </a:p>
        </p:txBody>
      </p:sp>
      <p:grpSp>
        <p:nvGrpSpPr>
          <p:cNvPr id="54" name="Group 10"/>
          <p:cNvGrpSpPr/>
          <p:nvPr/>
        </p:nvGrpSpPr>
        <p:grpSpPr>
          <a:xfrm>
            <a:off x="2936315" y="1617242"/>
            <a:ext cx="509139" cy="414300"/>
            <a:chOff x="1550139" y="1314466"/>
            <a:chExt cx="509139" cy="414300"/>
          </a:xfrm>
          <a:solidFill>
            <a:schemeClr val="bg1"/>
          </a:solidFill>
        </p:grpSpPr>
        <p:sp>
          <p:nvSpPr>
            <p:cNvPr id="55"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panose="020B0604020202020204"/>
                <a:ea typeface="微软雅黑" panose="020B0503020204020204" pitchFamily="34" charset="-122"/>
                <a:sym typeface="Arial" panose="020B0604020202020204"/>
              </a:endParaRPr>
            </a:p>
          </p:txBody>
        </p:sp>
        <p:sp>
          <p:nvSpPr>
            <p:cNvPr id="56"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panose="020B0604020202020204"/>
                <a:ea typeface="微软雅黑" panose="020B0503020204020204" pitchFamily="34" charset="-122"/>
                <a:sym typeface="Arial" panose="020B0604020202020204"/>
              </a:endParaRPr>
            </a:p>
          </p:txBody>
        </p:sp>
        <p:sp>
          <p:nvSpPr>
            <p:cNvPr id="57"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panose="020B0604020202020204"/>
                <a:ea typeface="微软雅黑" panose="020B0503020204020204" pitchFamily="34" charset="-122"/>
                <a:sym typeface="Arial" panose="020B0604020202020204"/>
              </a:endParaRPr>
            </a:p>
          </p:txBody>
        </p:sp>
      </p:grpSp>
      <p:sp>
        <p:nvSpPr>
          <p:cNvPr id="58" name="Oval 15"/>
          <p:cNvSpPr/>
          <p:nvPr/>
        </p:nvSpPr>
        <p:spPr>
          <a:xfrm>
            <a:off x="2951400" y="4601446"/>
            <a:ext cx="792303" cy="796849"/>
          </a:xfrm>
          <a:prstGeom prst="ellipse">
            <a:avLst/>
          </a:prstGeom>
          <a:solidFill>
            <a:schemeClr val="accent1">
              <a:lumMod val="90000"/>
              <a:alpha val="70000"/>
            </a:schemeClr>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5">
              <a:solidFill>
                <a:schemeClr val="bg1"/>
              </a:solidFill>
              <a:latin typeface="Arial" panose="020B0604020202020204"/>
              <a:ea typeface="微软雅黑" panose="020B0503020204020204" pitchFamily="34" charset="-122"/>
              <a:sym typeface="Arial" panose="020B0604020202020204"/>
            </a:endParaRPr>
          </a:p>
        </p:txBody>
      </p:sp>
      <p:sp>
        <p:nvSpPr>
          <p:cNvPr id="59" name="Oval 21"/>
          <p:cNvSpPr/>
          <p:nvPr/>
        </p:nvSpPr>
        <p:spPr>
          <a:xfrm>
            <a:off x="8250508" y="1711991"/>
            <a:ext cx="792303" cy="796849"/>
          </a:xfrm>
          <a:prstGeom prst="ellipse">
            <a:avLst/>
          </a:prstGeom>
          <a:solidFill>
            <a:schemeClr val="tx1">
              <a:lumMod val="75000"/>
              <a:lumOff val="25000"/>
              <a:alpha val="30000"/>
            </a:schemeClr>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5">
              <a:solidFill>
                <a:schemeClr val="bg1"/>
              </a:solidFill>
              <a:latin typeface="Arial" panose="020B0604020202020204"/>
              <a:ea typeface="微软雅黑" panose="020B0503020204020204" pitchFamily="34" charset="-122"/>
              <a:sym typeface="Arial" panose="020B0604020202020204"/>
            </a:endParaRPr>
          </a:p>
        </p:txBody>
      </p:sp>
      <p:grpSp>
        <p:nvGrpSpPr>
          <p:cNvPr id="60" name="Group 22"/>
          <p:cNvGrpSpPr/>
          <p:nvPr/>
        </p:nvGrpSpPr>
        <p:grpSpPr>
          <a:xfrm>
            <a:off x="8412039" y="1928274"/>
            <a:ext cx="470896" cy="349455"/>
            <a:chOff x="5129089" y="3156352"/>
            <a:chExt cx="474198" cy="351905"/>
          </a:xfrm>
          <a:solidFill>
            <a:schemeClr val="bg1"/>
          </a:solidFill>
        </p:grpSpPr>
        <p:sp>
          <p:nvSpPr>
            <p:cNvPr id="61" name="Freeform 66"/>
            <p:cNvSpPr>
              <a:spLocks noEditPoints="1"/>
            </p:cNvSpPr>
            <p:nvPr/>
          </p:nvSpPr>
          <p:spPr bwMode="auto">
            <a:xfrm>
              <a:off x="5139073" y="3156352"/>
              <a:ext cx="459224" cy="279527"/>
            </a:xfrm>
            <a:custGeom>
              <a:avLst/>
              <a:gdLst>
                <a:gd name="T0" fmla="*/ 184 w 184"/>
                <a:gd name="T1" fmla="*/ 0 h 112"/>
                <a:gd name="T2" fmla="*/ 0 w 184"/>
                <a:gd name="T3" fmla="*/ 0 h 112"/>
                <a:gd name="T4" fmla="*/ 0 w 184"/>
                <a:gd name="T5" fmla="*/ 112 h 112"/>
                <a:gd name="T6" fmla="*/ 184 w 184"/>
                <a:gd name="T7" fmla="*/ 112 h 112"/>
                <a:gd name="T8" fmla="*/ 184 w 184"/>
                <a:gd name="T9" fmla="*/ 0 h 112"/>
                <a:gd name="T10" fmla="*/ 176 w 184"/>
                <a:gd name="T11" fmla="*/ 102 h 112"/>
                <a:gd name="T12" fmla="*/ 8 w 184"/>
                <a:gd name="T13" fmla="*/ 102 h 112"/>
                <a:gd name="T14" fmla="*/ 8 w 184"/>
                <a:gd name="T15" fmla="*/ 8 h 112"/>
                <a:gd name="T16" fmla="*/ 176 w 184"/>
                <a:gd name="T17" fmla="*/ 8 h 112"/>
                <a:gd name="T18" fmla="*/ 176 w 184"/>
                <a:gd name="T19" fmla="*/ 10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12">
                  <a:moveTo>
                    <a:pt x="184" y="0"/>
                  </a:moveTo>
                  <a:lnTo>
                    <a:pt x="0" y="0"/>
                  </a:lnTo>
                  <a:lnTo>
                    <a:pt x="0" y="112"/>
                  </a:lnTo>
                  <a:lnTo>
                    <a:pt x="184" y="112"/>
                  </a:lnTo>
                  <a:lnTo>
                    <a:pt x="184" y="0"/>
                  </a:lnTo>
                  <a:close/>
                  <a:moveTo>
                    <a:pt x="176" y="102"/>
                  </a:moveTo>
                  <a:lnTo>
                    <a:pt x="8" y="102"/>
                  </a:lnTo>
                  <a:lnTo>
                    <a:pt x="8" y="8"/>
                  </a:lnTo>
                  <a:lnTo>
                    <a:pt x="176" y="8"/>
                  </a:lnTo>
                  <a:lnTo>
                    <a:pt x="176" y="102"/>
                  </a:lnTo>
                  <a:close/>
                </a:path>
              </a:pathLst>
            </a:custGeom>
            <a:grpFill/>
            <a:ln>
              <a:noFill/>
            </a:ln>
          </p:spPr>
          <p:txBody>
            <a:bodyPr vert="horz" wrap="square" lIns="121920" tIns="60960" rIns="121920" bIns="60960" numCol="1" anchor="t" anchorCtr="0" compatLnSpc="1"/>
            <a:lstStyle/>
            <a:p>
              <a:endParaRPr lang="en-US" sz="2400">
                <a:latin typeface="Arial" panose="020B0604020202020204"/>
                <a:ea typeface="微软雅黑" panose="020B0503020204020204" pitchFamily="34" charset="-122"/>
                <a:sym typeface="Arial" panose="020B0604020202020204"/>
              </a:endParaRPr>
            </a:p>
          </p:txBody>
        </p:sp>
        <p:sp>
          <p:nvSpPr>
            <p:cNvPr id="62" name="Freeform 67"/>
            <p:cNvSpPr/>
            <p:nvPr/>
          </p:nvSpPr>
          <p:spPr bwMode="auto">
            <a:xfrm>
              <a:off x="5129089" y="3448358"/>
              <a:ext cx="474198" cy="59899"/>
            </a:xfrm>
            <a:custGeom>
              <a:avLst/>
              <a:gdLst>
                <a:gd name="T0" fmla="*/ 190 w 190"/>
                <a:gd name="T1" fmla="*/ 16 h 24"/>
                <a:gd name="T2" fmla="*/ 188 w 190"/>
                <a:gd name="T3" fmla="*/ 0 h 24"/>
                <a:gd name="T4" fmla="*/ 3 w 190"/>
                <a:gd name="T5" fmla="*/ 0 h 24"/>
                <a:gd name="T6" fmla="*/ 0 w 190"/>
                <a:gd name="T7" fmla="*/ 16 h 24"/>
                <a:gd name="T8" fmla="*/ 0 w 190"/>
                <a:gd name="T9" fmla="*/ 16 h 24"/>
                <a:gd name="T10" fmla="*/ 0 w 190"/>
                <a:gd name="T11" fmla="*/ 24 h 24"/>
                <a:gd name="T12" fmla="*/ 190 w 190"/>
                <a:gd name="T13" fmla="*/ 24 h 24"/>
                <a:gd name="T14" fmla="*/ 190 w 190"/>
                <a:gd name="T15" fmla="*/ 16 h 24"/>
                <a:gd name="T16" fmla="*/ 190 w 190"/>
                <a:gd name="T1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24">
                  <a:moveTo>
                    <a:pt x="190" y="16"/>
                  </a:moveTo>
                  <a:lnTo>
                    <a:pt x="188" y="0"/>
                  </a:lnTo>
                  <a:lnTo>
                    <a:pt x="3" y="0"/>
                  </a:lnTo>
                  <a:lnTo>
                    <a:pt x="0" y="16"/>
                  </a:lnTo>
                  <a:lnTo>
                    <a:pt x="0" y="16"/>
                  </a:lnTo>
                  <a:lnTo>
                    <a:pt x="0" y="24"/>
                  </a:lnTo>
                  <a:lnTo>
                    <a:pt x="190" y="24"/>
                  </a:lnTo>
                  <a:lnTo>
                    <a:pt x="190" y="16"/>
                  </a:lnTo>
                  <a:lnTo>
                    <a:pt x="190" y="16"/>
                  </a:lnTo>
                  <a:close/>
                </a:path>
              </a:pathLst>
            </a:custGeom>
            <a:grpFill/>
            <a:ln>
              <a:noFill/>
            </a:ln>
          </p:spPr>
          <p:txBody>
            <a:bodyPr vert="horz" wrap="square" lIns="121920" tIns="60960" rIns="121920" bIns="60960" numCol="1" anchor="t" anchorCtr="0" compatLnSpc="1"/>
            <a:lstStyle/>
            <a:p>
              <a:endParaRPr lang="en-US" sz="2400">
                <a:latin typeface="Arial" panose="020B0604020202020204"/>
                <a:ea typeface="微软雅黑" panose="020B0503020204020204" pitchFamily="34" charset="-122"/>
                <a:sym typeface="Arial" panose="020B0604020202020204"/>
              </a:endParaRPr>
            </a:p>
          </p:txBody>
        </p:sp>
      </p:grpSp>
      <p:sp>
        <p:nvSpPr>
          <p:cNvPr id="63" name="Oval 26"/>
          <p:cNvSpPr/>
          <p:nvPr/>
        </p:nvSpPr>
        <p:spPr>
          <a:xfrm>
            <a:off x="8219088" y="4831885"/>
            <a:ext cx="792303" cy="796849"/>
          </a:xfrm>
          <a:prstGeom prst="ellipse">
            <a:avLst/>
          </a:prstGeom>
          <a:solidFill>
            <a:schemeClr val="accent1">
              <a:lumMod val="90000"/>
            </a:schemeClr>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5">
              <a:solidFill>
                <a:schemeClr val="bg1"/>
              </a:solidFill>
              <a:latin typeface="Arial" panose="020B0604020202020204"/>
              <a:ea typeface="微软雅黑" panose="020B0503020204020204" pitchFamily="34" charset="-122"/>
              <a:sym typeface="Arial" panose="020B0604020202020204"/>
            </a:endParaRPr>
          </a:p>
        </p:txBody>
      </p:sp>
      <p:grpSp>
        <p:nvGrpSpPr>
          <p:cNvPr id="64" name="Group 30"/>
          <p:cNvGrpSpPr/>
          <p:nvPr/>
        </p:nvGrpSpPr>
        <p:grpSpPr>
          <a:xfrm>
            <a:off x="3119601" y="4827698"/>
            <a:ext cx="455899" cy="417215"/>
            <a:chOff x="6726389" y="1486674"/>
            <a:chExt cx="411805" cy="376863"/>
          </a:xfrm>
          <a:solidFill>
            <a:schemeClr val="bg1"/>
          </a:solidFill>
        </p:grpSpPr>
        <p:sp>
          <p:nvSpPr>
            <p:cNvPr id="65" name="Oval 52"/>
            <p:cNvSpPr>
              <a:spLocks noChangeArrowheads="1"/>
            </p:cNvSpPr>
            <p:nvPr/>
          </p:nvSpPr>
          <p:spPr bwMode="auto">
            <a:xfrm>
              <a:off x="6773808" y="1786168"/>
              <a:ext cx="44924" cy="4242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panose="020B0604020202020204"/>
                <a:ea typeface="微软雅黑" panose="020B0503020204020204" pitchFamily="34" charset="-122"/>
                <a:sym typeface="Arial" panose="020B0604020202020204"/>
              </a:endParaRPr>
            </a:p>
          </p:txBody>
        </p:sp>
        <p:sp>
          <p:nvSpPr>
            <p:cNvPr id="66" name="Oval 53"/>
            <p:cNvSpPr>
              <a:spLocks noChangeArrowheads="1"/>
            </p:cNvSpPr>
            <p:nvPr/>
          </p:nvSpPr>
          <p:spPr bwMode="auto">
            <a:xfrm>
              <a:off x="6748851" y="1836083"/>
              <a:ext cx="24958" cy="2745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panose="020B0604020202020204"/>
                <a:ea typeface="微软雅黑" panose="020B0503020204020204" pitchFamily="34" charset="-122"/>
                <a:sym typeface="Arial" panose="020B0604020202020204"/>
              </a:endParaRPr>
            </a:p>
          </p:txBody>
        </p:sp>
        <p:sp>
          <p:nvSpPr>
            <p:cNvPr id="67" name="Freeform 54"/>
            <p:cNvSpPr/>
            <p:nvPr/>
          </p:nvSpPr>
          <p:spPr bwMode="auto">
            <a:xfrm>
              <a:off x="6726389" y="1486674"/>
              <a:ext cx="411805" cy="292007"/>
            </a:xfrm>
            <a:custGeom>
              <a:avLst/>
              <a:gdLst>
                <a:gd name="T0" fmla="*/ 124 w 124"/>
                <a:gd name="T1" fmla="*/ 34 h 88"/>
                <a:gd name="T2" fmla="*/ 99 w 124"/>
                <a:gd name="T3" fmla="*/ 9 h 88"/>
                <a:gd name="T4" fmla="*/ 93 w 124"/>
                <a:gd name="T5" fmla="*/ 10 h 88"/>
                <a:gd name="T6" fmla="*/ 74 w 124"/>
                <a:gd name="T7" fmla="*/ 0 h 88"/>
                <a:gd name="T8" fmla="*/ 60 w 124"/>
                <a:gd name="T9" fmla="*/ 5 h 88"/>
                <a:gd name="T10" fmla="*/ 46 w 124"/>
                <a:gd name="T11" fmla="*/ 0 h 88"/>
                <a:gd name="T12" fmla="*/ 31 w 124"/>
                <a:gd name="T13" fmla="*/ 5 h 88"/>
                <a:gd name="T14" fmla="*/ 25 w 124"/>
                <a:gd name="T15" fmla="*/ 5 h 88"/>
                <a:gd name="T16" fmla="*/ 0 w 124"/>
                <a:gd name="T17" fmla="*/ 30 h 88"/>
                <a:gd name="T18" fmla="*/ 3 w 124"/>
                <a:gd name="T19" fmla="*/ 43 h 88"/>
                <a:gd name="T20" fmla="*/ 0 w 124"/>
                <a:gd name="T21" fmla="*/ 55 h 88"/>
                <a:gd name="T22" fmla="*/ 25 w 124"/>
                <a:gd name="T23" fmla="*/ 80 h 88"/>
                <a:gd name="T24" fmla="*/ 28 w 124"/>
                <a:gd name="T25" fmla="*/ 80 h 88"/>
                <a:gd name="T26" fmla="*/ 46 w 124"/>
                <a:gd name="T27" fmla="*/ 88 h 88"/>
                <a:gd name="T28" fmla="*/ 64 w 124"/>
                <a:gd name="T29" fmla="*/ 80 h 88"/>
                <a:gd name="T30" fmla="*/ 79 w 124"/>
                <a:gd name="T31" fmla="*/ 85 h 88"/>
                <a:gd name="T32" fmla="*/ 104 w 124"/>
                <a:gd name="T33" fmla="*/ 60 h 88"/>
                <a:gd name="T34" fmla="*/ 104 w 124"/>
                <a:gd name="T35" fmla="*/ 59 h 88"/>
                <a:gd name="T36" fmla="*/ 124 w 124"/>
                <a:gd name="T37" fmla="*/ 3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panose="020B0604020202020204"/>
                <a:ea typeface="微软雅黑" panose="020B0503020204020204" pitchFamily="34" charset="-122"/>
                <a:sym typeface="Arial" panose="020B0604020202020204"/>
              </a:endParaRPr>
            </a:p>
          </p:txBody>
        </p:sp>
      </p:grpSp>
      <p:grpSp>
        <p:nvGrpSpPr>
          <p:cNvPr id="68" name="Group 34"/>
          <p:cNvGrpSpPr/>
          <p:nvPr/>
        </p:nvGrpSpPr>
        <p:grpSpPr>
          <a:xfrm>
            <a:off x="8358278" y="5050712"/>
            <a:ext cx="513920" cy="359192"/>
            <a:chOff x="7999238" y="1399322"/>
            <a:chExt cx="464215" cy="324452"/>
          </a:xfrm>
          <a:solidFill>
            <a:schemeClr val="bg1"/>
          </a:solidFill>
        </p:grpSpPr>
        <p:sp>
          <p:nvSpPr>
            <p:cNvPr id="69" name="Freeform 57"/>
            <p:cNvSpPr>
              <a:spLocks noEditPoints="1"/>
            </p:cNvSpPr>
            <p:nvPr/>
          </p:nvSpPr>
          <p:spPr bwMode="auto">
            <a:xfrm>
              <a:off x="7999238" y="1399322"/>
              <a:ext cx="331940" cy="324452"/>
            </a:xfrm>
            <a:custGeom>
              <a:avLst/>
              <a:gdLst>
                <a:gd name="T0" fmla="*/ 86 w 100"/>
                <a:gd name="T1" fmla="*/ 60 h 97"/>
                <a:gd name="T2" fmla="*/ 100 w 100"/>
                <a:gd name="T3" fmla="*/ 54 h 97"/>
                <a:gd name="T4" fmla="*/ 100 w 100"/>
                <a:gd name="T5" fmla="*/ 43 h 97"/>
                <a:gd name="T6" fmla="*/ 86 w 100"/>
                <a:gd name="T7" fmla="*/ 38 h 97"/>
                <a:gd name="T8" fmla="*/ 83 w 100"/>
                <a:gd name="T9" fmla="*/ 32 h 97"/>
                <a:gd name="T10" fmla="*/ 89 w 100"/>
                <a:gd name="T11" fmla="*/ 18 h 97"/>
                <a:gd name="T12" fmla="*/ 81 w 100"/>
                <a:gd name="T13" fmla="*/ 11 h 97"/>
                <a:gd name="T14" fmla="*/ 67 w 100"/>
                <a:gd name="T15" fmla="*/ 16 h 97"/>
                <a:gd name="T16" fmla="*/ 61 w 100"/>
                <a:gd name="T17" fmla="*/ 14 h 97"/>
                <a:gd name="T18" fmla="*/ 55 w 100"/>
                <a:gd name="T19" fmla="*/ 0 h 97"/>
                <a:gd name="T20" fmla="*/ 44 w 100"/>
                <a:gd name="T21" fmla="*/ 0 h 97"/>
                <a:gd name="T22" fmla="*/ 39 w 100"/>
                <a:gd name="T23" fmla="*/ 14 h 97"/>
                <a:gd name="T24" fmla="*/ 33 w 100"/>
                <a:gd name="T25" fmla="*/ 16 h 97"/>
                <a:gd name="T26" fmla="*/ 19 w 100"/>
                <a:gd name="T27" fmla="*/ 11 h 97"/>
                <a:gd name="T28" fmla="*/ 11 w 100"/>
                <a:gd name="T29" fmla="*/ 19 h 97"/>
                <a:gd name="T30" fmla="*/ 17 w 100"/>
                <a:gd name="T31" fmla="*/ 32 h 97"/>
                <a:gd name="T32" fmla="*/ 14 w 100"/>
                <a:gd name="T33" fmla="*/ 38 h 97"/>
                <a:gd name="T34" fmla="*/ 0 w 100"/>
                <a:gd name="T35" fmla="*/ 44 h 97"/>
                <a:gd name="T36" fmla="*/ 0 w 100"/>
                <a:gd name="T37" fmla="*/ 54 h 97"/>
                <a:gd name="T38" fmla="*/ 14 w 100"/>
                <a:gd name="T39" fmla="*/ 60 h 97"/>
                <a:gd name="T40" fmla="*/ 17 w 100"/>
                <a:gd name="T41" fmla="*/ 66 h 97"/>
                <a:gd name="T42" fmla="*/ 11 w 100"/>
                <a:gd name="T43" fmla="*/ 80 h 97"/>
                <a:gd name="T44" fmla="*/ 19 w 100"/>
                <a:gd name="T45" fmla="*/ 87 h 97"/>
                <a:gd name="T46" fmla="*/ 33 w 100"/>
                <a:gd name="T47" fmla="*/ 82 h 97"/>
                <a:gd name="T48" fmla="*/ 39 w 100"/>
                <a:gd name="T49" fmla="*/ 84 h 97"/>
                <a:gd name="T50" fmla="*/ 45 w 100"/>
                <a:gd name="T51" fmla="*/ 97 h 97"/>
                <a:gd name="T52" fmla="*/ 56 w 100"/>
                <a:gd name="T53" fmla="*/ 97 h 97"/>
                <a:gd name="T54" fmla="*/ 61 w 100"/>
                <a:gd name="T55" fmla="*/ 84 h 97"/>
                <a:gd name="T56" fmla="*/ 67 w 100"/>
                <a:gd name="T57" fmla="*/ 82 h 97"/>
                <a:gd name="T58" fmla="*/ 81 w 100"/>
                <a:gd name="T59" fmla="*/ 87 h 97"/>
                <a:gd name="T60" fmla="*/ 89 w 100"/>
                <a:gd name="T61" fmla="*/ 79 h 97"/>
                <a:gd name="T62" fmla="*/ 83 w 100"/>
                <a:gd name="T63" fmla="*/ 66 h 97"/>
                <a:gd name="T64" fmla="*/ 86 w 100"/>
                <a:gd name="T65" fmla="*/ 60 h 97"/>
                <a:gd name="T66" fmla="*/ 50 w 100"/>
                <a:gd name="T67" fmla="*/ 64 h 97"/>
                <a:gd name="T68" fmla="*/ 34 w 100"/>
                <a:gd name="T69" fmla="*/ 49 h 97"/>
                <a:gd name="T70" fmla="*/ 50 w 100"/>
                <a:gd name="T71" fmla="*/ 33 h 97"/>
                <a:gd name="T72" fmla="*/ 66 w 100"/>
                <a:gd name="T73" fmla="*/ 49 h 97"/>
                <a:gd name="T74" fmla="*/ 50 w 100"/>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0" h="97">
                  <a:moveTo>
                    <a:pt x="86" y="60"/>
                  </a:moveTo>
                  <a:cubicBezTo>
                    <a:pt x="86" y="60"/>
                    <a:pt x="100" y="55"/>
                    <a:pt x="100" y="54"/>
                  </a:cubicBezTo>
                  <a:cubicBezTo>
                    <a:pt x="100" y="43"/>
                    <a:pt x="100" y="43"/>
                    <a:pt x="100" y="43"/>
                  </a:cubicBezTo>
                  <a:cubicBezTo>
                    <a:pt x="100" y="43"/>
                    <a:pt x="86" y="38"/>
                    <a:pt x="86" y="38"/>
                  </a:cubicBezTo>
                  <a:cubicBezTo>
                    <a:pt x="83" y="32"/>
                    <a:pt x="83" y="32"/>
                    <a:pt x="83" y="32"/>
                  </a:cubicBezTo>
                  <a:cubicBezTo>
                    <a:pt x="83" y="32"/>
                    <a:pt x="89" y="19"/>
                    <a:pt x="89" y="18"/>
                  </a:cubicBezTo>
                  <a:cubicBezTo>
                    <a:pt x="81" y="11"/>
                    <a:pt x="81" y="11"/>
                    <a:pt x="81" y="11"/>
                  </a:cubicBezTo>
                  <a:cubicBezTo>
                    <a:pt x="80" y="10"/>
                    <a:pt x="67" y="16"/>
                    <a:pt x="67" y="16"/>
                  </a:cubicBezTo>
                  <a:cubicBezTo>
                    <a:pt x="61" y="14"/>
                    <a:pt x="61" y="14"/>
                    <a:pt x="61" y="14"/>
                  </a:cubicBezTo>
                  <a:cubicBezTo>
                    <a:pt x="61" y="14"/>
                    <a:pt x="56" y="0"/>
                    <a:pt x="55" y="0"/>
                  </a:cubicBezTo>
                  <a:cubicBezTo>
                    <a:pt x="44" y="0"/>
                    <a:pt x="44" y="0"/>
                    <a:pt x="44" y="0"/>
                  </a:cubicBezTo>
                  <a:cubicBezTo>
                    <a:pt x="44" y="0"/>
                    <a:pt x="39" y="14"/>
                    <a:pt x="39" y="14"/>
                  </a:cubicBezTo>
                  <a:cubicBezTo>
                    <a:pt x="33" y="16"/>
                    <a:pt x="33" y="16"/>
                    <a:pt x="33" y="16"/>
                  </a:cubicBezTo>
                  <a:cubicBezTo>
                    <a:pt x="33" y="16"/>
                    <a:pt x="19" y="10"/>
                    <a:pt x="19" y="11"/>
                  </a:cubicBezTo>
                  <a:cubicBezTo>
                    <a:pt x="11" y="19"/>
                    <a:pt x="11" y="19"/>
                    <a:pt x="11" y="19"/>
                  </a:cubicBezTo>
                  <a:cubicBezTo>
                    <a:pt x="10" y="19"/>
                    <a:pt x="17" y="32"/>
                    <a:pt x="17" y="32"/>
                  </a:cubicBezTo>
                  <a:cubicBezTo>
                    <a:pt x="14" y="38"/>
                    <a:pt x="14" y="38"/>
                    <a:pt x="14" y="38"/>
                  </a:cubicBezTo>
                  <a:cubicBezTo>
                    <a:pt x="14" y="38"/>
                    <a:pt x="0" y="43"/>
                    <a:pt x="0" y="44"/>
                  </a:cubicBezTo>
                  <a:cubicBezTo>
                    <a:pt x="0" y="54"/>
                    <a:pt x="0" y="54"/>
                    <a:pt x="0" y="54"/>
                  </a:cubicBezTo>
                  <a:cubicBezTo>
                    <a:pt x="0" y="55"/>
                    <a:pt x="14" y="60"/>
                    <a:pt x="14" y="60"/>
                  </a:cubicBezTo>
                  <a:cubicBezTo>
                    <a:pt x="17" y="66"/>
                    <a:pt x="17" y="66"/>
                    <a:pt x="17" y="66"/>
                  </a:cubicBezTo>
                  <a:cubicBezTo>
                    <a:pt x="17" y="66"/>
                    <a:pt x="11" y="79"/>
                    <a:pt x="11" y="80"/>
                  </a:cubicBezTo>
                  <a:cubicBezTo>
                    <a:pt x="19" y="87"/>
                    <a:pt x="19" y="87"/>
                    <a:pt x="19" y="87"/>
                  </a:cubicBezTo>
                  <a:cubicBezTo>
                    <a:pt x="20" y="88"/>
                    <a:pt x="33" y="82"/>
                    <a:pt x="33" y="82"/>
                  </a:cubicBezTo>
                  <a:cubicBezTo>
                    <a:pt x="39" y="84"/>
                    <a:pt x="39" y="84"/>
                    <a:pt x="39" y="84"/>
                  </a:cubicBezTo>
                  <a:cubicBezTo>
                    <a:pt x="39" y="84"/>
                    <a:pt x="44" y="97"/>
                    <a:pt x="45" y="97"/>
                  </a:cubicBezTo>
                  <a:cubicBezTo>
                    <a:pt x="56" y="97"/>
                    <a:pt x="56" y="97"/>
                    <a:pt x="56" y="97"/>
                  </a:cubicBezTo>
                  <a:cubicBezTo>
                    <a:pt x="56" y="97"/>
                    <a:pt x="61" y="84"/>
                    <a:pt x="61" y="84"/>
                  </a:cubicBezTo>
                  <a:cubicBezTo>
                    <a:pt x="67" y="82"/>
                    <a:pt x="67" y="82"/>
                    <a:pt x="67" y="82"/>
                  </a:cubicBezTo>
                  <a:cubicBezTo>
                    <a:pt x="67" y="82"/>
                    <a:pt x="81" y="87"/>
                    <a:pt x="81" y="87"/>
                  </a:cubicBezTo>
                  <a:cubicBezTo>
                    <a:pt x="89" y="79"/>
                    <a:pt x="89" y="79"/>
                    <a:pt x="89" y="79"/>
                  </a:cubicBezTo>
                  <a:cubicBezTo>
                    <a:pt x="90" y="79"/>
                    <a:pt x="83" y="66"/>
                    <a:pt x="83" y="66"/>
                  </a:cubicBezTo>
                  <a:lnTo>
                    <a:pt x="86" y="60"/>
                  </a:lnTo>
                  <a:close/>
                  <a:moveTo>
                    <a:pt x="50" y="64"/>
                  </a:moveTo>
                  <a:cubicBezTo>
                    <a:pt x="41" y="64"/>
                    <a:pt x="34" y="57"/>
                    <a:pt x="34" y="49"/>
                  </a:cubicBezTo>
                  <a:cubicBezTo>
                    <a:pt x="34" y="40"/>
                    <a:pt x="41" y="33"/>
                    <a:pt x="50" y="33"/>
                  </a:cubicBezTo>
                  <a:cubicBezTo>
                    <a:pt x="59" y="33"/>
                    <a:pt x="66" y="40"/>
                    <a:pt x="66" y="49"/>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panose="020B0604020202020204"/>
                <a:ea typeface="微软雅黑" panose="020B0503020204020204" pitchFamily="34" charset="-122"/>
                <a:sym typeface="Arial" panose="020B0604020202020204"/>
              </a:endParaRPr>
            </a:p>
          </p:txBody>
        </p:sp>
        <p:sp>
          <p:nvSpPr>
            <p:cNvPr id="70" name="Freeform 58"/>
            <p:cNvSpPr>
              <a:spLocks noEditPoints="1"/>
            </p:cNvSpPr>
            <p:nvPr/>
          </p:nvSpPr>
          <p:spPr bwMode="auto">
            <a:xfrm>
              <a:off x="8308715" y="1564044"/>
              <a:ext cx="154738" cy="154738"/>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3 w 47"/>
                <a:gd name="T17" fmla="*/ 6 h 47"/>
                <a:gd name="T18" fmla="*/ 20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1 w 47"/>
                <a:gd name="T31" fmla="*/ 21 h 47"/>
                <a:gd name="T32" fmla="*/ 6 w 47"/>
                <a:gd name="T33" fmla="*/ 25 h 47"/>
                <a:gd name="T34" fmla="*/ 7 w 47"/>
                <a:gd name="T35" fmla="*/ 28 h 47"/>
                <a:gd name="T36" fmla="*/ 3 w 47"/>
                <a:gd name="T37" fmla="*/ 34 h 47"/>
                <a:gd name="T38" fmla="*/ 5 w 47"/>
                <a:gd name="T39" fmla="*/ 38 h 47"/>
                <a:gd name="T40" fmla="*/ 12 w 47"/>
                <a:gd name="T41" fmla="*/ 37 h 47"/>
                <a:gd name="T42" fmla="*/ 14 w 47"/>
                <a:gd name="T43" fmla="*/ 39 h 47"/>
                <a:gd name="T44" fmla="*/ 16 w 47"/>
                <a:gd name="T45" fmla="*/ 46 h 47"/>
                <a:gd name="T46" fmla="*/ 21 w 47"/>
                <a:gd name="T47" fmla="*/ 47 h 47"/>
                <a:gd name="T48" fmla="*/ 25 w 47"/>
                <a:gd name="T49" fmla="*/ 41 h 47"/>
                <a:gd name="T50" fmla="*/ 28 w 47"/>
                <a:gd name="T51" fmla="*/ 41 h 47"/>
                <a:gd name="T52" fmla="*/ 33 w 47"/>
                <a:gd name="T53" fmla="*/ 45 h 47"/>
                <a:gd name="T54" fmla="*/ 38 w 47"/>
                <a:gd name="T55" fmla="*/ 42 h 47"/>
                <a:gd name="T56" fmla="*/ 37 w 47"/>
                <a:gd name="T57" fmla="*/ 35 h 47"/>
                <a:gd name="T58" fmla="*/ 39 w 47"/>
                <a:gd name="T59" fmla="*/ 33 h 47"/>
                <a:gd name="T60" fmla="*/ 46 w 47"/>
                <a:gd name="T61" fmla="*/ 31 h 47"/>
                <a:gd name="T62" fmla="*/ 47 w 47"/>
                <a:gd name="T63" fmla="*/ 26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3" y="6"/>
                    <a:pt x="23" y="6"/>
                  </a:cubicBezTo>
                  <a:cubicBezTo>
                    <a:pt x="20" y="6"/>
                    <a:pt x="20" y="6"/>
                    <a:pt x="20" y="6"/>
                  </a:cubicBezTo>
                  <a:cubicBezTo>
                    <a:pt x="20"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1" y="21"/>
                    <a:pt x="1" y="21"/>
                    <a:pt x="1" y="21"/>
                  </a:cubicBezTo>
                  <a:cubicBezTo>
                    <a:pt x="0" y="21"/>
                    <a:pt x="6" y="25"/>
                    <a:pt x="6" y="25"/>
                  </a:cubicBezTo>
                  <a:cubicBezTo>
                    <a:pt x="7" y="28"/>
                    <a:pt x="7" y="28"/>
                    <a:pt x="7" y="28"/>
                  </a:cubicBezTo>
                  <a:cubicBezTo>
                    <a:pt x="7" y="28"/>
                    <a:pt x="2" y="33"/>
                    <a:pt x="3" y="34"/>
                  </a:cubicBezTo>
                  <a:cubicBezTo>
                    <a:pt x="5" y="38"/>
                    <a:pt x="5" y="38"/>
                    <a:pt x="5" y="38"/>
                  </a:cubicBezTo>
                  <a:cubicBezTo>
                    <a:pt x="5" y="38"/>
                    <a:pt x="12" y="37"/>
                    <a:pt x="12" y="37"/>
                  </a:cubicBezTo>
                  <a:cubicBezTo>
                    <a:pt x="14" y="39"/>
                    <a:pt x="14" y="39"/>
                    <a:pt x="14" y="39"/>
                  </a:cubicBezTo>
                  <a:cubicBezTo>
                    <a:pt x="14" y="39"/>
                    <a:pt x="15" y="46"/>
                    <a:pt x="16" y="46"/>
                  </a:cubicBezTo>
                  <a:cubicBezTo>
                    <a:pt x="21" y="47"/>
                    <a:pt x="21" y="47"/>
                    <a:pt x="21" y="47"/>
                  </a:cubicBezTo>
                  <a:cubicBezTo>
                    <a:pt x="21" y="47"/>
                    <a:pt x="25" y="41"/>
                    <a:pt x="25" y="41"/>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6" y="31"/>
                  </a:cubicBezTo>
                  <a:cubicBezTo>
                    <a:pt x="47" y="26"/>
                    <a:pt x="47" y="26"/>
                    <a:pt x="47" y="26"/>
                  </a:cubicBezTo>
                  <a:cubicBezTo>
                    <a:pt x="47" y="26"/>
                    <a:pt x="41" y="22"/>
                    <a:pt x="41" y="22"/>
                  </a:cubicBezTo>
                  <a:close/>
                  <a:moveTo>
                    <a:pt x="31" y="25"/>
                  </a:moveTo>
                  <a:cubicBezTo>
                    <a:pt x="30" y="29"/>
                    <a:pt x="26" y="32"/>
                    <a:pt x="22" y="31"/>
                  </a:cubicBezTo>
                  <a:cubicBezTo>
                    <a:pt x="18" y="30"/>
                    <a:pt x="15" y="26"/>
                    <a:pt x="16" y="22"/>
                  </a:cubicBezTo>
                  <a:cubicBezTo>
                    <a:pt x="17" y="18"/>
                    <a:pt x="22"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latin typeface="Arial" panose="020B0604020202020204"/>
                <a:ea typeface="微软雅黑" panose="020B0503020204020204" pitchFamily="34" charset="-122"/>
                <a:sym typeface="Arial" panose="020B0604020202020204"/>
              </a:endParaRPr>
            </a:p>
          </p:txBody>
        </p:sp>
      </p:grpSp>
      <p:sp>
        <p:nvSpPr>
          <p:cNvPr id="71" name="Text Box 10"/>
          <p:cNvSpPr txBox="1">
            <a:spLocks noChangeArrowheads="1"/>
          </p:cNvSpPr>
          <p:nvPr/>
        </p:nvSpPr>
        <p:spPr bwMode="auto">
          <a:xfrm>
            <a:off x="3971455" y="2660185"/>
            <a:ext cx="560495" cy="276999"/>
          </a:xfrm>
          <a:prstGeom prst="rect">
            <a:avLst/>
          </a:prstGeom>
          <a:noFill/>
          <a:ln w="9525">
            <a:noFill/>
            <a:miter lim="800000"/>
          </a:ln>
        </p:spPr>
        <p:txBody>
          <a:bodyPr wrap="square" lIns="60960" tIns="30480" rIns="60960" bIns="30480">
            <a:spAutoFit/>
          </a:bodyPr>
          <a:lstStyle/>
          <a:p>
            <a:pPr algn="ctr" defTabSz="1450340"/>
            <a:r>
              <a:rPr lang="en-US" sz="1400" b="1" dirty="0">
                <a:solidFill>
                  <a:schemeClr val="bg1"/>
                </a:solidFill>
                <a:latin typeface="Arial" panose="020B0604020202020204"/>
                <a:ea typeface="微软雅黑" panose="020B0503020204020204" pitchFamily="34" charset="-122"/>
                <a:cs typeface="Open Sans" panose="020B0606030504020204" pitchFamily="34" charset="0"/>
                <a:sym typeface="Arial" panose="020B0604020202020204"/>
              </a:rPr>
              <a:t>35%</a:t>
            </a:r>
            <a:endParaRPr lang="en-US" sz="1200" b="1" dirty="0">
              <a:solidFill>
                <a:schemeClr val="bg1"/>
              </a:solidFill>
              <a:latin typeface="Arial" panose="020B0604020202020204"/>
              <a:ea typeface="微软雅黑" panose="020B0503020204020204" pitchFamily="34" charset="-122"/>
              <a:cs typeface="Open Sans" panose="020B0606030504020204" pitchFamily="34" charset="0"/>
              <a:sym typeface="Arial" panose="020B0604020202020204"/>
            </a:endParaRPr>
          </a:p>
        </p:txBody>
      </p:sp>
      <p:sp>
        <p:nvSpPr>
          <p:cNvPr id="72" name="Text Box 10"/>
          <p:cNvSpPr txBox="1">
            <a:spLocks noChangeArrowheads="1"/>
          </p:cNvSpPr>
          <p:nvPr/>
        </p:nvSpPr>
        <p:spPr bwMode="auto">
          <a:xfrm>
            <a:off x="7019455" y="2201497"/>
            <a:ext cx="560495" cy="276999"/>
          </a:xfrm>
          <a:prstGeom prst="rect">
            <a:avLst/>
          </a:prstGeom>
          <a:noFill/>
          <a:ln w="9525">
            <a:noFill/>
            <a:miter lim="800000"/>
          </a:ln>
        </p:spPr>
        <p:txBody>
          <a:bodyPr wrap="square" lIns="60960" tIns="30480" rIns="60960" bIns="30480">
            <a:spAutoFit/>
          </a:bodyPr>
          <a:lstStyle/>
          <a:p>
            <a:pPr algn="ctr" defTabSz="1450340"/>
            <a:r>
              <a:rPr lang="en-US" sz="1400" b="1">
                <a:solidFill>
                  <a:schemeClr val="bg1"/>
                </a:solidFill>
                <a:latin typeface="Arial" panose="020B0604020202020204"/>
                <a:ea typeface="微软雅黑" panose="020B0503020204020204" pitchFamily="34" charset="-122"/>
                <a:cs typeface="Open Sans" panose="020B0606030504020204" pitchFamily="34" charset="0"/>
                <a:sym typeface="Arial" panose="020B0604020202020204"/>
              </a:rPr>
              <a:t>25%</a:t>
            </a:r>
            <a:endParaRPr lang="en-US" sz="1200" b="1">
              <a:solidFill>
                <a:schemeClr val="bg1"/>
              </a:solidFill>
              <a:latin typeface="Arial" panose="020B0604020202020204"/>
              <a:ea typeface="微软雅黑" panose="020B0503020204020204" pitchFamily="34" charset="-122"/>
              <a:cs typeface="Open Sans" panose="020B0606030504020204" pitchFamily="34" charset="0"/>
              <a:sym typeface="Arial" panose="020B0604020202020204"/>
            </a:endParaRPr>
          </a:p>
        </p:txBody>
      </p:sp>
      <p:sp>
        <p:nvSpPr>
          <p:cNvPr id="73" name="Text Box 10"/>
          <p:cNvSpPr txBox="1">
            <a:spLocks noChangeArrowheads="1"/>
          </p:cNvSpPr>
          <p:nvPr/>
        </p:nvSpPr>
        <p:spPr bwMode="auto">
          <a:xfrm>
            <a:off x="5331203" y="5182682"/>
            <a:ext cx="560495" cy="276999"/>
          </a:xfrm>
          <a:prstGeom prst="rect">
            <a:avLst/>
          </a:prstGeom>
          <a:noFill/>
          <a:ln w="9525">
            <a:noFill/>
            <a:miter lim="800000"/>
          </a:ln>
        </p:spPr>
        <p:txBody>
          <a:bodyPr wrap="square" lIns="60960" tIns="30480" rIns="60960" bIns="30480">
            <a:spAutoFit/>
          </a:bodyPr>
          <a:lstStyle/>
          <a:p>
            <a:pPr algn="ctr" defTabSz="1450340"/>
            <a:r>
              <a:rPr lang="en-US" sz="1400" b="1">
                <a:solidFill>
                  <a:schemeClr val="bg1"/>
                </a:solidFill>
                <a:latin typeface="Arial" panose="020B0604020202020204"/>
                <a:ea typeface="微软雅黑" panose="020B0503020204020204" pitchFamily="34" charset="-122"/>
                <a:cs typeface="Open Sans" panose="020B0606030504020204" pitchFamily="34" charset="0"/>
                <a:sym typeface="Arial" panose="020B0604020202020204"/>
              </a:rPr>
              <a:t>20%</a:t>
            </a:r>
            <a:endParaRPr lang="en-US" sz="1200" b="1">
              <a:solidFill>
                <a:schemeClr val="bg1"/>
              </a:solidFill>
              <a:latin typeface="Arial" panose="020B0604020202020204"/>
              <a:ea typeface="微软雅黑" panose="020B0503020204020204" pitchFamily="34" charset="-122"/>
              <a:cs typeface="Open Sans" panose="020B0606030504020204" pitchFamily="34" charset="0"/>
              <a:sym typeface="Arial" panose="020B0604020202020204"/>
            </a:endParaRPr>
          </a:p>
        </p:txBody>
      </p:sp>
      <p:sp>
        <p:nvSpPr>
          <p:cNvPr id="74" name="Text Box 10"/>
          <p:cNvSpPr txBox="1">
            <a:spLocks noChangeArrowheads="1"/>
          </p:cNvSpPr>
          <p:nvPr/>
        </p:nvSpPr>
        <p:spPr bwMode="auto">
          <a:xfrm>
            <a:off x="7247208" y="4388642"/>
            <a:ext cx="560495" cy="276999"/>
          </a:xfrm>
          <a:prstGeom prst="rect">
            <a:avLst/>
          </a:prstGeom>
          <a:noFill/>
          <a:ln w="9525">
            <a:noFill/>
            <a:miter lim="800000"/>
          </a:ln>
        </p:spPr>
        <p:txBody>
          <a:bodyPr wrap="square" lIns="60960" tIns="30480" rIns="60960" bIns="30480">
            <a:spAutoFit/>
          </a:bodyPr>
          <a:lstStyle/>
          <a:p>
            <a:pPr algn="ctr" defTabSz="1450340"/>
            <a:r>
              <a:rPr lang="en-US" sz="1400" b="1">
                <a:solidFill>
                  <a:schemeClr val="bg1"/>
                </a:solidFill>
                <a:latin typeface="Arial" panose="020B0604020202020204"/>
                <a:ea typeface="微软雅黑" panose="020B0503020204020204" pitchFamily="34" charset="-122"/>
                <a:cs typeface="Open Sans" panose="020B0606030504020204" pitchFamily="34" charset="0"/>
                <a:sym typeface="Arial" panose="020B0604020202020204"/>
              </a:rPr>
              <a:t>10%</a:t>
            </a:r>
            <a:endParaRPr lang="en-US" sz="1200" b="1">
              <a:solidFill>
                <a:schemeClr val="bg1"/>
              </a:solidFill>
              <a:latin typeface="Arial" panose="020B0604020202020204"/>
              <a:ea typeface="微软雅黑" panose="020B0503020204020204" pitchFamily="34" charset="-122"/>
              <a:cs typeface="Open Sans" panose="020B0606030504020204" pitchFamily="34" charset="0"/>
              <a:sym typeface="Arial" panose="020B0604020202020204"/>
            </a:endParaRPr>
          </a:p>
        </p:txBody>
      </p:sp>
      <p:cxnSp>
        <p:nvCxnSpPr>
          <p:cNvPr id="75" name="Straight Arrow Connector 55"/>
          <p:cNvCxnSpPr/>
          <p:nvPr/>
        </p:nvCxnSpPr>
        <p:spPr>
          <a:xfrm flipH="1" flipV="1">
            <a:off x="3468231" y="2125370"/>
            <a:ext cx="567944" cy="458987"/>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58"/>
          <p:cNvCxnSpPr/>
          <p:nvPr/>
        </p:nvCxnSpPr>
        <p:spPr>
          <a:xfrm flipV="1">
            <a:off x="7604502" y="2110416"/>
            <a:ext cx="646005" cy="244968"/>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60"/>
          <p:cNvCxnSpPr/>
          <p:nvPr/>
        </p:nvCxnSpPr>
        <p:spPr>
          <a:xfrm>
            <a:off x="7743830" y="4742611"/>
            <a:ext cx="591289" cy="205969"/>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62"/>
          <p:cNvCxnSpPr/>
          <p:nvPr/>
        </p:nvCxnSpPr>
        <p:spPr>
          <a:xfrm flipH="1" flipV="1">
            <a:off x="3743703" y="4999871"/>
            <a:ext cx="1664073" cy="555540"/>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a:off x="1264504" y="2455291"/>
            <a:ext cx="1826141" cy="338554"/>
          </a:xfrm>
          <a:prstGeom prst="rect">
            <a:avLst/>
          </a:prstGeom>
          <a:noFill/>
        </p:spPr>
        <p:txBody>
          <a:bodyPr wrap="none" rtlCol="0">
            <a:spAutoFit/>
          </a:bodyPr>
          <a:lstStyle/>
          <a:p>
            <a:r>
              <a:rPr lang="zh-CN" altLang="en-US" sz="1600" dirty="0">
                <a:solidFill>
                  <a:schemeClr val="tx1">
                    <a:lumMod val="75000"/>
                    <a:lumOff val="25000"/>
                  </a:schemeClr>
                </a:solidFill>
                <a:latin typeface="Arial" panose="020B0604020202020204"/>
                <a:ea typeface="微软雅黑" panose="020B0503020204020204" pitchFamily="34" charset="-122"/>
                <a:sym typeface="Arial" panose="020B0604020202020204"/>
              </a:rPr>
              <a:t>单击输入您的文本</a:t>
            </a:r>
          </a:p>
        </p:txBody>
      </p:sp>
      <p:sp>
        <p:nvSpPr>
          <p:cNvPr id="80" name="矩形 79"/>
          <p:cNvSpPr/>
          <p:nvPr/>
        </p:nvSpPr>
        <p:spPr>
          <a:xfrm>
            <a:off x="1264504" y="2736701"/>
            <a:ext cx="2045151" cy="600164"/>
          </a:xfrm>
          <a:prstGeom prst="rect">
            <a:avLst/>
          </a:prstGeom>
        </p:spPr>
        <p:txBody>
          <a:bodyPr wrap="square">
            <a:spAutoFit/>
          </a:bodyPr>
          <a:lstStyle/>
          <a:p>
            <a:r>
              <a:rPr lang="zh-CN" altLang="en-US" sz="1100" dirty="0">
                <a:solidFill>
                  <a:schemeClr val="tx1">
                    <a:lumMod val="65000"/>
                    <a:lumOff val="35000"/>
                  </a:schemeClr>
                </a:solidFill>
                <a:latin typeface="Arial" panose="020B0604020202020204"/>
                <a:ea typeface="微软雅黑" panose="020B0503020204020204" pitchFamily="34" charset="-122"/>
                <a:sym typeface="Arial" panose="020B0604020202020204"/>
              </a:rPr>
              <a:t>点击添加文字内容点击添加文字内容点击添加文字内容点击添加文字内容</a:t>
            </a:r>
          </a:p>
        </p:txBody>
      </p:sp>
      <p:sp>
        <p:nvSpPr>
          <p:cNvPr id="81" name="文本框 80"/>
          <p:cNvSpPr txBox="1"/>
          <p:nvPr/>
        </p:nvSpPr>
        <p:spPr>
          <a:xfrm>
            <a:off x="737018" y="4710991"/>
            <a:ext cx="1826141" cy="338554"/>
          </a:xfrm>
          <a:prstGeom prst="rect">
            <a:avLst/>
          </a:prstGeom>
          <a:noFill/>
        </p:spPr>
        <p:txBody>
          <a:bodyPr wrap="none" rtlCol="0">
            <a:spAutoFit/>
          </a:bodyPr>
          <a:lstStyle/>
          <a:p>
            <a:r>
              <a:rPr lang="zh-CN" altLang="en-US" sz="1600" dirty="0">
                <a:solidFill>
                  <a:schemeClr val="tx1">
                    <a:lumMod val="75000"/>
                    <a:lumOff val="25000"/>
                  </a:schemeClr>
                </a:solidFill>
                <a:latin typeface="Arial" panose="020B0604020202020204"/>
                <a:ea typeface="微软雅黑" panose="020B0503020204020204" pitchFamily="34" charset="-122"/>
                <a:sym typeface="Arial" panose="020B0604020202020204"/>
              </a:rPr>
              <a:t>单击输入您的文本</a:t>
            </a:r>
          </a:p>
        </p:txBody>
      </p:sp>
      <p:sp>
        <p:nvSpPr>
          <p:cNvPr id="82" name="矩形 81"/>
          <p:cNvSpPr/>
          <p:nvPr/>
        </p:nvSpPr>
        <p:spPr>
          <a:xfrm>
            <a:off x="737018" y="5053872"/>
            <a:ext cx="1923754" cy="600164"/>
          </a:xfrm>
          <a:prstGeom prst="rect">
            <a:avLst/>
          </a:prstGeom>
        </p:spPr>
        <p:txBody>
          <a:bodyPr wrap="square">
            <a:spAutoFit/>
          </a:bodyPr>
          <a:lstStyle/>
          <a:p>
            <a:r>
              <a:rPr lang="zh-CN" altLang="en-US" sz="1100" dirty="0">
                <a:solidFill>
                  <a:schemeClr val="tx1">
                    <a:lumMod val="65000"/>
                    <a:lumOff val="35000"/>
                  </a:schemeClr>
                </a:solidFill>
                <a:latin typeface="Arial" panose="020B0604020202020204"/>
                <a:ea typeface="微软雅黑" panose="020B0503020204020204" pitchFamily="34" charset="-122"/>
                <a:sym typeface="Arial" panose="020B0604020202020204"/>
              </a:rPr>
              <a:t>点击添加文字内容点击添加文字内容点击添加文字内容点击添加文字内容</a:t>
            </a:r>
          </a:p>
        </p:txBody>
      </p:sp>
      <p:sp>
        <p:nvSpPr>
          <p:cNvPr id="83" name="文本框 82"/>
          <p:cNvSpPr txBox="1"/>
          <p:nvPr/>
        </p:nvSpPr>
        <p:spPr>
          <a:xfrm>
            <a:off x="8912197" y="2344011"/>
            <a:ext cx="1826141" cy="338554"/>
          </a:xfrm>
          <a:prstGeom prst="rect">
            <a:avLst/>
          </a:prstGeom>
          <a:noFill/>
        </p:spPr>
        <p:txBody>
          <a:bodyPr wrap="none" rtlCol="0">
            <a:spAutoFit/>
          </a:bodyPr>
          <a:lstStyle/>
          <a:p>
            <a:r>
              <a:rPr lang="zh-CN" altLang="en-US" sz="1600" dirty="0">
                <a:solidFill>
                  <a:schemeClr val="tx1">
                    <a:lumMod val="75000"/>
                    <a:lumOff val="25000"/>
                  </a:schemeClr>
                </a:solidFill>
                <a:latin typeface="Arial" panose="020B0604020202020204"/>
                <a:ea typeface="微软雅黑" panose="020B0503020204020204" pitchFamily="34" charset="-122"/>
                <a:sym typeface="Arial" panose="020B0604020202020204"/>
              </a:rPr>
              <a:t>单击输入您的文本</a:t>
            </a:r>
          </a:p>
        </p:txBody>
      </p:sp>
      <p:sp>
        <p:nvSpPr>
          <p:cNvPr id="84" name="矩形 83"/>
          <p:cNvSpPr/>
          <p:nvPr/>
        </p:nvSpPr>
        <p:spPr>
          <a:xfrm>
            <a:off x="8912197" y="2686892"/>
            <a:ext cx="1923754" cy="600164"/>
          </a:xfrm>
          <a:prstGeom prst="rect">
            <a:avLst/>
          </a:prstGeom>
        </p:spPr>
        <p:txBody>
          <a:bodyPr wrap="square">
            <a:spAutoFit/>
          </a:bodyPr>
          <a:lstStyle/>
          <a:p>
            <a:r>
              <a:rPr lang="zh-CN" altLang="en-US" sz="1100" dirty="0">
                <a:solidFill>
                  <a:schemeClr val="tx1">
                    <a:lumMod val="65000"/>
                    <a:lumOff val="35000"/>
                  </a:schemeClr>
                </a:solidFill>
                <a:latin typeface="Arial" panose="020B0604020202020204"/>
                <a:ea typeface="微软雅黑" panose="020B0503020204020204" pitchFamily="34" charset="-122"/>
                <a:sym typeface="Arial" panose="020B0604020202020204"/>
              </a:rPr>
              <a:t>点击添加文字内容点击添加文字内容点击添加文字内容点击添加文字内容</a:t>
            </a:r>
          </a:p>
        </p:txBody>
      </p:sp>
      <p:sp>
        <p:nvSpPr>
          <p:cNvPr id="85" name="文本框 84"/>
          <p:cNvSpPr txBox="1"/>
          <p:nvPr/>
        </p:nvSpPr>
        <p:spPr>
          <a:xfrm>
            <a:off x="9314374" y="4839801"/>
            <a:ext cx="1826141" cy="338554"/>
          </a:xfrm>
          <a:prstGeom prst="rect">
            <a:avLst/>
          </a:prstGeom>
          <a:noFill/>
        </p:spPr>
        <p:txBody>
          <a:bodyPr wrap="none" rtlCol="0">
            <a:spAutoFit/>
          </a:bodyPr>
          <a:lstStyle/>
          <a:p>
            <a:r>
              <a:rPr lang="zh-CN" altLang="en-US" sz="1600" dirty="0">
                <a:solidFill>
                  <a:schemeClr val="tx1">
                    <a:lumMod val="75000"/>
                    <a:lumOff val="25000"/>
                  </a:schemeClr>
                </a:solidFill>
                <a:latin typeface="Arial" panose="020B0604020202020204"/>
                <a:ea typeface="微软雅黑" panose="020B0503020204020204" pitchFamily="34" charset="-122"/>
                <a:sym typeface="Arial" panose="020B0604020202020204"/>
              </a:rPr>
              <a:t>单击输入您的文本</a:t>
            </a:r>
          </a:p>
        </p:txBody>
      </p:sp>
      <p:sp>
        <p:nvSpPr>
          <p:cNvPr id="86" name="矩形 85"/>
          <p:cNvSpPr/>
          <p:nvPr/>
        </p:nvSpPr>
        <p:spPr>
          <a:xfrm>
            <a:off x="9314374" y="5182682"/>
            <a:ext cx="2215671" cy="600164"/>
          </a:xfrm>
          <a:prstGeom prst="rect">
            <a:avLst/>
          </a:prstGeom>
        </p:spPr>
        <p:txBody>
          <a:bodyPr wrap="square">
            <a:spAutoFit/>
          </a:bodyPr>
          <a:lstStyle/>
          <a:p>
            <a:r>
              <a:rPr lang="zh-CN" altLang="en-US" sz="1100" dirty="0">
                <a:solidFill>
                  <a:schemeClr val="tx1">
                    <a:lumMod val="65000"/>
                    <a:lumOff val="35000"/>
                  </a:schemeClr>
                </a:solidFill>
                <a:latin typeface="Arial" panose="020B0604020202020204"/>
                <a:ea typeface="微软雅黑" panose="020B0503020204020204" pitchFamily="34" charset="-122"/>
                <a:sym typeface="Arial" panose="020B0604020202020204"/>
              </a:rPr>
              <a:t>点击添加文字内容点击添加文字内容点击添加文字内容点击添加文字内容</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
          <p:cNvGrpSpPr/>
          <p:nvPr/>
        </p:nvGrpSpPr>
        <p:grpSpPr>
          <a:xfrm>
            <a:off x="911395" y="2126905"/>
            <a:ext cx="10641872" cy="3646056"/>
            <a:chOff x="304800" y="1657350"/>
            <a:chExt cx="8648700" cy="2774469"/>
          </a:xfrm>
        </p:grpSpPr>
        <p:graphicFrame>
          <p:nvGraphicFramePr>
            <p:cNvPr id="3" name="Chart 26"/>
            <p:cNvGraphicFramePr/>
            <p:nvPr/>
          </p:nvGraphicFramePr>
          <p:xfrm>
            <a:off x="304800" y="1657350"/>
            <a:ext cx="8648700" cy="2774469"/>
          </p:xfrm>
          <a:graphic>
            <a:graphicData uri="http://schemas.openxmlformats.org/drawingml/2006/chart">
              <c:chart xmlns:c="http://schemas.openxmlformats.org/drawingml/2006/chart" xmlns:r="http://schemas.openxmlformats.org/officeDocument/2006/relationships" r:id="rId2"/>
            </a:graphicData>
          </a:graphic>
        </p:graphicFrame>
        <p:cxnSp>
          <p:nvCxnSpPr>
            <p:cNvPr id="4" name="Straight Connector 27"/>
            <p:cNvCxnSpPr/>
            <p:nvPr/>
          </p:nvCxnSpPr>
          <p:spPr>
            <a:xfrm>
              <a:off x="1219200" y="2038350"/>
              <a:ext cx="0" cy="457200"/>
            </a:xfrm>
            <a:prstGeom prst="line">
              <a:avLst/>
            </a:prstGeom>
            <a:ln w="9525" cmpd="sng">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5" name="Straight Connector 28"/>
            <p:cNvCxnSpPr/>
            <p:nvPr/>
          </p:nvCxnSpPr>
          <p:spPr>
            <a:xfrm>
              <a:off x="3429000" y="2343150"/>
              <a:ext cx="0" cy="990600"/>
            </a:xfrm>
            <a:prstGeom prst="line">
              <a:avLst/>
            </a:prstGeom>
            <a:ln w="9525" cmpd="sng">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6" name="Straight Connector 29"/>
            <p:cNvCxnSpPr/>
            <p:nvPr/>
          </p:nvCxnSpPr>
          <p:spPr>
            <a:xfrm>
              <a:off x="5715000" y="3409950"/>
              <a:ext cx="0" cy="457200"/>
            </a:xfrm>
            <a:prstGeom prst="line">
              <a:avLst/>
            </a:prstGeom>
            <a:ln w="9525" cmpd="sng">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cxnSp>
          <p:nvCxnSpPr>
            <p:cNvPr id="7" name="Straight Connector 30"/>
            <p:cNvCxnSpPr/>
            <p:nvPr/>
          </p:nvCxnSpPr>
          <p:spPr>
            <a:xfrm>
              <a:off x="7162800" y="2343150"/>
              <a:ext cx="0" cy="990600"/>
            </a:xfrm>
            <a:prstGeom prst="line">
              <a:avLst/>
            </a:prstGeom>
            <a:ln w="9525" cmpd="sng">
              <a:solidFill>
                <a:schemeClr val="tx1">
                  <a:lumMod val="50000"/>
                  <a:lumOff val="50000"/>
                </a:schemeClr>
              </a:solidFill>
              <a:prstDash val="dot"/>
            </a:ln>
            <a:effectLst/>
          </p:spPr>
          <p:style>
            <a:lnRef idx="2">
              <a:schemeClr val="accent1"/>
            </a:lnRef>
            <a:fillRef idx="0">
              <a:schemeClr val="accent1"/>
            </a:fillRef>
            <a:effectRef idx="1">
              <a:schemeClr val="accent1"/>
            </a:effectRef>
            <a:fontRef idx="minor">
              <a:schemeClr val="tx1"/>
            </a:fontRef>
          </p:style>
        </p:cxnSp>
      </p:grpSp>
      <p:sp>
        <p:nvSpPr>
          <p:cNvPr id="8" name="文本框 7"/>
          <p:cNvSpPr txBox="1"/>
          <p:nvPr/>
        </p:nvSpPr>
        <p:spPr>
          <a:xfrm>
            <a:off x="911395" y="1789963"/>
            <a:ext cx="2774118" cy="507831"/>
          </a:xfrm>
          <a:prstGeom prst="rect">
            <a:avLst/>
          </a:prstGeom>
          <a:noFill/>
        </p:spPr>
        <p:txBody>
          <a:bodyPr wrap="square" rtlCol="0">
            <a:spAutoFit/>
          </a:bodyPr>
          <a:lstStyle/>
          <a:p>
            <a:pPr algn="ctr">
              <a:spcBef>
                <a:spcPts val="600"/>
              </a:spcBef>
            </a:pPr>
            <a:r>
              <a:rPr lang="zh-CN" altLang="en-US" sz="1100" dirty="0">
                <a:solidFill>
                  <a:srgbClr val="53585F"/>
                </a:solidFill>
                <a:latin typeface="微软雅黑" panose="020B0503020204020204" pitchFamily="34" charset="-122"/>
                <a:ea typeface="微软雅黑" panose="020B0503020204020204" pitchFamily="34" charset="-122"/>
                <a:cs typeface="微软雅黑" panose="020B0503020204020204" pitchFamily="34" charset="-122"/>
              </a:rPr>
              <a:t>请替换文字内容复制你的内容</a:t>
            </a:r>
            <a:endParaRPr lang="en-US" altLang="zh-CN" sz="1100" dirty="0">
              <a:solidFill>
                <a:srgbClr val="53585F"/>
              </a:solidFill>
              <a:latin typeface="微软雅黑" panose="020B0503020204020204" pitchFamily="34" charset="-122"/>
              <a:ea typeface="微软雅黑" panose="020B0503020204020204" pitchFamily="34" charset="-122"/>
              <a:cs typeface="微软雅黑" panose="020B0503020204020204" pitchFamily="34" charset="-122"/>
            </a:endParaRPr>
          </a:p>
          <a:p>
            <a:pPr algn="ctr">
              <a:spcBef>
                <a:spcPts val="600"/>
              </a:spcBef>
            </a:pPr>
            <a:r>
              <a:rPr lang="zh-CN" altLang="en-US" sz="1100" dirty="0">
                <a:solidFill>
                  <a:srgbClr val="53585F"/>
                </a:solidFill>
                <a:latin typeface="微软雅黑" panose="020B0503020204020204" pitchFamily="34" charset="-122"/>
                <a:ea typeface="微软雅黑" panose="020B0503020204020204" pitchFamily="34" charset="-122"/>
                <a:cs typeface="微软雅黑" panose="020B0503020204020204" pitchFamily="34" charset="-122"/>
              </a:rPr>
              <a:t>请替换文字内容复制你的内容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Rectangle 24"/>
          <p:cNvSpPr>
            <a:spLocks noChangeArrowheads="1"/>
          </p:cNvSpPr>
          <p:nvPr/>
        </p:nvSpPr>
        <p:spPr bwMode="auto">
          <a:xfrm>
            <a:off x="1278468" y="1498489"/>
            <a:ext cx="1771757" cy="240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单击填加标题</a:t>
            </a:r>
            <a:endParaRPr lang="zh-CN" altLang="en-US" sz="1400" b="1" dirty="0">
              <a:solidFill>
                <a:schemeClr val="tx1">
                  <a:lumMod val="65000"/>
                  <a:lumOff val="35000"/>
                </a:schemeClr>
              </a:solidFill>
            </a:endParaRPr>
          </a:p>
        </p:txBody>
      </p:sp>
      <p:sp>
        <p:nvSpPr>
          <p:cNvPr id="10" name="文本框 9"/>
          <p:cNvSpPr txBox="1"/>
          <p:nvPr/>
        </p:nvSpPr>
        <p:spPr>
          <a:xfrm>
            <a:off x="3458213" y="2092452"/>
            <a:ext cx="2774118" cy="492442"/>
          </a:xfrm>
          <a:prstGeom prst="rect">
            <a:avLst/>
          </a:prstGeom>
          <a:noFill/>
        </p:spPr>
        <p:txBody>
          <a:bodyPr wrap="square" rtlCol="0">
            <a:spAutoFit/>
          </a:bodyPr>
          <a:lstStyle/>
          <a:p>
            <a:pPr algn="ctr">
              <a:spcBef>
                <a:spcPts val="600"/>
              </a:spcBef>
            </a:pPr>
            <a:r>
              <a:rPr lang="zh-CN" altLang="en-US" sz="1050" dirty="0">
                <a:solidFill>
                  <a:srgbClr val="53585F"/>
                </a:solidFill>
                <a:latin typeface="微软雅黑" panose="020B0503020204020204" pitchFamily="34" charset="-122"/>
                <a:ea typeface="微软雅黑" panose="020B0503020204020204" pitchFamily="34" charset="-122"/>
                <a:cs typeface="微软雅黑" panose="020B0503020204020204" pitchFamily="34" charset="-122"/>
              </a:rPr>
              <a:t>请替换文字内容复制你的内容</a:t>
            </a:r>
            <a:endParaRPr lang="en-US" altLang="zh-CN" sz="1050" dirty="0">
              <a:solidFill>
                <a:srgbClr val="53585F"/>
              </a:solidFill>
              <a:latin typeface="微软雅黑" panose="020B0503020204020204" pitchFamily="34" charset="-122"/>
              <a:ea typeface="微软雅黑" panose="020B0503020204020204" pitchFamily="34" charset="-122"/>
              <a:cs typeface="微软雅黑" panose="020B0503020204020204" pitchFamily="34" charset="-122"/>
            </a:endParaRPr>
          </a:p>
          <a:p>
            <a:pPr algn="ctr">
              <a:spcBef>
                <a:spcPts val="600"/>
              </a:spcBef>
            </a:pPr>
            <a:r>
              <a:rPr lang="zh-CN" altLang="en-US" sz="1050" dirty="0">
                <a:solidFill>
                  <a:srgbClr val="53585F"/>
                </a:solidFill>
                <a:latin typeface="微软雅黑" panose="020B0503020204020204" pitchFamily="34" charset="-122"/>
                <a:ea typeface="微软雅黑" panose="020B0503020204020204" pitchFamily="34" charset="-122"/>
                <a:cs typeface="微软雅黑" panose="020B0503020204020204" pitchFamily="34" charset="-122"/>
              </a:rPr>
              <a:t>请替换文字内容复制你的内容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Rectangle 24"/>
          <p:cNvSpPr>
            <a:spLocks noChangeArrowheads="1"/>
          </p:cNvSpPr>
          <p:nvPr/>
        </p:nvSpPr>
        <p:spPr bwMode="auto">
          <a:xfrm>
            <a:off x="3825286" y="1800978"/>
            <a:ext cx="1771757" cy="240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单击填加标题</a:t>
            </a:r>
            <a:endParaRPr lang="zh-CN" altLang="en-US" sz="1400" b="1" dirty="0">
              <a:solidFill>
                <a:schemeClr val="tx1">
                  <a:lumMod val="65000"/>
                  <a:lumOff val="35000"/>
                </a:schemeClr>
              </a:solidFill>
            </a:endParaRPr>
          </a:p>
        </p:txBody>
      </p:sp>
      <p:sp>
        <p:nvSpPr>
          <p:cNvPr id="12" name="文本框 11"/>
          <p:cNvSpPr txBox="1"/>
          <p:nvPr/>
        </p:nvSpPr>
        <p:spPr>
          <a:xfrm>
            <a:off x="6274247" y="3441984"/>
            <a:ext cx="2774118" cy="492442"/>
          </a:xfrm>
          <a:prstGeom prst="rect">
            <a:avLst/>
          </a:prstGeom>
          <a:noFill/>
        </p:spPr>
        <p:txBody>
          <a:bodyPr wrap="square" rtlCol="0">
            <a:spAutoFit/>
          </a:bodyPr>
          <a:lstStyle/>
          <a:p>
            <a:pPr algn="ctr">
              <a:spcBef>
                <a:spcPts val="600"/>
              </a:spcBef>
            </a:pPr>
            <a:r>
              <a:rPr lang="zh-CN" altLang="en-US" sz="1050" dirty="0">
                <a:solidFill>
                  <a:srgbClr val="53585F"/>
                </a:solidFill>
                <a:latin typeface="微软雅黑" panose="020B0503020204020204" pitchFamily="34" charset="-122"/>
                <a:ea typeface="微软雅黑" panose="020B0503020204020204" pitchFamily="34" charset="-122"/>
                <a:cs typeface="微软雅黑" panose="020B0503020204020204" pitchFamily="34" charset="-122"/>
              </a:rPr>
              <a:t>请替换文字内容复制你的内容</a:t>
            </a:r>
            <a:endParaRPr lang="en-US" altLang="zh-CN" sz="1050" dirty="0">
              <a:solidFill>
                <a:srgbClr val="53585F"/>
              </a:solidFill>
              <a:latin typeface="微软雅黑" panose="020B0503020204020204" pitchFamily="34" charset="-122"/>
              <a:ea typeface="微软雅黑" panose="020B0503020204020204" pitchFamily="34" charset="-122"/>
              <a:cs typeface="微软雅黑" panose="020B0503020204020204" pitchFamily="34" charset="-122"/>
            </a:endParaRPr>
          </a:p>
          <a:p>
            <a:pPr algn="ctr">
              <a:spcBef>
                <a:spcPts val="600"/>
              </a:spcBef>
            </a:pPr>
            <a:r>
              <a:rPr lang="zh-CN" altLang="en-US" sz="1050" dirty="0">
                <a:solidFill>
                  <a:srgbClr val="53585F"/>
                </a:solidFill>
                <a:latin typeface="微软雅黑" panose="020B0503020204020204" pitchFamily="34" charset="-122"/>
                <a:ea typeface="微软雅黑" panose="020B0503020204020204" pitchFamily="34" charset="-122"/>
                <a:cs typeface="微软雅黑" panose="020B0503020204020204" pitchFamily="34" charset="-122"/>
              </a:rPr>
              <a:t>请替换文字内容复制你的内容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Rectangle 24"/>
          <p:cNvSpPr>
            <a:spLocks noChangeArrowheads="1"/>
          </p:cNvSpPr>
          <p:nvPr/>
        </p:nvSpPr>
        <p:spPr bwMode="auto">
          <a:xfrm>
            <a:off x="6641320" y="3150510"/>
            <a:ext cx="1771757" cy="240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单击填加标题</a:t>
            </a:r>
            <a:endParaRPr lang="zh-CN" altLang="en-US" sz="1400" b="1" dirty="0">
              <a:solidFill>
                <a:schemeClr val="tx1">
                  <a:lumMod val="65000"/>
                  <a:lumOff val="35000"/>
                </a:schemeClr>
              </a:solidFill>
            </a:endParaRPr>
          </a:p>
        </p:txBody>
      </p:sp>
      <p:sp>
        <p:nvSpPr>
          <p:cNvPr id="14" name="文本框 13"/>
          <p:cNvSpPr txBox="1"/>
          <p:nvPr/>
        </p:nvSpPr>
        <p:spPr>
          <a:xfrm>
            <a:off x="8033662" y="2162418"/>
            <a:ext cx="2774118" cy="492442"/>
          </a:xfrm>
          <a:prstGeom prst="rect">
            <a:avLst/>
          </a:prstGeom>
          <a:noFill/>
        </p:spPr>
        <p:txBody>
          <a:bodyPr wrap="square" rtlCol="0">
            <a:spAutoFit/>
          </a:bodyPr>
          <a:lstStyle/>
          <a:p>
            <a:pPr algn="ctr">
              <a:spcBef>
                <a:spcPts val="600"/>
              </a:spcBef>
            </a:pPr>
            <a:r>
              <a:rPr lang="zh-CN" altLang="en-US" sz="1050" dirty="0">
                <a:solidFill>
                  <a:srgbClr val="53585F"/>
                </a:solidFill>
                <a:latin typeface="微软雅黑" panose="020B0503020204020204" pitchFamily="34" charset="-122"/>
                <a:ea typeface="微软雅黑" panose="020B0503020204020204" pitchFamily="34" charset="-122"/>
                <a:cs typeface="微软雅黑" panose="020B0503020204020204" pitchFamily="34" charset="-122"/>
              </a:rPr>
              <a:t>请替换文字内容复制你的内容</a:t>
            </a:r>
            <a:endParaRPr lang="en-US" altLang="zh-CN" sz="1050" dirty="0">
              <a:solidFill>
                <a:srgbClr val="53585F"/>
              </a:solidFill>
              <a:latin typeface="微软雅黑" panose="020B0503020204020204" pitchFamily="34" charset="-122"/>
              <a:ea typeface="微软雅黑" panose="020B0503020204020204" pitchFamily="34" charset="-122"/>
              <a:cs typeface="微软雅黑" panose="020B0503020204020204" pitchFamily="34" charset="-122"/>
            </a:endParaRPr>
          </a:p>
          <a:p>
            <a:pPr algn="ctr">
              <a:spcBef>
                <a:spcPts val="600"/>
              </a:spcBef>
            </a:pPr>
            <a:r>
              <a:rPr lang="zh-CN" altLang="en-US" sz="1050" dirty="0">
                <a:solidFill>
                  <a:srgbClr val="53585F"/>
                </a:solidFill>
                <a:latin typeface="微软雅黑" panose="020B0503020204020204" pitchFamily="34" charset="-122"/>
                <a:ea typeface="微软雅黑" panose="020B0503020204020204" pitchFamily="34" charset="-122"/>
                <a:cs typeface="微软雅黑" panose="020B0503020204020204" pitchFamily="34" charset="-122"/>
              </a:rPr>
              <a:t>请替换文字内容复制你的内容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Rectangle 24"/>
          <p:cNvSpPr>
            <a:spLocks noChangeArrowheads="1"/>
          </p:cNvSpPr>
          <p:nvPr/>
        </p:nvSpPr>
        <p:spPr bwMode="auto">
          <a:xfrm>
            <a:off x="8400735" y="1870944"/>
            <a:ext cx="1771757" cy="240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单击填加标题</a:t>
            </a:r>
            <a:endParaRPr lang="zh-CN" altLang="en-US" sz="1400" b="1" dirty="0">
              <a:solidFill>
                <a:schemeClr val="tx1">
                  <a:lumMod val="65000"/>
                  <a:lumOff val="35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D6D7"/>
        </a:solidFill>
        <a:effectLst/>
      </p:bgPr>
    </p:bg>
    <p:spTree>
      <p:nvGrpSpPr>
        <p:cNvPr id="1" name=""/>
        <p:cNvGrpSpPr/>
        <p:nvPr/>
      </p:nvGrpSpPr>
      <p:grpSpPr>
        <a:xfrm>
          <a:off x="0" y="0"/>
          <a:ext cx="0" cy="0"/>
          <a:chOff x="0" y="0"/>
          <a:chExt cx="0" cy="0"/>
        </a:xfrm>
      </p:grpSpPr>
      <p:sp>
        <p:nvSpPr>
          <p:cNvPr id="6" name="矩形 5"/>
          <p:cNvSpPr/>
          <p:nvPr/>
        </p:nvSpPr>
        <p:spPr>
          <a:xfrm>
            <a:off x="319314" y="261257"/>
            <a:ext cx="11495315" cy="6386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p:nvSpPr>
        <p:spPr>
          <a:xfrm>
            <a:off x="566057" y="439058"/>
            <a:ext cx="11023600" cy="597988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8" name="图片 7"/>
          <p:cNvPicPr>
            <a:picLocks noChangeAspect="1"/>
          </p:cNvPicPr>
          <p:nvPr/>
        </p:nvPicPr>
        <p:blipFill rotWithShape="1">
          <a:blip r:embed="rId2"/>
          <a:srcRect/>
          <a:stretch>
            <a:fillRect/>
          </a:stretch>
        </p:blipFill>
        <p:spPr>
          <a:xfrm rot="16200000">
            <a:off x="-153079" y="-345420"/>
            <a:ext cx="3135160" cy="2788919"/>
          </a:xfrm>
          <a:prstGeom prst="rect">
            <a:avLst/>
          </a:prstGeom>
        </p:spPr>
      </p:pic>
      <p:pic>
        <p:nvPicPr>
          <p:cNvPr id="9" name="图片 8"/>
          <p:cNvPicPr>
            <a:picLocks noChangeAspect="1"/>
          </p:cNvPicPr>
          <p:nvPr/>
        </p:nvPicPr>
        <p:blipFill rotWithShape="1">
          <a:blip r:embed="rId3"/>
          <a:srcRect l="-15660" b="-5997"/>
          <a:stretch>
            <a:fillRect/>
          </a:stretch>
        </p:blipFill>
        <p:spPr>
          <a:xfrm rot="16200000">
            <a:off x="9530180" y="4461065"/>
            <a:ext cx="2103117" cy="2690753"/>
          </a:xfrm>
          <a:prstGeom prst="rect">
            <a:avLst/>
          </a:prstGeom>
        </p:spPr>
      </p:pic>
      <p:pic>
        <p:nvPicPr>
          <p:cNvPr id="10" name="图片 9"/>
          <p:cNvPicPr>
            <a:picLocks noChangeAspect="1"/>
          </p:cNvPicPr>
          <p:nvPr/>
        </p:nvPicPr>
        <p:blipFill rotWithShape="1">
          <a:blip r:embed="rId4"/>
          <a:srcRect l="-778"/>
          <a:stretch>
            <a:fillRect/>
          </a:stretch>
        </p:blipFill>
        <p:spPr>
          <a:xfrm rot="16200000">
            <a:off x="69330" y="4133693"/>
            <a:ext cx="2651348" cy="2376352"/>
          </a:xfrm>
          <a:prstGeom prst="rect">
            <a:avLst/>
          </a:prstGeom>
        </p:spPr>
      </p:pic>
      <p:pic>
        <p:nvPicPr>
          <p:cNvPr id="11" name="图片 10"/>
          <p:cNvPicPr>
            <a:picLocks noChangeAspect="1"/>
          </p:cNvPicPr>
          <p:nvPr/>
        </p:nvPicPr>
        <p:blipFill rotWithShape="1">
          <a:blip r:embed="rId2"/>
          <a:srcRect/>
          <a:stretch>
            <a:fillRect/>
          </a:stretch>
        </p:blipFill>
        <p:spPr>
          <a:xfrm rot="5400000" flipH="1">
            <a:off x="9170314" y="-341932"/>
            <a:ext cx="3198293" cy="2845079"/>
          </a:xfrm>
          <a:prstGeom prst="rect">
            <a:avLst/>
          </a:prstGeom>
        </p:spPr>
      </p:pic>
      <p:sp>
        <p:nvSpPr>
          <p:cNvPr id="18" name="文本框 17"/>
          <p:cNvSpPr txBox="1"/>
          <p:nvPr/>
        </p:nvSpPr>
        <p:spPr>
          <a:xfrm>
            <a:off x="5723006" y="2579776"/>
            <a:ext cx="3877985" cy="646331"/>
          </a:xfrm>
          <a:prstGeom prst="rect">
            <a:avLst/>
          </a:prstGeom>
          <a:noFill/>
        </p:spPr>
        <p:txBody>
          <a:bodyPr wrap="none" rtlCol="0">
            <a:spAutoFit/>
          </a:bodyPr>
          <a:lstStyle/>
          <a:p>
            <a:r>
              <a:rPr kumimoji="1" lang="zh-CN" altLang="en-US" sz="36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rPr>
              <a:t>单击输入您的文本</a:t>
            </a:r>
          </a:p>
        </p:txBody>
      </p:sp>
      <p:sp>
        <p:nvSpPr>
          <p:cNvPr id="32" name="椭圆 31"/>
          <p:cNvSpPr/>
          <p:nvPr/>
        </p:nvSpPr>
        <p:spPr>
          <a:xfrm>
            <a:off x="2602836" y="2464370"/>
            <a:ext cx="1731437" cy="1731437"/>
          </a:xfrm>
          <a:prstGeom prst="ellipse">
            <a:avLst/>
          </a:prstGeom>
          <a:solidFill>
            <a:srgbClr val="FFD6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7" name="文本框 16"/>
          <p:cNvSpPr txBox="1"/>
          <p:nvPr/>
        </p:nvSpPr>
        <p:spPr>
          <a:xfrm>
            <a:off x="3023094" y="2803510"/>
            <a:ext cx="944489" cy="923330"/>
          </a:xfrm>
          <a:prstGeom prst="rect">
            <a:avLst/>
          </a:prstGeom>
          <a:noFill/>
        </p:spPr>
        <p:txBody>
          <a:bodyPr wrap="none" rtlCol="0">
            <a:spAutoFit/>
          </a:bodyPr>
          <a:lstStyle/>
          <a:p>
            <a:r>
              <a:rPr kumimoji="1" lang="en-US" altLang="zh-CN" sz="54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rPr>
              <a:t>04</a:t>
            </a:r>
            <a:endParaRPr kumimoji="1" lang="zh-CN" altLang="en-US" sz="54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endParaRPr>
          </a:p>
        </p:txBody>
      </p:sp>
      <p:cxnSp>
        <p:nvCxnSpPr>
          <p:cNvPr id="13" name="直线连接符 12"/>
          <p:cNvCxnSpPr/>
          <p:nvPr/>
        </p:nvCxnSpPr>
        <p:spPr>
          <a:xfrm>
            <a:off x="5053566" y="2262130"/>
            <a:ext cx="0" cy="23337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5748288" y="3349863"/>
            <a:ext cx="5310075" cy="646331"/>
          </a:xfrm>
          <a:prstGeom prst="rect">
            <a:avLst/>
          </a:prstGeom>
          <a:noFill/>
        </p:spPr>
        <p:txBody>
          <a:bodyPr wrap="square" rtlCol="0">
            <a:spAutoFit/>
          </a:bodyPr>
          <a:lstStyle/>
          <a:p>
            <a:r>
              <a:rPr lang="en-US" altLang="zh-CN" sz="1200" dirty="0">
                <a:solidFill>
                  <a:schemeClr val="tx1">
                    <a:lumMod val="50000"/>
                    <a:lumOff val="50000"/>
                  </a:schemeClr>
                </a:solidFill>
                <a:latin typeface="STHeiti Light" charset="-122"/>
                <a:ea typeface="STHeiti Light" charset="-122"/>
                <a:cs typeface="STHeiti Light" charset="-122"/>
              </a:rPr>
              <a:t>Lorem ipsum dolor sit amet, consectetuer adipiscing elit. Maecenas porttitor congue massa. Fusce posuere, </a:t>
            </a:r>
            <a:r>
              <a:rPr lang="en-US" altLang="zh-CN" sz="1200" dirty="0" err="1">
                <a:solidFill>
                  <a:schemeClr val="tx1">
                    <a:lumMod val="50000"/>
                    <a:lumOff val="50000"/>
                  </a:schemeClr>
                </a:solidFill>
                <a:latin typeface="STHeiti Light" charset="-122"/>
                <a:ea typeface="STHeiti Light" charset="-122"/>
                <a:cs typeface="STHeiti Light" charset="-122"/>
              </a:rPr>
              <a:t>magnased</a:t>
            </a:r>
            <a:r>
              <a:rPr lang="zh-CN" altLang="en-US" sz="1200" dirty="0">
                <a:solidFill>
                  <a:schemeClr val="tx1">
                    <a:lumMod val="50000"/>
                    <a:lumOff val="50000"/>
                  </a:schemeClr>
                </a:solidFill>
                <a:latin typeface="STHeiti Light" charset="-122"/>
                <a:ea typeface="STHeiti Light" charset="-122"/>
                <a:cs typeface="STHeiti Light" charset="-122"/>
              </a:rPr>
              <a:t> </a:t>
            </a:r>
            <a:r>
              <a:rPr lang="en-US" altLang="zh-CN" sz="1200" dirty="0">
                <a:solidFill>
                  <a:schemeClr val="tx1">
                    <a:lumMod val="50000"/>
                    <a:lumOff val="50000"/>
                  </a:schemeClr>
                </a:solidFill>
                <a:latin typeface="STHeiti Light" charset="-122"/>
                <a:ea typeface="STHeiti Light" charset="-122"/>
                <a:cs typeface="STHeiti Light" charset="-122"/>
              </a:rPr>
              <a:t>Lorem ipsum dolor sit </a:t>
            </a:r>
            <a:r>
              <a:rPr lang="en-US" altLang="zh-CN" sz="1200" dirty="0" err="1">
                <a:solidFill>
                  <a:schemeClr val="tx1">
                    <a:lumMod val="50000"/>
                    <a:lumOff val="50000"/>
                  </a:schemeClr>
                </a:solidFill>
                <a:latin typeface="STHeiti Light" charset="-122"/>
                <a:ea typeface="STHeiti Light" charset="-122"/>
                <a:cs typeface="STHeiti Light" charset="-122"/>
              </a:rPr>
              <a:t>amet</a:t>
            </a:r>
            <a:r>
              <a:rPr lang="en-US" altLang="zh-CN" sz="1200" dirty="0">
                <a:solidFill>
                  <a:schemeClr val="tx1">
                    <a:lumMod val="50000"/>
                    <a:lumOff val="50000"/>
                  </a:schemeClr>
                </a:solidFill>
                <a:latin typeface="STHeiti Light" charset="-122"/>
                <a:ea typeface="STHeiti Light" charset="-122"/>
                <a:cs typeface="STHeiti Light" charset="-122"/>
              </a:rPr>
              <a:t>, </a:t>
            </a:r>
            <a:r>
              <a:rPr lang="en-US" altLang="zh-CN" sz="1200" dirty="0" err="1">
                <a:solidFill>
                  <a:schemeClr val="tx1">
                    <a:lumMod val="50000"/>
                    <a:lumOff val="50000"/>
                  </a:schemeClr>
                </a:solidFill>
                <a:latin typeface="STHeiti Light" charset="-122"/>
                <a:ea typeface="STHeiti Light" charset="-122"/>
                <a:cs typeface="STHeiti Light" charset="-122"/>
              </a:rPr>
              <a:t>consectetuer</a:t>
            </a:r>
            <a:r>
              <a:rPr lang="en-US" altLang="zh-CN" sz="1200" dirty="0">
                <a:solidFill>
                  <a:schemeClr val="tx1">
                    <a:lumMod val="50000"/>
                    <a:lumOff val="50000"/>
                  </a:schemeClr>
                </a:solidFill>
                <a:latin typeface="STHeiti Light" charset="-122"/>
                <a:ea typeface="STHeiti Light" charset="-122"/>
                <a:cs typeface="STHeiti Light" charset="-122"/>
              </a:rPr>
              <a:t> </a:t>
            </a:r>
            <a:r>
              <a:rPr lang="en-US" altLang="zh-CN" sz="1200" dirty="0" err="1">
                <a:solidFill>
                  <a:schemeClr val="tx1">
                    <a:lumMod val="50000"/>
                    <a:lumOff val="50000"/>
                  </a:schemeClr>
                </a:solidFill>
                <a:latin typeface="STHeiti Light" charset="-122"/>
                <a:ea typeface="STHeiti Light" charset="-122"/>
                <a:cs typeface="STHeiti Light" charset="-122"/>
              </a:rPr>
              <a:t>adipiscing</a:t>
            </a:r>
            <a:r>
              <a:rPr lang="en-US" altLang="zh-CN" sz="1200" dirty="0">
                <a:solidFill>
                  <a:schemeClr val="tx1">
                    <a:lumMod val="50000"/>
                    <a:lumOff val="50000"/>
                  </a:schemeClr>
                </a:solidFill>
                <a:latin typeface="STHeiti Light" charset="-122"/>
                <a:ea typeface="STHeiti Light" charset="-122"/>
                <a:cs typeface="STHeiti Light" charset="-122"/>
              </a:rPr>
              <a:t> </a:t>
            </a:r>
            <a:r>
              <a:rPr lang="en-US" altLang="zh-CN" sz="1200" dirty="0" err="1">
                <a:solidFill>
                  <a:schemeClr val="tx1">
                    <a:lumMod val="50000"/>
                    <a:lumOff val="50000"/>
                  </a:schemeClr>
                </a:solidFill>
                <a:latin typeface="STHeiti Light" charset="-122"/>
                <a:ea typeface="STHeiti Light" charset="-122"/>
                <a:cs typeface="STHeiti Light" charset="-122"/>
              </a:rPr>
              <a:t>elit</a:t>
            </a:r>
            <a:r>
              <a:rPr lang="en-US" altLang="zh-CN" sz="1200" dirty="0">
                <a:solidFill>
                  <a:schemeClr val="tx1">
                    <a:lumMod val="50000"/>
                    <a:lumOff val="50000"/>
                  </a:schemeClr>
                </a:solidFill>
                <a:latin typeface="STHeiti Light" charset="-122"/>
                <a:ea typeface="STHeiti Light" charset="-122"/>
                <a:cs typeface="STHeiti Light" charset="-122"/>
              </a:rPr>
              <a:t>. Maecenas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6096000" y="3795827"/>
            <a:ext cx="2753784" cy="1590675"/>
            <a:chOff x="4600575" y="3056097"/>
            <a:chExt cx="2065338" cy="1193006"/>
          </a:xfrm>
        </p:grpSpPr>
        <p:sp>
          <p:nvSpPr>
            <p:cNvPr id="3" name="矩形 15"/>
            <p:cNvSpPr>
              <a:spLocks noChangeArrowheads="1"/>
            </p:cNvSpPr>
            <p:nvPr/>
          </p:nvSpPr>
          <p:spPr bwMode="auto">
            <a:xfrm>
              <a:off x="4600575" y="3056097"/>
              <a:ext cx="2065338" cy="1193006"/>
            </a:xfrm>
            <a:prstGeom prst="rect">
              <a:avLst/>
            </a:prstGeom>
            <a:solidFill>
              <a:schemeClr val="accent3"/>
            </a:soli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097" tIns="47549" rIns="95097" bIns="47549" rtlCol="0" anchor="ctr"/>
            <a:lstStyle/>
            <a:p>
              <a:pPr algn="ctr"/>
              <a:endParaRPr lang="zh-CN" altLang="zh-CN" sz="3600">
                <a:latin typeface="+mn-ea"/>
                <a:sym typeface="Agency FB" panose="020B0503020202020204" pitchFamily="34" charset="0"/>
              </a:endParaRPr>
            </a:p>
          </p:txBody>
        </p:sp>
        <p:sp>
          <p:nvSpPr>
            <p:cNvPr id="4" name="椭圆 17"/>
            <p:cNvSpPr>
              <a:spLocks noChangeArrowheads="1"/>
            </p:cNvSpPr>
            <p:nvPr/>
          </p:nvSpPr>
          <p:spPr bwMode="auto">
            <a:xfrm>
              <a:off x="5321301" y="3348990"/>
              <a:ext cx="690563" cy="621507"/>
            </a:xfrm>
            <a:prstGeom prst="ellipse">
              <a:avLst/>
            </a:prstGeom>
            <a:no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097" tIns="47549" rIns="95097" bIns="47549" rtlCol="0" anchor="ctr"/>
            <a:lstStyle/>
            <a:p>
              <a:pPr algn="ctr"/>
              <a:r>
                <a:rPr lang="en-US" altLang="zh-CN" sz="2400" dirty="0">
                  <a:latin typeface="+mn-ea"/>
                  <a:sym typeface="Agency FB" panose="020B0503020202020204" pitchFamily="34" charset="0"/>
                </a:rPr>
                <a:t>03</a:t>
              </a:r>
            </a:p>
          </p:txBody>
        </p:sp>
      </p:grpSp>
      <p:grpSp>
        <p:nvGrpSpPr>
          <p:cNvPr id="5" name="组合 2"/>
          <p:cNvGrpSpPr/>
          <p:nvPr/>
        </p:nvGrpSpPr>
        <p:grpSpPr>
          <a:xfrm>
            <a:off x="3340102" y="4117771"/>
            <a:ext cx="2755900" cy="1278256"/>
            <a:chOff x="2533651" y="3297555"/>
            <a:chExt cx="2066925" cy="958692"/>
          </a:xfrm>
        </p:grpSpPr>
        <p:sp>
          <p:nvSpPr>
            <p:cNvPr id="6" name="矩形 14"/>
            <p:cNvSpPr>
              <a:spLocks noChangeArrowheads="1"/>
            </p:cNvSpPr>
            <p:nvPr/>
          </p:nvSpPr>
          <p:spPr bwMode="auto">
            <a:xfrm>
              <a:off x="2533651" y="3297555"/>
              <a:ext cx="2066925" cy="958692"/>
            </a:xfrm>
            <a:prstGeom prst="rect">
              <a:avLst/>
            </a:prstGeom>
            <a:solidFill>
              <a:schemeClr val="accent2"/>
            </a:soli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097" tIns="47549" rIns="95097" bIns="47549" rtlCol="0" anchor="ctr"/>
            <a:lstStyle/>
            <a:p>
              <a:pPr algn="ctr"/>
              <a:endParaRPr lang="zh-CN" altLang="zh-CN" sz="3600">
                <a:latin typeface="+mn-ea"/>
                <a:sym typeface="Agency FB" panose="020B0503020202020204" pitchFamily="34" charset="0"/>
              </a:endParaRPr>
            </a:p>
          </p:txBody>
        </p:sp>
        <p:sp>
          <p:nvSpPr>
            <p:cNvPr id="7" name="椭圆 6"/>
            <p:cNvSpPr>
              <a:spLocks noChangeArrowheads="1"/>
            </p:cNvSpPr>
            <p:nvPr/>
          </p:nvSpPr>
          <p:spPr bwMode="auto">
            <a:xfrm>
              <a:off x="3221038" y="3464719"/>
              <a:ext cx="690562" cy="621506"/>
            </a:xfrm>
            <a:prstGeom prst="ellipse">
              <a:avLst/>
            </a:prstGeom>
            <a:no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097" tIns="47549" rIns="95097" bIns="47549" rtlCol="0" anchor="ctr"/>
            <a:lstStyle/>
            <a:p>
              <a:pPr algn="ctr"/>
              <a:r>
                <a:rPr lang="en-US" altLang="zh-CN" sz="2000" dirty="0">
                  <a:latin typeface="+mn-ea"/>
                  <a:sym typeface="Agency FB" panose="020B0503020202020204" pitchFamily="34" charset="0"/>
                </a:rPr>
                <a:t>02</a:t>
              </a:r>
            </a:p>
          </p:txBody>
        </p:sp>
      </p:grpSp>
      <p:grpSp>
        <p:nvGrpSpPr>
          <p:cNvPr id="8" name="组合 1"/>
          <p:cNvGrpSpPr/>
          <p:nvPr/>
        </p:nvGrpSpPr>
        <p:grpSpPr>
          <a:xfrm>
            <a:off x="584201" y="4517822"/>
            <a:ext cx="2755900" cy="880111"/>
            <a:chOff x="466725" y="3597593"/>
            <a:chExt cx="2066925" cy="660083"/>
          </a:xfrm>
        </p:grpSpPr>
        <p:sp>
          <p:nvSpPr>
            <p:cNvPr id="9" name="矩形 8"/>
            <p:cNvSpPr>
              <a:spLocks noChangeArrowheads="1"/>
            </p:cNvSpPr>
            <p:nvPr/>
          </p:nvSpPr>
          <p:spPr bwMode="auto">
            <a:xfrm>
              <a:off x="466725" y="3597593"/>
              <a:ext cx="2066925" cy="660083"/>
            </a:xfrm>
            <a:prstGeom prst="rect">
              <a:avLst/>
            </a:prstGeom>
            <a:solidFill>
              <a:schemeClr val="accent1"/>
            </a:soli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097" tIns="47549" rIns="95097" bIns="47549" rtlCol="0" anchor="ctr"/>
            <a:lstStyle/>
            <a:p>
              <a:pPr algn="ctr"/>
              <a:endParaRPr lang="zh-CN" altLang="zh-CN" sz="3600">
                <a:latin typeface="+mn-ea"/>
                <a:sym typeface="Agency FB" panose="020B0503020202020204" pitchFamily="34" charset="0"/>
              </a:endParaRPr>
            </a:p>
          </p:txBody>
        </p:sp>
        <p:sp>
          <p:nvSpPr>
            <p:cNvPr id="10" name="椭圆 19"/>
            <p:cNvSpPr>
              <a:spLocks noChangeArrowheads="1"/>
            </p:cNvSpPr>
            <p:nvPr/>
          </p:nvSpPr>
          <p:spPr bwMode="auto">
            <a:xfrm>
              <a:off x="1133475" y="3597593"/>
              <a:ext cx="692150" cy="620078"/>
            </a:xfrm>
            <a:prstGeom prst="ellipse">
              <a:avLst/>
            </a:prstGeom>
            <a:no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097" tIns="47549" rIns="95097" bIns="47549" rtlCol="0" anchor="ctr"/>
            <a:lstStyle/>
            <a:p>
              <a:pPr algn="ctr"/>
              <a:r>
                <a:rPr lang="en-US" altLang="zh-CN" sz="2000" dirty="0">
                  <a:latin typeface="+mn-ea"/>
                  <a:sym typeface="Agency FB" panose="020B0503020202020204" pitchFamily="34" charset="0"/>
                </a:rPr>
                <a:t>01</a:t>
              </a:r>
            </a:p>
          </p:txBody>
        </p:sp>
      </p:grpSp>
      <p:sp>
        <p:nvSpPr>
          <p:cNvPr id="11" name="Text Box 40"/>
          <p:cNvSpPr>
            <a:spLocks noChangeArrowheads="1"/>
          </p:cNvSpPr>
          <p:nvPr/>
        </p:nvSpPr>
        <p:spPr bwMode="auto">
          <a:xfrm>
            <a:off x="696384" y="3271951"/>
            <a:ext cx="2385483" cy="737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lnSpc>
                <a:spcPct val="120000"/>
              </a:lnSpc>
              <a:spcBef>
                <a:spcPct val="0"/>
              </a:spcBef>
              <a:spcAft>
                <a:spcPct val="0"/>
              </a:spcAft>
              <a:buFont typeface="Arial" panose="020B0604020202020204" pitchFamily="34" charset="0"/>
              <a:buNone/>
            </a:pPr>
            <a:r>
              <a:rPr lang="zh-CN" altLang="en-US" sz="1200" dirty="0">
                <a:solidFill>
                  <a:prstClr val="black">
                    <a:lumMod val="75000"/>
                    <a:lumOff val="25000"/>
                  </a:prstClr>
                </a:solidFill>
                <a:latin typeface="+mn-ea"/>
                <a:ea typeface="+mn-ea"/>
                <a:sym typeface="Agency FB" panose="020B0503020202020204" pitchFamily="34" charset="0"/>
              </a:rPr>
              <a:t>单击此处输入文字单击此处输入文字单击此处输入文字单击此处输入文字</a:t>
            </a:r>
          </a:p>
        </p:txBody>
      </p:sp>
      <p:sp>
        <p:nvSpPr>
          <p:cNvPr id="12" name="Rectangle 11"/>
          <p:cNvSpPr>
            <a:spLocks noChangeArrowheads="1"/>
          </p:cNvSpPr>
          <p:nvPr/>
        </p:nvSpPr>
        <p:spPr bwMode="auto">
          <a:xfrm>
            <a:off x="819151" y="2908096"/>
            <a:ext cx="2004483" cy="430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lnSpc>
                <a:spcPct val="120000"/>
              </a:lnSpc>
              <a:spcBef>
                <a:spcPct val="0"/>
              </a:spcBef>
              <a:spcAft>
                <a:spcPct val="0"/>
              </a:spcAft>
              <a:buFont typeface="Arial" panose="020B0604020202020204" pitchFamily="34" charset="0"/>
              <a:buNone/>
            </a:pPr>
            <a:r>
              <a:rPr lang="zh-CN" altLang="en-US" sz="1600" b="1" dirty="0">
                <a:solidFill>
                  <a:schemeClr val="tx1">
                    <a:lumMod val="75000"/>
                    <a:lumOff val="25000"/>
                  </a:schemeClr>
                </a:solidFill>
                <a:latin typeface="+mn-ea"/>
                <a:ea typeface="+mn-ea"/>
                <a:sym typeface="Agency FB" panose="020B0503020202020204" pitchFamily="34" charset="0"/>
              </a:rPr>
              <a:t>单击此处输入标题</a:t>
            </a:r>
          </a:p>
        </p:txBody>
      </p:sp>
      <p:sp>
        <p:nvSpPr>
          <p:cNvPr id="13" name="Text Box 40"/>
          <p:cNvSpPr>
            <a:spLocks noChangeArrowheads="1"/>
          </p:cNvSpPr>
          <p:nvPr/>
        </p:nvSpPr>
        <p:spPr bwMode="auto">
          <a:xfrm>
            <a:off x="3562351" y="2753791"/>
            <a:ext cx="2385483" cy="737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lnSpc>
                <a:spcPct val="120000"/>
              </a:lnSpc>
              <a:spcBef>
                <a:spcPct val="0"/>
              </a:spcBef>
              <a:spcAft>
                <a:spcPct val="0"/>
              </a:spcAft>
              <a:buFont typeface="Arial" panose="020B0604020202020204" pitchFamily="34" charset="0"/>
              <a:buNone/>
            </a:pPr>
            <a:r>
              <a:rPr lang="zh-CN" altLang="en-US" sz="1200" dirty="0">
                <a:solidFill>
                  <a:prstClr val="black">
                    <a:lumMod val="75000"/>
                    <a:lumOff val="25000"/>
                  </a:prstClr>
                </a:solidFill>
                <a:latin typeface="+mn-ea"/>
                <a:ea typeface="+mn-ea"/>
                <a:sym typeface="Agency FB" panose="020B0503020202020204" pitchFamily="34" charset="0"/>
              </a:rPr>
              <a:t>单击此处输入文字单击此处输入文字单击此处输入文字单击此处输入文字</a:t>
            </a:r>
          </a:p>
        </p:txBody>
      </p:sp>
      <p:sp>
        <p:nvSpPr>
          <p:cNvPr id="14" name="Rectangle 11"/>
          <p:cNvSpPr>
            <a:spLocks noChangeArrowheads="1"/>
          </p:cNvSpPr>
          <p:nvPr/>
        </p:nvSpPr>
        <p:spPr bwMode="auto">
          <a:xfrm>
            <a:off x="3683000" y="2389936"/>
            <a:ext cx="2006600" cy="430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lnSpc>
                <a:spcPct val="120000"/>
              </a:lnSpc>
              <a:spcBef>
                <a:spcPct val="0"/>
              </a:spcBef>
              <a:spcAft>
                <a:spcPct val="0"/>
              </a:spcAft>
              <a:buFont typeface="Arial" panose="020B0604020202020204" pitchFamily="34" charset="0"/>
              <a:buNone/>
            </a:pPr>
            <a:r>
              <a:rPr lang="zh-CN" altLang="en-US" sz="1600" b="1" dirty="0">
                <a:solidFill>
                  <a:schemeClr val="tx1">
                    <a:lumMod val="75000"/>
                    <a:lumOff val="25000"/>
                  </a:schemeClr>
                </a:solidFill>
                <a:latin typeface="+mn-ea"/>
                <a:ea typeface="+mn-ea"/>
                <a:sym typeface="Agency FB" panose="020B0503020202020204" pitchFamily="34" charset="0"/>
              </a:rPr>
              <a:t>单击此处输入标题</a:t>
            </a:r>
          </a:p>
        </p:txBody>
      </p:sp>
      <p:sp>
        <p:nvSpPr>
          <p:cNvPr id="15" name="Text Box 40"/>
          <p:cNvSpPr>
            <a:spLocks noChangeArrowheads="1"/>
          </p:cNvSpPr>
          <p:nvPr/>
        </p:nvSpPr>
        <p:spPr bwMode="auto">
          <a:xfrm>
            <a:off x="6265335" y="2117522"/>
            <a:ext cx="2385484" cy="737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lnSpc>
                <a:spcPct val="120000"/>
              </a:lnSpc>
              <a:spcBef>
                <a:spcPct val="0"/>
              </a:spcBef>
              <a:spcAft>
                <a:spcPct val="0"/>
              </a:spcAft>
              <a:buFont typeface="Arial" panose="020B0604020202020204" pitchFamily="34" charset="0"/>
              <a:buNone/>
            </a:pPr>
            <a:r>
              <a:rPr lang="zh-CN" altLang="en-US" sz="1200" dirty="0">
                <a:solidFill>
                  <a:schemeClr val="tx1">
                    <a:lumMod val="75000"/>
                    <a:lumOff val="25000"/>
                  </a:schemeClr>
                </a:solidFill>
                <a:latin typeface="+mn-ea"/>
                <a:ea typeface="+mn-ea"/>
                <a:sym typeface="Agency FB" panose="020B0503020202020204" pitchFamily="34" charset="0"/>
              </a:rPr>
              <a:t>单击此处输入文字单击此处输入文字单击此处输入文字单击此处输入文字</a:t>
            </a:r>
          </a:p>
        </p:txBody>
      </p:sp>
      <p:sp>
        <p:nvSpPr>
          <p:cNvPr id="16" name="Rectangle 11"/>
          <p:cNvSpPr>
            <a:spLocks noChangeArrowheads="1"/>
          </p:cNvSpPr>
          <p:nvPr/>
        </p:nvSpPr>
        <p:spPr bwMode="auto">
          <a:xfrm>
            <a:off x="6388102" y="1755571"/>
            <a:ext cx="2004484" cy="430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lnSpc>
                <a:spcPct val="120000"/>
              </a:lnSpc>
              <a:spcBef>
                <a:spcPct val="0"/>
              </a:spcBef>
              <a:spcAft>
                <a:spcPct val="0"/>
              </a:spcAft>
              <a:buFont typeface="Arial" panose="020B0604020202020204" pitchFamily="34" charset="0"/>
              <a:buNone/>
            </a:pPr>
            <a:r>
              <a:rPr lang="zh-CN" altLang="en-US" sz="1600" b="1">
                <a:solidFill>
                  <a:schemeClr val="tx1">
                    <a:lumMod val="75000"/>
                    <a:lumOff val="25000"/>
                  </a:schemeClr>
                </a:solidFill>
                <a:latin typeface="+mn-ea"/>
                <a:ea typeface="+mn-ea"/>
                <a:sym typeface="Agency FB" panose="020B0503020202020204" pitchFamily="34" charset="0"/>
              </a:rPr>
              <a:t>单击此处输入标题</a:t>
            </a:r>
          </a:p>
        </p:txBody>
      </p:sp>
      <p:grpSp>
        <p:nvGrpSpPr>
          <p:cNvPr id="17" name="组合 4"/>
          <p:cNvGrpSpPr/>
          <p:nvPr/>
        </p:nvGrpSpPr>
        <p:grpSpPr>
          <a:xfrm>
            <a:off x="8849786" y="1336472"/>
            <a:ext cx="2755900" cy="4059556"/>
            <a:chOff x="6665914" y="1211580"/>
            <a:chExt cx="2066925" cy="3044667"/>
          </a:xfrm>
        </p:grpSpPr>
        <p:sp>
          <p:nvSpPr>
            <p:cNvPr id="18" name="矩形 16"/>
            <p:cNvSpPr>
              <a:spLocks noChangeArrowheads="1"/>
            </p:cNvSpPr>
            <p:nvPr/>
          </p:nvSpPr>
          <p:spPr bwMode="auto">
            <a:xfrm>
              <a:off x="6665914" y="2577465"/>
              <a:ext cx="2066925" cy="1678782"/>
            </a:xfrm>
            <a:prstGeom prst="rect">
              <a:avLst/>
            </a:prstGeom>
            <a:solidFill>
              <a:schemeClr val="accent4"/>
            </a:soli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097" tIns="47549" rIns="95097" bIns="47549" rtlCol="0" anchor="ctr"/>
            <a:lstStyle/>
            <a:p>
              <a:pPr algn="ctr"/>
              <a:endParaRPr lang="zh-CN" altLang="zh-CN" sz="3600" dirty="0">
                <a:latin typeface="+mn-ea"/>
                <a:sym typeface="Agency FB" panose="020B0503020202020204" pitchFamily="34" charset="0"/>
              </a:endParaRPr>
            </a:p>
          </p:txBody>
        </p:sp>
        <p:sp>
          <p:nvSpPr>
            <p:cNvPr id="19" name="直接连接符 21"/>
            <p:cNvSpPr>
              <a:spLocks noChangeShapeType="1"/>
            </p:cNvSpPr>
            <p:nvPr/>
          </p:nvSpPr>
          <p:spPr bwMode="auto">
            <a:xfrm>
              <a:off x="7308850" y="1211580"/>
              <a:ext cx="0" cy="1365885"/>
            </a:xfrm>
            <a:prstGeom prst="line">
              <a:avLst/>
            </a:prstGeom>
            <a:solidFill>
              <a:srgbClr val="92D050"/>
            </a:soli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097" tIns="47549" rIns="95097" bIns="47549" rtlCol="0" anchor="ctr"/>
            <a:lstStyle/>
            <a:p>
              <a:pPr algn="ctr"/>
              <a:endParaRPr lang="zh-CN" altLang="en-US" sz="3600">
                <a:latin typeface="+mn-ea"/>
                <a:sym typeface="Agency FB" panose="020B0503020202020204" pitchFamily="34" charset="0"/>
              </a:endParaRPr>
            </a:p>
          </p:txBody>
        </p:sp>
        <p:sp>
          <p:nvSpPr>
            <p:cNvPr id="20" name="流程图: 资料带 22"/>
            <p:cNvSpPr>
              <a:spLocks noChangeArrowheads="1"/>
            </p:cNvSpPr>
            <p:nvPr/>
          </p:nvSpPr>
          <p:spPr bwMode="auto">
            <a:xfrm>
              <a:off x="7308850" y="1211580"/>
              <a:ext cx="935038" cy="682943"/>
            </a:xfrm>
            <a:prstGeom prst="flowChartPunchedTape">
              <a:avLst/>
            </a:prstGeom>
            <a:solidFill>
              <a:schemeClr val="accent4"/>
            </a:soli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097" tIns="47549" rIns="95097" bIns="47549" rtlCol="0" anchor="ctr"/>
            <a:lstStyle/>
            <a:p>
              <a:pPr algn="ctr"/>
              <a:endParaRPr lang="zh-CN" altLang="zh-CN" sz="3600" dirty="0">
                <a:latin typeface="+mn-ea"/>
                <a:sym typeface="Agency FB" panose="020B0503020202020204" pitchFamily="34" charset="0"/>
              </a:endParaRPr>
            </a:p>
          </p:txBody>
        </p:sp>
        <p:sp>
          <p:nvSpPr>
            <p:cNvPr id="21" name="椭圆 23"/>
            <p:cNvSpPr>
              <a:spLocks noChangeArrowheads="1"/>
            </p:cNvSpPr>
            <p:nvPr/>
          </p:nvSpPr>
          <p:spPr bwMode="auto">
            <a:xfrm>
              <a:off x="7431089" y="3137571"/>
              <a:ext cx="560387" cy="504348"/>
            </a:xfrm>
            <a:prstGeom prst="ellipse">
              <a:avLst/>
            </a:prstGeom>
            <a:no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097" tIns="47549" rIns="95097" bIns="47549" rtlCol="0" anchor="ctr"/>
            <a:lstStyle/>
            <a:p>
              <a:pPr algn="ctr"/>
              <a:r>
                <a:rPr lang="en-US" altLang="zh-CN" sz="1600">
                  <a:latin typeface="+mn-ea"/>
                  <a:sym typeface="Agency FB" panose="020B0503020202020204" pitchFamily="34" charset="0"/>
                </a:rPr>
                <a:t>04</a:t>
              </a:r>
            </a:p>
          </p:txBody>
        </p:sp>
        <p:grpSp>
          <p:nvGrpSpPr>
            <p:cNvPr id="22" name="Group 265"/>
            <p:cNvGrpSpPr/>
            <p:nvPr/>
          </p:nvGrpSpPr>
          <p:grpSpPr bwMode="auto">
            <a:xfrm>
              <a:off x="7537976" y="1423811"/>
              <a:ext cx="497335" cy="250360"/>
              <a:chOff x="0" y="0"/>
              <a:chExt cx="576" cy="293"/>
            </a:xfrm>
            <a:solidFill>
              <a:schemeClr val="bg1"/>
            </a:solidFill>
          </p:grpSpPr>
          <p:sp>
            <p:nvSpPr>
              <p:cNvPr id="23" name="AutoShape 262"/>
              <p:cNvSpPr/>
              <p:nvPr/>
            </p:nvSpPr>
            <p:spPr bwMode="auto">
              <a:xfrm>
                <a:off x="0" y="0"/>
                <a:ext cx="576" cy="23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600" h="21600">
                    <a:moveTo>
                      <a:pt x="19872" y="8288"/>
                    </a:moveTo>
                    <a:lnTo>
                      <a:pt x="18950" y="8288"/>
                    </a:lnTo>
                    <a:cubicBezTo>
                      <a:pt x="18337" y="5361"/>
                      <a:pt x="16769" y="0"/>
                      <a:pt x="16272" y="0"/>
                    </a:cubicBezTo>
                    <a:lnTo>
                      <a:pt x="8628" y="0"/>
                    </a:lnTo>
                    <a:cubicBezTo>
                      <a:pt x="8131" y="0"/>
                      <a:pt x="5990" y="5361"/>
                      <a:pt x="5146" y="8288"/>
                    </a:cubicBezTo>
                    <a:lnTo>
                      <a:pt x="4128" y="8288"/>
                    </a:lnTo>
                    <a:cubicBezTo>
                      <a:pt x="3505" y="8288"/>
                      <a:pt x="0" y="8700"/>
                      <a:pt x="0" y="12439"/>
                    </a:cubicBezTo>
                    <a:lnTo>
                      <a:pt x="0" y="18890"/>
                    </a:lnTo>
                    <a:cubicBezTo>
                      <a:pt x="0" y="20113"/>
                      <a:pt x="339" y="21134"/>
                      <a:pt x="802" y="21472"/>
                    </a:cubicBezTo>
                    <a:cubicBezTo>
                      <a:pt x="820" y="17204"/>
                      <a:pt x="2270" y="13745"/>
                      <a:pt x="4051" y="13745"/>
                    </a:cubicBezTo>
                    <a:cubicBezTo>
                      <a:pt x="5843" y="13745"/>
                      <a:pt x="7300" y="17247"/>
                      <a:pt x="7300" y="21552"/>
                    </a:cubicBezTo>
                    <a:cubicBezTo>
                      <a:pt x="7300" y="21569"/>
                      <a:pt x="7299" y="21584"/>
                      <a:pt x="7299" y="21600"/>
                    </a:cubicBezTo>
                    <a:lnTo>
                      <a:pt x="14201" y="21600"/>
                    </a:lnTo>
                    <a:cubicBezTo>
                      <a:pt x="14201" y="21584"/>
                      <a:pt x="14200" y="21568"/>
                      <a:pt x="14200" y="21552"/>
                    </a:cubicBezTo>
                    <a:cubicBezTo>
                      <a:pt x="14200" y="17247"/>
                      <a:pt x="15658" y="13745"/>
                      <a:pt x="17450" y="13745"/>
                    </a:cubicBezTo>
                    <a:cubicBezTo>
                      <a:pt x="19241" y="13745"/>
                      <a:pt x="20698" y="17243"/>
                      <a:pt x="20700" y="21545"/>
                    </a:cubicBezTo>
                    <a:cubicBezTo>
                      <a:pt x="21214" y="21289"/>
                      <a:pt x="21600" y="20199"/>
                      <a:pt x="21600" y="18889"/>
                    </a:cubicBezTo>
                    <a:lnTo>
                      <a:pt x="21600" y="11718"/>
                    </a:lnTo>
                    <a:cubicBezTo>
                      <a:pt x="21600" y="10222"/>
                      <a:pt x="20495" y="8288"/>
                      <a:pt x="19872" y="8288"/>
                    </a:cubicBezTo>
                    <a:close/>
                    <a:moveTo>
                      <a:pt x="15715" y="2222"/>
                    </a:moveTo>
                    <a:cubicBezTo>
                      <a:pt x="16112" y="2222"/>
                      <a:pt x="16650" y="4767"/>
                      <a:pt x="17475" y="7799"/>
                    </a:cubicBezTo>
                    <a:lnTo>
                      <a:pt x="13060" y="7799"/>
                    </a:lnTo>
                    <a:lnTo>
                      <a:pt x="13056" y="2222"/>
                    </a:lnTo>
                    <a:lnTo>
                      <a:pt x="15715" y="2222"/>
                    </a:lnTo>
                    <a:close/>
                    <a:moveTo>
                      <a:pt x="9225" y="2222"/>
                    </a:moveTo>
                    <a:lnTo>
                      <a:pt x="11700" y="2222"/>
                    </a:lnTo>
                    <a:lnTo>
                      <a:pt x="11700" y="7799"/>
                    </a:lnTo>
                    <a:lnTo>
                      <a:pt x="6961" y="7799"/>
                    </a:lnTo>
                    <a:cubicBezTo>
                      <a:pt x="7957" y="4930"/>
                      <a:pt x="8827" y="2222"/>
                      <a:pt x="9225" y="2222"/>
                    </a:cubicBezTo>
                    <a:close/>
                    <a:moveTo>
                      <a:pt x="9225" y="2222"/>
                    </a:moveTo>
                  </a:path>
                </a:pathLst>
              </a:custGeom>
              <a:no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097" tIns="47549" rIns="95097" bIns="47549" rtlCol="0" anchor="ctr"/>
              <a:lstStyle/>
              <a:p>
                <a:pPr algn="ctr"/>
                <a:endParaRPr lang="en-US" sz="3600" dirty="0">
                  <a:latin typeface="+mn-ea"/>
                  <a:sym typeface="Agency FB" panose="020B0503020202020204" pitchFamily="34" charset="0"/>
                </a:endParaRPr>
              </a:p>
            </p:txBody>
          </p:sp>
          <p:sp>
            <p:nvSpPr>
              <p:cNvPr id="24" name="AutoShape 263"/>
              <p:cNvSpPr/>
              <p:nvPr/>
            </p:nvSpPr>
            <p:spPr bwMode="auto">
              <a:xfrm>
                <a:off x="48" y="184"/>
                <a:ext cx="109" cy="109"/>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4">
                  <a:lumMod val="75000"/>
                </a:schemeClr>
              </a:soli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097" tIns="47549" rIns="95097" bIns="47549" rtlCol="0" anchor="ctr"/>
              <a:lstStyle/>
              <a:p>
                <a:pPr algn="ctr"/>
                <a:endParaRPr lang="en-US" sz="3600" dirty="0">
                  <a:latin typeface="+mn-ea"/>
                  <a:sym typeface="Agency FB" panose="020B0503020202020204" pitchFamily="34" charset="0"/>
                </a:endParaRPr>
              </a:p>
            </p:txBody>
          </p:sp>
          <p:sp>
            <p:nvSpPr>
              <p:cNvPr id="25" name="AutoShape 264"/>
              <p:cNvSpPr/>
              <p:nvPr/>
            </p:nvSpPr>
            <p:spPr bwMode="auto">
              <a:xfrm>
                <a:off x="408" y="184"/>
                <a:ext cx="109" cy="109"/>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4">
                  <a:lumMod val="75000"/>
                </a:schemeClr>
              </a:soli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097" tIns="47549" rIns="95097" bIns="47549" rtlCol="0" anchor="ctr"/>
              <a:lstStyle/>
              <a:p>
                <a:pPr algn="ctr"/>
                <a:endParaRPr lang="en-US" sz="3600" dirty="0">
                  <a:latin typeface="+mn-ea"/>
                  <a:sym typeface="Agency FB" panose="020B0503020202020204" pitchFamily="34" charset="0"/>
                </a:endParaRPr>
              </a:p>
            </p:txBody>
          </p:sp>
        </p:gr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p:cNvGrpSpPr/>
          <p:nvPr/>
        </p:nvGrpSpPr>
        <p:grpSpPr>
          <a:xfrm>
            <a:off x="874713" y="2061167"/>
            <a:ext cx="3579226" cy="3836527"/>
            <a:chOff x="755232" y="1879050"/>
            <a:chExt cx="3765763" cy="4036474"/>
          </a:xfrm>
        </p:grpSpPr>
        <p:grpSp>
          <p:nvGrpSpPr>
            <p:cNvPr id="3" name="6463"/>
            <p:cNvGrpSpPr/>
            <p:nvPr/>
          </p:nvGrpSpPr>
          <p:grpSpPr>
            <a:xfrm>
              <a:off x="755232" y="2529000"/>
              <a:ext cx="3765763" cy="3252584"/>
              <a:chOff x="6846586" y="872610"/>
              <a:chExt cx="1559904" cy="1077720"/>
            </a:xfrm>
          </p:grpSpPr>
          <p:sp>
            <p:nvSpPr>
              <p:cNvPr id="21" name="533"/>
              <p:cNvSpPr/>
              <p:nvPr/>
            </p:nvSpPr>
            <p:spPr bwMode="auto">
              <a:xfrm>
                <a:off x="6846586" y="1012948"/>
                <a:ext cx="277076" cy="937381"/>
              </a:xfrm>
              <a:custGeom>
                <a:avLst/>
                <a:gdLst>
                  <a:gd name="T0" fmla="*/ 83 w 154"/>
                  <a:gd name="T1" fmla="*/ 0 h 521"/>
                  <a:gd name="T2" fmla="*/ 71 w 154"/>
                  <a:gd name="T3" fmla="*/ 0 h 521"/>
                  <a:gd name="T4" fmla="*/ 71 w 154"/>
                  <a:gd name="T5" fmla="*/ 74 h 521"/>
                  <a:gd name="T6" fmla="*/ 0 w 154"/>
                  <a:gd name="T7" fmla="*/ 74 h 521"/>
                  <a:gd name="T8" fmla="*/ 0 w 154"/>
                  <a:gd name="T9" fmla="*/ 521 h 521"/>
                  <a:gd name="T10" fmla="*/ 154 w 154"/>
                  <a:gd name="T11" fmla="*/ 521 h 521"/>
                  <a:gd name="T12" fmla="*/ 107 w 154"/>
                  <a:gd name="T13" fmla="*/ 521 h 521"/>
                  <a:gd name="T14" fmla="*/ 107 w 154"/>
                  <a:gd name="T15" fmla="*/ 232 h 521"/>
                  <a:gd name="T16" fmla="*/ 147 w 154"/>
                  <a:gd name="T17" fmla="*/ 232 h 521"/>
                  <a:gd name="T18" fmla="*/ 147 w 154"/>
                  <a:gd name="T19" fmla="*/ 204 h 521"/>
                  <a:gd name="T20" fmla="*/ 154 w 154"/>
                  <a:gd name="T21" fmla="*/ 204 h 521"/>
                  <a:gd name="T22" fmla="*/ 154 w 154"/>
                  <a:gd name="T23" fmla="*/ 74 h 521"/>
                  <a:gd name="T24" fmla="*/ 83 w 154"/>
                  <a:gd name="T25" fmla="*/ 74 h 521"/>
                  <a:gd name="T26" fmla="*/ 83 w 154"/>
                  <a:gd name="T27" fmla="*/ 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4" h="521">
                    <a:moveTo>
                      <a:pt x="83" y="0"/>
                    </a:moveTo>
                    <a:lnTo>
                      <a:pt x="71" y="0"/>
                    </a:lnTo>
                    <a:lnTo>
                      <a:pt x="71" y="74"/>
                    </a:lnTo>
                    <a:lnTo>
                      <a:pt x="0" y="74"/>
                    </a:lnTo>
                    <a:lnTo>
                      <a:pt x="0" y="521"/>
                    </a:lnTo>
                    <a:lnTo>
                      <a:pt x="154" y="521"/>
                    </a:lnTo>
                    <a:lnTo>
                      <a:pt x="107" y="521"/>
                    </a:lnTo>
                    <a:lnTo>
                      <a:pt x="107" y="232"/>
                    </a:lnTo>
                    <a:lnTo>
                      <a:pt x="147" y="232"/>
                    </a:lnTo>
                    <a:lnTo>
                      <a:pt x="147" y="204"/>
                    </a:lnTo>
                    <a:lnTo>
                      <a:pt x="154" y="204"/>
                    </a:lnTo>
                    <a:lnTo>
                      <a:pt x="154" y="74"/>
                    </a:lnTo>
                    <a:lnTo>
                      <a:pt x="83" y="74"/>
                    </a:lnTo>
                    <a:lnTo>
                      <a:pt x="83" y="0"/>
                    </a:ln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22" name="533"/>
              <p:cNvSpPr/>
              <p:nvPr/>
            </p:nvSpPr>
            <p:spPr bwMode="auto">
              <a:xfrm>
                <a:off x="6846586" y="1012948"/>
                <a:ext cx="277076" cy="937381"/>
              </a:xfrm>
              <a:custGeom>
                <a:avLst/>
                <a:gdLst>
                  <a:gd name="T0" fmla="*/ 83 w 154"/>
                  <a:gd name="T1" fmla="*/ 0 h 521"/>
                  <a:gd name="T2" fmla="*/ 71 w 154"/>
                  <a:gd name="T3" fmla="*/ 0 h 521"/>
                  <a:gd name="T4" fmla="*/ 71 w 154"/>
                  <a:gd name="T5" fmla="*/ 74 h 521"/>
                  <a:gd name="T6" fmla="*/ 0 w 154"/>
                  <a:gd name="T7" fmla="*/ 74 h 521"/>
                  <a:gd name="T8" fmla="*/ 0 w 154"/>
                  <a:gd name="T9" fmla="*/ 521 h 521"/>
                  <a:gd name="T10" fmla="*/ 154 w 154"/>
                  <a:gd name="T11" fmla="*/ 521 h 521"/>
                  <a:gd name="T12" fmla="*/ 107 w 154"/>
                  <a:gd name="T13" fmla="*/ 521 h 521"/>
                  <a:gd name="T14" fmla="*/ 107 w 154"/>
                  <a:gd name="T15" fmla="*/ 232 h 521"/>
                  <a:gd name="T16" fmla="*/ 147 w 154"/>
                  <a:gd name="T17" fmla="*/ 232 h 521"/>
                  <a:gd name="T18" fmla="*/ 147 w 154"/>
                  <a:gd name="T19" fmla="*/ 204 h 521"/>
                  <a:gd name="T20" fmla="*/ 154 w 154"/>
                  <a:gd name="T21" fmla="*/ 204 h 521"/>
                  <a:gd name="T22" fmla="*/ 154 w 154"/>
                  <a:gd name="T23" fmla="*/ 74 h 521"/>
                  <a:gd name="T24" fmla="*/ 83 w 154"/>
                  <a:gd name="T25" fmla="*/ 74 h 521"/>
                  <a:gd name="T26" fmla="*/ 83 w 154"/>
                  <a:gd name="T27" fmla="*/ 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4" h="521">
                    <a:moveTo>
                      <a:pt x="83" y="0"/>
                    </a:moveTo>
                    <a:lnTo>
                      <a:pt x="71" y="0"/>
                    </a:lnTo>
                    <a:lnTo>
                      <a:pt x="71" y="74"/>
                    </a:lnTo>
                    <a:lnTo>
                      <a:pt x="0" y="74"/>
                    </a:lnTo>
                    <a:lnTo>
                      <a:pt x="0" y="521"/>
                    </a:lnTo>
                    <a:lnTo>
                      <a:pt x="154" y="521"/>
                    </a:lnTo>
                    <a:lnTo>
                      <a:pt x="107" y="521"/>
                    </a:lnTo>
                    <a:lnTo>
                      <a:pt x="107" y="232"/>
                    </a:lnTo>
                    <a:lnTo>
                      <a:pt x="147" y="232"/>
                    </a:lnTo>
                    <a:lnTo>
                      <a:pt x="147" y="204"/>
                    </a:lnTo>
                    <a:lnTo>
                      <a:pt x="154" y="204"/>
                    </a:lnTo>
                    <a:lnTo>
                      <a:pt x="154" y="74"/>
                    </a:lnTo>
                    <a:lnTo>
                      <a:pt x="83" y="74"/>
                    </a:lnTo>
                    <a:lnTo>
                      <a:pt x="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3" name="7564"/>
              <p:cNvSpPr/>
              <p:nvPr/>
            </p:nvSpPr>
            <p:spPr bwMode="auto">
              <a:xfrm>
                <a:off x="7553670" y="1417767"/>
                <a:ext cx="39582" cy="152932"/>
              </a:xfrm>
              <a:custGeom>
                <a:avLst/>
                <a:gdLst>
                  <a:gd name="T0" fmla="*/ 22 w 22"/>
                  <a:gd name="T1" fmla="*/ 0 h 85"/>
                  <a:gd name="T2" fmla="*/ 0 w 22"/>
                  <a:gd name="T3" fmla="*/ 0 h 85"/>
                  <a:gd name="T4" fmla="*/ 0 w 22"/>
                  <a:gd name="T5" fmla="*/ 64 h 85"/>
                  <a:gd name="T6" fmla="*/ 17 w 22"/>
                  <a:gd name="T7" fmla="*/ 64 h 85"/>
                  <a:gd name="T8" fmla="*/ 17 w 22"/>
                  <a:gd name="T9" fmla="*/ 85 h 85"/>
                  <a:gd name="T10" fmla="*/ 22 w 22"/>
                  <a:gd name="T11" fmla="*/ 85 h 85"/>
                  <a:gd name="T12" fmla="*/ 22 w 22"/>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22" h="85">
                    <a:moveTo>
                      <a:pt x="22" y="0"/>
                    </a:moveTo>
                    <a:lnTo>
                      <a:pt x="0" y="0"/>
                    </a:lnTo>
                    <a:lnTo>
                      <a:pt x="0" y="64"/>
                    </a:lnTo>
                    <a:lnTo>
                      <a:pt x="17" y="64"/>
                    </a:lnTo>
                    <a:lnTo>
                      <a:pt x="17" y="85"/>
                    </a:lnTo>
                    <a:lnTo>
                      <a:pt x="22" y="85"/>
                    </a:lnTo>
                    <a:lnTo>
                      <a:pt x="22" y="0"/>
                    </a:lnTo>
                    <a:close/>
                  </a:path>
                </a:pathLst>
              </a:custGeom>
              <a:solidFill>
                <a:schemeClr val="bg1">
                  <a:lumMod val="65000"/>
                </a:schemeClr>
              </a:solidFill>
              <a:ln>
                <a:noFill/>
              </a:ln>
            </p:spPr>
            <p:txBody>
              <a:bodyPr vert="horz" wrap="square" lIns="91440" tIns="45720" rIns="91440" bIns="45720" numCol="1" anchor="t" anchorCtr="0" compatLnSpc="1"/>
              <a:lstStyle/>
              <a:p>
                <a:endParaRPr lang="en-US"/>
              </a:p>
            </p:txBody>
          </p:sp>
          <p:sp>
            <p:nvSpPr>
              <p:cNvPr id="24" name="66"/>
              <p:cNvSpPr/>
              <p:nvPr/>
            </p:nvSpPr>
            <p:spPr bwMode="auto">
              <a:xfrm>
                <a:off x="7553670" y="1417767"/>
                <a:ext cx="39582" cy="152932"/>
              </a:xfrm>
              <a:custGeom>
                <a:avLst/>
                <a:gdLst>
                  <a:gd name="T0" fmla="*/ 22 w 22"/>
                  <a:gd name="T1" fmla="*/ 0 h 85"/>
                  <a:gd name="T2" fmla="*/ 0 w 22"/>
                  <a:gd name="T3" fmla="*/ 0 h 85"/>
                  <a:gd name="T4" fmla="*/ 0 w 22"/>
                  <a:gd name="T5" fmla="*/ 64 h 85"/>
                  <a:gd name="T6" fmla="*/ 17 w 22"/>
                  <a:gd name="T7" fmla="*/ 64 h 85"/>
                  <a:gd name="T8" fmla="*/ 17 w 22"/>
                  <a:gd name="T9" fmla="*/ 85 h 85"/>
                  <a:gd name="T10" fmla="*/ 22 w 22"/>
                  <a:gd name="T11" fmla="*/ 85 h 85"/>
                  <a:gd name="T12" fmla="*/ 22 w 22"/>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22" h="85">
                    <a:moveTo>
                      <a:pt x="22" y="0"/>
                    </a:moveTo>
                    <a:lnTo>
                      <a:pt x="0" y="0"/>
                    </a:lnTo>
                    <a:lnTo>
                      <a:pt x="0" y="64"/>
                    </a:lnTo>
                    <a:lnTo>
                      <a:pt x="17" y="64"/>
                    </a:lnTo>
                    <a:lnTo>
                      <a:pt x="17" y="85"/>
                    </a:lnTo>
                    <a:lnTo>
                      <a:pt x="22" y="85"/>
                    </a:lnTo>
                    <a:lnTo>
                      <a:pt x="22" y="0"/>
                    </a:lnTo>
                  </a:path>
                </a:pathLst>
              </a:custGeom>
              <a:solidFill>
                <a:schemeClr val="bg1">
                  <a:lumMod val="75000"/>
                </a:schemeClr>
              </a:solidFill>
              <a:ln>
                <a:noFill/>
              </a:ln>
            </p:spPr>
            <p:txBody>
              <a:bodyPr vert="horz" wrap="square" lIns="91440" tIns="45720" rIns="91440" bIns="45720" numCol="1" anchor="t" anchorCtr="0" compatLnSpc="1"/>
              <a:lstStyle/>
              <a:p>
                <a:endParaRPr lang="en-US"/>
              </a:p>
            </p:txBody>
          </p:sp>
          <p:sp>
            <p:nvSpPr>
              <p:cNvPr id="25" name="764"/>
              <p:cNvSpPr/>
              <p:nvPr/>
            </p:nvSpPr>
            <p:spPr bwMode="auto">
              <a:xfrm>
                <a:off x="7192032" y="1435759"/>
                <a:ext cx="341847" cy="514570"/>
              </a:xfrm>
              <a:custGeom>
                <a:avLst/>
                <a:gdLst>
                  <a:gd name="T0" fmla="*/ 104 w 190"/>
                  <a:gd name="T1" fmla="*/ 0 h 286"/>
                  <a:gd name="T2" fmla="*/ 85 w 190"/>
                  <a:gd name="T3" fmla="*/ 0 h 286"/>
                  <a:gd name="T4" fmla="*/ 85 w 190"/>
                  <a:gd name="T5" fmla="*/ 38 h 286"/>
                  <a:gd name="T6" fmla="*/ 57 w 190"/>
                  <a:gd name="T7" fmla="*/ 38 h 286"/>
                  <a:gd name="T8" fmla="*/ 57 w 190"/>
                  <a:gd name="T9" fmla="*/ 99 h 286"/>
                  <a:gd name="T10" fmla="*/ 43 w 190"/>
                  <a:gd name="T11" fmla="*/ 99 h 286"/>
                  <a:gd name="T12" fmla="*/ 43 w 190"/>
                  <a:gd name="T13" fmla="*/ 286 h 286"/>
                  <a:gd name="T14" fmla="*/ 0 w 190"/>
                  <a:gd name="T15" fmla="*/ 286 h 286"/>
                  <a:gd name="T16" fmla="*/ 190 w 190"/>
                  <a:gd name="T17" fmla="*/ 286 h 286"/>
                  <a:gd name="T18" fmla="*/ 154 w 190"/>
                  <a:gd name="T19" fmla="*/ 286 h 286"/>
                  <a:gd name="T20" fmla="*/ 154 w 190"/>
                  <a:gd name="T21" fmla="*/ 99 h 286"/>
                  <a:gd name="T22" fmla="*/ 133 w 190"/>
                  <a:gd name="T23" fmla="*/ 99 h 286"/>
                  <a:gd name="T24" fmla="*/ 133 w 190"/>
                  <a:gd name="T25" fmla="*/ 38 h 286"/>
                  <a:gd name="T26" fmla="*/ 104 w 190"/>
                  <a:gd name="T27" fmla="*/ 38 h 286"/>
                  <a:gd name="T28" fmla="*/ 104 w 190"/>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86">
                    <a:moveTo>
                      <a:pt x="104" y="0"/>
                    </a:moveTo>
                    <a:lnTo>
                      <a:pt x="85" y="0"/>
                    </a:lnTo>
                    <a:lnTo>
                      <a:pt x="85" y="38"/>
                    </a:lnTo>
                    <a:lnTo>
                      <a:pt x="57" y="38"/>
                    </a:lnTo>
                    <a:lnTo>
                      <a:pt x="57" y="99"/>
                    </a:lnTo>
                    <a:lnTo>
                      <a:pt x="43" y="99"/>
                    </a:lnTo>
                    <a:lnTo>
                      <a:pt x="43" y="286"/>
                    </a:lnTo>
                    <a:lnTo>
                      <a:pt x="0" y="286"/>
                    </a:lnTo>
                    <a:lnTo>
                      <a:pt x="190" y="286"/>
                    </a:lnTo>
                    <a:lnTo>
                      <a:pt x="154" y="286"/>
                    </a:lnTo>
                    <a:lnTo>
                      <a:pt x="154" y="99"/>
                    </a:lnTo>
                    <a:lnTo>
                      <a:pt x="133" y="99"/>
                    </a:lnTo>
                    <a:lnTo>
                      <a:pt x="133" y="38"/>
                    </a:lnTo>
                    <a:lnTo>
                      <a:pt x="104" y="38"/>
                    </a:lnTo>
                    <a:lnTo>
                      <a:pt x="104" y="0"/>
                    </a:lnTo>
                    <a:close/>
                  </a:path>
                </a:pathLst>
              </a:custGeom>
              <a:solidFill>
                <a:schemeClr val="bg1">
                  <a:lumMod val="75000"/>
                </a:schemeClr>
              </a:solidFill>
              <a:ln>
                <a:noFill/>
              </a:ln>
            </p:spPr>
            <p:txBody>
              <a:bodyPr vert="horz" wrap="square" lIns="91440" tIns="45720" rIns="91440" bIns="45720" numCol="1" anchor="t" anchorCtr="0" compatLnSpc="1"/>
              <a:lstStyle/>
              <a:p>
                <a:endParaRPr lang="en-US"/>
              </a:p>
            </p:txBody>
          </p:sp>
          <p:sp>
            <p:nvSpPr>
              <p:cNvPr id="26" name="6464"/>
              <p:cNvSpPr/>
              <p:nvPr/>
            </p:nvSpPr>
            <p:spPr bwMode="auto">
              <a:xfrm>
                <a:off x="7192032" y="1435759"/>
                <a:ext cx="341847" cy="514570"/>
              </a:xfrm>
              <a:custGeom>
                <a:avLst/>
                <a:gdLst>
                  <a:gd name="T0" fmla="*/ 104 w 190"/>
                  <a:gd name="T1" fmla="*/ 0 h 286"/>
                  <a:gd name="T2" fmla="*/ 85 w 190"/>
                  <a:gd name="T3" fmla="*/ 0 h 286"/>
                  <a:gd name="T4" fmla="*/ 85 w 190"/>
                  <a:gd name="T5" fmla="*/ 38 h 286"/>
                  <a:gd name="T6" fmla="*/ 57 w 190"/>
                  <a:gd name="T7" fmla="*/ 38 h 286"/>
                  <a:gd name="T8" fmla="*/ 57 w 190"/>
                  <a:gd name="T9" fmla="*/ 99 h 286"/>
                  <a:gd name="T10" fmla="*/ 43 w 190"/>
                  <a:gd name="T11" fmla="*/ 99 h 286"/>
                  <a:gd name="T12" fmla="*/ 43 w 190"/>
                  <a:gd name="T13" fmla="*/ 286 h 286"/>
                  <a:gd name="T14" fmla="*/ 0 w 190"/>
                  <a:gd name="T15" fmla="*/ 286 h 286"/>
                  <a:gd name="T16" fmla="*/ 190 w 190"/>
                  <a:gd name="T17" fmla="*/ 286 h 286"/>
                  <a:gd name="T18" fmla="*/ 154 w 190"/>
                  <a:gd name="T19" fmla="*/ 286 h 286"/>
                  <a:gd name="T20" fmla="*/ 154 w 190"/>
                  <a:gd name="T21" fmla="*/ 99 h 286"/>
                  <a:gd name="T22" fmla="*/ 133 w 190"/>
                  <a:gd name="T23" fmla="*/ 99 h 286"/>
                  <a:gd name="T24" fmla="*/ 133 w 190"/>
                  <a:gd name="T25" fmla="*/ 38 h 286"/>
                  <a:gd name="T26" fmla="*/ 104 w 190"/>
                  <a:gd name="T27" fmla="*/ 38 h 286"/>
                  <a:gd name="T28" fmla="*/ 104 w 190"/>
                  <a:gd name="T29"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86">
                    <a:moveTo>
                      <a:pt x="104" y="0"/>
                    </a:moveTo>
                    <a:lnTo>
                      <a:pt x="85" y="0"/>
                    </a:lnTo>
                    <a:lnTo>
                      <a:pt x="85" y="38"/>
                    </a:lnTo>
                    <a:lnTo>
                      <a:pt x="57" y="38"/>
                    </a:lnTo>
                    <a:lnTo>
                      <a:pt x="57" y="99"/>
                    </a:lnTo>
                    <a:lnTo>
                      <a:pt x="43" y="99"/>
                    </a:lnTo>
                    <a:lnTo>
                      <a:pt x="43" y="286"/>
                    </a:lnTo>
                    <a:lnTo>
                      <a:pt x="0" y="286"/>
                    </a:lnTo>
                    <a:lnTo>
                      <a:pt x="190" y="286"/>
                    </a:lnTo>
                    <a:lnTo>
                      <a:pt x="154" y="286"/>
                    </a:lnTo>
                    <a:lnTo>
                      <a:pt x="154" y="99"/>
                    </a:lnTo>
                    <a:lnTo>
                      <a:pt x="133" y="99"/>
                    </a:lnTo>
                    <a:lnTo>
                      <a:pt x="133" y="38"/>
                    </a:lnTo>
                    <a:lnTo>
                      <a:pt x="104" y="38"/>
                    </a:lnTo>
                    <a:lnTo>
                      <a:pt x="1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65464"/>
              <p:cNvSpPr/>
              <p:nvPr/>
            </p:nvSpPr>
            <p:spPr bwMode="auto">
              <a:xfrm>
                <a:off x="8057446" y="1209060"/>
                <a:ext cx="349044" cy="741269"/>
              </a:xfrm>
              <a:custGeom>
                <a:avLst/>
                <a:gdLst>
                  <a:gd name="T0" fmla="*/ 106 w 194"/>
                  <a:gd name="T1" fmla="*/ 0 h 412"/>
                  <a:gd name="T2" fmla="*/ 87 w 194"/>
                  <a:gd name="T3" fmla="*/ 0 h 412"/>
                  <a:gd name="T4" fmla="*/ 87 w 194"/>
                  <a:gd name="T5" fmla="*/ 55 h 412"/>
                  <a:gd name="T6" fmla="*/ 59 w 194"/>
                  <a:gd name="T7" fmla="*/ 55 h 412"/>
                  <a:gd name="T8" fmla="*/ 59 w 194"/>
                  <a:gd name="T9" fmla="*/ 142 h 412"/>
                  <a:gd name="T10" fmla="*/ 40 w 194"/>
                  <a:gd name="T11" fmla="*/ 142 h 412"/>
                  <a:gd name="T12" fmla="*/ 40 w 194"/>
                  <a:gd name="T13" fmla="*/ 412 h 412"/>
                  <a:gd name="T14" fmla="*/ 0 w 194"/>
                  <a:gd name="T15" fmla="*/ 412 h 412"/>
                  <a:gd name="T16" fmla="*/ 194 w 194"/>
                  <a:gd name="T17" fmla="*/ 412 h 412"/>
                  <a:gd name="T18" fmla="*/ 194 w 194"/>
                  <a:gd name="T19" fmla="*/ 142 h 412"/>
                  <a:gd name="T20" fmla="*/ 135 w 194"/>
                  <a:gd name="T21" fmla="*/ 142 h 412"/>
                  <a:gd name="T22" fmla="*/ 135 w 194"/>
                  <a:gd name="T23" fmla="*/ 55 h 412"/>
                  <a:gd name="T24" fmla="*/ 106 w 194"/>
                  <a:gd name="T25" fmla="*/ 55 h 412"/>
                  <a:gd name="T26" fmla="*/ 106 w 194"/>
                  <a:gd name="T27"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4" h="412">
                    <a:moveTo>
                      <a:pt x="106" y="0"/>
                    </a:moveTo>
                    <a:lnTo>
                      <a:pt x="87" y="0"/>
                    </a:lnTo>
                    <a:lnTo>
                      <a:pt x="87" y="55"/>
                    </a:lnTo>
                    <a:lnTo>
                      <a:pt x="59" y="55"/>
                    </a:lnTo>
                    <a:lnTo>
                      <a:pt x="59" y="142"/>
                    </a:lnTo>
                    <a:lnTo>
                      <a:pt x="40" y="142"/>
                    </a:lnTo>
                    <a:lnTo>
                      <a:pt x="40" y="412"/>
                    </a:lnTo>
                    <a:lnTo>
                      <a:pt x="0" y="412"/>
                    </a:lnTo>
                    <a:lnTo>
                      <a:pt x="194" y="412"/>
                    </a:lnTo>
                    <a:lnTo>
                      <a:pt x="194" y="142"/>
                    </a:lnTo>
                    <a:lnTo>
                      <a:pt x="135" y="142"/>
                    </a:lnTo>
                    <a:lnTo>
                      <a:pt x="135" y="55"/>
                    </a:lnTo>
                    <a:lnTo>
                      <a:pt x="106" y="55"/>
                    </a:lnTo>
                    <a:lnTo>
                      <a:pt x="106" y="0"/>
                    </a:ln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28" name="5476"/>
              <p:cNvSpPr/>
              <p:nvPr/>
            </p:nvSpPr>
            <p:spPr bwMode="auto">
              <a:xfrm>
                <a:off x="8057446" y="1209060"/>
                <a:ext cx="349044" cy="741269"/>
              </a:xfrm>
              <a:custGeom>
                <a:avLst/>
                <a:gdLst>
                  <a:gd name="T0" fmla="*/ 106 w 194"/>
                  <a:gd name="T1" fmla="*/ 0 h 412"/>
                  <a:gd name="T2" fmla="*/ 87 w 194"/>
                  <a:gd name="T3" fmla="*/ 0 h 412"/>
                  <a:gd name="T4" fmla="*/ 87 w 194"/>
                  <a:gd name="T5" fmla="*/ 55 h 412"/>
                  <a:gd name="T6" fmla="*/ 59 w 194"/>
                  <a:gd name="T7" fmla="*/ 55 h 412"/>
                  <a:gd name="T8" fmla="*/ 59 w 194"/>
                  <a:gd name="T9" fmla="*/ 142 h 412"/>
                  <a:gd name="T10" fmla="*/ 40 w 194"/>
                  <a:gd name="T11" fmla="*/ 142 h 412"/>
                  <a:gd name="T12" fmla="*/ 40 w 194"/>
                  <a:gd name="T13" fmla="*/ 412 h 412"/>
                  <a:gd name="T14" fmla="*/ 0 w 194"/>
                  <a:gd name="T15" fmla="*/ 412 h 412"/>
                  <a:gd name="T16" fmla="*/ 194 w 194"/>
                  <a:gd name="T17" fmla="*/ 412 h 412"/>
                  <a:gd name="T18" fmla="*/ 194 w 194"/>
                  <a:gd name="T19" fmla="*/ 142 h 412"/>
                  <a:gd name="T20" fmla="*/ 135 w 194"/>
                  <a:gd name="T21" fmla="*/ 142 h 412"/>
                  <a:gd name="T22" fmla="*/ 135 w 194"/>
                  <a:gd name="T23" fmla="*/ 55 h 412"/>
                  <a:gd name="T24" fmla="*/ 106 w 194"/>
                  <a:gd name="T25" fmla="*/ 55 h 412"/>
                  <a:gd name="T26" fmla="*/ 106 w 194"/>
                  <a:gd name="T27"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4" h="412">
                    <a:moveTo>
                      <a:pt x="106" y="0"/>
                    </a:moveTo>
                    <a:lnTo>
                      <a:pt x="87" y="0"/>
                    </a:lnTo>
                    <a:lnTo>
                      <a:pt x="87" y="55"/>
                    </a:lnTo>
                    <a:lnTo>
                      <a:pt x="59" y="55"/>
                    </a:lnTo>
                    <a:lnTo>
                      <a:pt x="59" y="142"/>
                    </a:lnTo>
                    <a:lnTo>
                      <a:pt x="40" y="142"/>
                    </a:lnTo>
                    <a:lnTo>
                      <a:pt x="40" y="412"/>
                    </a:lnTo>
                    <a:lnTo>
                      <a:pt x="0" y="412"/>
                    </a:lnTo>
                    <a:lnTo>
                      <a:pt x="194" y="412"/>
                    </a:lnTo>
                    <a:lnTo>
                      <a:pt x="194" y="142"/>
                    </a:lnTo>
                    <a:lnTo>
                      <a:pt x="135" y="142"/>
                    </a:lnTo>
                    <a:lnTo>
                      <a:pt x="135" y="55"/>
                    </a:lnTo>
                    <a:lnTo>
                      <a:pt x="106" y="55"/>
                    </a:lnTo>
                    <a:lnTo>
                      <a:pt x="1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5322"/>
              <p:cNvSpPr/>
              <p:nvPr/>
            </p:nvSpPr>
            <p:spPr bwMode="auto">
              <a:xfrm>
                <a:off x="7593253" y="872610"/>
                <a:ext cx="318458" cy="1077719"/>
              </a:xfrm>
              <a:custGeom>
                <a:avLst/>
                <a:gdLst>
                  <a:gd name="T0" fmla="*/ 92 w 177"/>
                  <a:gd name="T1" fmla="*/ 0 h 599"/>
                  <a:gd name="T2" fmla="*/ 85 w 177"/>
                  <a:gd name="T3" fmla="*/ 0 h 599"/>
                  <a:gd name="T4" fmla="*/ 85 w 177"/>
                  <a:gd name="T5" fmla="*/ 57 h 599"/>
                  <a:gd name="T6" fmla="*/ 42 w 177"/>
                  <a:gd name="T7" fmla="*/ 57 h 599"/>
                  <a:gd name="T8" fmla="*/ 42 w 177"/>
                  <a:gd name="T9" fmla="*/ 175 h 599"/>
                  <a:gd name="T10" fmla="*/ 0 w 177"/>
                  <a:gd name="T11" fmla="*/ 175 h 599"/>
                  <a:gd name="T12" fmla="*/ 0 w 177"/>
                  <a:gd name="T13" fmla="*/ 303 h 599"/>
                  <a:gd name="T14" fmla="*/ 23 w 177"/>
                  <a:gd name="T15" fmla="*/ 303 h 599"/>
                  <a:gd name="T16" fmla="*/ 23 w 177"/>
                  <a:gd name="T17" fmla="*/ 254 h 599"/>
                  <a:gd name="T18" fmla="*/ 33 w 177"/>
                  <a:gd name="T19" fmla="*/ 254 h 599"/>
                  <a:gd name="T20" fmla="*/ 33 w 177"/>
                  <a:gd name="T21" fmla="*/ 303 h 599"/>
                  <a:gd name="T22" fmla="*/ 78 w 177"/>
                  <a:gd name="T23" fmla="*/ 303 h 599"/>
                  <a:gd name="T24" fmla="*/ 78 w 177"/>
                  <a:gd name="T25" fmla="*/ 599 h 599"/>
                  <a:gd name="T26" fmla="*/ 177 w 177"/>
                  <a:gd name="T27" fmla="*/ 599 h 599"/>
                  <a:gd name="T28" fmla="*/ 147 w 177"/>
                  <a:gd name="T29" fmla="*/ 599 h 599"/>
                  <a:gd name="T30" fmla="*/ 147 w 177"/>
                  <a:gd name="T31" fmla="*/ 258 h 599"/>
                  <a:gd name="T32" fmla="*/ 177 w 177"/>
                  <a:gd name="T33" fmla="*/ 258 h 599"/>
                  <a:gd name="T34" fmla="*/ 177 w 177"/>
                  <a:gd name="T35" fmla="*/ 175 h 599"/>
                  <a:gd name="T36" fmla="*/ 135 w 177"/>
                  <a:gd name="T37" fmla="*/ 175 h 599"/>
                  <a:gd name="T38" fmla="*/ 135 w 177"/>
                  <a:gd name="T39" fmla="*/ 57 h 599"/>
                  <a:gd name="T40" fmla="*/ 92 w 177"/>
                  <a:gd name="T41" fmla="*/ 57 h 599"/>
                  <a:gd name="T42" fmla="*/ 92 w 177"/>
                  <a:gd name="T43" fmla="*/ 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7" h="599">
                    <a:moveTo>
                      <a:pt x="92" y="0"/>
                    </a:moveTo>
                    <a:lnTo>
                      <a:pt x="85" y="0"/>
                    </a:lnTo>
                    <a:lnTo>
                      <a:pt x="85" y="57"/>
                    </a:lnTo>
                    <a:lnTo>
                      <a:pt x="42" y="57"/>
                    </a:lnTo>
                    <a:lnTo>
                      <a:pt x="42" y="175"/>
                    </a:lnTo>
                    <a:lnTo>
                      <a:pt x="0" y="175"/>
                    </a:lnTo>
                    <a:lnTo>
                      <a:pt x="0" y="303"/>
                    </a:lnTo>
                    <a:lnTo>
                      <a:pt x="23" y="303"/>
                    </a:lnTo>
                    <a:lnTo>
                      <a:pt x="23" y="254"/>
                    </a:lnTo>
                    <a:lnTo>
                      <a:pt x="33" y="254"/>
                    </a:lnTo>
                    <a:lnTo>
                      <a:pt x="33" y="303"/>
                    </a:lnTo>
                    <a:lnTo>
                      <a:pt x="78" y="303"/>
                    </a:lnTo>
                    <a:lnTo>
                      <a:pt x="78" y="599"/>
                    </a:lnTo>
                    <a:lnTo>
                      <a:pt x="177" y="599"/>
                    </a:lnTo>
                    <a:lnTo>
                      <a:pt x="147" y="599"/>
                    </a:lnTo>
                    <a:lnTo>
                      <a:pt x="147" y="258"/>
                    </a:lnTo>
                    <a:lnTo>
                      <a:pt x="177" y="258"/>
                    </a:lnTo>
                    <a:lnTo>
                      <a:pt x="177" y="175"/>
                    </a:lnTo>
                    <a:lnTo>
                      <a:pt x="135" y="175"/>
                    </a:lnTo>
                    <a:lnTo>
                      <a:pt x="135" y="57"/>
                    </a:lnTo>
                    <a:lnTo>
                      <a:pt x="92" y="57"/>
                    </a:lnTo>
                    <a:lnTo>
                      <a:pt x="92" y="0"/>
                    </a:ln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30" name="453"/>
              <p:cNvSpPr/>
              <p:nvPr/>
            </p:nvSpPr>
            <p:spPr bwMode="auto">
              <a:xfrm>
                <a:off x="7593253" y="872610"/>
                <a:ext cx="318458" cy="1077719"/>
              </a:xfrm>
              <a:custGeom>
                <a:avLst/>
                <a:gdLst>
                  <a:gd name="T0" fmla="*/ 92 w 177"/>
                  <a:gd name="T1" fmla="*/ 0 h 599"/>
                  <a:gd name="T2" fmla="*/ 85 w 177"/>
                  <a:gd name="T3" fmla="*/ 0 h 599"/>
                  <a:gd name="T4" fmla="*/ 85 w 177"/>
                  <a:gd name="T5" fmla="*/ 57 h 599"/>
                  <a:gd name="T6" fmla="*/ 42 w 177"/>
                  <a:gd name="T7" fmla="*/ 57 h 599"/>
                  <a:gd name="T8" fmla="*/ 42 w 177"/>
                  <a:gd name="T9" fmla="*/ 175 h 599"/>
                  <a:gd name="T10" fmla="*/ 0 w 177"/>
                  <a:gd name="T11" fmla="*/ 175 h 599"/>
                  <a:gd name="T12" fmla="*/ 0 w 177"/>
                  <a:gd name="T13" fmla="*/ 303 h 599"/>
                  <a:gd name="T14" fmla="*/ 23 w 177"/>
                  <a:gd name="T15" fmla="*/ 303 h 599"/>
                  <a:gd name="T16" fmla="*/ 23 w 177"/>
                  <a:gd name="T17" fmla="*/ 254 h 599"/>
                  <a:gd name="T18" fmla="*/ 33 w 177"/>
                  <a:gd name="T19" fmla="*/ 254 h 599"/>
                  <a:gd name="T20" fmla="*/ 33 w 177"/>
                  <a:gd name="T21" fmla="*/ 303 h 599"/>
                  <a:gd name="T22" fmla="*/ 78 w 177"/>
                  <a:gd name="T23" fmla="*/ 303 h 599"/>
                  <a:gd name="T24" fmla="*/ 78 w 177"/>
                  <a:gd name="T25" fmla="*/ 599 h 599"/>
                  <a:gd name="T26" fmla="*/ 177 w 177"/>
                  <a:gd name="T27" fmla="*/ 599 h 599"/>
                  <a:gd name="T28" fmla="*/ 147 w 177"/>
                  <a:gd name="T29" fmla="*/ 599 h 599"/>
                  <a:gd name="T30" fmla="*/ 147 w 177"/>
                  <a:gd name="T31" fmla="*/ 258 h 599"/>
                  <a:gd name="T32" fmla="*/ 177 w 177"/>
                  <a:gd name="T33" fmla="*/ 258 h 599"/>
                  <a:gd name="T34" fmla="*/ 177 w 177"/>
                  <a:gd name="T35" fmla="*/ 175 h 599"/>
                  <a:gd name="T36" fmla="*/ 135 w 177"/>
                  <a:gd name="T37" fmla="*/ 175 h 599"/>
                  <a:gd name="T38" fmla="*/ 135 w 177"/>
                  <a:gd name="T39" fmla="*/ 57 h 599"/>
                  <a:gd name="T40" fmla="*/ 92 w 177"/>
                  <a:gd name="T41" fmla="*/ 57 h 599"/>
                  <a:gd name="T42" fmla="*/ 92 w 177"/>
                  <a:gd name="T43" fmla="*/ 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7" h="599">
                    <a:moveTo>
                      <a:pt x="92" y="0"/>
                    </a:moveTo>
                    <a:lnTo>
                      <a:pt x="85" y="0"/>
                    </a:lnTo>
                    <a:lnTo>
                      <a:pt x="85" y="57"/>
                    </a:lnTo>
                    <a:lnTo>
                      <a:pt x="42" y="57"/>
                    </a:lnTo>
                    <a:lnTo>
                      <a:pt x="42" y="175"/>
                    </a:lnTo>
                    <a:lnTo>
                      <a:pt x="0" y="175"/>
                    </a:lnTo>
                    <a:lnTo>
                      <a:pt x="0" y="303"/>
                    </a:lnTo>
                    <a:lnTo>
                      <a:pt x="23" y="303"/>
                    </a:lnTo>
                    <a:lnTo>
                      <a:pt x="23" y="254"/>
                    </a:lnTo>
                    <a:lnTo>
                      <a:pt x="33" y="254"/>
                    </a:lnTo>
                    <a:lnTo>
                      <a:pt x="33" y="303"/>
                    </a:lnTo>
                    <a:lnTo>
                      <a:pt x="78" y="303"/>
                    </a:lnTo>
                    <a:lnTo>
                      <a:pt x="78" y="599"/>
                    </a:lnTo>
                    <a:lnTo>
                      <a:pt x="177" y="599"/>
                    </a:lnTo>
                    <a:lnTo>
                      <a:pt x="147" y="599"/>
                    </a:lnTo>
                    <a:lnTo>
                      <a:pt x="147" y="258"/>
                    </a:lnTo>
                    <a:lnTo>
                      <a:pt x="177" y="258"/>
                    </a:lnTo>
                    <a:lnTo>
                      <a:pt x="177" y="175"/>
                    </a:lnTo>
                    <a:lnTo>
                      <a:pt x="135" y="175"/>
                    </a:lnTo>
                    <a:lnTo>
                      <a:pt x="135" y="57"/>
                    </a:lnTo>
                    <a:lnTo>
                      <a:pt x="92" y="57"/>
                    </a:lnTo>
                    <a:lnTo>
                      <a:pt x="9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754"/>
              <p:cNvSpPr/>
              <p:nvPr/>
            </p:nvSpPr>
            <p:spPr bwMode="auto">
              <a:xfrm>
                <a:off x="7593253" y="1329606"/>
                <a:ext cx="140337" cy="620723"/>
              </a:xfrm>
              <a:custGeom>
                <a:avLst/>
                <a:gdLst>
                  <a:gd name="T0" fmla="*/ 33 w 78"/>
                  <a:gd name="T1" fmla="*/ 0 h 345"/>
                  <a:gd name="T2" fmla="*/ 23 w 78"/>
                  <a:gd name="T3" fmla="*/ 0 h 345"/>
                  <a:gd name="T4" fmla="*/ 23 w 78"/>
                  <a:gd name="T5" fmla="*/ 49 h 345"/>
                  <a:gd name="T6" fmla="*/ 0 w 78"/>
                  <a:gd name="T7" fmla="*/ 49 h 345"/>
                  <a:gd name="T8" fmla="*/ 0 w 78"/>
                  <a:gd name="T9" fmla="*/ 134 h 345"/>
                  <a:gd name="T10" fmla="*/ 26 w 78"/>
                  <a:gd name="T11" fmla="*/ 134 h 345"/>
                  <a:gd name="T12" fmla="*/ 26 w 78"/>
                  <a:gd name="T13" fmla="*/ 345 h 345"/>
                  <a:gd name="T14" fmla="*/ 0 w 78"/>
                  <a:gd name="T15" fmla="*/ 345 h 345"/>
                  <a:gd name="T16" fmla="*/ 78 w 78"/>
                  <a:gd name="T17" fmla="*/ 345 h 345"/>
                  <a:gd name="T18" fmla="*/ 78 w 78"/>
                  <a:gd name="T19" fmla="*/ 49 h 345"/>
                  <a:gd name="T20" fmla="*/ 33 w 78"/>
                  <a:gd name="T21" fmla="*/ 49 h 345"/>
                  <a:gd name="T22" fmla="*/ 33 w 78"/>
                  <a:gd name="T23"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345">
                    <a:moveTo>
                      <a:pt x="33" y="0"/>
                    </a:moveTo>
                    <a:lnTo>
                      <a:pt x="23" y="0"/>
                    </a:lnTo>
                    <a:lnTo>
                      <a:pt x="23" y="49"/>
                    </a:lnTo>
                    <a:lnTo>
                      <a:pt x="0" y="49"/>
                    </a:lnTo>
                    <a:lnTo>
                      <a:pt x="0" y="134"/>
                    </a:lnTo>
                    <a:lnTo>
                      <a:pt x="26" y="134"/>
                    </a:lnTo>
                    <a:lnTo>
                      <a:pt x="26" y="345"/>
                    </a:lnTo>
                    <a:lnTo>
                      <a:pt x="0" y="345"/>
                    </a:lnTo>
                    <a:lnTo>
                      <a:pt x="78" y="345"/>
                    </a:lnTo>
                    <a:lnTo>
                      <a:pt x="78" y="49"/>
                    </a:lnTo>
                    <a:lnTo>
                      <a:pt x="33" y="49"/>
                    </a:lnTo>
                    <a:lnTo>
                      <a:pt x="33" y="0"/>
                    </a:ln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32" name="76765"/>
              <p:cNvSpPr/>
              <p:nvPr/>
            </p:nvSpPr>
            <p:spPr bwMode="auto">
              <a:xfrm>
                <a:off x="7593253" y="1329606"/>
                <a:ext cx="140337" cy="620723"/>
              </a:xfrm>
              <a:custGeom>
                <a:avLst/>
                <a:gdLst>
                  <a:gd name="T0" fmla="*/ 33 w 78"/>
                  <a:gd name="T1" fmla="*/ 0 h 345"/>
                  <a:gd name="T2" fmla="*/ 23 w 78"/>
                  <a:gd name="T3" fmla="*/ 0 h 345"/>
                  <a:gd name="T4" fmla="*/ 23 w 78"/>
                  <a:gd name="T5" fmla="*/ 49 h 345"/>
                  <a:gd name="T6" fmla="*/ 0 w 78"/>
                  <a:gd name="T7" fmla="*/ 49 h 345"/>
                  <a:gd name="T8" fmla="*/ 0 w 78"/>
                  <a:gd name="T9" fmla="*/ 134 h 345"/>
                  <a:gd name="T10" fmla="*/ 26 w 78"/>
                  <a:gd name="T11" fmla="*/ 134 h 345"/>
                  <a:gd name="T12" fmla="*/ 26 w 78"/>
                  <a:gd name="T13" fmla="*/ 345 h 345"/>
                  <a:gd name="T14" fmla="*/ 0 w 78"/>
                  <a:gd name="T15" fmla="*/ 345 h 345"/>
                  <a:gd name="T16" fmla="*/ 78 w 78"/>
                  <a:gd name="T17" fmla="*/ 345 h 345"/>
                  <a:gd name="T18" fmla="*/ 78 w 78"/>
                  <a:gd name="T19" fmla="*/ 49 h 345"/>
                  <a:gd name="T20" fmla="*/ 33 w 78"/>
                  <a:gd name="T21" fmla="*/ 49 h 345"/>
                  <a:gd name="T22" fmla="*/ 33 w 78"/>
                  <a:gd name="T23"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345">
                    <a:moveTo>
                      <a:pt x="33" y="0"/>
                    </a:moveTo>
                    <a:lnTo>
                      <a:pt x="23" y="0"/>
                    </a:lnTo>
                    <a:lnTo>
                      <a:pt x="23" y="49"/>
                    </a:lnTo>
                    <a:lnTo>
                      <a:pt x="0" y="49"/>
                    </a:lnTo>
                    <a:lnTo>
                      <a:pt x="0" y="134"/>
                    </a:lnTo>
                    <a:lnTo>
                      <a:pt x="26" y="134"/>
                    </a:lnTo>
                    <a:lnTo>
                      <a:pt x="26" y="345"/>
                    </a:lnTo>
                    <a:lnTo>
                      <a:pt x="0" y="345"/>
                    </a:lnTo>
                    <a:lnTo>
                      <a:pt x="78" y="345"/>
                    </a:lnTo>
                    <a:lnTo>
                      <a:pt x="78" y="49"/>
                    </a:lnTo>
                    <a:lnTo>
                      <a:pt x="33" y="49"/>
                    </a:lnTo>
                    <a:lnTo>
                      <a:pt x="3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5453"/>
              <p:cNvSpPr/>
              <p:nvPr/>
            </p:nvSpPr>
            <p:spPr bwMode="auto">
              <a:xfrm>
                <a:off x="7911711" y="1277430"/>
                <a:ext cx="217703" cy="672900"/>
              </a:xfrm>
              <a:custGeom>
                <a:avLst/>
                <a:gdLst>
                  <a:gd name="T0" fmla="*/ 74 w 121"/>
                  <a:gd name="T1" fmla="*/ 0 h 374"/>
                  <a:gd name="T2" fmla="*/ 17 w 121"/>
                  <a:gd name="T3" fmla="*/ 0 h 374"/>
                  <a:gd name="T4" fmla="*/ 17 w 121"/>
                  <a:gd name="T5" fmla="*/ 33 h 374"/>
                  <a:gd name="T6" fmla="*/ 0 w 121"/>
                  <a:gd name="T7" fmla="*/ 33 h 374"/>
                  <a:gd name="T8" fmla="*/ 0 w 121"/>
                  <a:gd name="T9" fmla="*/ 374 h 374"/>
                  <a:gd name="T10" fmla="*/ 81 w 121"/>
                  <a:gd name="T11" fmla="*/ 374 h 374"/>
                  <a:gd name="T12" fmla="*/ 26 w 121"/>
                  <a:gd name="T13" fmla="*/ 374 h 374"/>
                  <a:gd name="T14" fmla="*/ 26 w 121"/>
                  <a:gd name="T15" fmla="*/ 163 h 374"/>
                  <a:gd name="T16" fmla="*/ 55 w 121"/>
                  <a:gd name="T17" fmla="*/ 163 h 374"/>
                  <a:gd name="T18" fmla="*/ 55 w 121"/>
                  <a:gd name="T19" fmla="*/ 142 h 374"/>
                  <a:gd name="T20" fmla="*/ 81 w 121"/>
                  <a:gd name="T21" fmla="*/ 142 h 374"/>
                  <a:gd name="T22" fmla="*/ 81 w 121"/>
                  <a:gd name="T23" fmla="*/ 104 h 374"/>
                  <a:gd name="T24" fmla="*/ 121 w 121"/>
                  <a:gd name="T25" fmla="*/ 104 h 374"/>
                  <a:gd name="T26" fmla="*/ 121 w 121"/>
                  <a:gd name="T27" fmla="*/ 33 h 374"/>
                  <a:gd name="T28" fmla="*/ 74 w 121"/>
                  <a:gd name="T29" fmla="*/ 33 h 374"/>
                  <a:gd name="T30" fmla="*/ 74 w 121"/>
                  <a:gd name="T31"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1" h="374">
                    <a:moveTo>
                      <a:pt x="74" y="0"/>
                    </a:moveTo>
                    <a:lnTo>
                      <a:pt x="17" y="0"/>
                    </a:lnTo>
                    <a:lnTo>
                      <a:pt x="17" y="33"/>
                    </a:lnTo>
                    <a:lnTo>
                      <a:pt x="0" y="33"/>
                    </a:lnTo>
                    <a:lnTo>
                      <a:pt x="0" y="374"/>
                    </a:lnTo>
                    <a:lnTo>
                      <a:pt x="81" y="374"/>
                    </a:lnTo>
                    <a:lnTo>
                      <a:pt x="26" y="374"/>
                    </a:lnTo>
                    <a:lnTo>
                      <a:pt x="26" y="163"/>
                    </a:lnTo>
                    <a:lnTo>
                      <a:pt x="55" y="163"/>
                    </a:lnTo>
                    <a:lnTo>
                      <a:pt x="55" y="142"/>
                    </a:lnTo>
                    <a:lnTo>
                      <a:pt x="81" y="142"/>
                    </a:lnTo>
                    <a:lnTo>
                      <a:pt x="81" y="104"/>
                    </a:lnTo>
                    <a:lnTo>
                      <a:pt x="121" y="104"/>
                    </a:lnTo>
                    <a:lnTo>
                      <a:pt x="121" y="33"/>
                    </a:lnTo>
                    <a:lnTo>
                      <a:pt x="74" y="33"/>
                    </a:lnTo>
                    <a:lnTo>
                      <a:pt x="74" y="0"/>
                    </a:ln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34" name="6564"/>
              <p:cNvSpPr/>
              <p:nvPr/>
            </p:nvSpPr>
            <p:spPr bwMode="auto">
              <a:xfrm>
                <a:off x="7911711" y="1277430"/>
                <a:ext cx="217703" cy="672900"/>
              </a:xfrm>
              <a:custGeom>
                <a:avLst/>
                <a:gdLst>
                  <a:gd name="T0" fmla="*/ 74 w 121"/>
                  <a:gd name="T1" fmla="*/ 0 h 374"/>
                  <a:gd name="T2" fmla="*/ 17 w 121"/>
                  <a:gd name="T3" fmla="*/ 0 h 374"/>
                  <a:gd name="T4" fmla="*/ 17 w 121"/>
                  <a:gd name="T5" fmla="*/ 33 h 374"/>
                  <a:gd name="T6" fmla="*/ 0 w 121"/>
                  <a:gd name="T7" fmla="*/ 33 h 374"/>
                  <a:gd name="T8" fmla="*/ 0 w 121"/>
                  <a:gd name="T9" fmla="*/ 374 h 374"/>
                  <a:gd name="T10" fmla="*/ 81 w 121"/>
                  <a:gd name="T11" fmla="*/ 374 h 374"/>
                  <a:gd name="T12" fmla="*/ 26 w 121"/>
                  <a:gd name="T13" fmla="*/ 374 h 374"/>
                  <a:gd name="T14" fmla="*/ 26 w 121"/>
                  <a:gd name="T15" fmla="*/ 163 h 374"/>
                  <a:gd name="T16" fmla="*/ 55 w 121"/>
                  <a:gd name="T17" fmla="*/ 163 h 374"/>
                  <a:gd name="T18" fmla="*/ 55 w 121"/>
                  <a:gd name="T19" fmla="*/ 142 h 374"/>
                  <a:gd name="T20" fmla="*/ 81 w 121"/>
                  <a:gd name="T21" fmla="*/ 142 h 374"/>
                  <a:gd name="T22" fmla="*/ 81 w 121"/>
                  <a:gd name="T23" fmla="*/ 104 h 374"/>
                  <a:gd name="T24" fmla="*/ 121 w 121"/>
                  <a:gd name="T25" fmla="*/ 104 h 374"/>
                  <a:gd name="T26" fmla="*/ 121 w 121"/>
                  <a:gd name="T27" fmla="*/ 33 h 374"/>
                  <a:gd name="T28" fmla="*/ 74 w 121"/>
                  <a:gd name="T29" fmla="*/ 33 h 374"/>
                  <a:gd name="T30" fmla="*/ 74 w 121"/>
                  <a:gd name="T31"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1" h="374">
                    <a:moveTo>
                      <a:pt x="74" y="0"/>
                    </a:moveTo>
                    <a:lnTo>
                      <a:pt x="17" y="0"/>
                    </a:lnTo>
                    <a:lnTo>
                      <a:pt x="17" y="33"/>
                    </a:lnTo>
                    <a:lnTo>
                      <a:pt x="0" y="33"/>
                    </a:lnTo>
                    <a:lnTo>
                      <a:pt x="0" y="374"/>
                    </a:lnTo>
                    <a:lnTo>
                      <a:pt x="81" y="374"/>
                    </a:lnTo>
                    <a:lnTo>
                      <a:pt x="26" y="374"/>
                    </a:lnTo>
                    <a:lnTo>
                      <a:pt x="26" y="163"/>
                    </a:lnTo>
                    <a:lnTo>
                      <a:pt x="55" y="163"/>
                    </a:lnTo>
                    <a:lnTo>
                      <a:pt x="55" y="142"/>
                    </a:lnTo>
                    <a:lnTo>
                      <a:pt x="81" y="142"/>
                    </a:lnTo>
                    <a:lnTo>
                      <a:pt x="81" y="104"/>
                    </a:lnTo>
                    <a:lnTo>
                      <a:pt x="121" y="104"/>
                    </a:lnTo>
                    <a:lnTo>
                      <a:pt x="121" y="33"/>
                    </a:lnTo>
                    <a:lnTo>
                      <a:pt x="74" y="33"/>
                    </a:lnTo>
                    <a:lnTo>
                      <a:pt x="7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5" name="5353"/>
              <p:cNvSpPr/>
              <p:nvPr/>
            </p:nvSpPr>
            <p:spPr bwMode="auto">
              <a:xfrm>
                <a:off x="8057446" y="1464546"/>
                <a:ext cx="71968" cy="485783"/>
              </a:xfrm>
              <a:custGeom>
                <a:avLst/>
                <a:gdLst>
                  <a:gd name="T0" fmla="*/ 40 w 40"/>
                  <a:gd name="T1" fmla="*/ 0 h 270"/>
                  <a:gd name="T2" fmla="*/ 0 w 40"/>
                  <a:gd name="T3" fmla="*/ 0 h 270"/>
                  <a:gd name="T4" fmla="*/ 0 w 40"/>
                  <a:gd name="T5" fmla="*/ 38 h 270"/>
                  <a:gd name="T6" fmla="*/ 9 w 40"/>
                  <a:gd name="T7" fmla="*/ 38 h 270"/>
                  <a:gd name="T8" fmla="*/ 9 w 40"/>
                  <a:gd name="T9" fmla="*/ 59 h 270"/>
                  <a:gd name="T10" fmla="*/ 38 w 40"/>
                  <a:gd name="T11" fmla="*/ 59 h 270"/>
                  <a:gd name="T12" fmla="*/ 38 w 40"/>
                  <a:gd name="T13" fmla="*/ 270 h 270"/>
                  <a:gd name="T14" fmla="*/ 0 w 40"/>
                  <a:gd name="T15" fmla="*/ 270 h 270"/>
                  <a:gd name="T16" fmla="*/ 40 w 40"/>
                  <a:gd name="T17" fmla="*/ 270 h 270"/>
                  <a:gd name="T18" fmla="*/ 40 w 40"/>
                  <a:gd name="T19"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270">
                    <a:moveTo>
                      <a:pt x="40" y="0"/>
                    </a:moveTo>
                    <a:lnTo>
                      <a:pt x="0" y="0"/>
                    </a:lnTo>
                    <a:lnTo>
                      <a:pt x="0" y="38"/>
                    </a:lnTo>
                    <a:lnTo>
                      <a:pt x="9" y="38"/>
                    </a:lnTo>
                    <a:lnTo>
                      <a:pt x="9" y="59"/>
                    </a:lnTo>
                    <a:lnTo>
                      <a:pt x="38" y="59"/>
                    </a:lnTo>
                    <a:lnTo>
                      <a:pt x="38" y="270"/>
                    </a:lnTo>
                    <a:lnTo>
                      <a:pt x="0" y="270"/>
                    </a:lnTo>
                    <a:lnTo>
                      <a:pt x="40" y="270"/>
                    </a:lnTo>
                    <a:lnTo>
                      <a:pt x="40" y="0"/>
                    </a:ln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36" name="4553"/>
              <p:cNvSpPr/>
              <p:nvPr/>
            </p:nvSpPr>
            <p:spPr bwMode="auto">
              <a:xfrm>
                <a:off x="8057446" y="1464546"/>
                <a:ext cx="71968" cy="485783"/>
              </a:xfrm>
              <a:custGeom>
                <a:avLst/>
                <a:gdLst>
                  <a:gd name="T0" fmla="*/ 40 w 40"/>
                  <a:gd name="T1" fmla="*/ 0 h 270"/>
                  <a:gd name="T2" fmla="*/ 0 w 40"/>
                  <a:gd name="T3" fmla="*/ 0 h 270"/>
                  <a:gd name="T4" fmla="*/ 0 w 40"/>
                  <a:gd name="T5" fmla="*/ 38 h 270"/>
                  <a:gd name="T6" fmla="*/ 9 w 40"/>
                  <a:gd name="T7" fmla="*/ 38 h 270"/>
                  <a:gd name="T8" fmla="*/ 9 w 40"/>
                  <a:gd name="T9" fmla="*/ 59 h 270"/>
                  <a:gd name="T10" fmla="*/ 38 w 40"/>
                  <a:gd name="T11" fmla="*/ 59 h 270"/>
                  <a:gd name="T12" fmla="*/ 38 w 40"/>
                  <a:gd name="T13" fmla="*/ 270 h 270"/>
                  <a:gd name="T14" fmla="*/ 0 w 40"/>
                  <a:gd name="T15" fmla="*/ 270 h 270"/>
                  <a:gd name="T16" fmla="*/ 40 w 40"/>
                  <a:gd name="T17" fmla="*/ 270 h 270"/>
                  <a:gd name="T18" fmla="*/ 40 w 40"/>
                  <a:gd name="T19"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270">
                    <a:moveTo>
                      <a:pt x="40" y="0"/>
                    </a:moveTo>
                    <a:lnTo>
                      <a:pt x="0" y="0"/>
                    </a:lnTo>
                    <a:lnTo>
                      <a:pt x="0" y="38"/>
                    </a:lnTo>
                    <a:lnTo>
                      <a:pt x="9" y="38"/>
                    </a:lnTo>
                    <a:lnTo>
                      <a:pt x="9" y="59"/>
                    </a:lnTo>
                    <a:lnTo>
                      <a:pt x="38" y="59"/>
                    </a:lnTo>
                    <a:lnTo>
                      <a:pt x="38" y="270"/>
                    </a:lnTo>
                    <a:lnTo>
                      <a:pt x="0" y="270"/>
                    </a:lnTo>
                    <a:lnTo>
                      <a:pt x="40" y="270"/>
                    </a:lnTo>
                    <a:lnTo>
                      <a:pt x="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7" name="754"/>
              <p:cNvSpPr/>
              <p:nvPr/>
            </p:nvSpPr>
            <p:spPr bwMode="auto">
              <a:xfrm>
                <a:off x="7857735" y="1336803"/>
                <a:ext cx="53976" cy="613526"/>
              </a:xfrm>
              <a:prstGeom prst="rect">
                <a:avLst/>
              </a:pr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38" name="85"/>
              <p:cNvSpPr/>
              <p:nvPr/>
            </p:nvSpPr>
            <p:spPr bwMode="auto">
              <a:xfrm>
                <a:off x="7857735" y="1336803"/>
                <a:ext cx="53976" cy="613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39" name="5453"/>
              <p:cNvSpPr/>
              <p:nvPr/>
            </p:nvSpPr>
            <p:spPr bwMode="auto">
              <a:xfrm>
                <a:off x="7469108" y="1532916"/>
                <a:ext cx="84562" cy="417414"/>
              </a:xfrm>
              <a:custGeom>
                <a:avLst/>
                <a:gdLst>
                  <a:gd name="T0" fmla="*/ 47 w 47"/>
                  <a:gd name="T1" fmla="*/ 0 h 232"/>
                  <a:gd name="T2" fmla="*/ 28 w 47"/>
                  <a:gd name="T3" fmla="*/ 0 h 232"/>
                  <a:gd name="T4" fmla="*/ 28 w 47"/>
                  <a:gd name="T5" fmla="*/ 21 h 232"/>
                  <a:gd name="T6" fmla="*/ 0 w 47"/>
                  <a:gd name="T7" fmla="*/ 21 h 232"/>
                  <a:gd name="T8" fmla="*/ 0 w 47"/>
                  <a:gd name="T9" fmla="*/ 45 h 232"/>
                  <a:gd name="T10" fmla="*/ 36 w 47"/>
                  <a:gd name="T11" fmla="*/ 45 h 232"/>
                  <a:gd name="T12" fmla="*/ 36 w 47"/>
                  <a:gd name="T13" fmla="*/ 232 h 232"/>
                  <a:gd name="T14" fmla="*/ 47 w 47"/>
                  <a:gd name="T15" fmla="*/ 232 h 232"/>
                  <a:gd name="T16" fmla="*/ 47 w 47"/>
                  <a:gd name="T17"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232">
                    <a:moveTo>
                      <a:pt x="47" y="0"/>
                    </a:moveTo>
                    <a:lnTo>
                      <a:pt x="28" y="0"/>
                    </a:lnTo>
                    <a:lnTo>
                      <a:pt x="28" y="21"/>
                    </a:lnTo>
                    <a:lnTo>
                      <a:pt x="0" y="21"/>
                    </a:lnTo>
                    <a:lnTo>
                      <a:pt x="0" y="45"/>
                    </a:lnTo>
                    <a:lnTo>
                      <a:pt x="36" y="45"/>
                    </a:lnTo>
                    <a:lnTo>
                      <a:pt x="36" y="232"/>
                    </a:lnTo>
                    <a:lnTo>
                      <a:pt x="47" y="232"/>
                    </a:lnTo>
                    <a:lnTo>
                      <a:pt x="47" y="0"/>
                    </a:ln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en-US"/>
              </a:p>
            </p:txBody>
          </p:sp>
          <p:sp>
            <p:nvSpPr>
              <p:cNvPr id="40" name="53453"/>
              <p:cNvSpPr/>
              <p:nvPr/>
            </p:nvSpPr>
            <p:spPr bwMode="auto">
              <a:xfrm>
                <a:off x="7469108" y="1532916"/>
                <a:ext cx="84562" cy="417414"/>
              </a:xfrm>
              <a:custGeom>
                <a:avLst/>
                <a:gdLst>
                  <a:gd name="T0" fmla="*/ 47 w 47"/>
                  <a:gd name="T1" fmla="*/ 0 h 232"/>
                  <a:gd name="T2" fmla="*/ 28 w 47"/>
                  <a:gd name="T3" fmla="*/ 0 h 232"/>
                  <a:gd name="T4" fmla="*/ 28 w 47"/>
                  <a:gd name="T5" fmla="*/ 21 h 232"/>
                  <a:gd name="T6" fmla="*/ 0 w 47"/>
                  <a:gd name="T7" fmla="*/ 21 h 232"/>
                  <a:gd name="T8" fmla="*/ 0 w 47"/>
                  <a:gd name="T9" fmla="*/ 45 h 232"/>
                  <a:gd name="T10" fmla="*/ 36 w 47"/>
                  <a:gd name="T11" fmla="*/ 45 h 232"/>
                  <a:gd name="T12" fmla="*/ 36 w 47"/>
                  <a:gd name="T13" fmla="*/ 232 h 232"/>
                  <a:gd name="T14" fmla="*/ 47 w 47"/>
                  <a:gd name="T15" fmla="*/ 232 h 232"/>
                  <a:gd name="T16" fmla="*/ 47 w 47"/>
                  <a:gd name="T17"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232">
                    <a:moveTo>
                      <a:pt x="47" y="0"/>
                    </a:moveTo>
                    <a:lnTo>
                      <a:pt x="28" y="0"/>
                    </a:lnTo>
                    <a:lnTo>
                      <a:pt x="28" y="21"/>
                    </a:lnTo>
                    <a:lnTo>
                      <a:pt x="0" y="21"/>
                    </a:lnTo>
                    <a:lnTo>
                      <a:pt x="0" y="45"/>
                    </a:lnTo>
                    <a:lnTo>
                      <a:pt x="36" y="45"/>
                    </a:lnTo>
                    <a:lnTo>
                      <a:pt x="36" y="232"/>
                    </a:lnTo>
                    <a:lnTo>
                      <a:pt x="47" y="232"/>
                    </a:lnTo>
                    <a:lnTo>
                      <a:pt x="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1" name="232"/>
              <p:cNvSpPr/>
              <p:nvPr/>
            </p:nvSpPr>
            <p:spPr bwMode="auto">
              <a:xfrm>
                <a:off x="7553670" y="1532916"/>
                <a:ext cx="39582" cy="417414"/>
              </a:xfrm>
              <a:custGeom>
                <a:avLst/>
                <a:gdLst>
                  <a:gd name="T0" fmla="*/ 17 w 22"/>
                  <a:gd name="T1" fmla="*/ 0 h 232"/>
                  <a:gd name="T2" fmla="*/ 0 w 22"/>
                  <a:gd name="T3" fmla="*/ 0 h 232"/>
                  <a:gd name="T4" fmla="*/ 0 w 22"/>
                  <a:gd name="T5" fmla="*/ 232 h 232"/>
                  <a:gd name="T6" fmla="*/ 22 w 22"/>
                  <a:gd name="T7" fmla="*/ 232 h 232"/>
                  <a:gd name="T8" fmla="*/ 22 w 22"/>
                  <a:gd name="T9" fmla="*/ 21 h 232"/>
                  <a:gd name="T10" fmla="*/ 17 w 22"/>
                  <a:gd name="T11" fmla="*/ 21 h 232"/>
                  <a:gd name="T12" fmla="*/ 17 w 22"/>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22" h="232">
                    <a:moveTo>
                      <a:pt x="17" y="0"/>
                    </a:moveTo>
                    <a:lnTo>
                      <a:pt x="0" y="0"/>
                    </a:lnTo>
                    <a:lnTo>
                      <a:pt x="0" y="232"/>
                    </a:lnTo>
                    <a:lnTo>
                      <a:pt x="22" y="232"/>
                    </a:lnTo>
                    <a:lnTo>
                      <a:pt x="22" y="21"/>
                    </a:lnTo>
                    <a:lnTo>
                      <a:pt x="17" y="21"/>
                    </a:lnTo>
                    <a:lnTo>
                      <a:pt x="17" y="0"/>
                    </a:ln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42" name="6464"/>
              <p:cNvSpPr/>
              <p:nvPr/>
            </p:nvSpPr>
            <p:spPr bwMode="auto">
              <a:xfrm>
                <a:off x="7553670" y="1532916"/>
                <a:ext cx="39582" cy="417414"/>
              </a:xfrm>
              <a:custGeom>
                <a:avLst/>
                <a:gdLst>
                  <a:gd name="T0" fmla="*/ 17 w 22"/>
                  <a:gd name="T1" fmla="*/ 0 h 232"/>
                  <a:gd name="T2" fmla="*/ 0 w 22"/>
                  <a:gd name="T3" fmla="*/ 0 h 232"/>
                  <a:gd name="T4" fmla="*/ 0 w 22"/>
                  <a:gd name="T5" fmla="*/ 232 h 232"/>
                  <a:gd name="T6" fmla="*/ 22 w 22"/>
                  <a:gd name="T7" fmla="*/ 232 h 232"/>
                  <a:gd name="T8" fmla="*/ 22 w 22"/>
                  <a:gd name="T9" fmla="*/ 21 h 232"/>
                  <a:gd name="T10" fmla="*/ 17 w 22"/>
                  <a:gd name="T11" fmla="*/ 21 h 232"/>
                  <a:gd name="T12" fmla="*/ 17 w 22"/>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22" h="232">
                    <a:moveTo>
                      <a:pt x="17" y="0"/>
                    </a:moveTo>
                    <a:lnTo>
                      <a:pt x="0" y="0"/>
                    </a:lnTo>
                    <a:lnTo>
                      <a:pt x="0" y="232"/>
                    </a:lnTo>
                    <a:lnTo>
                      <a:pt x="22" y="232"/>
                    </a:lnTo>
                    <a:lnTo>
                      <a:pt x="22" y="21"/>
                    </a:lnTo>
                    <a:lnTo>
                      <a:pt x="17" y="21"/>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3" name="646464"/>
              <p:cNvSpPr/>
              <p:nvPr/>
            </p:nvSpPr>
            <p:spPr bwMode="auto">
              <a:xfrm>
                <a:off x="7469108" y="1613879"/>
                <a:ext cx="64771" cy="336450"/>
              </a:xfrm>
              <a:prstGeom prst="rect">
                <a:avLst/>
              </a:pr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44" name="53453"/>
              <p:cNvSpPr/>
              <p:nvPr/>
            </p:nvSpPr>
            <p:spPr bwMode="auto">
              <a:xfrm>
                <a:off x="7469108" y="1613879"/>
                <a:ext cx="64771" cy="33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5" name="532"/>
              <p:cNvSpPr/>
              <p:nvPr/>
            </p:nvSpPr>
            <p:spPr bwMode="auto">
              <a:xfrm>
                <a:off x="7593253" y="1570699"/>
                <a:ext cx="46779" cy="379631"/>
              </a:xfrm>
              <a:prstGeom prst="rect">
                <a:avLst/>
              </a:prstGeom>
            </p:spPr>
            <p:txBody>
              <a:bodyPr wrap="square" lIns="0" tIns="0" rIns="0" bIns="0">
                <a:normAutofit/>
              </a:bodyPr>
              <a:lstStyle/>
              <a:p>
                <a:endParaRPr lang="en-US" sz="3600">
                  <a:solidFill>
                    <a:schemeClr val="tx1">
                      <a:lumMod val="50000"/>
                      <a:lumOff val="50000"/>
                    </a:schemeClr>
                  </a:solidFill>
                  <a:latin typeface="Impact" panose="020B0806030902050204" pitchFamily="34" charset="0"/>
                </a:endParaRPr>
              </a:p>
            </p:txBody>
          </p:sp>
          <p:sp>
            <p:nvSpPr>
              <p:cNvPr id="46" name="74533"/>
              <p:cNvSpPr/>
              <p:nvPr/>
            </p:nvSpPr>
            <p:spPr bwMode="auto">
              <a:xfrm>
                <a:off x="7593253" y="1570699"/>
                <a:ext cx="46779" cy="379631"/>
              </a:xfrm>
              <a:prstGeom prst="rect">
                <a:avLst/>
              </a:prstGeom>
              <a:solidFill>
                <a:schemeClr val="bg1">
                  <a:lumMod val="75000"/>
                </a:schemeClr>
              </a:solidFill>
              <a:ln>
                <a:noFill/>
              </a:ln>
            </p:spPr>
            <p:txBody>
              <a:bodyPr vert="horz" wrap="square" lIns="91440" tIns="45720" rIns="91440" bIns="45720" numCol="1" anchor="t" anchorCtr="0" compatLnSpc="1"/>
              <a:lstStyle/>
              <a:p>
                <a:endParaRPr lang="en-US"/>
              </a:p>
            </p:txBody>
          </p:sp>
          <p:sp>
            <p:nvSpPr>
              <p:cNvPr id="47" name="746"/>
              <p:cNvSpPr/>
              <p:nvPr/>
            </p:nvSpPr>
            <p:spPr bwMode="auto">
              <a:xfrm>
                <a:off x="7958490" y="1532916"/>
                <a:ext cx="98956" cy="417414"/>
              </a:xfrm>
              <a:custGeom>
                <a:avLst/>
                <a:gdLst>
                  <a:gd name="T0" fmla="*/ 55 w 55"/>
                  <a:gd name="T1" fmla="*/ 0 h 232"/>
                  <a:gd name="T2" fmla="*/ 29 w 55"/>
                  <a:gd name="T3" fmla="*/ 0 h 232"/>
                  <a:gd name="T4" fmla="*/ 29 w 55"/>
                  <a:gd name="T5" fmla="*/ 21 h 232"/>
                  <a:gd name="T6" fmla="*/ 0 w 55"/>
                  <a:gd name="T7" fmla="*/ 21 h 232"/>
                  <a:gd name="T8" fmla="*/ 0 w 55"/>
                  <a:gd name="T9" fmla="*/ 232 h 232"/>
                  <a:gd name="T10" fmla="*/ 55 w 55"/>
                  <a:gd name="T11" fmla="*/ 232 h 232"/>
                  <a:gd name="T12" fmla="*/ 55 w 55"/>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55" h="232">
                    <a:moveTo>
                      <a:pt x="55" y="0"/>
                    </a:moveTo>
                    <a:lnTo>
                      <a:pt x="29" y="0"/>
                    </a:lnTo>
                    <a:lnTo>
                      <a:pt x="29" y="21"/>
                    </a:lnTo>
                    <a:lnTo>
                      <a:pt x="0" y="21"/>
                    </a:lnTo>
                    <a:lnTo>
                      <a:pt x="0" y="232"/>
                    </a:lnTo>
                    <a:lnTo>
                      <a:pt x="55" y="232"/>
                    </a:lnTo>
                    <a:lnTo>
                      <a:pt x="55" y="0"/>
                    </a:lnTo>
                    <a:close/>
                  </a:path>
                </a:pathLst>
              </a:custGeom>
              <a:solidFill>
                <a:schemeClr val="bg1">
                  <a:lumMod val="75000"/>
                </a:schemeClr>
              </a:solidFill>
              <a:ln>
                <a:noFill/>
              </a:ln>
            </p:spPr>
            <p:txBody>
              <a:bodyPr vert="horz" wrap="square" lIns="91440" tIns="45720" rIns="91440" bIns="45720" numCol="1" anchor="t" anchorCtr="0" compatLnSpc="1"/>
              <a:lstStyle/>
              <a:p>
                <a:endParaRPr lang="en-US"/>
              </a:p>
            </p:txBody>
          </p:sp>
          <p:sp>
            <p:nvSpPr>
              <p:cNvPr id="48" name="5345"/>
              <p:cNvSpPr/>
              <p:nvPr/>
            </p:nvSpPr>
            <p:spPr bwMode="auto">
              <a:xfrm>
                <a:off x="7958490" y="1532916"/>
                <a:ext cx="98956" cy="417414"/>
              </a:xfrm>
              <a:custGeom>
                <a:avLst/>
                <a:gdLst>
                  <a:gd name="T0" fmla="*/ 55 w 55"/>
                  <a:gd name="T1" fmla="*/ 0 h 232"/>
                  <a:gd name="T2" fmla="*/ 29 w 55"/>
                  <a:gd name="T3" fmla="*/ 0 h 232"/>
                  <a:gd name="T4" fmla="*/ 29 w 55"/>
                  <a:gd name="T5" fmla="*/ 21 h 232"/>
                  <a:gd name="T6" fmla="*/ 0 w 55"/>
                  <a:gd name="T7" fmla="*/ 21 h 232"/>
                  <a:gd name="T8" fmla="*/ 0 w 55"/>
                  <a:gd name="T9" fmla="*/ 232 h 232"/>
                  <a:gd name="T10" fmla="*/ 55 w 55"/>
                  <a:gd name="T11" fmla="*/ 232 h 232"/>
                  <a:gd name="T12" fmla="*/ 55 w 55"/>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55" h="232">
                    <a:moveTo>
                      <a:pt x="55" y="0"/>
                    </a:moveTo>
                    <a:lnTo>
                      <a:pt x="29" y="0"/>
                    </a:lnTo>
                    <a:lnTo>
                      <a:pt x="29" y="21"/>
                    </a:lnTo>
                    <a:lnTo>
                      <a:pt x="0" y="21"/>
                    </a:lnTo>
                    <a:lnTo>
                      <a:pt x="0" y="232"/>
                    </a:lnTo>
                    <a:lnTo>
                      <a:pt x="55" y="232"/>
                    </a:lnTo>
                    <a:lnTo>
                      <a:pt x="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9" name="74432"/>
              <p:cNvSpPr/>
              <p:nvPr/>
            </p:nvSpPr>
            <p:spPr bwMode="auto">
              <a:xfrm>
                <a:off x="8057446" y="1532916"/>
                <a:ext cx="68369" cy="417414"/>
              </a:xfrm>
              <a:custGeom>
                <a:avLst/>
                <a:gdLst>
                  <a:gd name="T0" fmla="*/ 9 w 38"/>
                  <a:gd name="T1" fmla="*/ 0 h 232"/>
                  <a:gd name="T2" fmla="*/ 0 w 38"/>
                  <a:gd name="T3" fmla="*/ 0 h 232"/>
                  <a:gd name="T4" fmla="*/ 0 w 38"/>
                  <a:gd name="T5" fmla="*/ 232 h 232"/>
                  <a:gd name="T6" fmla="*/ 38 w 38"/>
                  <a:gd name="T7" fmla="*/ 232 h 232"/>
                  <a:gd name="T8" fmla="*/ 38 w 38"/>
                  <a:gd name="T9" fmla="*/ 21 h 232"/>
                  <a:gd name="T10" fmla="*/ 9 w 38"/>
                  <a:gd name="T11" fmla="*/ 21 h 232"/>
                  <a:gd name="T12" fmla="*/ 9 w 38"/>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38" h="232">
                    <a:moveTo>
                      <a:pt x="9" y="0"/>
                    </a:moveTo>
                    <a:lnTo>
                      <a:pt x="0" y="0"/>
                    </a:lnTo>
                    <a:lnTo>
                      <a:pt x="0" y="232"/>
                    </a:lnTo>
                    <a:lnTo>
                      <a:pt x="38" y="232"/>
                    </a:lnTo>
                    <a:lnTo>
                      <a:pt x="38" y="21"/>
                    </a:lnTo>
                    <a:lnTo>
                      <a:pt x="9" y="21"/>
                    </a:lnTo>
                    <a:lnTo>
                      <a:pt x="9" y="0"/>
                    </a:lnTo>
                    <a:close/>
                  </a:path>
                </a:pathLst>
              </a:custGeom>
              <a:solidFill>
                <a:schemeClr val="bg1">
                  <a:lumMod val="75000"/>
                </a:schemeClr>
              </a:solidFill>
              <a:ln>
                <a:noFill/>
              </a:ln>
            </p:spPr>
            <p:txBody>
              <a:bodyPr vert="horz" wrap="square" lIns="91440" tIns="45720" rIns="91440" bIns="45720" numCol="1" anchor="t" anchorCtr="0" compatLnSpc="1"/>
              <a:lstStyle/>
              <a:p>
                <a:endParaRPr lang="en-US"/>
              </a:p>
            </p:txBody>
          </p:sp>
          <p:sp>
            <p:nvSpPr>
              <p:cNvPr id="50" name="643"/>
              <p:cNvSpPr/>
              <p:nvPr/>
            </p:nvSpPr>
            <p:spPr bwMode="auto">
              <a:xfrm>
                <a:off x="8057446" y="1532916"/>
                <a:ext cx="68369" cy="417414"/>
              </a:xfrm>
              <a:custGeom>
                <a:avLst/>
                <a:gdLst>
                  <a:gd name="T0" fmla="*/ 9 w 38"/>
                  <a:gd name="T1" fmla="*/ 0 h 232"/>
                  <a:gd name="T2" fmla="*/ 0 w 38"/>
                  <a:gd name="T3" fmla="*/ 0 h 232"/>
                  <a:gd name="T4" fmla="*/ 0 w 38"/>
                  <a:gd name="T5" fmla="*/ 232 h 232"/>
                  <a:gd name="T6" fmla="*/ 38 w 38"/>
                  <a:gd name="T7" fmla="*/ 232 h 232"/>
                  <a:gd name="T8" fmla="*/ 38 w 38"/>
                  <a:gd name="T9" fmla="*/ 21 h 232"/>
                  <a:gd name="T10" fmla="*/ 9 w 38"/>
                  <a:gd name="T11" fmla="*/ 21 h 232"/>
                  <a:gd name="T12" fmla="*/ 9 w 38"/>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38" h="232">
                    <a:moveTo>
                      <a:pt x="9" y="0"/>
                    </a:moveTo>
                    <a:lnTo>
                      <a:pt x="0" y="0"/>
                    </a:lnTo>
                    <a:lnTo>
                      <a:pt x="0" y="232"/>
                    </a:lnTo>
                    <a:lnTo>
                      <a:pt x="38" y="232"/>
                    </a:lnTo>
                    <a:lnTo>
                      <a:pt x="38" y="21"/>
                    </a:lnTo>
                    <a:lnTo>
                      <a:pt x="9" y="21"/>
                    </a:lnTo>
                    <a:lnTo>
                      <a:pt x="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1" name="8544"/>
              <p:cNvSpPr/>
              <p:nvPr/>
            </p:nvSpPr>
            <p:spPr bwMode="auto">
              <a:xfrm>
                <a:off x="7123662" y="1379984"/>
                <a:ext cx="145735" cy="570345"/>
              </a:xfrm>
              <a:custGeom>
                <a:avLst/>
                <a:gdLst>
                  <a:gd name="T0" fmla="*/ 41 w 81"/>
                  <a:gd name="T1" fmla="*/ 0 h 317"/>
                  <a:gd name="T2" fmla="*/ 0 w 81"/>
                  <a:gd name="T3" fmla="*/ 0 h 317"/>
                  <a:gd name="T4" fmla="*/ 0 w 81"/>
                  <a:gd name="T5" fmla="*/ 317 h 317"/>
                  <a:gd name="T6" fmla="*/ 38 w 81"/>
                  <a:gd name="T7" fmla="*/ 317 h 317"/>
                  <a:gd name="T8" fmla="*/ 38 w 81"/>
                  <a:gd name="T9" fmla="*/ 130 h 317"/>
                  <a:gd name="T10" fmla="*/ 81 w 81"/>
                  <a:gd name="T11" fmla="*/ 130 h 317"/>
                  <a:gd name="T12" fmla="*/ 81 w 81"/>
                  <a:gd name="T13" fmla="*/ 28 h 317"/>
                  <a:gd name="T14" fmla="*/ 41 w 81"/>
                  <a:gd name="T15" fmla="*/ 28 h 317"/>
                  <a:gd name="T16" fmla="*/ 41 w 81"/>
                  <a:gd name="T17" fmla="*/ 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317">
                    <a:moveTo>
                      <a:pt x="41" y="0"/>
                    </a:moveTo>
                    <a:lnTo>
                      <a:pt x="0" y="0"/>
                    </a:lnTo>
                    <a:lnTo>
                      <a:pt x="0" y="317"/>
                    </a:lnTo>
                    <a:lnTo>
                      <a:pt x="38" y="317"/>
                    </a:lnTo>
                    <a:lnTo>
                      <a:pt x="38" y="130"/>
                    </a:lnTo>
                    <a:lnTo>
                      <a:pt x="81" y="130"/>
                    </a:lnTo>
                    <a:lnTo>
                      <a:pt x="81" y="28"/>
                    </a:lnTo>
                    <a:lnTo>
                      <a:pt x="41" y="28"/>
                    </a:lnTo>
                    <a:lnTo>
                      <a:pt x="41" y="0"/>
                    </a:ln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52" name="532"/>
              <p:cNvSpPr/>
              <p:nvPr/>
            </p:nvSpPr>
            <p:spPr bwMode="auto">
              <a:xfrm>
                <a:off x="7123662" y="1379984"/>
                <a:ext cx="145735" cy="570345"/>
              </a:xfrm>
              <a:custGeom>
                <a:avLst/>
                <a:gdLst>
                  <a:gd name="T0" fmla="*/ 41 w 81"/>
                  <a:gd name="T1" fmla="*/ 0 h 317"/>
                  <a:gd name="T2" fmla="*/ 0 w 81"/>
                  <a:gd name="T3" fmla="*/ 0 h 317"/>
                  <a:gd name="T4" fmla="*/ 0 w 81"/>
                  <a:gd name="T5" fmla="*/ 317 h 317"/>
                  <a:gd name="T6" fmla="*/ 38 w 81"/>
                  <a:gd name="T7" fmla="*/ 317 h 317"/>
                  <a:gd name="T8" fmla="*/ 38 w 81"/>
                  <a:gd name="T9" fmla="*/ 130 h 317"/>
                  <a:gd name="T10" fmla="*/ 81 w 81"/>
                  <a:gd name="T11" fmla="*/ 130 h 317"/>
                  <a:gd name="T12" fmla="*/ 81 w 81"/>
                  <a:gd name="T13" fmla="*/ 28 h 317"/>
                  <a:gd name="T14" fmla="*/ 41 w 81"/>
                  <a:gd name="T15" fmla="*/ 28 h 317"/>
                  <a:gd name="T16" fmla="*/ 41 w 81"/>
                  <a:gd name="T17" fmla="*/ 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317">
                    <a:moveTo>
                      <a:pt x="41" y="0"/>
                    </a:moveTo>
                    <a:lnTo>
                      <a:pt x="0" y="0"/>
                    </a:lnTo>
                    <a:lnTo>
                      <a:pt x="0" y="317"/>
                    </a:lnTo>
                    <a:lnTo>
                      <a:pt x="38" y="317"/>
                    </a:lnTo>
                    <a:lnTo>
                      <a:pt x="38" y="130"/>
                    </a:lnTo>
                    <a:lnTo>
                      <a:pt x="81" y="130"/>
                    </a:lnTo>
                    <a:lnTo>
                      <a:pt x="81" y="28"/>
                    </a:lnTo>
                    <a:lnTo>
                      <a:pt x="41" y="28"/>
                    </a:lnTo>
                    <a:lnTo>
                      <a:pt x="4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53453"/>
              <p:cNvSpPr/>
              <p:nvPr/>
            </p:nvSpPr>
            <p:spPr bwMode="auto">
              <a:xfrm>
                <a:off x="7039100" y="1379984"/>
                <a:ext cx="84562" cy="570345"/>
              </a:xfrm>
              <a:custGeom>
                <a:avLst/>
                <a:gdLst>
                  <a:gd name="T0" fmla="*/ 47 w 47"/>
                  <a:gd name="T1" fmla="*/ 0 h 317"/>
                  <a:gd name="T2" fmla="*/ 40 w 47"/>
                  <a:gd name="T3" fmla="*/ 0 h 317"/>
                  <a:gd name="T4" fmla="*/ 40 w 47"/>
                  <a:gd name="T5" fmla="*/ 28 h 317"/>
                  <a:gd name="T6" fmla="*/ 0 w 47"/>
                  <a:gd name="T7" fmla="*/ 28 h 317"/>
                  <a:gd name="T8" fmla="*/ 0 w 47"/>
                  <a:gd name="T9" fmla="*/ 317 h 317"/>
                  <a:gd name="T10" fmla="*/ 47 w 47"/>
                  <a:gd name="T11" fmla="*/ 317 h 317"/>
                  <a:gd name="T12" fmla="*/ 47 w 47"/>
                  <a:gd name="T13" fmla="*/ 0 h 317"/>
                </a:gdLst>
                <a:ahLst/>
                <a:cxnLst>
                  <a:cxn ang="0">
                    <a:pos x="T0" y="T1"/>
                  </a:cxn>
                  <a:cxn ang="0">
                    <a:pos x="T2" y="T3"/>
                  </a:cxn>
                  <a:cxn ang="0">
                    <a:pos x="T4" y="T5"/>
                  </a:cxn>
                  <a:cxn ang="0">
                    <a:pos x="T6" y="T7"/>
                  </a:cxn>
                  <a:cxn ang="0">
                    <a:pos x="T8" y="T9"/>
                  </a:cxn>
                  <a:cxn ang="0">
                    <a:pos x="T10" y="T11"/>
                  </a:cxn>
                  <a:cxn ang="0">
                    <a:pos x="T12" y="T13"/>
                  </a:cxn>
                </a:cxnLst>
                <a:rect l="0" t="0" r="r" b="b"/>
                <a:pathLst>
                  <a:path w="47" h="317">
                    <a:moveTo>
                      <a:pt x="47" y="0"/>
                    </a:moveTo>
                    <a:lnTo>
                      <a:pt x="40" y="0"/>
                    </a:lnTo>
                    <a:lnTo>
                      <a:pt x="40" y="28"/>
                    </a:lnTo>
                    <a:lnTo>
                      <a:pt x="0" y="28"/>
                    </a:lnTo>
                    <a:lnTo>
                      <a:pt x="0" y="317"/>
                    </a:lnTo>
                    <a:lnTo>
                      <a:pt x="47" y="317"/>
                    </a:lnTo>
                    <a:lnTo>
                      <a:pt x="47" y="0"/>
                    </a:lnTo>
                    <a:close/>
                  </a:path>
                </a:pathLst>
              </a:custGeom>
              <a:solidFill>
                <a:schemeClr val="bg1">
                  <a:lumMod val="85000"/>
                </a:schemeClr>
              </a:solidFill>
              <a:ln>
                <a:noFill/>
              </a:ln>
            </p:spPr>
            <p:txBody>
              <a:bodyPr vert="horz" wrap="square" lIns="91440" tIns="45720" rIns="91440" bIns="45720" numCol="1" anchor="t" anchorCtr="0" compatLnSpc="1"/>
              <a:lstStyle/>
              <a:p>
                <a:endParaRPr lang="en-US"/>
              </a:p>
            </p:txBody>
          </p:sp>
          <p:sp>
            <p:nvSpPr>
              <p:cNvPr id="54" name="5343"/>
              <p:cNvSpPr/>
              <p:nvPr/>
            </p:nvSpPr>
            <p:spPr bwMode="auto">
              <a:xfrm>
                <a:off x="7039100" y="1379984"/>
                <a:ext cx="84562" cy="570345"/>
              </a:xfrm>
              <a:custGeom>
                <a:avLst/>
                <a:gdLst>
                  <a:gd name="T0" fmla="*/ 47 w 47"/>
                  <a:gd name="T1" fmla="*/ 0 h 317"/>
                  <a:gd name="T2" fmla="*/ 40 w 47"/>
                  <a:gd name="T3" fmla="*/ 0 h 317"/>
                  <a:gd name="T4" fmla="*/ 40 w 47"/>
                  <a:gd name="T5" fmla="*/ 28 h 317"/>
                  <a:gd name="T6" fmla="*/ 0 w 47"/>
                  <a:gd name="T7" fmla="*/ 28 h 317"/>
                  <a:gd name="T8" fmla="*/ 0 w 47"/>
                  <a:gd name="T9" fmla="*/ 317 h 317"/>
                  <a:gd name="T10" fmla="*/ 47 w 47"/>
                  <a:gd name="T11" fmla="*/ 317 h 317"/>
                  <a:gd name="T12" fmla="*/ 47 w 47"/>
                  <a:gd name="T13" fmla="*/ 0 h 317"/>
                </a:gdLst>
                <a:ahLst/>
                <a:cxnLst>
                  <a:cxn ang="0">
                    <a:pos x="T0" y="T1"/>
                  </a:cxn>
                  <a:cxn ang="0">
                    <a:pos x="T2" y="T3"/>
                  </a:cxn>
                  <a:cxn ang="0">
                    <a:pos x="T4" y="T5"/>
                  </a:cxn>
                  <a:cxn ang="0">
                    <a:pos x="T6" y="T7"/>
                  </a:cxn>
                  <a:cxn ang="0">
                    <a:pos x="T8" y="T9"/>
                  </a:cxn>
                  <a:cxn ang="0">
                    <a:pos x="T10" y="T11"/>
                  </a:cxn>
                  <a:cxn ang="0">
                    <a:pos x="T12" y="T13"/>
                  </a:cxn>
                </a:cxnLst>
                <a:rect l="0" t="0" r="r" b="b"/>
                <a:pathLst>
                  <a:path w="47" h="317">
                    <a:moveTo>
                      <a:pt x="47" y="0"/>
                    </a:moveTo>
                    <a:lnTo>
                      <a:pt x="40" y="0"/>
                    </a:lnTo>
                    <a:lnTo>
                      <a:pt x="40" y="28"/>
                    </a:lnTo>
                    <a:lnTo>
                      <a:pt x="0" y="28"/>
                    </a:lnTo>
                    <a:lnTo>
                      <a:pt x="0" y="317"/>
                    </a:lnTo>
                    <a:lnTo>
                      <a:pt x="47" y="317"/>
                    </a:lnTo>
                    <a:lnTo>
                      <a:pt x="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753"/>
              <p:cNvSpPr/>
              <p:nvPr/>
            </p:nvSpPr>
            <p:spPr bwMode="auto">
              <a:xfrm>
                <a:off x="7192032" y="1613879"/>
                <a:ext cx="77365" cy="336450"/>
              </a:xfrm>
              <a:prstGeom prst="rect">
                <a:avLst/>
              </a:pr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56" name="643"/>
              <p:cNvSpPr/>
              <p:nvPr/>
            </p:nvSpPr>
            <p:spPr bwMode="auto">
              <a:xfrm>
                <a:off x="7192032" y="1613879"/>
                <a:ext cx="77365" cy="33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grpSp>
        <p:grpSp>
          <p:nvGrpSpPr>
            <p:cNvPr id="4" name="22"/>
            <p:cNvGrpSpPr/>
            <p:nvPr/>
          </p:nvGrpSpPr>
          <p:grpSpPr>
            <a:xfrm>
              <a:off x="1631633" y="1879050"/>
              <a:ext cx="1751381" cy="4036474"/>
              <a:chOff x="19202400" y="18376901"/>
              <a:chExt cx="4922838" cy="11345862"/>
            </a:xfrm>
          </p:grpSpPr>
          <p:sp>
            <p:nvSpPr>
              <p:cNvPr id="5" name="8765"/>
              <p:cNvSpPr/>
              <p:nvPr/>
            </p:nvSpPr>
            <p:spPr bwMode="auto">
              <a:xfrm>
                <a:off x="22806025" y="28919488"/>
                <a:ext cx="814388" cy="803275"/>
              </a:xfrm>
              <a:custGeom>
                <a:avLst/>
                <a:gdLst/>
                <a:ahLst/>
                <a:cxnLst>
                  <a:cxn ang="0">
                    <a:pos x="56" y="0"/>
                  </a:cxn>
                  <a:cxn ang="0">
                    <a:pos x="65" y="23"/>
                  </a:cxn>
                  <a:cxn ang="0">
                    <a:pos x="74" y="51"/>
                  </a:cxn>
                  <a:cxn ang="0">
                    <a:pos x="61" y="73"/>
                  </a:cxn>
                  <a:cxn ang="0">
                    <a:pos x="20" y="66"/>
                  </a:cxn>
                  <a:cxn ang="0">
                    <a:pos x="15" y="41"/>
                  </a:cxn>
                  <a:cxn ang="0">
                    <a:pos x="0" y="20"/>
                  </a:cxn>
                  <a:cxn ang="0">
                    <a:pos x="5" y="7"/>
                  </a:cxn>
                  <a:cxn ang="0">
                    <a:pos x="19" y="3"/>
                  </a:cxn>
                  <a:cxn ang="0">
                    <a:pos x="54" y="7"/>
                  </a:cxn>
                  <a:cxn ang="0">
                    <a:pos x="56" y="0"/>
                  </a:cxn>
                </a:cxnLst>
                <a:rect l="0" t="0" r="r" b="b"/>
                <a:pathLst>
                  <a:path w="76" h="75">
                    <a:moveTo>
                      <a:pt x="56" y="0"/>
                    </a:moveTo>
                    <a:cubicBezTo>
                      <a:pt x="59" y="5"/>
                      <a:pt x="57" y="13"/>
                      <a:pt x="65" y="23"/>
                    </a:cubicBezTo>
                    <a:cubicBezTo>
                      <a:pt x="72" y="34"/>
                      <a:pt x="76" y="36"/>
                      <a:pt x="74" y="51"/>
                    </a:cubicBezTo>
                    <a:cubicBezTo>
                      <a:pt x="73" y="65"/>
                      <a:pt x="69" y="71"/>
                      <a:pt x="61" y="73"/>
                    </a:cubicBezTo>
                    <a:cubicBezTo>
                      <a:pt x="53" y="75"/>
                      <a:pt x="24" y="74"/>
                      <a:pt x="20" y="66"/>
                    </a:cubicBezTo>
                    <a:cubicBezTo>
                      <a:pt x="15" y="57"/>
                      <a:pt x="19" y="49"/>
                      <a:pt x="15" y="41"/>
                    </a:cubicBezTo>
                    <a:cubicBezTo>
                      <a:pt x="12" y="33"/>
                      <a:pt x="0" y="25"/>
                      <a:pt x="0" y="20"/>
                    </a:cubicBezTo>
                    <a:cubicBezTo>
                      <a:pt x="1" y="15"/>
                      <a:pt x="4" y="10"/>
                      <a:pt x="5" y="7"/>
                    </a:cubicBezTo>
                    <a:cubicBezTo>
                      <a:pt x="6" y="4"/>
                      <a:pt x="5" y="2"/>
                      <a:pt x="19" y="3"/>
                    </a:cubicBezTo>
                    <a:cubicBezTo>
                      <a:pt x="34" y="4"/>
                      <a:pt x="54" y="7"/>
                      <a:pt x="54" y="7"/>
                    </a:cubicBezTo>
                    <a:cubicBezTo>
                      <a:pt x="55" y="6"/>
                      <a:pt x="56" y="0"/>
                      <a:pt x="56" y="0"/>
                    </a:cubicBezTo>
                    <a:close/>
                  </a:path>
                </a:pathLst>
              </a:custGeom>
              <a:solidFill>
                <a:srgbClr val="2D2724"/>
              </a:solidFill>
              <a:ln w="9525">
                <a:noFill/>
                <a:round/>
              </a:ln>
            </p:spPr>
            <p:txBody>
              <a:bodyPr vert="horz" wrap="square" lIns="91440" tIns="45720" rIns="91440" bIns="45720" numCol="1" anchor="t" anchorCtr="0" compatLnSpc="1"/>
              <a:lstStyle/>
              <a:p>
                <a:endParaRPr lang="zh-CN" altLang="en-US"/>
              </a:p>
            </p:txBody>
          </p:sp>
          <p:sp>
            <p:nvSpPr>
              <p:cNvPr id="6" name="4353"/>
              <p:cNvSpPr/>
              <p:nvPr/>
            </p:nvSpPr>
            <p:spPr bwMode="auto">
              <a:xfrm>
                <a:off x="20264438" y="28575001"/>
                <a:ext cx="879475" cy="836613"/>
              </a:xfrm>
              <a:custGeom>
                <a:avLst/>
                <a:gdLst/>
                <a:ahLst/>
                <a:cxnLst>
                  <a:cxn ang="0">
                    <a:pos x="77" y="6"/>
                  </a:cxn>
                  <a:cxn ang="0">
                    <a:pos x="78" y="23"/>
                  </a:cxn>
                  <a:cxn ang="0">
                    <a:pos x="76" y="40"/>
                  </a:cxn>
                  <a:cxn ang="0">
                    <a:pos x="64" y="52"/>
                  </a:cxn>
                  <a:cxn ang="0">
                    <a:pos x="54" y="74"/>
                  </a:cxn>
                  <a:cxn ang="0">
                    <a:pos x="11" y="75"/>
                  </a:cxn>
                  <a:cxn ang="0">
                    <a:pos x="7" y="49"/>
                  </a:cxn>
                  <a:cxn ang="0">
                    <a:pos x="22" y="20"/>
                  </a:cxn>
                  <a:cxn ang="0">
                    <a:pos x="26" y="0"/>
                  </a:cxn>
                  <a:cxn ang="0">
                    <a:pos x="77" y="6"/>
                  </a:cxn>
                </a:cxnLst>
                <a:rect l="0" t="0" r="r" b="b"/>
                <a:pathLst>
                  <a:path w="82" h="78">
                    <a:moveTo>
                      <a:pt x="77" y="6"/>
                    </a:moveTo>
                    <a:cubicBezTo>
                      <a:pt x="77" y="10"/>
                      <a:pt x="75" y="19"/>
                      <a:pt x="78" y="23"/>
                    </a:cubicBezTo>
                    <a:cubicBezTo>
                      <a:pt x="82" y="27"/>
                      <a:pt x="81" y="35"/>
                      <a:pt x="76" y="40"/>
                    </a:cubicBezTo>
                    <a:cubicBezTo>
                      <a:pt x="72" y="44"/>
                      <a:pt x="64" y="44"/>
                      <a:pt x="64" y="52"/>
                    </a:cubicBezTo>
                    <a:cubicBezTo>
                      <a:pt x="64" y="59"/>
                      <a:pt x="63" y="70"/>
                      <a:pt x="54" y="74"/>
                    </a:cubicBezTo>
                    <a:cubicBezTo>
                      <a:pt x="44" y="78"/>
                      <a:pt x="18" y="78"/>
                      <a:pt x="11" y="75"/>
                    </a:cubicBezTo>
                    <a:cubicBezTo>
                      <a:pt x="5" y="73"/>
                      <a:pt x="0" y="63"/>
                      <a:pt x="7" y="49"/>
                    </a:cubicBezTo>
                    <a:cubicBezTo>
                      <a:pt x="15" y="34"/>
                      <a:pt x="18" y="31"/>
                      <a:pt x="22" y="20"/>
                    </a:cubicBezTo>
                    <a:cubicBezTo>
                      <a:pt x="26" y="8"/>
                      <a:pt x="26" y="0"/>
                      <a:pt x="26" y="0"/>
                    </a:cubicBezTo>
                    <a:lnTo>
                      <a:pt x="77" y="6"/>
                    </a:lnTo>
                    <a:close/>
                  </a:path>
                </a:pathLst>
              </a:custGeom>
              <a:solidFill>
                <a:srgbClr val="2D2724"/>
              </a:solidFill>
              <a:ln w="9525">
                <a:noFill/>
                <a:round/>
              </a:ln>
            </p:spPr>
            <p:txBody>
              <a:bodyPr vert="horz" wrap="square" lIns="91440" tIns="45720" rIns="91440" bIns="45720" numCol="1" anchor="t" anchorCtr="0" compatLnSpc="1"/>
              <a:lstStyle/>
              <a:p>
                <a:endParaRPr lang="zh-CN" altLang="en-US"/>
              </a:p>
            </p:txBody>
          </p:sp>
          <p:sp>
            <p:nvSpPr>
              <p:cNvPr id="7" name="563"/>
              <p:cNvSpPr/>
              <p:nvPr/>
            </p:nvSpPr>
            <p:spPr bwMode="auto">
              <a:xfrm>
                <a:off x="20467638" y="23706138"/>
                <a:ext cx="3046413" cy="5384800"/>
              </a:xfrm>
              <a:custGeom>
                <a:avLst/>
                <a:gdLst/>
                <a:ahLst/>
                <a:cxnLst>
                  <a:cxn ang="0">
                    <a:pos x="282" y="494"/>
                  </a:cxn>
                  <a:cxn ang="0">
                    <a:pos x="254" y="495"/>
                  </a:cxn>
                  <a:cxn ang="0">
                    <a:pos x="224" y="502"/>
                  </a:cxn>
                  <a:cxn ang="0">
                    <a:pos x="217" y="477"/>
                  </a:cxn>
                  <a:cxn ang="0">
                    <a:pos x="199" y="412"/>
                  </a:cxn>
                  <a:cxn ang="0">
                    <a:pos x="193" y="317"/>
                  </a:cxn>
                  <a:cxn ang="0">
                    <a:pos x="169" y="228"/>
                  </a:cxn>
                  <a:cxn ang="0">
                    <a:pos x="133" y="151"/>
                  </a:cxn>
                  <a:cxn ang="0">
                    <a:pos x="106" y="254"/>
                  </a:cxn>
                  <a:cxn ang="0">
                    <a:pos x="85" y="354"/>
                  </a:cxn>
                  <a:cxn ang="0">
                    <a:pos x="83" y="411"/>
                  </a:cxn>
                  <a:cxn ang="0">
                    <a:pos x="64" y="468"/>
                  </a:cxn>
                  <a:cxn ang="0">
                    <a:pos x="54" y="470"/>
                  </a:cxn>
                  <a:cxn ang="0">
                    <a:pos x="23" y="467"/>
                  </a:cxn>
                  <a:cxn ang="0">
                    <a:pos x="0" y="462"/>
                  </a:cxn>
                  <a:cxn ang="0">
                    <a:pos x="6" y="422"/>
                  </a:cxn>
                  <a:cxn ang="0">
                    <a:pos x="20" y="385"/>
                  </a:cxn>
                  <a:cxn ang="0">
                    <a:pos x="38" y="229"/>
                  </a:cxn>
                  <a:cxn ang="0">
                    <a:pos x="37" y="111"/>
                  </a:cxn>
                  <a:cxn ang="0">
                    <a:pos x="57" y="50"/>
                  </a:cxn>
                  <a:cxn ang="0">
                    <a:pos x="155" y="12"/>
                  </a:cxn>
                  <a:cxn ang="0">
                    <a:pos x="238" y="1"/>
                  </a:cxn>
                  <a:cxn ang="0">
                    <a:pos x="239" y="45"/>
                  </a:cxn>
                  <a:cxn ang="0">
                    <a:pos x="250" y="126"/>
                  </a:cxn>
                  <a:cxn ang="0">
                    <a:pos x="250" y="214"/>
                  </a:cxn>
                  <a:cxn ang="0">
                    <a:pos x="257" y="303"/>
                  </a:cxn>
                  <a:cxn ang="0">
                    <a:pos x="276" y="416"/>
                  </a:cxn>
                  <a:cxn ang="0">
                    <a:pos x="282" y="494"/>
                  </a:cxn>
                </a:cxnLst>
                <a:rect l="0" t="0" r="r" b="b"/>
                <a:pathLst>
                  <a:path w="284" h="502">
                    <a:moveTo>
                      <a:pt x="282" y="494"/>
                    </a:moveTo>
                    <a:cubicBezTo>
                      <a:pt x="282" y="494"/>
                      <a:pt x="261" y="495"/>
                      <a:pt x="254" y="495"/>
                    </a:cubicBezTo>
                    <a:cubicBezTo>
                      <a:pt x="247" y="494"/>
                      <a:pt x="224" y="502"/>
                      <a:pt x="224" y="502"/>
                    </a:cubicBezTo>
                    <a:cubicBezTo>
                      <a:pt x="224" y="502"/>
                      <a:pt x="217" y="488"/>
                      <a:pt x="217" y="477"/>
                    </a:cubicBezTo>
                    <a:cubicBezTo>
                      <a:pt x="216" y="467"/>
                      <a:pt x="204" y="430"/>
                      <a:pt x="199" y="412"/>
                    </a:cubicBezTo>
                    <a:cubicBezTo>
                      <a:pt x="193" y="395"/>
                      <a:pt x="197" y="343"/>
                      <a:pt x="193" y="317"/>
                    </a:cubicBezTo>
                    <a:cubicBezTo>
                      <a:pt x="189" y="291"/>
                      <a:pt x="180" y="253"/>
                      <a:pt x="169" y="228"/>
                    </a:cubicBezTo>
                    <a:cubicBezTo>
                      <a:pt x="158" y="203"/>
                      <a:pt x="133" y="151"/>
                      <a:pt x="133" y="151"/>
                    </a:cubicBezTo>
                    <a:cubicBezTo>
                      <a:pt x="133" y="151"/>
                      <a:pt x="109" y="232"/>
                      <a:pt x="106" y="254"/>
                    </a:cubicBezTo>
                    <a:cubicBezTo>
                      <a:pt x="103" y="277"/>
                      <a:pt x="83" y="332"/>
                      <a:pt x="85" y="354"/>
                    </a:cubicBezTo>
                    <a:cubicBezTo>
                      <a:pt x="86" y="375"/>
                      <a:pt x="89" y="390"/>
                      <a:pt x="83" y="411"/>
                    </a:cubicBezTo>
                    <a:cubicBezTo>
                      <a:pt x="77" y="431"/>
                      <a:pt x="64" y="468"/>
                      <a:pt x="64" y="468"/>
                    </a:cubicBezTo>
                    <a:cubicBezTo>
                      <a:pt x="64" y="468"/>
                      <a:pt x="56" y="470"/>
                      <a:pt x="54" y="470"/>
                    </a:cubicBezTo>
                    <a:cubicBezTo>
                      <a:pt x="51" y="470"/>
                      <a:pt x="30" y="467"/>
                      <a:pt x="23" y="467"/>
                    </a:cubicBezTo>
                    <a:cubicBezTo>
                      <a:pt x="16" y="466"/>
                      <a:pt x="0" y="462"/>
                      <a:pt x="0" y="462"/>
                    </a:cubicBezTo>
                    <a:cubicBezTo>
                      <a:pt x="0" y="462"/>
                      <a:pt x="1" y="431"/>
                      <a:pt x="6" y="422"/>
                    </a:cubicBezTo>
                    <a:cubicBezTo>
                      <a:pt x="11" y="414"/>
                      <a:pt x="16" y="400"/>
                      <a:pt x="20" y="385"/>
                    </a:cubicBezTo>
                    <a:cubicBezTo>
                      <a:pt x="24" y="370"/>
                      <a:pt x="35" y="261"/>
                      <a:pt x="38" y="229"/>
                    </a:cubicBezTo>
                    <a:cubicBezTo>
                      <a:pt x="41" y="198"/>
                      <a:pt x="36" y="128"/>
                      <a:pt x="37" y="111"/>
                    </a:cubicBezTo>
                    <a:cubicBezTo>
                      <a:pt x="38" y="93"/>
                      <a:pt x="48" y="56"/>
                      <a:pt x="57" y="50"/>
                    </a:cubicBezTo>
                    <a:cubicBezTo>
                      <a:pt x="65" y="45"/>
                      <a:pt x="107" y="22"/>
                      <a:pt x="155" y="12"/>
                    </a:cubicBezTo>
                    <a:cubicBezTo>
                      <a:pt x="203" y="2"/>
                      <a:pt x="233" y="0"/>
                      <a:pt x="238" y="1"/>
                    </a:cubicBezTo>
                    <a:cubicBezTo>
                      <a:pt x="242" y="1"/>
                      <a:pt x="235" y="26"/>
                      <a:pt x="239" y="45"/>
                    </a:cubicBezTo>
                    <a:cubicBezTo>
                      <a:pt x="243" y="65"/>
                      <a:pt x="245" y="89"/>
                      <a:pt x="250" y="126"/>
                    </a:cubicBezTo>
                    <a:cubicBezTo>
                      <a:pt x="254" y="162"/>
                      <a:pt x="253" y="180"/>
                      <a:pt x="250" y="214"/>
                    </a:cubicBezTo>
                    <a:cubicBezTo>
                      <a:pt x="247" y="248"/>
                      <a:pt x="249" y="265"/>
                      <a:pt x="257" y="303"/>
                    </a:cubicBezTo>
                    <a:cubicBezTo>
                      <a:pt x="265" y="341"/>
                      <a:pt x="268" y="393"/>
                      <a:pt x="276" y="416"/>
                    </a:cubicBezTo>
                    <a:cubicBezTo>
                      <a:pt x="284" y="440"/>
                      <a:pt x="282" y="494"/>
                      <a:pt x="282" y="494"/>
                    </a:cubicBezTo>
                    <a:close/>
                  </a:path>
                </a:pathLst>
              </a:custGeom>
              <a:solidFill>
                <a:srgbClr val="050905"/>
              </a:solidFill>
              <a:ln w="9525">
                <a:noFill/>
                <a:round/>
              </a:ln>
            </p:spPr>
            <p:txBody>
              <a:bodyPr vert="horz" wrap="square" lIns="91440" tIns="45720" rIns="91440" bIns="45720" numCol="1" anchor="t" anchorCtr="0" compatLnSpc="1"/>
              <a:lstStyle/>
              <a:p>
                <a:endParaRPr lang="zh-CN" altLang="en-US"/>
              </a:p>
            </p:txBody>
          </p:sp>
          <p:sp>
            <p:nvSpPr>
              <p:cNvPr id="8" name="764"/>
              <p:cNvSpPr/>
              <p:nvPr/>
            </p:nvSpPr>
            <p:spPr bwMode="auto">
              <a:xfrm>
                <a:off x="19353213" y="19288126"/>
                <a:ext cx="4772025" cy="5673725"/>
              </a:xfrm>
              <a:custGeom>
                <a:avLst/>
                <a:gdLst/>
                <a:ahLst/>
                <a:cxnLst>
                  <a:cxn ang="0">
                    <a:pos x="319" y="437"/>
                  </a:cxn>
                  <a:cxn ang="0">
                    <a:pos x="354" y="462"/>
                  </a:cxn>
                  <a:cxn ang="0">
                    <a:pos x="402" y="444"/>
                  </a:cxn>
                  <a:cxn ang="0">
                    <a:pos x="372" y="341"/>
                  </a:cxn>
                  <a:cxn ang="0">
                    <a:pos x="374" y="338"/>
                  </a:cxn>
                  <a:cxn ang="0">
                    <a:pos x="365" y="314"/>
                  </a:cxn>
                  <a:cxn ang="0">
                    <a:pos x="349" y="257"/>
                  </a:cxn>
                  <a:cxn ang="0">
                    <a:pos x="364" y="210"/>
                  </a:cxn>
                  <a:cxn ang="0">
                    <a:pos x="432" y="128"/>
                  </a:cxn>
                  <a:cxn ang="0">
                    <a:pos x="417" y="38"/>
                  </a:cxn>
                  <a:cxn ang="0">
                    <a:pos x="401" y="0"/>
                  </a:cxn>
                  <a:cxn ang="0">
                    <a:pos x="391" y="0"/>
                  </a:cxn>
                  <a:cxn ang="0">
                    <a:pos x="358" y="19"/>
                  </a:cxn>
                  <a:cxn ang="0">
                    <a:pos x="371" y="90"/>
                  </a:cxn>
                  <a:cxn ang="0">
                    <a:pos x="354" y="128"/>
                  </a:cxn>
                  <a:cxn ang="0">
                    <a:pos x="333" y="142"/>
                  </a:cxn>
                  <a:cxn ang="0">
                    <a:pos x="313" y="137"/>
                  </a:cxn>
                  <a:cxn ang="0">
                    <a:pos x="286" y="165"/>
                  </a:cxn>
                  <a:cxn ang="0">
                    <a:pos x="278" y="170"/>
                  </a:cxn>
                  <a:cxn ang="0">
                    <a:pos x="254" y="160"/>
                  </a:cxn>
                  <a:cxn ang="0">
                    <a:pos x="184" y="202"/>
                  </a:cxn>
                  <a:cxn ang="0">
                    <a:pos x="121" y="251"/>
                  </a:cxn>
                  <a:cxn ang="0">
                    <a:pos x="98" y="316"/>
                  </a:cxn>
                  <a:cxn ang="0">
                    <a:pos x="70" y="308"/>
                  </a:cxn>
                  <a:cxn ang="0">
                    <a:pos x="42" y="268"/>
                  </a:cxn>
                  <a:cxn ang="0">
                    <a:pos x="14" y="294"/>
                  </a:cxn>
                  <a:cxn ang="0">
                    <a:pos x="8" y="320"/>
                  </a:cxn>
                  <a:cxn ang="0">
                    <a:pos x="54" y="361"/>
                  </a:cxn>
                  <a:cxn ang="0">
                    <a:pos x="99" y="390"/>
                  </a:cxn>
                  <a:cxn ang="0">
                    <a:pos x="146" y="348"/>
                  </a:cxn>
                  <a:cxn ang="0">
                    <a:pos x="146" y="416"/>
                  </a:cxn>
                  <a:cxn ang="0">
                    <a:pos x="136" y="526"/>
                  </a:cxn>
                  <a:cxn ang="0">
                    <a:pos x="173" y="501"/>
                  </a:cxn>
                  <a:cxn ang="0">
                    <a:pos x="179" y="474"/>
                  </a:cxn>
                  <a:cxn ang="0">
                    <a:pos x="306" y="434"/>
                  </a:cxn>
                  <a:cxn ang="0">
                    <a:pos x="319" y="437"/>
                  </a:cxn>
                </a:cxnLst>
                <a:rect l="0" t="0" r="r" b="b"/>
                <a:pathLst>
                  <a:path w="445" h="529">
                    <a:moveTo>
                      <a:pt x="319" y="437"/>
                    </a:moveTo>
                    <a:cubicBezTo>
                      <a:pt x="319" y="437"/>
                      <a:pt x="333" y="466"/>
                      <a:pt x="354" y="462"/>
                    </a:cubicBezTo>
                    <a:cubicBezTo>
                      <a:pt x="374" y="457"/>
                      <a:pt x="402" y="444"/>
                      <a:pt x="402" y="444"/>
                    </a:cubicBezTo>
                    <a:cubicBezTo>
                      <a:pt x="372" y="341"/>
                      <a:pt x="372" y="341"/>
                      <a:pt x="372" y="341"/>
                    </a:cubicBezTo>
                    <a:cubicBezTo>
                      <a:pt x="374" y="338"/>
                      <a:pt x="374" y="338"/>
                      <a:pt x="374" y="338"/>
                    </a:cubicBezTo>
                    <a:cubicBezTo>
                      <a:pt x="365" y="314"/>
                      <a:pt x="365" y="314"/>
                      <a:pt x="365" y="314"/>
                    </a:cubicBezTo>
                    <a:cubicBezTo>
                      <a:pt x="365" y="314"/>
                      <a:pt x="348" y="268"/>
                      <a:pt x="349" y="257"/>
                    </a:cubicBezTo>
                    <a:cubicBezTo>
                      <a:pt x="350" y="246"/>
                      <a:pt x="348" y="223"/>
                      <a:pt x="364" y="210"/>
                    </a:cubicBezTo>
                    <a:cubicBezTo>
                      <a:pt x="381" y="197"/>
                      <a:pt x="418" y="155"/>
                      <a:pt x="432" y="128"/>
                    </a:cubicBezTo>
                    <a:cubicBezTo>
                      <a:pt x="445" y="101"/>
                      <a:pt x="428" y="68"/>
                      <a:pt x="417" y="38"/>
                    </a:cubicBezTo>
                    <a:cubicBezTo>
                      <a:pt x="407" y="9"/>
                      <a:pt x="401" y="0"/>
                      <a:pt x="401" y="0"/>
                    </a:cubicBezTo>
                    <a:cubicBezTo>
                      <a:pt x="391" y="0"/>
                      <a:pt x="391" y="0"/>
                      <a:pt x="391" y="0"/>
                    </a:cubicBezTo>
                    <a:cubicBezTo>
                      <a:pt x="391" y="0"/>
                      <a:pt x="355" y="6"/>
                      <a:pt x="358" y="19"/>
                    </a:cubicBezTo>
                    <a:cubicBezTo>
                      <a:pt x="362" y="32"/>
                      <a:pt x="375" y="75"/>
                      <a:pt x="371" y="90"/>
                    </a:cubicBezTo>
                    <a:cubicBezTo>
                      <a:pt x="366" y="106"/>
                      <a:pt x="363" y="122"/>
                      <a:pt x="354" y="128"/>
                    </a:cubicBezTo>
                    <a:cubicBezTo>
                      <a:pt x="344" y="135"/>
                      <a:pt x="335" y="142"/>
                      <a:pt x="333" y="142"/>
                    </a:cubicBezTo>
                    <a:cubicBezTo>
                      <a:pt x="331" y="142"/>
                      <a:pt x="318" y="134"/>
                      <a:pt x="313" y="137"/>
                    </a:cubicBezTo>
                    <a:cubicBezTo>
                      <a:pt x="308" y="141"/>
                      <a:pt x="292" y="160"/>
                      <a:pt x="286" y="165"/>
                    </a:cubicBezTo>
                    <a:cubicBezTo>
                      <a:pt x="280" y="169"/>
                      <a:pt x="278" y="170"/>
                      <a:pt x="278" y="170"/>
                    </a:cubicBezTo>
                    <a:cubicBezTo>
                      <a:pt x="278" y="170"/>
                      <a:pt x="261" y="161"/>
                      <a:pt x="254" y="160"/>
                    </a:cubicBezTo>
                    <a:cubicBezTo>
                      <a:pt x="247" y="159"/>
                      <a:pt x="194" y="185"/>
                      <a:pt x="184" y="202"/>
                    </a:cubicBezTo>
                    <a:cubicBezTo>
                      <a:pt x="173" y="219"/>
                      <a:pt x="127" y="234"/>
                      <a:pt x="121" y="251"/>
                    </a:cubicBezTo>
                    <a:cubicBezTo>
                      <a:pt x="114" y="267"/>
                      <a:pt x="106" y="310"/>
                      <a:pt x="98" y="316"/>
                    </a:cubicBezTo>
                    <a:cubicBezTo>
                      <a:pt x="91" y="323"/>
                      <a:pt x="70" y="310"/>
                      <a:pt x="70" y="308"/>
                    </a:cubicBezTo>
                    <a:cubicBezTo>
                      <a:pt x="69" y="307"/>
                      <a:pt x="42" y="268"/>
                      <a:pt x="42" y="268"/>
                    </a:cubicBezTo>
                    <a:cubicBezTo>
                      <a:pt x="42" y="268"/>
                      <a:pt x="18" y="284"/>
                      <a:pt x="14" y="294"/>
                    </a:cubicBezTo>
                    <a:cubicBezTo>
                      <a:pt x="10" y="305"/>
                      <a:pt x="0" y="316"/>
                      <a:pt x="8" y="320"/>
                    </a:cubicBezTo>
                    <a:cubicBezTo>
                      <a:pt x="15" y="325"/>
                      <a:pt x="42" y="347"/>
                      <a:pt x="54" y="361"/>
                    </a:cubicBezTo>
                    <a:cubicBezTo>
                      <a:pt x="67" y="376"/>
                      <a:pt x="82" y="400"/>
                      <a:pt x="99" y="390"/>
                    </a:cubicBezTo>
                    <a:cubicBezTo>
                      <a:pt x="116" y="379"/>
                      <a:pt x="146" y="348"/>
                      <a:pt x="146" y="348"/>
                    </a:cubicBezTo>
                    <a:cubicBezTo>
                      <a:pt x="146" y="348"/>
                      <a:pt x="150" y="350"/>
                      <a:pt x="146" y="416"/>
                    </a:cubicBezTo>
                    <a:cubicBezTo>
                      <a:pt x="142" y="483"/>
                      <a:pt x="128" y="524"/>
                      <a:pt x="136" y="526"/>
                    </a:cubicBezTo>
                    <a:cubicBezTo>
                      <a:pt x="144" y="529"/>
                      <a:pt x="170" y="524"/>
                      <a:pt x="173" y="501"/>
                    </a:cubicBezTo>
                    <a:cubicBezTo>
                      <a:pt x="177" y="477"/>
                      <a:pt x="179" y="474"/>
                      <a:pt x="179" y="474"/>
                    </a:cubicBezTo>
                    <a:cubicBezTo>
                      <a:pt x="306" y="434"/>
                      <a:pt x="306" y="434"/>
                      <a:pt x="306" y="434"/>
                    </a:cubicBezTo>
                    <a:lnTo>
                      <a:pt x="319" y="437"/>
                    </a:lnTo>
                    <a:close/>
                  </a:path>
                </a:pathLst>
              </a:custGeom>
              <a:solidFill>
                <a:srgbClr val="1F2934"/>
              </a:solidFill>
              <a:ln w="9525">
                <a:noFill/>
                <a:round/>
              </a:ln>
            </p:spPr>
            <p:txBody>
              <a:bodyPr vert="horz" wrap="square" lIns="91440" tIns="45720" rIns="91440" bIns="45720" numCol="1" anchor="t" anchorCtr="0" compatLnSpc="1"/>
              <a:lstStyle/>
              <a:p>
                <a:endParaRPr lang="zh-CN" altLang="en-US"/>
              </a:p>
            </p:txBody>
          </p:sp>
          <p:sp>
            <p:nvSpPr>
              <p:cNvPr id="9" name="364"/>
              <p:cNvSpPr/>
              <p:nvPr/>
            </p:nvSpPr>
            <p:spPr bwMode="auto">
              <a:xfrm>
                <a:off x="22645688" y="18376901"/>
                <a:ext cx="985838" cy="1179513"/>
              </a:xfrm>
              <a:custGeom>
                <a:avLst/>
                <a:gdLst/>
                <a:ahLst/>
                <a:cxnLst>
                  <a:cxn ang="0">
                    <a:pos x="55" y="105"/>
                  </a:cxn>
                  <a:cxn ang="0">
                    <a:pos x="39" y="69"/>
                  </a:cxn>
                  <a:cxn ang="0">
                    <a:pos x="10" y="59"/>
                  </a:cxn>
                  <a:cxn ang="0">
                    <a:pos x="1" y="39"/>
                  </a:cxn>
                  <a:cxn ang="0">
                    <a:pos x="8" y="32"/>
                  </a:cxn>
                  <a:cxn ang="0">
                    <a:pos x="6" y="20"/>
                  </a:cxn>
                  <a:cxn ang="0">
                    <a:pos x="13" y="15"/>
                  </a:cxn>
                  <a:cxn ang="0">
                    <a:pos x="18" y="12"/>
                  </a:cxn>
                  <a:cxn ang="0">
                    <a:pos x="25" y="11"/>
                  </a:cxn>
                  <a:cxn ang="0">
                    <a:pos x="30" y="5"/>
                  </a:cxn>
                  <a:cxn ang="0">
                    <a:pos x="39" y="7"/>
                  </a:cxn>
                  <a:cxn ang="0">
                    <a:pos x="48" y="4"/>
                  </a:cxn>
                  <a:cxn ang="0">
                    <a:pos x="66" y="24"/>
                  </a:cxn>
                  <a:cxn ang="0">
                    <a:pos x="74" y="54"/>
                  </a:cxn>
                  <a:cxn ang="0">
                    <a:pos x="90" y="94"/>
                  </a:cxn>
                  <a:cxn ang="0">
                    <a:pos x="84" y="108"/>
                  </a:cxn>
                  <a:cxn ang="0">
                    <a:pos x="55" y="105"/>
                  </a:cxn>
                </a:cxnLst>
                <a:rect l="0" t="0" r="r" b="b"/>
                <a:pathLst>
                  <a:path w="92" h="110">
                    <a:moveTo>
                      <a:pt x="55" y="105"/>
                    </a:moveTo>
                    <a:cubicBezTo>
                      <a:pt x="51" y="97"/>
                      <a:pt x="41" y="71"/>
                      <a:pt x="39" y="69"/>
                    </a:cubicBezTo>
                    <a:cubicBezTo>
                      <a:pt x="37" y="67"/>
                      <a:pt x="17" y="68"/>
                      <a:pt x="10" y="59"/>
                    </a:cubicBezTo>
                    <a:cubicBezTo>
                      <a:pt x="2" y="51"/>
                      <a:pt x="0" y="43"/>
                      <a:pt x="1" y="39"/>
                    </a:cubicBezTo>
                    <a:cubicBezTo>
                      <a:pt x="3" y="36"/>
                      <a:pt x="8" y="32"/>
                      <a:pt x="8" y="32"/>
                    </a:cubicBezTo>
                    <a:cubicBezTo>
                      <a:pt x="8" y="32"/>
                      <a:pt x="2" y="25"/>
                      <a:pt x="6" y="20"/>
                    </a:cubicBezTo>
                    <a:cubicBezTo>
                      <a:pt x="9" y="15"/>
                      <a:pt x="11" y="14"/>
                      <a:pt x="13" y="15"/>
                    </a:cubicBezTo>
                    <a:cubicBezTo>
                      <a:pt x="16" y="16"/>
                      <a:pt x="14" y="15"/>
                      <a:pt x="18" y="12"/>
                    </a:cubicBezTo>
                    <a:cubicBezTo>
                      <a:pt x="22" y="8"/>
                      <a:pt x="24" y="11"/>
                      <a:pt x="25" y="11"/>
                    </a:cubicBezTo>
                    <a:cubicBezTo>
                      <a:pt x="26" y="12"/>
                      <a:pt x="26" y="5"/>
                      <a:pt x="30" y="5"/>
                    </a:cubicBezTo>
                    <a:cubicBezTo>
                      <a:pt x="34" y="5"/>
                      <a:pt x="39" y="7"/>
                      <a:pt x="39" y="7"/>
                    </a:cubicBezTo>
                    <a:cubicBezTo>
                      <a:pt x="39" y="7"/>
                      <a:pt x="41" y="0"/>
                      <a:pt x="48" y="4"/>
                    </a:cubicBezTo>
                    <a:cubicBezTo>
                      <a:pt x="55" y="8"/>
                      <a:pt x="62" y="12"/>
                      <a:pt x="66" y="24"/>
                    </a:cubicBezTo>
                    <a:cubicBezTo>
                      <a:pt x="71" y="36"/>
                      <a:pt x="70" y="45"/>
                      <a:pt x="74" y="54"/>
                    </a:cubicBezTo>
                    <a:cubicBezTo>
                      <a:pt x="78" y="62"/>
                      <a:pt x="90" y="94"/>
                      <a:pt x="90" y="94"/>
                    </a:cubicBezTo>
                    <a:cubicBezTo>
                      <a:pt x="90" y="94"/>
                      <a:pt x="92" y="106"/>
                      <a:pt x="84" y="108"/>
                    </a:cubicBezTo>
                    <a:cubicBezTo>
                      <a:pt x="75" y="110"/>
                      <a:pt x="55" y="105"/>
                      <a:pt x="55" y="105"/>
                    </a:cubicBezTo>
                    <a:close/>
                  </a:path>
                </a:pathLst>
              </a:custGeom>
              <a:solidFill>
                <a:srgbClr val="ED9366"/>
              </a:solidFill>
              <a:ln w="9525">
                <a:noFill/>
                <a:round/>
              </a:ln>
            </p:spPr>
            <p:txBody>
              <a:bodyPr vert="horz" wrap="square" lIns="91440" tIns="45720" rIns="91440" bIns="45720" numCol="1" anchor="t" anchorCtr="0" compatLnSpc="1"/>
              <a:lstStyle/>
              <a:p>
                <a:endParaRPr lang="zh-CN" altLang="en-US"/>
              </a:p>
            </p:txBody>
          </p:sp>
          <p:sp>
            <p:nvSpPr>
              <p:cNvPr id="10" name="64"/>
              <p:cNvSpPr/>
              <p:nvPr/>
            </p:nvSpPr>
            <p:spPr bwMode="auto">
              <a:xfrm>
                <a:off x="21058188" y="19953288"/>
                <a:ext cx="1158875" cy="1608138"/>
              </a:xfrm>
              <a:custGeom>
                <a:avLst/>
                <a:gdLst/>
                <a:ahLst/>
                <a:cxnLst>
                  <a:cxn ang="0">
                    <a:pos x="103" y="59"/>
                  </a:cxn>
                  <a:cxn ang="0">
                    <a:pos x="102" y="74"/>
                  </a:cxn>
                  <a:cxn ang="0">
                    <a:pos x="100" y="87"/>
                  </a:cxn>
                  <a:cxn ang="0">
                    <a:pos x="97" y="95"/>
                  </a:cxn>
                  <a:cxn ang="0">
                    <a:pos x="96" y="112"/>
                  </a:cxn>
                  <a:cxn ang="0">
                    <a:pos x="71" y="141"/>
                  </a:cxn>
                  <a:cxn ang="0">
                    <a:pos x="38" y="140"/>
                  </a:cxn>
                  <a:cxn ang="0">
                    <a:pos x="31" y="117"/>
                  </a:cxn>
                  <a:cxn ang="0">
                    <a:pos x="19" y="96"/>
                  </a:cxn>
                  <a:cxn ang="0">
                    <a:pos x="15" y="93"/>
                  </a:cxn>
                  <a:cxn ang="0">
                    <a:pos x="16" y="86"/>
                  </a:cxn>
                  <a:cxn ang="0">
                    <a:pos x="13" y="77"/>
                  </a:cxn>
                  <a:cxn ang="0">
                    <a:pos x="10" y="71"/>
                  </a:cxn>
                  <a:cxn ang="0">
                    <a:pos x="6" y="60"/>
                  </a:cxn>
                  <a:cxn ang="0">
                    <a:pos x="10" y="21"/>
                  </a:cxn>
                  <a:cxn ang="0">
                    <a:pos x="52" y="0"/>
                  </a:cxn>
                  <a:cxn ang="0">
                    <a:pos x="70" y="6"/>
                  </a:cxn>
                  <a:cxn ang="0">
                    <a:pos x="93" y="24"/>
                  </a:cxn>
                  <a:cxn ang="0">
                    <a:pos x="103" y="56"/>
                  </a:cxn>
                  <a:cxn ang="0">
                    <a:pos x="103" y="59"/>
                  </a:cxn>
                </a:cxnLst>
                <a:rect l="0" t="0" r="r" b="b"/>
                <a:pathLst>
                  <a:path w="108" h="150">
                    <a:moveTo>
                      <a:pt x="103" y="59"/>
                    </a:moveTo>
                    <a:cubicBezTo>
                      <a:pt x="103" y="64"/>
                      <a:pt x="103" y="69"/>
                      <a:pt x="102" y="74"/>
                    </a:cubicBezTo>
                    <a:cubicBezTo>
                      <a:pt x="100" y="79"/>
                      <a:pt x="100" y="81"/>
                      <a:pt x="100" y="87"/>
                    </a:cubicBezTo>
                    <a:cubicBezTo>
                      <a:pt x="100" y="93"/>
                      <a:pt x="97" y="95"/>
                      <a:pt x="97" y="95"/>
                    </a:cubicBezTo>
                    <a:cubicBezTo>
                      <a:pt x="97" y="95"/>
                      <a:pt x="99" y="104"/>
                      <a:pt x="96" y="112"/>
                    </a:cubicBezTo>
                    <a:cubicBezTo>
                      <a:pt x="94" y="119"/>
                      <a:pt x="91" y="131"/>
                      <a:pt x="71" y="141"/>
                    </a:cubicBezTo>
                    <a:cubicBezTo>
                      <a:pt x="51" y="150"/>
                      <a:pt x="38" y="140"/>
                      <a:pt x="38" y="140"/>
                    </a:cubicBezTo>
                    <a:cubicBezTo>
                      <a:pt x="38" y="140"/>
                      <a:pt x="38" y="123"/>
                      <a:pt x="31" y="117"/>
                    </a:cubicBezTo>
                    <a:cubicBezTo>
                      <a:pt x="25" y="112"/>
                      <a:pt x="19" y="98"/>
                      <a:pt x="19" y="96"/>
                    </a:cubicBezTo>
                    <a:cubicBezTo>
                      <a:pt x="19" y="93"/>
                      <a:pt x="13" y="96"/>
                      <a:pt x="15" y="93"/>
                    </a:cubicBezTo>
                    <a:cubicBezTo>
                      <a:pt x="18" y="90"/>
                      <a:pt x="17" y="89"/>
                      <a:pt x="16" y="86"/>
                    </a:cubicBezTo>
                    <a:cubicBezTo>
                      <a:pt x="15" y="82"/>
                      <a:pt x="13" y="80"/>
                      <a:pt x="13" y="77"/>
                    </a:cubicBezTo>
                    <a:cubicBezTo>
                      <a:pt x="14" y="76"/>
                      <a:pt x="12" y="74"/>
                      <a:pt x="10" y="71"/>
                    </a:cubicBezTo>
                    <a:cubicBezTo>
                      <a:pt x="9" y="68"/>
                      <a:pt x="7" y="64"/>
                      <a:pt x="6" y="60"/>
                    </a:cubicBezTo>
                    <a:cubicBezTo>
                      <a:pt x="4" y="52"/>
                      <a:pt x="0" y="34"/>
                      <a:pt x="10" y="21"/>
                    </a:cubicBezTo>
                    <a:cubicBezTo>
                      <a:pt x="21" y="8"/>
                      <a:pt x="35" y="0"/>
                      <a:pt x="52" y="0"/>
                    </a:cubicBezTo>
                    <a:cubicBezTo>
                      <a:pt x="69" y="0"/>
                      <a:pt x="70" y="6"/>
                      <a:pt x="70" y="6"/>
                    </a:cubicBezTo>
                    <a:cubicBezTo>
                      <a:pt x="70" y="6"/>
                      <a:pt x="79" y="4"/>
                      <a:pt x="93" y="24"/>
                    </a:cubicBezTo>
                    <a:cubicBezTo>
                      <a:pt x="108" y="44"/>
                      <a:pt x="103" y="51"/>
                      <a:pt x="103" y="56"/>
                    </a:cubicBezTo>
                    <a:cubicBezTo>
                      <a:pt x="103" y="57"/>
                      <a:pt x="103" y="58"/>
                      <a:pt x="103" y="59"/>
                    </a:cubicBezTo>
                    <a:close/>
                  </a:path>
                </a:pathLst>
              </a:custGeom>
              <a:solidFill>
                <a:srgbClr val="ED9366"/>
              </a:solidFill>
              <a:ln w="9525">
                <a:noFill/>
                <a:round/>
              </a:ln>
            </p:spPr>
            <p:txBody>
              <a:bodyPr vert="horz" wrap="square" lIns="91440" tIns="45720" rIns="91440" bIns="45720" numCol="1" anchor="t" anchorCtr="0" compatLnSpc="1"/>
              <a:lstStyle/>
              <a:p>
                <a:endParaRPr lang="zh-CN" altLang="en-US"/>
              </a:p>
            </p:txBody>
          </p:sp>
          <p:sp>
            <p:nvSpPr>
              <p:cNvPr id="11" name="53"/>
              <p:cNvSpPr/>
              <p:nvPr/>
            </p:nvSpPr>
            <p:spPr bwMode="auto">
              <a:xfrm>
                <a:off x="21058188" y="19953288"/>
                <a:ext cx="1158875" cy="782638"/>
              </a:xfrm>
              <a:custGeom>
                <a:avLst/>
                <a:gdLst/>
                <a:ahLst/>
                <a:cxnLst>
                  <a:cxn ang="0">
                    <a:pos x="103" y="56"/>
                  </a:cxn>
                  <a:cxn ang="0">
                    <a:pos x="103" y="59"/>
                  </a:cxn>
                  <a:cxn ang="0">
                    <a:pos x="101" y="56"/>
                  </a:cxn>
                  <a:cxn ang="0">
                    <a:pos x="95" y="62"/>
                  </a:cxn>
                  <a:cxn ang="0">
                    <a:pos x="95" y="68"/>
                  </a:cxn>
                  <a:cxn ang="0">
                    <a:pos x="92" y="73"/>
                  </a:cxn>
                  <a:cxn ang="0">
                    <a:pos x="92" y="62"/>
                  </a:cxn>
                  <a:cxn ang="0">
                    <a:pos x="86" y="46"/>
                  </a:cxn>
                  <a:cxn ang="0">
                    <a:pos x="70" y="27"/>
                  </a:cxn>
                  <a:cxn ang="0">
                    <a:pos x="51" y="25"/>
                  </a:cxn>
                  <a:cxn ang="0">
                    <a:pos x="41" y="39"/>
                  </a:cxn>
                  <a:cxn ang="0">
                    <a:pos x="39" y="33"/>
                  </a:cxn>
                  <a:cxn ang="0">
                    <a:pos x="37" y="38"/>
                  </a:cxn>
                  <a:cxn ang="0">
                    <a:pos x="33" y="33"/>
                  </a:cxn>
                  <a:cxn ang="0">
                    <a:pos x="32" y="40"/>
                  </a:cxn>
                  <a:cxn ang="0">
                    <a:pos x="16" y="31"/>
                  </a:cxn>
                  <a:cxn ang="0">
                    <a:pos x="9" y="54"/>
                  </a:cxn>
                  <a:cxn ang="0">
                    <a:pos x="10" y="71"/>
                  </a:cxn>
                  <a:cxn ang="0">
                    <a:pos x="6" y="60"/>
                  </a:cxn>
                  <a:cxn ang="0">
                    <a:pos x="10" y="21"/>
                  </a:cxn>
                  <a:cxn ang="0">
                    <a:pos x="52" y="0"/>
                  </a:cxn>
                  <a:cxn ang="0">
                    <a:pos x="70" y="6"/>
                  </a:cxn>
                  <a:cxn ang="0">
                    <a:pos x="93" y="24"/>
                  </a:cxn>
                  <a:cxn ang="0">
                    <a:pos x="103" y="56"/>
                  </a:cxn>
                </a:cxnLst>
                <a:rect l="0" t="0" r="r" b="b"/>
                <a:pathLst>
                  <a:path w="108" h="73">
                    <a:moveTo>
                      <a:pt x="103" y="56"/>
                    </a:moveTo>
                    <a:cubicBezTo>
                      <a:pt x="103" y="57"/>
                      <a:pt x="103" y="58"/>
                      <a:pt x="103" y="59"/>
                    </a:cubicBezTo>
                    <a:cubicBezTo>
                      <a:pt x="102" y="58"/>
                      <a:pt x="102" y="57"/>
                      <a:pt x="101" y="56"/>
                    </a:cubicBezTo>
                    <a:cubicBezTo>
                      <a:pt x="96" y="48"/>
                      <a:pt x="96" y="61"/>
                      <a:pt x="95" y="62"/>
                    </a:cubicBezTo>
                    <a:cubicBezTo>
                      <a:pt x="95" y="63"/>
                      <a:pt x="96" y="67"/>
                      <a:pt x="95" y="68"/>
                    </a:cubicBezTo>
                    <a:cubicBezTo>
                      <a:pt x="95" y="70"/>
                      <a:pt x="92" y="73"/>
                      <a:pt x="92" y="73"/>
                    </a:cubicBezTo>
                    <a:cubicBezTo>
                      <a:pt x="92" y="73"/>
                      <a:pt x="92" y="70"/>
                      <a:pt x="92" y="62"/>
                    </a:cubicBezTo>
                    <a:cubicBezTo>
                      <a:pt x="92" y="53"/>
                      <a:pt x="89" y="54"/>
                      <a:pt x="86" y="46"/>
                    </a:cubicBezTo>
                    <a:cubicBezTo>
                      <a:pt x="83" y="38"/>
                      <a:pt x="77" y="31"/>
                      <a:pt x="70" y="27"/>
                    </a:cubicBezTo>
                    <a:cubicBezTo>
                      <a:pt x="63" y="23"/>
                      <a:pt x="55" y="24"/>
                      <a:pt x="51" y="25"/>
                    </a:cubicBezTo>
                    <a:cubicBezTo>
                      <a:pt x="46" y="25"/>
                      <a:pt x="42" y="36"/>
                      <a:pt x="41" y="39"/>
                    </a:cubicBezTo>
                    <a:cubicBezTo>
                      <a:pt x="41" y="41"/>
                      <a:pt x="40" y="35"/>
                      <a:pt x="39" y="33"/>
                    </a:cubicBezTo>
                    <a:cubicBezTo>
                      <a:pt x="38" y="30"/>
                      <a:pt x="38" y="38"/>
                      <a:pt x="37" y="38"/>
                    </a:cubicBezTo>
                    <a:cubicBezTo>
                      <a:pt x="35" y="37"/>
                      <a:pt x="34" y="33"/>
                      <a:pt x="33" y="33"/>
                    </a:cubicBezTo>
                    <a:cubicBezTo>
                      <a:pt x="33" y="33"/>
                      <a:pt x="32" y="41"/>
                      <a:pt x="32" y="40"/>
                    </a:cubicBezTo>
                    <a:cubicBezTo>
                      <a:pt x="31" y="38"/>
                      <a:pt x="19" y="30"/>
                      <a:pt x="16" y="31"/>
                    </a:cubicBezTo>
                    <a:cubicBezTo>
                      <a:pt x="14" y="33"/>
                      <a:pt x="11" y="43"/>
                      <a:pt x="9" y="54"/>
                    </a:cubicBezTo>
                    <a:cubicBezTo>
                      <a:pt x="8" y="61"/>
                      <a:pt x="10" y="66"/>
                      <a:pt x="10" y="71"/>
                    </a:cubicBezTo>
                    <a:cubicBezTo>
                      <a:pt x="9" y="68"/>
                      <a:pt x="7" y="64"/>
                      <a:pt x="6" y="60"/>
                    </a:cubicBezTo>
                    <a:cubicBezTo>
                      <a:pt x="4" y="52"/>
                      <a:pt x="0" y="34"/>
                      <a:pt x="10" y="21"/>
                    </a:cubicBezTo>
                    <a:cubicBezTo>
                      <a:pt x="21" y="8"/>
                      <a:pt x="35" y="0"/>
                      <a:pt x="52" y="0"/>
                    </a:cubicBezTo>
                    <a:cubicBezTo>
                      <a:pt x="69" y="0"/>
                      <a:pt x="70" y="6"/>
                      <a:pt x="70" y="6"/>
                    </a:cubicBezTo>
                    <a:cubicBezTo>
                      <a:pt x="70" y="6"/>
                      <a:pt x="79" y="4"/>
                      <a:pt x="93" y="24"/>
                    </a:cubicBezTo>
                    <a:cubicBezTo>
                      <a:pt x="108" y="44"/>
                      <a:pt x="103" y="51"/>
                      <a:pt x="103" y="56"/>
                    </a:cubicBezTo>
                    <a:close/>
                  </a:path>
                </a:pathLst>
              </a:custGeom>
              <a:solidFill>
                <a:srgbClr val="2D1E12"/>
              </a:solidFill>
              <a:ln w="9525">
                <a:noFill/>
                <a:round/>
              </a:ln>
            </p:spPr>
            <p:txBody>
              <a:bodyPr vert="horz" wrap="square" lIns="91440" tIns="45720" rIns="91440" bIns="45720" numCol="1" anchor="t" anchorCtr="0" compatLnSpc="1"/>
              <a:lstStyle/>
              <a:p>
                <a:endParaRPr lang="zh-CN" altLang="en-US"/>
              </a:p>
            </p:txBody>
          </p:sp>
          <p:sp>
            <p:nvSpPr>
              <p:cNvPr id="12" name="42"/>
              <p:cNvSpPr/>
              <p:nvPr/>
            </p:nvSpPr>
            <p:spPr bwMode="auto">
              <a:xfrm>
                <a:off x="19202400" y="21647151"/>
                <a:ext cx="633413" cy="912813"/>
              </a:xfrm>
              <a:custGeom>
                <a:avLst/>
                <a:gdLst/>
                <a:ahLst/>
                <a:cxnLst>
                  <a:cxn ang="0">
                    <a:pos x="57" y="51"/>
                  </a:cxn>
                  <a:cxn ang="0">
                    <a:pos x="57" y="36"/>
                  </a:cxn>
                  <a:cxn ang="0">
                    <a:pos x="58" y="19"/>
                  </a:cxn>
                  <a:cxn ang="0">
                    <a:pos x="43" y="7"/>
                  </a:cxn>
                  <a:cxn ang="0">
                    <a:pos x="38" y="5"/>
                  </a:cxn>
                  <a:cxn ang="0">
                    <a:pos x="27" y="3"/>
                  </a:cxn>
                  <a:cxn ang="0">
                    <a:pos x="26" y="9"/>
                  </a:cxn>
                  <a:cxn ang="0">
                    <a:pos x="16" y="10"/>
                  </a:cxn>
                  <a:cxn ang="0">
                    <a:pos x="16" y="15"/>
                  </a:cxn>
                  <a:cxn ang="0">
                    <a:pos x="8" y="16"/>
                  </a:cxn>
                  <a:cxn ang="0">
                    <a:pos x="8" y="23"/>
                  </a:cxn>
                  <a:cxn ang="0">
                    <a:pos x="2" y="31"/>
                  </a:cxn>
                  <a:cxn ang="0">
                    <a:pos x="14" y="51"/>
                  </a:cxn>
                  <a:cxn ang="0">
                    <a:pos x="35" y="75"/>
                  </a:cxn>
                  <a:cxn ang="0">
                    <a:pos x="42" y="75"/>
                  </a:cxn>
                  <a:cxn ang="0">
                    <a:pos x="57" y="51"/>
                  </a:cxn>
                </a:cxnLst>
                <a:rect l="0" t="0" r="r" b="b"/>
                <a:pathLst>
                  <a:path w="59" h="85">
                    <a:moveTo>
                      <a:pt x="57" y="51"/>
                    </a:moveTo>
                    <a:cubicBezTo>
                      <a:pt x="57" y="48"/>
                      <a:pt x="54" y="43"/>
                      <a:pt x="57" y="36"/>
                    </a:cubicBezTo>
                    <a:cubicBezTo>
                      <a:pt x="59" y="29"/>
                      <a:pt x="59" y="20"/>
                      <a:pt x="58" y="19"/>
                    </a:cubicBezTo>
                    <a:cubicBezTo>
                      <a:pt x="56" y="17"/>
                      <a:pt x="49" y="6"/>
                      <a:pt x="43" y="7"/>
                    </a:cubicBezTo>
                    <a:cubicBezTo>
                      <a:pt x="37" y="8"/>
                      <a:pt x="40" y="7"/>
                      <a:pt x="38" y="5"/>
                    </a:cubicBezTo>
                    <a:cubicBezTo>
                      <a:pt x="35" y="3"/>
                      <a:pt x="31" y="0"/>
                      <a:pt x="27" y="3"/>
                    </a:cubicBezTo>
                    <a:cubicBezTo>
                      <a:pt x="22" y="6"/>
                      <a:pt x="26" y="9"/>
                      <a:pt x="26" y="9"/>
                    </a:cubicBezTo>
                    <a:cubicBezTo>
                      <a:pt x="26" y="9"/>
                      <a:pt x="19" y="4"/>
                      <a:pt x="16" y="10"/>
                    </a:cubicBezTo>
                    <a:cubicBezTo>
                      <a:pt x="15" y="13"/>
                      <a:pt x="16" y="15"/>
                      <a:pt x="16" y="15"/>
                    </a:cubicBezTo>
                    <a:cubicBezTo>
                      <a:pt x="16" y="15"/>
                      <a:pt x="12" y="12"/>
                      <a:pt x="8" y="16"/>
                    </a:cubicBezTo>
                    <a:cubicBezTo>
                      <a:pt x="4" y="19"/>
                      <a:pt x="8" y="23"/>
                      <a:pt x="8" y="23"/>
                    </a:cubicBezTo>
                    <a:cubicBezTo>
                      <a:pt x="8" y="23"/>
                      <a:pt x="0" y="18"/>
                      <a:pt x="2" y="31"/>
                    </a:cubicBezTo>
                    <a:cubicBezTo>
                      <a:pt x="4" y="43"/>
                      <a:pt x="9" y="45"/>
                      <a:pt x="14" y="51"/>
                    </a:cubicBezTo>
                    <a:cubicBezTo>
                      <a:pt x="18" y="56"/>
                      <a:pt x="33" y="66"/>
                      <a:pt x="35" y="75"/>
                    </a:cubicBezTo>
                    <a:cubicBezTo>
                      <a:pt x="37" y="85"/>
                      <a:pt x="40" y="79"/>
                      <a:pt x="42" y="75"/>
                    </a:cubicBezTo>
                    <a:cubicBezTo>
                      <a:pt x="45" y="72"/>
                      <a:pt x="58" y="60"/>
                      <a:pt x="57" y="51"/>
                    </a:cubicBezTo>
                    <a:close/>
                  </a:path>
                </a:pathLst>
              </a:custGeom>
              <a:solidFill>
                <a:srgbClr val="ED9366"/>
              </a:solidFill>
              <a:ln w="9525">
                <a:noFill/>
                <a:round/>
              </a:ln>
            </p:spPr>
            <p:txBody>
              <a:bodyPr vert="horz" wrap="square" lIns="91440" tIns="45720" rIns="91440" bIns="45720" numCol="1" anchor="t" anchorCtr="0" compatLnSpc="1"/>
              <a:lstStyle/>
              <a:p>
                <a:endParaRPr lang="zh-CN" altLang="en-US"/>
              </a:p>
            </p:txBody>
          </p:sp>
          <p:sp>
            <p:nvSpPr>
              <p:cNvPr id="13" name="31"/>
              <p:cNvSpPr/>
              <p:nvPr/>
            </p:nvSpPr>
            <p:spPr bwMode="auto">
              <a:xfrm>
                <a:off x="19470688" y="22129751"/>
                <a:ext cx="376238" cy="419100"/>
              </a:xfrm>
              <a:custGeom>
                <a:avLst/>
                <a:gdLst/>
                <a:ahLst/>
                <a:cxnLst>
                  <a:cxn ang="0">
                    <a:pos x="31" y="0"/>
                  </a:cxn>
                  <a:cxn ang="0">
                    <a:pos x="7" y="23"/>
                  </a:cxn>
                  <a:cxn ang="0">
                    <a:pos x="4" y="27"/>
                  </a:cxn>
                  <a:cxn ang="0">
                    <a:pos x="9" y="39"/>
                  </a:cxn>
                  <a:cxn ang="0">
                    <a:pos x="30" y="18"/>
                  </a:cxn>
                  <a:cxn ang="0">
                    <a:pos x="33" y="7"/>
                  </a:cxn>
                  <a:cxn ang="0">
                    <a:pos x="31" y="0"/>
                  </a:cxn>
                </a:cxnLst>
                <a:rect l="0" t="0" r="r" b="b"/>
                <a:pathLst>
                  <a:path w="35" h="39">
                    <a:moveTo>
                      <a:pt x="31" y="0"/>
                    </a:moveTo>
                    <a:cubicBezTo>
                      <a:pt x="31" y="0"/>
                      <a:pt x="15" y="20"/>
                      <a:pt x="7" y="23"/>
                    </a:cubicBezTo>
                    <a:cubicBezTo>
                      <a:pt x="0" y="27"/>
                      <a:pt x="4" y="27"/>
                      <a:pt x="4" y="27"/>
                    </a:cubicBezTo>
                    <a:cubicBezTo>
                      <a:pt x="9" y="39"/>
                      <a:pt x="9" y="39"/>
                      <a:pt x="9" y="39"/>
                    </a:cubicBezTo>
                    <a:cubicBezTo>
                      <a:pt x="9" y="39"/>
                      <a:pt x="25" y="29"/>
                      <a:pt x="30" y="18"/>
                    </a:cubicBezTo>
                    <a:cubicBezTo>
                      <a:pt x="35" y="8"/>
                      <a:pt x="33" y="7"/>
                      <a:pt x="33" y="7"/>
                    </a:cubicBezTo>
                    <a:lnTo>
                      <a:pt x="31" y="0"/>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sp>
            <p:nvSpPr>
              <p:cNvPr id="14" name="45"/>
              <p:cNvSpPr/>
              <p:nvPr/>
            </p:nvSpPr>
            <p:spPr bwMode="auto">
              <a:xfrm>
                <a:off x="23180675" y="19278601"/>
                <a:ext cx="493713" cy="277813"/>
              </a:xfrm>
              <a:custGeom>
                <a:avLst/>
                <a:gdLst/>
                <a:ahLst/>
                <a:cxnLst>
                  <a:cxn ang="0">
                    <a:pos x="3" y="18"/>
                  </a:cxn>
                  <a:cxn ang="0">
                    <a:pos x="0" y="8"/>
                  </a:cxn>
                  <a:cxn ang="0">
                    <a:pos x="32" y="6"/>
                  </a:cxn>
                  <a:cxn ang="0">
                    <a:pos x="40" y="0"/>
                  </a:cxn>
                  <a:cxn ang="0">
                    <a:pos x="43" y="9"/>
                  </a:cxn>
                  <a:cxn ang="0">
                    <a:pos x="37" y="24"/>
                  </a:cxn>
                  <a:cxn ang="0">
                    <a:pos x="11" y="24"/>
                  </a:cxn>
                  <a:cxn ang="0">
                    <a:pos x="3" y="18"/>
                  </a:cxn>
                </a:cxnLst>
                <a:rect l="0" t="0" r="r" b="b"/>
                <a:pathLst>
                  <a:path w="46" h="26">
                    <a:moveTo>
                      <a:pt x="3" y="18"/>
                    </a:moveTo>
                    <a:cubicBezTo>
                      <a:pt x="0" y="8"/>
                      <a:pt x="0" y="8"/>
                      <a:pt x="0" y="8"/>
                    </a:cubicBezTo>
                    <a:cubicBezTo>
                      <a:pt x="0" y="8"/>
                      <a:pt x="21" y="11"/>
                      <a:pt x="32" y="6"/>
                    </a:cubicBezTo>
                    <a:cubicBezTo>
                      <a:pt x="38" y="3"/>
                      <a:pt x="40" y="0"/>
                      <a:pt x="40" y="0"/>
                    </a:cubicBezTo>
                    <a:cubicBezTo>
                      <a:pt x="43" y="9"/>
                      <a:pt x="43" y="9"/>
                      <a:pt x="43" y="9"/>
                    </a:cubicBezTo>
                    <a:cubicBezTo>
                      <a:pt x="43" y="9"/>
                      <a:pt x="46" y="22"/>
                      <a:pt x="37" y="24"/>
                    </a:cubicBezTo>
                    <a:cubicBezTo>
                      <a:pt x="28" y="26"/>
                      <a:pt x="18" y="26"/>
                      <a:pt x="11" y="24"/>
                    </a:cubicBezTo>
                    <a:cubicBezTo>
                      <a:pt x="4" y="23"/>
                      <a:pt x="4" y="21"/>
                      <a:pt x="3" y="18"/>
                    </a:cubicBez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sp>
            <p:nvSpPr>
              <p:cNvPr id="15" name="75"/>
              <p:cNvSpPr/>
              <p:nvPr/>
            </p:nvSpPr>
            <p:spPr bwMode="auto">
              <a:xfrm>
                <a:off x="21209000" y="21004213"/>
                <a:ext cx="1619250" cy="3409950"/>
              </a:xfrm>
              <a:custGeom>
                <a:avLst/>
                <a:gdLst/>
                <a:ahLst/>
                <a:cxnLst>
                  <a:cxn ang="0">
                    <a:pos x="151" y="280"/>
                  </a:cxn>
                  <a:cxn ang="0">
                    <a:pos x="0" y="318"/>
                  </a:cxn>
                  <a:cxn ang="0">
                    <a:pos x="2" y="307"/>
                  </a:cxn>
                  <a:cxn ang="0">
                    <a:pos x="12" y="201"/>
                  </a:cxn>
                  <a:cxn ang="0">
                    <a:pos x="5" y="112"/>
                  </a:cxn>
                  <a:cxn ang="0">
                    <a:pos x="18" y="46"/>
                  </a:cxn>
                  <a:cxn ang="0">
                    <a:pos x="18" y="46"/>
                  </a:cxn>
                  <a:cxn ang="0">
                    <a:pos x="17" y="35"/>
                  </a:cxn>
                  <a:cxn ang="0">
                    <a:pos x="22" y="27"/>
                  </a:cxn>
                  <a:cxn ang="0">
                    <a:pos x="45" y="27"/>
                  </a:cxn>
                  <a:cxn ang="0">
                    <a:pos x="82" y="4"/>
                  </a:cxn>
                  <a:cxn ang="0">
                    <a:pos x="84" y="0"/>
                  </a:cxn>
                  <a:cxn ang="0">
                    <a:pos x="86" y="8"/>
                  </a:cxn>
                  <a:cxn ang="0">
                    <a:pos x="82" y="25"/>
                  </a:cxn>
                  <a:cxn ang="0">
                    <a:pos x="79" y="33"/>
                  </a:cxn>
                  <a:cxn ang="0">
                    <a:pos x="79" y="39"/>
                  </a:cxn>
                  <a:cxn ang="0">
                    <a:pos x="91" y="105"/>
                  </a:cxn>
                  <a:cxn ang="0">
                    <a:pos x="121" y="198"/>
                  </a:cxn>
                  <a:cxn ang="0">
                    <a:pos x="151" y="280"/>
                  </a:cxn>
                </a:cxnLst>
                <a:rect l="0" t="0" r="r" b="b"/>
                <a:pathLst>
                  <a:path w="151" h="318">
                    <a:moveTo>
                      <a:pt x="151" y="280"/>
                    </a:moveTo>
                    <a:cubicBezTo>
                      <a:pt x="105" y="308"/>
                      <a:pt x="0" y="318"/>
                      <a:pt x="0" y="318"/>
                    </a:cubicBezTo>
                    <a:cubicBezTo>
                      <a:pt x="0" y="318"/>
                      <a:pt x="1" y="314"/>
                      <a:pt x="2" y="307"/>
                    </a:cubicBezTo>
                    <a:cubicBezTo>
                      <a:pt x="5" y="284"/>
                      <a:pt x="13" y="226"/>
                      <a:pt x="12" y="201"/>
                    </a:cubicBezTo>
                    <a:cubicBezTo>
                      <a:pt x="11" y="169"/>
                      <a:pt x="3" y="169"/>
                      <a:pt x="5" y="112"/>
                    </a:cubicBezTo>
                    <a:cubicBezTo>
                      <a:pt x="6" y="74"/>
                      <a:pt x="13" y="54"/>
                      <a:pt x="18" y="46"/>
                    </a:cubicBezTo>
                    <a:cubicBezTo>
                      <a:pt x="18" y="46"/>
                      <a:pt x="18" y="46"/>
                      <a:pt x="18" y="46"/>
                    </a:cubicBezTo>
                    <a:cubicBezTo>
                      <a:pt x="17" y="35"/>
                      <a:pt x="17" y="35"/>
                      <a:pt x="17" y="35"/>
                    </a:cubicBezTo>
                    <a:cubicBezTo>
                      <a:pt x="22" y="27"/>
                      <a:pt x="22" y="27"/>
                      <a:pt x="22" y="27"/>
                    </a:cubicBezTo>
                    <a:cubicBezTo>
                      <a:pt x="22" y="27"/>
                      <a:pt x="32" y="33"/>
                      <a:pt x="45" y="27"/>
                    </a:cubicBezTo>
                    <a:cubicBezTo>
                      <a:pt x="59" y="22"/>
                      <a:pt x="81" y="7"/>
                      <a:pt x="82" y="4"/>
                    </a:cubicBezTo>
                    <a:cubicBezTo>
                      <a:pt x="83" y="1"/>
                      <a:pt x="84" y="0"/>
                      <a:pt x="84" y="0"/>
                    </a:cubicBezTo>
                    <a:cubicBezTo>
                      <a:pt x="84" y="0"/>
                      <a:pt x="86" y="4"/>
                      <a:pt x="86" y="8"/>
                    </a:cubicBezTo>
                    <a:cubicBezTo>
                      <a:pt x="86" y="12"/>
                      <a:pt x="87" y="16"/>
                      <a:pt x="82" y="25"/>
                    </a:cubicBezTo>
                    <a:cubicBezTo>
                      <a:pt x="82" y="25"/>
                      <a:pt x="81" y="27"/>
                      <a:pt x="79" y="33"/>
                    </a:cubicBezTo>
                    <a:cubicBezTo>
                      <a:pt x="79" y="34"/>
                      <a:pt x="79" y="36"/>
                      <a:pt x="79" y="39"/>
                    </a:cubicBezTo>
                    <a:cubicBezTo>
                      <a:pt x="80" y="54"/>
                      <a:pt x="91" y="86"/>
                      <a:pt x="91" y="105"/>
                    </a:cubicBezTo>
                    <a:cubicBezTo>
                      <a:pt x="91" y="127"/>
                      <a:pt x="109" y="181"/>
                      <a:pt x="121" y="198"/>
                    </a:cubicBezTo>
                    <a:cubicBezTo>
                      <a:pt x="133" y="214"/>
                      <a:pt x="145" y="248"/>
                      <a:pt x="151" y="280"/>
                    </a:cubicBez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sp>
            <p:nvSpPr>
              <p:cNvPr id="16" name="7"/>
              <p:cNvSpPr/>
              <p:nvPr/>
            </p:nvSpPr>
            <p:spPr bwMode="auto">
              <a:xfrm>
                <a:off x="21701125" y="21283613"/>
                <a:ext cx="385763" cy="225425"/>
              </a:xfrm>
              <a:custGeom>
                <a:avLst/>
                <a:gdLst/>
                <a:ahLst/>
                <a:cxnLst>
                  <a:cxn ang="0">
                    <a:pos x="0" y="6"/>
                  </a:cxn>
                  <a:cxn ang="0">
                    <a:pos x="7" y="17"/>
                  </a:cxn>
                  <a:cxn ang="0">
                    <a:pos x="35" y="3"/>
                  </a:cxn>
                  <a:cxn ang="0">
                    <a:pos x="32" y="10"/>
                  </a:cxn>
                  <a:cxn ang="0">
                    <a:pos x="5" y="21"/>
                  </a:cxn>
                  <a:cxn ang="0">
                    <a:pos x="0" y="9"/>
                  </a:cxn>
                  <a:cxn ang="0">
                    <a:pos x="0" y="6"/>
                  </a:cxn>
                </a:cxnLst>
                <a:rect l="0" t="0" r="r" b="b"/>
                <a:pathLst>
                  <a:path w="36" h="21">
                    <a:moveTo>
                      <a:pt x="0" y="6"/>
                    </a:moveTo>
                    <a:cubicBezTo>
                      <a:pt x="7" y="17"/>
                      <a:pt x="7" y="17"/>
                      <a:pt x="7" y="17"/>
                    </a:cubicBezTo>
                    <a:cubicBezTo>
                      <a:pt x="7" y="17"/>
                      <a:pt x="34" y="5"/>
                      <a:pt x="35" y="3"/>
                    </a:cubicBezTo>
                    <a:cubicBezTo>
                      <a:pt x="36" y="0"/>
                      <a:pt x="32" y="10"/>
                      <a:pt x="32" y="10"/>
                    </a:cubicBezTo>
                    <a:cubicBezTo>
                      <a:pt x="5" y="21"/>
                      <a:pt x="5" y="21"/>
                      <a:pt x="5" y="21"/>
                    </a:cubicBezTo>
                    <a:cubicBezTo>
                      <a:pt x="0" y="9"/>
                      <a:pt x="0" y="9"/>
                      <a:pt x="0" y="9"/>
                    </a:cubicBezTo>
                    <a:lnTo>
                      <a:pt x="0" y="6"/>
                    </a:lnTo>
                    <a:close/>
                  </a:path>
                </a:pathLst>
              </a:custGeom>
              <a:solidFill>
                <a:srgbClr val="C7D6E2"/>
              </a:solidFill>
              <a:ln w="9525">
                <a:noFill/>
                <a:round/>
              </a:ln>
            </p:spPr>
            <p:txBody>
              <a:bodyPr vert="horz" wrap="square" lIns="91440" tIns="45720" rIns="91440" bIns="45720" numCol="1" anchor="t" anchorCtr="0" compatLnSpc="1"/>
              <a:lstStyle/>
              <a:p>
                <a:endParaRPr lang="zh-CN" altLang="en-US"/>
              </a:p>
            </p:txBody>
          </p:sp>
          <p:sp>
            <p:nvSpPr>
              <p:cNvPr id="17" name="6"/>
              <p:cNvSpPr/>
              <p:nvPr/>
            </p:nvSpPr>
            <p:spPr bwMode="auto">
              <a:xfrm>
                <a:off x="21389975" y="21369338"/>
                <a:ext cx="193675" cy="203200"/>
              </a:xfrm>
              <a:custGeom>
                <a:avLst/>
                <a:gdLst/>
                <a:ahLst/>
                <a:cxnLst>
                  <a:cxn ang="0">
                    <a:pos x="122" y="0"/>
                  </a:cxn>
                  <a:cxn ang="0">
                    <a:pos x="88" y="115"/>
                  </a:cxn>
                  <a:cxn ang="0">
                    <a:pos x="7" y="81"/>
                  </a:cxn>
                  <a:cxn ang="0">
                    <a:pos x="0" y="94"/>
                  </a:cxn>
                  <a:cxn ang="0">
                    <a:pos x="95" y="128"/>
                  </a:cxn>
                  <a:cxn ang="0">
                    <a:pos x="122" y="27"/>
                  </a:cxn>
                  <a:cxn ang="0">
                    <a:pos x="122" y="0"/>
                  </a:cxn>
                </a:cxnLst>
                <a:rect l="0" t="0" r="r" b="b"/>
                <a:pathLst>
                  <a:path w="122" h="128">
                    <a:moveTo>
                      <a:pt x="122" y="0"/>
                    </a:moveTo>
                    <a:lnTo>
                      <a:pt x="88" y="115"/>
                    </a:lnTo>
                    <a:lnTo>
                      <a:pt x="7" y="81"/>
                    </a:lnTo>
                    <a:lnTo>
                      <a:pt x="0" y="94"/>
                    </a:lnTo>
                    <a:lnTo>
                      <a:pt x="95" y="128"/>
                    </a:lnTo>
                    <a:lnTo>
                      <a:pt x="122" y="27"/>
                    </a:lnTo>
                    <a:lnTo>
                      <a:pt x="122" y="0"/>
                    </a:lnTo>
                    <a:close/>
                  </a:path>
                </a:pathLst>
              </a:custGeom>
              <a:solidFill>
                <a:srgbClr val="C7D6E2"/>
              </a:solidFill>
              <a:ln w="9525">
                <a:noFill/>
                <a:round/>
              </a:ln>
            </p:spPr>
            <p:txBody>
              <a:bodyPr vert="horz" wrap="square" lIns="91440" tIns="45720" rIns="91440" bIns="45720" numCol="1" anchor="t" anchorCtr="0" compatLnSpc="1"/>
              <a:lstStyle/>
              <a:p>
                <a:endParaRPr lang="zh-CN" altLang="en-US"/>
              </a:p>
            </p:txBody>
          </p:sp>
          <p:sp>
            <p:nvSpPr>
              <p:cNvPr id="18" name="5"/>
              <p:cNvSpPr/>
              <p:nvPr/>
            </p:nvSpPr>
            <p:spPr bwMode="auto">
              <a:xfrm>
                <a:off x="21551900" y="21358226"/>
                <a:ext cx="214313" cy="193675"/>
              </a:xfrm>
              <a:custGeom>
                <a:avLst/>
                <a:gdLst/>
                <a:ahLst/>
                <a:cxnLst>
                  <a:cxn ang="0">
                    <a:pos x="3" y="17"/>
                  </a:cxn>
                  <a:cxn ang="0">
                    <a:pos x="18" y="10"/>
                  </a:cxn>
                  <a:cxn ang="0">
                    <a:pos x="14" y="1"/>
                  </a:cxn>
                  <a:cxn ang="0">
                    <a:pos x="3" y="2"/>
                  </a:cxn>
                  <a:cxn ang="0">
                    <a:pos x="0" y="11"/>
                  </a:cxn>
                  <a:cxn ang="0">
                    <a:pos x="3" y="17"/>
                  </a:cxn>
                </a:cxnLst>
                <a:rect l="0" t="0" r="r" b="b"/>
                <a:pathLst>
                  <a:path w="20" h="18">
                    <a:moveTo>
                      <a:pt x="3" y="17"/>
                    </a:moveTo>
                    <a:cubicBezTo>
                      <a:pt x="10" y="17"/>
                      <a:pt x="20" y="14"/>
                      <a:pt x="18" y="10"/>
                    </a:cubicBezTo>
                    <a:cubicBezTo>
                      <a:pt x="17" y="7"/>
                      <a:pt x="15" y="2"/>
                      <a:pt x="14" y="1"/>
                    </a:cubicBezTo>
                    <a:cubicBezTo>
                      <a:pt x="13" y="0"/>
                      <a:pt x="5" y="0"/>
                      <a:pt x="3" y="2"/>
                    </a:cubicBezTo>
                    <a:cubicBezTo>
                      <a:pt x="2" y="4"/>
                      <a:pt x="0" y="8"/>
                      <a:pt x="0" y="11"/>
                    </a:cubicBezTo>
                    <a:cubicBezTo>
                      <a:pt x="1" y="15"/>
                      <a:pt x="1" y="18"/>
                      <a:pt x="3" y="17"/>
                    </a:cubicBezTo>
                    <a:close/>
                  </a:path>
                </a:pathLst>
              </a:custGeom>
              <a:solidFill>
                <a:srgbClr val="C63300"/>
              </a:solidFill>
              <a:ln w="9525">
                <a:noFill/>
                <a:round/>
              </a:ln>
            </p:spPr>
            <p:txBody>
              <a:bodyPr vert="horz" wrap="square" lIns="91440" tIns="45720" rIns="91440" bIns="45720" numCol="1" anchor="t" anchorCtr="0" compatLnSpc="1"/>
              <a:lstStyle/>
              <a:p>
                <a:endParaRPr lang="zh-CN" altLang="en-US"/>
              </a:p>
            </p:txBody>
          </p:sp>
          <p:sp>
            <p:nvSpPr>
              <p:cNvPr id="19" name="4"/>
              <p:cNvSpPr/>
              <p:nvPr/>
            </p:nvSpPr>
            <p:spPr bwMode="auto">
              <a:xfrm>
                <a:off x="21389975" y="21475701"/>
                <a:ext cx="419100" cy="2295525"/>
              </a:xfrm>
              <a:custGeom>
                <a:avLst/>
                <a:gdLst/>
                <a:ahLst/>
                <a:cxnLst>
                  <a:cxn ang="0">
                    <a:pos x="31" y="0"/>
                  </a:cxn>
                  <a:cxn ang="0">
                    <a:pos x="34" y="61"/>
                  </a:cxn>
                  <a:cxn ang="0">
                    <a:pos x="36" y="159"/>
                  </a:cxn>
                  <a:cxn ang="0">
                    <a:pos x="18" y="214"/>
                  </a:cxn>
                  <a:cxn ang="0">
                    <a:pos x="0" y="179"/>
                  </a:cxn>
                  <a:cxn ang="0">
                    <a:pos x="12" y="65"/>
                  </a:cxn>
                  <a:cxn ang="0">
                    <a:pos x="18" y="3"/>
                  </a:cxn>
                  <a:cxn ang="0">
                    <a:pos x="31" y="0"/>
                  </a:cxn>
                </a:cxnLst>
                <a:rect l="0" t="0" r="r" b="b"/>
                <a:pathLst>
                  <a:path w="39" h="214">
                    <a:moveTo>
                      <a:pt x="31" y="0"/>
                    </a:moveTo>
                    <a:cubicBezTo>
                      <a:pt x="33" y="10"/>
                      <a:pt x="31" y="26"/>
                      <a:pt x="34" y="61"/>
                    </a:cubicBezTo>
                    <a:cubicBezTo>
                      <a:pt x="36" y="95"/>
                      <a:pt x="33" y="136"/>
                      <a:pt x="36" y="159"/>
                    </a:cubicBezTo>
                    <a:cubicBezTo>
                      <a:pt x="39" y="182"/>
                      <a:pt x="18" y="214"/>
                      <a:pt x="18" y="214"/>
                    </a:cubicBezTo>
                    <a:cubicBezTo>
                      <a:pt x="0" y="179"/>
                      <a:pt x="0" y="179"/>
                      <a:pt x="0" y="179"/>
                    </a:cubicBezTo>
                    <a:cubicBezTo>
                      <a:pt x="0" y="179"/>
                      <a:pt x="10" y="96"/>
                      <a:pt x="12" y="65"/>
                    </a:cubicBezTo>
                    <a:cubicBezTo>
                      <a:pt x="15" y="33"/>
                      <a:pt x="18" y="3"/>
                      <a:pt x="18" y="3"/>
                    </a:cubicBezTo>
                    <a:lnTo>
                      <a:pt x="31" y="0"/>
                    </a:lnTo>
                    <a:close/>
                  </a:path>
                </a:pathLst>
              </a:custGeom>
              <a:solidFill>
                <a:srgbClr val="C63300"/>
              </a:solidFill>
              <a:ln w="9525">
                <a:noFill/>
                <a:round/>
              </a:ln>
            </p:spPr>
            <p:txBody>
              <a:bodyPr vert="horz" wrap="square" lIns="91440" tIns="45720" rIns="91440" bIns="45720" numCol="1" anchor="t" anchorCtr="0" compatLnSpc="1"/>
              <a:lstStyle/>
              <a:p>
                <a:endParaRPr lang="zh-CN" altLang="en-US"/>
              </a:p>
            </p:txBody>
          </p:sp>
          <p:sp>
            <p:nvSpPr>
              <p:cNvPr id="20" name="3"/>
              <p:cNvSpPr/>
              <p:nvPr/>
            </p:nvSpPr>
            <p:spPr bwMode="auto">
              <a:xfrm>
                <a:off x="21209000" y="21423313"/>
                <a:ext cx="1619250" cy="2990850"/>
              </a:xfrm>
              <a:custGeom>
                <a:avLst/>
                <a:gdLst/>
                <a:ahLst/>
                <a:cxnLst>
                  <a:cxn ang="0">
                    <a:pos x="151" y="241"/>
                  </a:cxn>
                  <a:cxn ang="0">
                    <a:pos x="0" y="279"/>
                  </a:cxn>
                  <a:cxn ang="0">
                    <a:pos x="2" y="268"/>
                  </a:cxn>
                  <a:cxn ang="0">
                    <a:pos x="72" y="258"/>
                  </a:cxn>
                  <a:cxn ang="0">
                    <a:pos x="120" y="236"/>
                  </a:cxn>
                  <a:cxn ang="0">
                    <a:pos x="124" y="233"/>
                  </a:cxn>
                  <a:cxn ang="0">
                    <a:pos x="120" y="226"/>
                  </a:cxn>
                  <a:cxn ang="0">
                    <a:pos x="100" y="201"/>
                  </a:cxn>
                  <a:cxn ang="0">
                    <a:pos x="109" y="188"/>
                  </a:cxn>
                  <a:cxn ang="0">
                    <a:pos x="95" y="171"/>
                  </a:cxn>
                  <a:cxn ang="0">
                    <a:pos x="84" y="151"/>
                  </a:cxn>
                  <a:cxn ang="0">
                    <a:pos x="92" y="105"/>
                  </a:cxn>
                  <a:cxn ang="0">
                    <a:pos x="81" y="71"/>
                  </a:cxn>
                  <a:cxn ang="0">
                    <a:pos x="76" y="45"/>
                  </a:cxn>
                  <a:cxn ang="0">
                    <a:pos x="76" y="27"/>
                  </a:cxn>
                  <a:cxn ang="0">
                    <a:pos x="79" y="0"/>
                  </a:cxn>
                  <a:cxn ang="0">
                    <a:pos x="91" y="66"/>
                  </a:cxn>
                  <a:cxn ang="0">
                    <a:pos x="121" y="159"/>
                  </a:cxn>
                  <a:cxn ang="0">
                    <a:pos x="151" y="241"/>
                  </a:cxn>
                </a:cxnLst>
                <a:rect l="0" t="0" r="r" b="b"/>
                <a:pathLst>
                  <a:path w="151" h="279">
                    <a:moveTo>
                      <a:pt x="151" y="241"/>
                    </a:moveTo>
                    <a:cubicBezTo>
                      <a:pt x="105" y="269"/>
                      <a:pt x="0" y="279"/>
                      <a:pt x="0" y="279"/>
                    </a:cubicBezTo>
                    <a:cubicBezTo>
                      <a:pt x="0" y="279"/>
                      <a:pt x="1" y="275"/>
                      <a:pt x="2" y="268"/>
                    </a:cubicBezTo>
                    <a:cubicBezTo>
                      <a:pt x="15" y="266"/>
                      <a:pt x="54" y="264"/>
                      <a:pt x="72" y="258"/>
                    </a:cubicBezTo>
                    <a:cubicBezTo>
                      <a:pt x="92" y="251"/>
                      <a:pt x="109" y="247"/>
                      <a:pt x="120" y="236"/>
                    </a:cubicBezTo>
                    <a:cubicBezTo>
                      <a:pt x="122" y="234"/>
                      <a:pt x="123" y="233"/>
                      <a:pt x="124" y="233"/>
                    </a:cubicBezTo>
                    <a:cubicBezTo>
                      <a:pt x="123" y="233"/>
                      <a:pt x="120" y="233"/>
                      <a:pt x="120" y="226"/>
                    </a:cubicBezTo>
                    <a:cubicBezTo>
                      <a:pt x="118" y="213"/>
                      <a:pt x="89" y="208"/>
                      <a:pt x="100" y="201"/>
                    </a:cubicBezTo>
                    <a:cubicBezTo>
                      <a:pt x="111" y="195"/>
                      <a:pt x="121" y="196"/>
                      <a:pt x="109" y="188"/>
                    </a:cubicBezTo>
                    <a:cubicBezTo>
                      <a:pt x="97" y="180"/>
                      <a:pt x="98" y="179"/>
                      <a:pt x="95" y="171"/>
                    </a:cubicBezTo>
                    <a:cubicBezTo>
                      <a:pt x="92" y="163"/>
                      <a:pt x="79" y="160"/>
                      <a:pt x="84" y="151"/>
                    </a:cubicBezTo>
                    <a:cubicBezTo>
                      <a:pt x="88" y="142"/>
                      <a:pt x="97" y="119"/>
                      <a:pt x="92" y="105"/>
                    </a:cubicBezTo>
                    <a:cubicBezTo>
                      <a:pt x="87" y="91"/>
                      <a:pt x="79" y="87"/>
                      <a:pt x="81" y="71"/>
                    </a:cubicBezTo>
                    <a:cubicBezTo>
                      <a:pt x="83" y="55"/>
                      <a:pt x="77" y="54"/>
                      <a:pt x="76" y="45"/>
                    </a:cubicBezTo>
                    <a:cubicBezTo>
                      <a:pt x="75" y="36"/>
                      <a:pt x="75" y="39"/>
                      <a:pt x="76" y="27"/>
                    </a:cubicBezTo>
                    <a:cubicBezTo>
                      <a:pt x="77" y="16"/>
                      <a:pt x="74" y="4"/>
                      <a:pt x="79" y="0"/>
                    </a:cubicBezTo>
                    <a:cubicBezTo>
                      <a:pt x="80" y="15"/>
                      <a:pt x="91" y="47"/>
                      <a:pt x="91" y="66"/>
                    </a:cubicBezTo>
                    <a:cubicBezTo>
                      <a:pt x="91" y="88"/>
                      <a:pt x="109" y="142"/>
                      <a:pt x="121" y="159"/>
                    </a:cubicBezTo>
                    <a:cubicBezTo>
                      <a:pt x="133" y="175"/>
                      <a:pt x="145" y="209"/>
                      <a:pt x="151" y="241"/>
                    </a:cubicBezTo>
                    <a:close/>
                  </a:path>
                </a:pathLst>
              </a:custGeom>
              <a:solidFill>
                <a:srgbClr val="C7D6E2"/>
              </a:solidFill>
              <a:ln w="9525">
                <a:noFill/>
                <a:round/>
              </a:ln>
            </p:spPr>
            <p:txBody>
              <a:bodyPr vert="horz" wrap="square" lIns="91440" tIns="45720" rIns="91440" bIns="45720" numCol="1" anchor="t" anchorCtr="0" compatLnSpc="1"/>
              <a:lstStyle/>
              <a:p>
                <a:endParaRPr lang="zh-CN" altLang="en-US"/>
              </a:p>
            </p:txBody>
          </p:sp>
        </p:grpSp>
      </p:grpSp>
      <p:cxnSp>
        <p:nvCxnSpPr>
          <p:cNvPr id="57" name="直接连接符 5"/>
          <p:cNvCxnSpPr/>
          <p:nvPr/>
        </p:nvCxnSpPr>
        <p:spPr>
          <a:xfrm>
            <a:off x="4997082" y="3108600"/>
            <a:ext cx="6320205" cy="0"/>
          </a:xfrm>
          <a:prstGeom prst="line">
            <a:avLst/>
          </a:prstGeom>
          <a:ln w="952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58" name="组合 106"/>
          <p:cNvGrpSpPr/>
          <p:nvPr/>
        </p:nvGrpSpPr>
        <p:grpSpPr>
          <a:xfrm>
            <a:off x="5024131" y="2117510"/>
            <a:ext cx="6293157" cy="851900"/>
            <a:chOff x="1085273" y="2349127"/>
            <a:chExt cx="6293157" cy="851900"/>
          </a:xfrm>
        </p:grpSpPr>
        <p:sp>
          <p:nvSpPr>
            <p:cNvPr id="59" name="文本框 58"/>
            <p:cNvSpPr txBox="1"/>
            <p:nvPr/>
          </p:nvSpPr>
          <p:spPr>
            <a:xfrm>
              <a:off x="1085274" y="2349127"/>
              <a:ext cx="4198104"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latin typeface="Century Gothic" panose="020B0502020202020204" pitchFamily="34" charset="0"/>
                </a:rPr>
                <a:t>标题文字添加此处</a:t>
              </a:r>
            </a:p>
          </p:txBody>
        </p:sp>
        <p:sp>
          <p:nvSpPr>
            <p:cNvPr id="60" name="文本框 59"/>
            <p:cNvSpPr txBox="1"/>
            <p:nvPr/>
          </p:nvSpPr>
          <p:spPr>
            <a:xfrm>
              <a:off x="1085273" y="2687681"/>
              <a:ext cx="6293157" cy="513346"/>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en-US" altLang="zh-CN" sz="1200" dirty="0">
                  <a:solidFill>
                    <a:schemeClr val="bg1">
                      <a:lumMod val="50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grpSp>
      <p:grpSp>
        <p:nvGrpSpPr>
          <p:cNvPr id="61" name="组合 113"/>
          <p:cNvGrpSpPr/>
          <p:nvPr/>
        </p:nvGrpSpPr>
        <p:grpSpPr>
          <a:xfrm>
            <a:off x="5024131" y="3573154"/>
            <a:ext cx="2979558" cy="939293"/>
            <a:chOff x="5024131" y="3239657"/>
            <a:chExt cx="2979558" cy="939293"/>
          </a:xfrm>
        </p:grpSpPr>
        <p:sp>
          <p:nvSpPr>
            <p:cNvPr id="62" name="圆角矩形 61"/>
            <p:cNvSpPr/>
            <p:nvPr/>
          </p:nvSpPr>
          <p:spPr>
            <a:xfrm>
              <a:off x="5024131" y="3239657"/>
              <a:ext cx="2215765" cy="38251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3" name="组合 109"/>
            <p:cNvGrpSpPr/>
            <p:nvPr/>
          </p:nvGrpSpPr>
          <p:grpSpPr>
            <a:xfrm>
              <a:off x="5024131" y="3263597"/>
              <a:ext cx="2979558" cy="915353"/>
              <a:chOff x="1085273" y="2359885"/>
              <a:chExt cx="2979558" cy="915353"/>
            </a:xfrm>
          </p:grpSpPr>
          <p:sp>
            <p:nvSpPr>
              <p:cNvPr id="64" name="文本框 63"/>
              <p:cNvSpPr txBox="1"/>
              <p:nvPr/>
            </p:nvSpPr>
            <p:spPr>
              <a:xfrm>
                <a:off x="1225123" y="2359885"/>
                <a:ext cx="1936066"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bg1"/>
                    </a:solidFill>
                    <a:latin typeface="Century Gothic" panose="020B0502020202020204" pitchFamily="34" charset="0"/>
                  </a:rPr>
                  <a:t>标题文字添加此处</a:t>
                </a:r>
              </a:p>
            </p:txBody>
          </p:sp>
          <p:sp>
            <p:nvSpPr>
              <p:cNvPr id="65" name="文本框 64"/>
              <p:cNvSpPr txBox="1"/>
              <p:nvPr/>
            </p:nvSpPr>
            <p:spPr>
              <a:xfrm>
                <a:off x="1085273" y="2796902"/>
                <a:ext cx="2979558" cy="478336"/>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en-US" altLang="zh-CN" sz="1100" dirty="0">
                    <a:solidFill>
                      <a:schemeClr val="tx1">
                        <a:lumMod val="50000"/>
                        <a:lumOff val="50000"/>
                      </a:schemeClr>
                    </a:solidFill>
                    <a:latin typeface="Century Gothic" panose="020B0502020202020204" pitchFamily="34" charset="0"/>
                    <a:ea typeface="+mj-ea"/>
                  </a:rPr>
                  <a:t>or print the presentation and make it into a film to be used in a wider field</a:t>
                </a:r>
              </a:p>
            </p:txBody>
          </p:sp>
        </p:grpSp>
      </p:grpSp>
      <p:grpSp>
        <p:nvGrpSpPr>
          <p:cNvPr id="66" name="组合 129"/>
          <p:cNvGrpSpPr/>
          <p:nvPr/>
        </p:nvGrpSpPr>
        <p:grpSpPr>
          <a:xfrm>
            <a:off x="8337729" y="3573154"/>
            <a:ext cx="2979558" cy="939293"/>
            <a:chOff x="5024131" y="3239657"/>
            <a:chExt cx="2979558" cy="939293"/>
          </a:xfrm>
        </p:grpSpPr>
        <p:sp>
          <p:nvSpPr>
            <p:cNvPr id="67" name="圆角矩形 66"/>
            <p:cNvSpPr/>
            <p:nvPr/>
          </p:nvSpPr>
          <p:spPr>
            <a:xfrm>
              <a:off x="5024131" y="3239657"/>
              <a:ext cx="2215765" cy="38251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131"/>
            <p:cNvGrpSpPr/>
            <p:nvPr/>
          </p:nvGrpSpPr>
          <p:grpSpPr>
            <a:xfrm>
              <a:off x="5024131" y="3263597"/>
              <a:ext cx="2979558" cy="915353"/>
              <a:chOff x="1085273" y="2359885"/>
              <a:chExt cx="2979558" cy="915353"/>
            </a:xfrm>
          </p:grpSpPr>
          <p:sp>
            <p:nvSpPr>
              <p:cNvPr id="69" name="文本框 68"/>
              <p:cNvSpPr txBox="1"/>
              <p:nvPr/>
            </p:nvSpPr>
            <p:spPr>
              <a:xfrm>
                <a:off x="1225123" y="2359885"/>
                <a:ext cx="1936066"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bg1"/>
                    </a:solidFill>
                    <a:latin typeface="Century Gothic" panose="020B0502020202020204" pitchFamily="34" charset="0"/>
                  </a:rPr>
                  <a:t>标题文字添加此处</a:t>
                </a:r>
              </a:p>
            </p:txBody>
          </p:sp>
          <p:sp>
            <p:nvSpPr>
              <p:cNvPr id="70" name="文本框 69"/>
              <p:cNvSpPr txBox="1"/>
              <p:nvPr/>
            </p:nvSpPr>
            <p:spPr>
              <a:xfrm>
                <a:off x="1085273" y="2796902"/>
                <a:ext cx="2979558" cy="478336"/>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en-US" altLang="zh-CN" sz="1100" dirty="0">
                    <a:solidFill>
                      <a:schemeClr val="tx1">
                        <a:lumMod val="50000"/>
                        <a:lumOff val="50000"/>
                      </a:schemeClr>
                    </a:solidFill>
                    <a:latin typeface="Century Gothic" panose="020B0502020202020204" pitchFamily="34" charset="0"/>
                    <a:ea typeface="+mj-ea"/>
                  </a:rPr>
                  <a:t>or print the presentation and make it into a film to be used in a wider field</a:t>
                </a:r>
              </a:p>
            </p:txBody>
          </p:sp>
        </p:grpSp>
      </p:grpSp>
      <p:grpSp>
        <p:nvGrpSpPr>
          <p:cNvPr id="71" name="组合 134"/>
          <p:cNvGrpSpPr/>
          <p:nvPr/>
        </p:nvGrpSpPr>
        <p:grpSpPr>
          <a:xfrm>
            <a:off x="5024131" y="4821262"/>
            <a:ext cx="2979558" cy="939293"/>
            <a:chOff x="5024131" y="3239657"/>
            <a:chExt cx="2979558" cy="939293"/>
          </a:xfrm>
        </p:grpSpPr>
        <p:sp>
          <p:nvSpPr>
            <p:cNvPr id="72" name="圆角矩形 71"/>
            <p:cNvSpPr/>
            <p:nvPr/>
          </p:nvSpPr>
          <p:spPr>
            <a:xfrm>
              <a:off x="5024131" y="3239657"/>
              <a:ext cx="2215765" cy="38251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3" name="组合 136"/>
            <p:cNvGrpSpPr/>
            <p:nvPr/>
          </p:nvGrpSpPr>
          <p:grpSpPr>
            <a:xfrm>
              <a:off x="5024131" y="3263597"/>
              <a:ext cx="2979558" cy="915353"/>
              <a:chOff x="1085273" y="2359885"/>
              <a:chExt cx="2979558" cy="915353"/>
            </a:xfrm>
          </p:grpSpPr>
          <p:sp>
            <p:nvSpPr>
              <p:cNvPr id="74" name="文本框 73"/>
              <p:cNvSpPr txBox="1"/>
              <p:nvPr/>
            </p:nvSpPr>
            <p:spPr>
              <a:xfrm>
                <a:off x="1225123" y="2359885"/>
                <a:ext cx="1936066"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bg1"/>
                    </a:solidFill>
                    <a:latin typeface="Century Gothic" panose="020B0502020202020204" pitchFamily="34" charset="0"/>
                  </a:rPr>
                  <a:t>标题文字添加此处</a:t>
                </a:r>
              </a:p>
            </p:txBody>
          </p:sp>
          <p:sp>
            <p:nvSpPr>
              <p:cNvPr id="75" name="文本框 74"/>
              <p:cNvSpPr txBox="1"/>
              <p:nvPr/>
            </p:nvSpPr>
            <p:spPr>
              <a:xfrm>
                <a:off x="1085273" y="2796902"/>
                <a:ext cx="2979558" cy="478336"/>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en-US" altLang="zh-CN" sz="1100" dirty="0">
                    <a:solidFill>
                      <a:schemeClr val="tx1">
                        <a:lumMod val="50000"/>
                        <a:lumOff val="50000"/>
                      </a:schemeClr>
                    </a:solidFill>
                    <a:latin typeface="Century Gothic" panose="020B0502020202020204" pitchFamily="34" charset="0"/>
                    <a:ea typeface="+mj-ea"/>
                  </a:rPr>
                  <a:t>or print the presentation and make it into a film to be used in a wider field</a:t>
                </a:r>
              </a:p>
            </p:txBody>
          </p:sp>
        </p:grpSp>
      </p:grpSp>
      <p:grpSp>
        <p:nvGrpSpPr>
          <p:cNvPr id="76" name="组合 139"/>
          <p:cNvGrpSpPr/>
          <p:nvPr/>
        </p:nvGrpSpPr>
        <p:grpSpPr>
          <a:xfrm>
            <a:off x="8337729" y="4821262"/>
            <a:ext cx="2979558" cy="939293"/>
            <a:chOff x="5024131" y="3239657"/>
            <a:chExt cx="2979558" cy="939293"/>
          </a:xfrm>
        </p:grpSpPr>
        <p:sp>
          <p:nvSpPr>
            <p:cNvPr id="77" name="圆角矩形 76"/>
            <p:cNvSpPr/>
            <p:nvPr/>
          </p:nvSpPr>
          <p:spPr>
            <a:xfrm>
              <a:off x="5024131" y="3239657"/>
              <a:ext cx="2215765" cy="38251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141"/>
            <p:cNvGrpSpPr/>
            <p:nvPr/>
          </p:nvGrpSpPr>
          <p:grpSpPr>
            <a:xfrm>
              <a:off x="5024131" y="3263597"/>
              <a:ext cx="2979558" cy="915353"/>
              <a:chOff x="1085273" y="2359885"/>
              <a:chExt cx="2979558" cy="915353"/>
            </a:xfrm>
          </p:grpSpPr>
          <p:sp>
            <p:nvSpPr>
              <p:cNvPr id="79" name="文本框 78"/>
              <p:cNvSpPr txBox="1"/>
              <p:nvPr/>
            </p:nvSpPr>
            <p:spPr>
              <a:xfrm>
                <a:off x="1225123" y="2359885"/>
                <a:ext cx="1936066"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bg1"/>
                    </a:solidFill>
                    <a:latin typeface="Century Gothic" panose="020B0502020202020204" pitchFamily="34" charset="0"/>
                  </a:rPr>
                  <a:t>标题文字添加此处</a:t>
                </a:r>
              </a:p>
            </p:txBody>
          </p:sp>
          <p:sp>
            <p:nvSpPr>
              <p:cNvPr id="80" name="文本框 79"/>
              <p:cNvSpPr txBox="1"/>
              <p:nvPr/>
            </p:nvSpPr>
            <p:spPr>
              <a:xfrm>
                <a:off x="1085273" y="2796902"/>
                <a:ext cx="2979558" cy="478336"/>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en-US" altLang="zh-CN" sz="1100" dirty="0">
                    <a:solidFill>
                      <a:schemeClr val="tx1">
                        <a:lumMod val="50000"/>
                        <a:lumOff val="50000"/>
                      </a:schemeClr>
                    </a:solidFill>
                    <a:latin typeface="Century Gothic" panose="020B0502020202020204" pitchFamily="34" charset="0"/>
                    <a:ea typeface="+mj-ea"/>
                  </a:rPr>
                  <a:t>or print the presentation and make it into a film to be used in a wider field</a:t>
                </a:r>
              </a:p>
            </p:txBody>
          </p:sp>
        </p:gr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24"/>
          <p:cNvSpPr txBox="1"/>
          <p:nvPr/>
        </p:nvSpPr>
        <p:spPr>
          <a:xfrm>
            <a:off x="7850370" y="1566023"/>
            <a:ext cx="3725527" cy="864096"/>
          </a:xfrm>
          <a:prstGeom prst="rect">
            <a:avLst/>
          </a:prstGeom>
          <a:noFill/>
          <a:ln w="9525">
            <a:solidFill>
              <a:schemeClr val="accent1"/>
            </a:solidFill>
          </a:ln>
        </p:spPr>
        <p:txBody>
          <a:bodyPr wrap="square" lIns="90000" tIns="46800" rIns="90000" bIns="46800" rtlCol="0" anchor="ctr">
            <a:normAutofit/>
          </a:bodyPr>
          <a:lstStyle>
            <a:defPPr>
              <a:defRPr lang="en-US"/>
            </a:defPPr>
            <a:lvl1pPr>
              <a:defRPr sz="1800">
                <a:solidFill>
                  <a:schemeClr val="tx1">
                    <a:lumMod val="75000"/>
                    <a:lumOff val="25000"/>
                  </a:schemeClr>
                </a:solidFill>
              </a:defRPr>
            </a:lvl1pPr>
            <a:lvl2pPr marL="609600" algn="l" defTabSz="608965" rtl="0" eaLnBrk="1" latinLnBrk="0" hangingPunct="1">
              <a:defRPr sz="2400" kern="1200">
                <a:solidFill>
                  <a:schemeClr val="tx1"/>
                </a:solidFill>
              </a:defRPr>
            </a:lvl2pPr>
            <a:lvl3pPr marL="1219200" algn="l" defTabSz="608965" rtl="0" eaLnBrk="1" latinLnBrk="0" hangingPunct="1">
              <a:defRPr sz="2400" kern="1200">
                <a:solidFill>
                  <a:schemeClr val="tx1"/>
                </a:solidFill>
              </a:defRPr>
            </a:lvl3pPr>
            <a:lvl4pPr marL="1828800" algn="l" defTabSz="608965" rtl="0" eaLnBrk="1" latinLnBrk="0" hangingPunct="1">
              <a:defRPr sz="2400" kern="1200">
                <a:solidFill>
                  <a:schemeClr val="tx1"/>
                </a:solidFill>
              </a:defRPr>
            </a:lvl4pPr>
            <a:lvl5pPr marL="2438400" algn="l" defTabSz="608965" rtl="0" eaLnBrk="1" latinLnBrk="0" hangingPunct="1">
              <a:defRPr sz="2400" kern="1200">
                <a:solidFill>
                  <a:schemeClr val="tx1"/>
                </a:solidFill>
              </a:defRPr>
            </a:lvl5pPr>
            <a:lvl6pPr marL="3048000" algn="l" defTabSz="608965" rtl="0" eaLnBrk="1" latinLnBrk="0" hangingPunct="1">
              <a:defRPr sz="2400" kern="1200">
                <a:solidFill>
                  <a:schemeClr val="tx1"/>
                </a:solidFill>
              </a:defRPr>
            </a:lvl6pPr>
            <a:lvl7pPr marL="3657600" algn="l" defTabSz="608965" rtl="0" eaLnBrk="1" latinLnBrk="0" hangingPunct="1">
              <a:defRPr sz="2400" kern="1200">
                <a:solidFill>
                  <a:schemeClr val="tx1"/>
                </a:solidFill>
              </a:defRPr>
            </a:lvl7pPr>
            <a:lvl8pPr marL="4267200" algn="l" defTabSz="608965" rtl="0" eaLnBrk="1" latinLnBrk="0" hangingPunct="1">
              <a:defRPr sz="2400" kern="1200">
                <a:solidFill>
                  <a:schemeClr val="tx1"/>
                </a:solidFill>
              </a:defRPr>
            </a:lvl8pPr>
            <a:lvl9pPr marL="4876800" algn="l" defTabSz="608965" rtl="0" eaLnBrk="1" latinLnBrk="0" hangingPunct="1">
              <a:defRPr sz="2400" kern="1200">
                <a:solidFill>
                  <a:schemeClr val="tx1"/>
                </a:solidFill>
              </a:defRPr>
            </a:lvl9pPr>
          </a:lstStyle>
          <a:p>
            <a:r>
              <a:rPr lang="zh-CN" altLang="en-US" dirty="0"/>
              <a:t>    </a:t>
            </a:r>
            <a:endParaRPr lang="en-US" altLang="zh-CN" sz="1600" spc="3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532"/>
          <p:cNvSpPr txBox="1"/>
          <p:nvPr/>
        </p:nvSpPr>
        <p:spPr>
          <a:xfrm>
            <a:off x="7850370" y="2642751"/>
            <a:ext cx="3725527" cy="864096"/>
          </a:xfrm>
          <a:prstGeom prst="rect">
            <a:avLst/>
          </a:prstGeom>
          <a:noFill/>
          <a:ln w="9525">
            <a:solidFill>
              <a:schemeClr val="accent1"/>
            </a:solidFill>
          </a:ln>
        </p:spPr>
        <p:txBody>
          <a:bodyPr wrap="square" lIns="90000" tIns="46800" rIns="90000" bIns="46800" rtlCol="0" anchor="ctr">
            <a:normAutofit/>
          </a:bodyPr>
          <a:lstStyle>
            <a:defPPr>
              <a:defRPr lang="en-US"/>
            </a:defPPr>
            <a:lvl1pPr>
              <a:defRPr sz="1800">
                <a:solidFill>
                  <a:schemeClr val="tx1">
                    <a:lumMod val="75000"/>
                    <a:lumOff val="25000"/>
                  </a:schemeClr>
                </a:solidFill>
              </a:defRPr>
            </a:lvl1pPr>
            <a:lvl2pPr marL="609600" algn="l" defTabSz="608965" rtl="0" eaLnBrk="1" latinLnBrk="0" hangingPunct="1">
              <a:defRPr sz="2400" kern="1200">
                <a:solidFill>
                  <a:schemeClr val="tx1"/>
                </a:solidFill>
              </a:defRPr>
            </a:lvl2pPr>
            <a:lvl3pPr marL="1219200" algn="l" defTabSz="608965" rtl="0" eaLnBrk="1" latinLnBrk="0" hangingPunct="1">
              <a:defRPr sz="2400" kern="1200">
                <a:solidFill>
                  <a:schemeClr val="tx1"/>
                </a:solidFill>
              </a:defRPr>
            </a:lvl3pPr>
            <a:lvl4pPr marL="1828800" algn="l" defTabSz="608965" rtl="0" eaLnBrk="1" latinLnBrk="0" hangingPunct="1">
              <a:defRPr sz="2400" kern="1200">
                <a:solidFill>
                  <a:schemeClr val="tx1"/>
                </a:solidFill>
              </a:defRPr>
            </a:lvl4pPr>
            <a:lvl5pPr marL="2438400" algn="l" defTabSz="608965" rtl="0" eaLnBrk="1" latinLnBrk="0" hangingPunct="1">
              <a:defRPr sz="2400" kern="1200">
                <a:solidFill>
                  <a:schemeClr val="tx1"/>
                </a:solidFill>
              </a:defRPr>
            </a:lvl5pPr>
            <a:lvl6pPr marL="3048000" algn="l" defTabSz="608965" rtl="0" eaLnBrk="1" latinLnBrk="0" hangingPunct="1">
              <a:defRPr sz="2400" kern="1200">
                <a:solidFill>
                  <a:schemeClr val="tx1"/>
                </a:solidFill>
              </a:defRPr>
            </a:lvl6pPr>
            <a:lvl7pPr marL="3657600" algn="l" defTabSz="608965" rtl="0" eaLnBrk="1" latinLnBrk="0" hangingPunct="1">
              <a:defRPr sz="2400" kern="1200">
                <a:solidFill>
                  <a:schemeClr val="tx1"/>
                </a:solidFill>
              </a:defRPr>
            </a:lvl7pPr>
            <a:lvl8pPr marL="4267200" algn="l" defTabSz="608965" rtl="0" eaLnBrk="1" latinLnBrk="0" hangingPunct="1">
              <a:defRPr sz="2400" kern="1200">
                <a:solidFill>
                  <a:schemeClr val="tx1"/>
                </a:solidFill>
              </a:defRPr>
            </a:lvl8pPr>
            <a:lvl9pPr marL="4876800" algn="l" defTabSz="608965" rtl="0" eaLnBrk="1" latinLnBrk="0" hangingPunct="1">
              <a:defRPr sz="2400" kern="1200">
                <a:solidFill>
                  <a:schemeClr val="tx1"/>
                </a:solidFill>
              </a:defRPr>
            </a:lvl9pPr>
          </a:lstStyle>
          <a:p>
            <a:endParaRPr lang="en-US" altLang="zh-CN" sz="1600" spc="3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4243"/>
          <p:cNvSpPr txBox="1"/>
          <p:nvPr/>
        </p:nvSpPr>
        <p:spPr>
          <a:xfrm>
            <a:off x="7850370" y="3719479"/>
            <a:ext cx="3725527" cy="864096"/>
          </a:xfrm>
          <a:prstGeom prst="rect">
            <a:avLst/>
          </a:prstGeom>
          <a:noFill/>
          <a:ln w="9525">
            <a:solidFill>
              <a:schemeClr val="accent1"/>
            </a:solidFill>
          </a:ln>
        </p:spPr>
        <p:txBody>
          <a:bodyPr wrap="square" lIns="90000" tIns="46800" rIns="90000" bIns="46800" rtlCol="0" anchor="ctr">
            <a:normAutofit/>
          </a:bodyPr>
          <a:lstStyle>
            <a:defPPr>
              <a:defRPr lang="en-US"/>
            </a:defPPr>
            <a:lvl1pPr>
              <a:defRPr sz="1800">
                <a:solidFill>
                  <a:schemeClr val="tx1">
                    <a:lumMod val="75000"/>
                    <a:lumOff val="25000"/>
                  </a:schemeClr>
                </a:solidFill>
              </a:defRPr>
            </a:lvl1pPr>
            <a:lvl2pPr marL="609600" algn="l" defTabSz="608965" rtl="0" eaLnBrk="1" latinLnBrk="0" hangingPunct="1">
              <a:defRPr sz="2400" kern="1200">
                <a:solidFill>
                  <a:schemeClr val="tx1"/>
                </a:solidFill>
              </a:defRPr>
            </a:lvl2pPr>
            <a:lvl3pPr marL="1219200" algn="l" defTabSz="608965" rtl="0" eaLnBrk="1" latinLnBrk="0" hangingPunct="1">
              <a:defRPr sz="2400" kern="1200">
                <a:solidFill>
                  <a:schemeClr val="tx1"/>
                </a:solidFill>
              </a:defRPr>
            </a:lvl3pPr>
            <a:lvl4pPr marL="1828800" algn="l" defTabSz="608965" rtl="0" eaLnBrk="1" latinLnBrk="0" hangingPunct="1">
              <a:defRPr sz="2400" kern="1200">
                <a:solidFill>
                  <a:schemeClr val="tx1"/>
                </a:solidFill>
              </a:defRPr>
            </a:lvl4pPr>
            <a:lvl5pPr marL="2438400" algn="l" defTabSz="608965" rtl="0" eaLnBrk="1" latinLnBrk="0" hangingPunct="1">
              <a:defRPr sz="2400" kern="1200">
                <a:solidFill>
                  <a:schemeClr val="tx1"/>
                </a:solidFill>
              </a:defRPr>
            </a:lvl5pPr>
            <a:lvl6pPr marL="3048000" algn="l" defTabSz="608965" rtl="0" eaLnBrk="1" latinLnBrk="0" hangingPunct="1">
              <a:defRPr sz="2400" kern="1200">
                <a:solidFill>
                  <a:schemeClr val="tx1"/>
                </a:solidFill>
              </a:defRPr>
            </a:lvl6pPr>
            <a:lvl7pPr marL="3657600" algn="l" defTabSz="608965" rtl="0" eaLnBrk="1" latinLnBrk="0" hangingPunct="1">
              <a:defRPr sz="2400" kern="1200">
                <a:solidFill>
                  <a:schemeClr val="tx1"/>
                </a:solidFill>
              </a:defRPr>
            </a:lvl7pPr>
            <a:lvl8pPr marL="4267200" algn="l" defTabSz="608965" rtl="0" eaLnBrk="1" latinLnBrk="0" hangingPunct="1">
              <a:defRPr sz="2400" kern="1200">
                <a:solidFill>
                  <a:schemeClr val="tx1"/>
                </a:solidFill>
              </a:defRPr>
            </a:lvl8pPr>
            <a:lvl9pPr marL="4876800" algn="l" defTabSz="608965" rtl="0" eaLnBrk="1" latinLnBrk="0" hangingPunct="1">
              <a:defRPr sz="2400" kern="1200">
                <a:solidFill>
                  <a:schemeClr val="tx1"/>
                </a:solidFill>
              </a:defRPr>
            </a:lvl9pPr>
          </a:lstStyle>
          <a:p>
            <a:r>
              <a:rPr lang="zh-CN" altLang="en-US" dirty="0"/>
              <a:t>   </a:t>
            </a:r>
            <a:endParaRPr lang="en-US" altLang="zh-CN" sz="1600" spc="3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662"/>
          <p:cNvSpPr txBox="1"/>
          <p:nvPr/>
        </p:nvSpPr>
        <p:spPr>
          <a:xfrm>
            <a:off x="7850370" y="4796207"/>
            <a:ext cx="3725527" cy="864096"/>
          </a:xfrm>
          <a:prstGeom prst="rect">
            <a:avLst/>
          </a:prstGeom>
          <a:noFill/>
          <a:ln w="9525">
            <a:solidFill>
              <a:schemeClr val="accent1"/>
            </a:solidFill>
          </a:ln>
        </p:spPr>
        <p:txBody>
          <a:bodyPr wrap="square" lIns="90000" tIns="46800" rIns="90000" bIns="46800" rtlCol="0" anchor="ctr">
            <a:normAutofit/>
          </a:bodyPr>
          <a:lstStyle>
            <a:defPPr>
              <a:defRPr lang="en-US"/>
            </a:defPPr>
            <a:lvl1pPr>
              <a:defRPr sz="1800">
                <a:solidFill>
                  <a:schemeClr val="tx1">
                    <a:lumMod val="75000"/>
                    <a:lumOff val="25000"/>
                  </a:schemeClr>
                </a:solidFill>
              </a:defRPr>
            </a:lvl1pPr>
            <a:lvl2pPr marL="609600" algn="l" defTabSz="608965" rtl="0" eaLnBrk="1" latinLnBrk="0" hangingPunct="1">
              <a:defRPr sz="2400" kern="1200">
                <a:solidFill>
                  <a:schemeClr val="tx1"/>
                </a:solidFill>
              </a:defRPr>
            </a:lvl2pPr>
            <a:lvl3pPr marL="1219200" algn="l" defTabSz="608965" rtl="0" eaLnBrk="1" latinLnBrk="0" hangingPunct="1">
              <a:defRPr sz="2400" kern="1200">
                <a:solidFill>
                  <a:schemeClr val="tx1"/>
                </a:solidFill>
              </a:defRPr>
            </a:lvl3pPr>
            <a:lvl4pPr marL="1828800" algn="l" defTabSz="608965" rtl="0" eaLnBrk="1" latinLnBrk="0" hangingPunct="1">
              <a:defRPr sz="2400" kern="1200">
                <a:solidFill>
                  <a:schemeClr val="tx1"/>
                </a:solidFill>
              </a:defRPr>
            </a:lvl4pPr>
            <a:lvl5pPr marL="2438400" algn="l" defTabSz="608965" rtl="0" eaLnBrk="1" latinLnBrk="0" hangingPunct="1">
              <a:defRPr sz="2400" kern="1200">
                <a:solidFill>
                  <a:schemeClr val="tx1"/>
                </a:solidFill>
              </a:defRPr>
            </a:lvl5pPr>
            <a:lvl6pPr marL="3048000" algn="l" defTabSz="608965" rtl="0" eaLnBrk="1" latinLnBrk="0" hangingPunct="1">
              <a:defRPr sz="2400" kern="1200">
                <a:solidFill>
                  <a:schemeClr val="tx1"/>
                </a:solidFill>
              </a:defRPr>
            </a:lvl6pPr>
            <a:lvl7pPr marL="3657600" algn="l" defTabSz="608965" rtl="0" eaLnBrk="1" latinLnBrk="0" hangingPunct="1">
              <a:defRPr sz="2400" kern="1200">
                <a:solidFill>
                  <a:schemeClr val="tx1"/>
                </a:solidFill>
              </a:defRPr>
            </a:lvl7pPr>
            <a:lvl8pPr marL="4267200" algn="l" defTabSz="608965" rtl="0" eaLnBrk="1" latinLnBrk="0" hangingPunct="1">
              <a:defRPr sz="2400" kern="1200">
                <a:solidFill>
                  <a:schemeClr val="tx1"/>
                </a:solidFill>
              </a:defRPr>
            </a:lvl8pPr>
            <a:lvl9pPr marL="4876800" algn="l" defTabSz="608965" rtl="0" eaLnBrk="1" latinLnBrk="0" hangingPunct="1">
              <a:defRPr sz="2400" kern="1200">
                <a:solidFill>
                  <a:schemeClr val="tx1"/>
                </a:solidFill>
              </a:defRPr>
            </a:lvl9pPr>
          </a:lstStyle>
          <a:p>
            <a:endParaRPr lang="en-US" altLang="zh-CN" sz="1600" spc="30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474"/>
          <p:cNvSpPr txBox="1"/>
          <p:nvPr/>
        </p:nvSpPr>
        <p:spPr>
          <a:xfrm>
            <a:off x="6464822" y="1566023"/>
            <a:ext cx="1246221" cy="864096"/>
          </a:xfrm>
          <a:prstGeom prst="rect">
            <a:avLst/>
          </a:prstGeom>
          <a:solidFill>
            <a:schemeClr val="accent3"/>
          </a:solidFill>
          <a:ln w="9525">
            <a:solidFill>
              <a:schemeClr val="accent1"/>
            </a:solidFill>
          </a:ln>
        </p:spPr>
        <p:txBody>
          <a:bodyPr wrap="square" lIns="90000" tIns="46800" rIns="90000" bIns="46800" rtlCol="0" anchor="ctr">
            <a:normAutofit/>
          </a:bodyPr>
          <a:lstStyle>
            <a:defPPr>
              <a:defRPr lang="en-US"/>
            </a:defPPr>
            <a:lvl1pPr>
              <a:defRPr sz="1800">
                <a:solidFill>
                  <a:schemeClr val="tx1">
                    <a:lumMod val="75000"/>
                    <a:lumOff val="25000"/>
                  </a:schemeClr>
                </a:solidFill>
              </a:defRPr>
            </a:lvl1pPr>
            <a:lvl2pPr marL="609600" algn="l" defTabSz="608965" rtl="0" eaLnBrk="1" latinLnBrk="0" hangingPunct="1">
              <a:defRPr sz="2400" kern="1200">
                <a:solidFill>
                  <a:schemeClr val="tx1"/>
                </a:solidFill>
              </a:defRPr>
            </a:lvl2pPr>
            <a:lvl3pPr marL="1219200" algn="l" defTabSz="608965" rtl="0" eaLnBrk="1" latinLnBrk="0" hangingPunct="1">
              <a:defRPr sz="2400" kern="1200">
                <a:solidFill>
                  <a:schemeClr val="tx1"/>
                </a:solidFill>
              </a:defRPr>
            </a:lvl3pPr>
            <a:lvl4pPr marL="1828800" algn="l" defTabSz="608965" rtl="0" eaLnBrk="1" latinLnBrk="0" hangingPunct="1">
              <a:defRPr sz="2400" kern="1200">
                <a:solidFill>
                  <a:schemeClr val="tx1"/>
                </a:solidFill>
              </a:defRPr>
            </a:lvl4pPr>
            <a:lvl5pPr marL="2438400" algn="l" defTabSz="608965" rtl="0" eaLnBrk="1" latinLnBrk="0" hangingPunct="1">
              <a:defRPr sz="2400" kern="1200">
                <a:solidFill>
                  <a:schemeClr val="tx1"/>
                </a:solidFill>
              </a:defRPr>
            </a:lvl5pPr>
            <a:lvl6pPr marL="3048000" algn="l" defTabSz="608965" rtl="0" eaLnBrk="1" latinLnBrk="0" hangingPunct="1">
              <a:defRPr sz="2400" kern="1200">
                <a:solidFill>
                  <a:schemeClr val="tx1"/>
                </a:solidFill>
              </a:defRPr>
            </a:lvl6pPr>
            <a:lvl7pPr marL="3657600" algn="l" defTabSz="608965" rtl="0" eaLnBrk="1" latinLnBrk="0" hangingPunct="1">
              <a:defRPr sz="2400" kern="1200">
                <a:solidFill>
                  <a:schemeClr val="tx1"/>
                </a:solidFill>
              </a:defRPr>
            </a:lvl7pPr>
            <a:lvl8pPr marL="4267200" algn="l" defTabSz="608965" rtl="0" eaLnBrk="1" latinLnBrk="0" hangingPunct="1">
              <a:defRPr sz="2400" kern="1200">
                <a:solidFill>
                  <a:schemeClr val="tx1"/>
                </a:solidFill>
              </a:defRPr>
            </a:lvl8pPr>
            <a:lvl9pPr marL="4876800" algn="l" defTabSz="608965" rtl="0" eaLnBrk="1" latinLnBrk="0" hangingPunct="1">
              <a:defRPr sz="2400" kern="1200">
                <a:solidFill>
                  <a:schemeClr val="tx1"/>
                </a:solidFill>
              </a:defRPr>
            </a:lvl9pPr>
          </a:lstStyle>
          <a:p>
            <a:pPr algn="ctr"/>
            <a:r>
              <a:rPr lang="en-US" altLang="zh-CN" sz="2400" dirty="0">
                <a:solidFill>
                  <a:schemeClr val="bg1"/>
                </a:solidFill>
                <a:latin typeface="Impact" panose="020B0806030902050204" pitchFamily="34" charset="0"/>
              </a:rPr>
              <a:t>1</a:t>
            </a:r>
          </a:p>
        </p:txBody>
      </p:sp>
      <p:sp>
        <p:nvSpPr>
          <p:cNvPr id="7" name="4242"/>
          <p:cNvSpPr txBox="1"/>
          <p:nvPr/>
        </p:nvSpPr>
        <p:spPr>
          <a:xfrm>
            <a:off x="6464822" y="2642751"/>
            <a:ext cx="1246221" cy="864096"/>
          </a:xfrm>
          <a:prstGeom prst="rect">
            <a:avLst/>
          </a:prstGeom>
          <a:solidFill>
            <a:schemeClr val="accent1"/>
          </a:solidFill>
          <a:ln w="9525">
            <a:solidFill>
              <a:schemeClr val="accent1"/>
            </a:solidFill>
          </a:ln>
        </p:spPr>
        <p:txBody>
          <a:bodyPr wrap="square" lIns="90000" tIns="46800" rIns="90000" bIns="46800" rtlCol="0" anchor="ctr">
            <a:normAutofit/>
          </a:bodyPr>
          <a:lstStyle>
            <a:defPPr>
              <a:defRPr lang="en-US"/>
            </a:defPPr>
            <a:lvl1pPr>
              <a:defRPr sz="1800">
                <a:solidFill>
                  <a:schemeClr val="tx1">
                    <a:lumMod val="75000"/>
                    <a:lumOff val="25000"/>
                  </a:schemeClr>
                </a:solidFill>
              </a:defRPr>
            </a:lvl1pPr>
            <a:lvl2pPr marL="609600" algn="l" defTabSz="608965" rtl="0" eaLnBrk="1" latinLnBrk="0" hangingPunct="1">
              <a:defRPr sz="2400" kern="1200">
                <a:solidFill>
                  <a:schemeClr val="tx1"/>
                </a:solidFill>
              </a:defRPr>
            </a:lvl2pPr>
            <a:lvl3pPr marL="1219200" algn="l" defTabSz="608965" rtl="0" eaLnBrk="1" latinLnBrk="0" hangingPunct="1">
              <a:defRPr sz="2400" kern="1200">
                <a:solidFill>
                  <a:schemeClr val="tx1"/>
                </a:solidFill>
              </a:defRPr>
            </a:lvl3pPr>
            <a:lvl4pPr marL="1828800" algn="l" defTabSz="608965" rtl="0" eaLnBrk="1" latinLnBrk="0" hangingPunct="1">
              <a:defRPr sz="2400" kern="1200">
                <a:solidFill>
                  <a:schemeClr val="tx1"/>
                </a:solidFill>
              </a:defRPr>
            </a:lvl4pPr>
            <a:lvl5pPr marL="2438400" algn="l" defTabSz="608965" rtl="0" eaLnBrk="1" latinLnBrk="0" hangingPunct="1">
              <a:defRPr sz="2400" kern="1200">
                <a:solidFill>
                  <a:schemeClr val="tx1"/>
                </a:solidFill>
              </a:defRPr>
            </a:lvl5pPr>
            <a:lvl6pPr marL="3048000" algn="l" defTabSz="608965" rtl="0" eaLnBrk="1" latinLnBrk="0" hangingPunct="1">
              <a:defRPr sz="2400" kern="1200">
                <a:solidFill>
                  <a:schemeClr val="tx1"/>
                </a:solidFill>
              </a:defRPr>
            </a:lvl6pPr>
            <a:lvl7pPr marL="3657600" algn="l" defTabSz="608965" rtl="0" eaLnBrk="1" latinLnBrk="0" hangingPunct="1">
              <a:defRPr sz="2400" kern="1200">
                <a:solidFill>
                  <a:schemeClr val="tx1"/>
                </a:solidFill>
              </a:defRPr>
            </a:lvl7pPr>
            <a:lvl8pPr marL="4267200" algn="l" defTabSz="608965" rtl="0" eaLnBrk="1" latinLnBrk="0" hangingPunct="1">
              <a:defRPr sz="2400" kern="1200">
                <a:solidFill>
                  <a:schemeClr val="tx1"/>
                </a:solidFill>
              </a:defRPr>
            </a:lvl8pPr>
            <a:lvl9pPr marL="4876800" algn="l" defTabSz="608965" rtl="0" eaLnBrk="1" latinLnBrk="0" hangingPunct="1">
              <a:defRPr sz="2400" kern="1200">
                <a:solidFill>
                  <a:schemeClr val="tx1"/>
                </a:solidFill>
              </a:defRPr>
            </a:lvl9pPr>
          </a:lstStyle>
          <a:p>
            <a:pPr algn="ctr"/>
            <a:r>
              <a:rPr lang="en-US" altLang="zh-CN" sz="2400" dirty="0">
                <a:solidFill>
                  <a:schemeClr val="bg1"/>
                </a:solidFill>
                <a:latin typeface="Impact" panose="020B0806030902050204" pitchFamily="34" charset="0"/>
              </a:rPr>
              <a:t>2</a:t>
            </a:r>
          </a:p>
        </p:txBody>
      </p:sp>
      <p:sp>
        <p:nvSpPr>
          <p:cNvPr id="8" name="3532"/>
          <p:cNvSpPr txBox="1"/>
          <p:nvPr/>
        </p:nvSpPr>
        <p:spPr>
          <a:xfrm>
            <a:off x="6464822" y="3719479"/>
            <a:ext cx="1246221" cy="864096"/>
          </a:xfrm>
          <a:prstGeom prst="rect">
            <a:avLst/>
          </a:prstGeom>
          <a:solidFill>
            <a:schemeClr val="accent2"/>
          </a:solidFill>
          <a:ln w="9525">
            <a:solidFill>
              <a:schemeClr val="accent1"/>
            </a:solidFill>
          </a:ln>
        </p:spPr>
        <p:txBody>
          <a:bodyPr wrap="square" lIns="90000" tIns="46800" rIns="90000" bIns="46800" rtlCol="0" anchor="ctr">
            <a:normAutofit/>
          </a:bodyPr>
          <a:lstStyle>
            <a:defPPr>
              <a:defRPr lang="zh-CN"/>
            </a:defPPr>
            <a:lvl1pPr algn="ctr">
              <a:defRPr sz="2400">
                <a:solidFill>
                  <a:schemeClr val="tx1">
                    <a:lumMod val="75000"/>
                    <a:lumOff val="25000"/>
                  </a:schemeClr>
                </a:solidFill>
              </a:defRPr>
            </a:lvl1pPr>
            <a:lvl2pPr marL="609600" defTabSz="608965">
              <a:defRPr sz="2400"/>
            </a:lvl2pPr>
            <a:lvl3pPr marL="1219200" defTabSz="608965">
              <a:defRPr sz="2400"/>
            </a:lvl3pPr>
            <a:lvl4pPr marL="1828800" defTabSz="608965">
              <a:defRPr sz="2400"/>
            </a:lvl4pPr>
            <a:lvl5pPr marL="2438400" defTabSz="608965">
              <a:defRPr sz="2400"/>
            </a:lvl5pPr>
            <a:lvl6pPr marL="3048000" defTabSz="608965">
              <a:defRPr sz="2400"/>
            </a:lvl6pPr>
            <a:lvl7pPr marL="3657600" defTabSz="608965">
              <a:defRPr sz="2400"/>
            </a:lvl7pPr>
            <a:lvl8pPr marL="4267200" defTabSz="608965">
              <a:defRPr sz="2400"/>
            </a:lvl8pPr>
            <a:lvl9pPr marL="4876800" defTabSz="608965">
              <a:defRPr sz="2400"/>
            </a:lvl9pPr>
          </a:lstStyle>
          <a:p>
            <a:r>
              <a:rPr lang="en-US" altLang="zh-CN" dirty="0">
                <a:solidFill>
                  <a:schemeClr val="bg1"/>
                </a:solidFill>
                <a:latin typeface="Impact" panose="020B0806030902050204" pitchFamily="34" charset="0"/>
              </a:rPr>
              <a:t>3</a:t>
            </a:r>
          </a:p>
        </p:txBody>
      </p:sp>
      <p:sp>
        <p:nvSpPr>
          <p:cNvPr id="9" name="532"/>
          <p:cNvSpPr txBox="1"/>
          <p:nvPr/>
        </p:nvSpPr>
        <p:spPr>
          <a:xfrm>
            <a:off x="6464822" y="4796207"/>
            <a:ext cx="1246221" cy="864096"/>
          </a:xfrm>
          <a:prstGeom prst="rect">
            <a:avLst/>
          </a:prstGeom>
          <a:solidFill>
            <a:schemeClr val="accent5"/>
          </a:solidFill>
          <a:ln w="9525">
            <a:solidFill>
              <a:schemeClr val="accent1"/>
            </a:solidFill>
          </a:ln>
        </p:spPr>
        <p:txBody>
          <a:bodyPr wrap="square" lIns="90000" tIns="46800" rIns="90000" bIns="46800" rtlCol="0" anchor="ctr">
            <a:normAutofit/>
          </a:bodyPr>
          <a:lstStyle>
            <a:defPPr>
              <a:defRPr lang="zh-CN"/>
            </a:defPPr>
            <a:lvl1pPr algn="ctr">
              <a:defRPr sz="2400">
                <a:solidFill>
                  <a:schemeClr val="tx1">
                    <a:lumMod val="75000"/>
                    <a:lumOff val="25000"/>
                  </a:schemeClr>
                </a:solidFill>
              </a:defRPr>
            </a:lvl1pPr>
            <a:lvl2pPr marL="609600" defTabSz="608965">
              <a:defRPr sz="2400"/>
            </a:lvl2pPr>
            <a:lvl3pPr marL="1219200" defTabSz="608965">
              <a:defRPr sz="2400"/>
            </a:lvl3pPr>
            <a:lvl4pPr marL="1828800" defTabSz="608965">
              <a:defRPr sz="2400"/>
            </a:lvl4pPr>
            <a:lvl5pPr marL="2438400" defTabSz="608965">
              <a:defRPr sz="2400"/>
            </a:lvl5pPr>
            <a:lvl6pPr marL="3048000" defTabSz="608965">
              <a:defRPr sz="2400"/>
            </a:lvl6pPr>
            <a:lvl7pPr marL="3657600" defTabSz="608965">
              <a:defRPr sz="2400"/>
            </a:lvl7pPr>
            <a:lvl8pPr marL="4267200" defTabSz="608965">
              <a:defRPr sz="2400"/>
            </a:lvl8pPr>
            <a:lvl9pPr marL="4876800" defTabSz="608965">
              <a:defRPr sz="2400"/>
            </a:lvl9pPr>
          </a:lstStyle>
          <a:p>
            <a:r>
              <a:rPr lang="en-US" altLang="zh-CN" dirty="0">
                <a:solidFill>
                  <a:schemeClr val="bg1"/>
                </a:solidFill>
                <a:latin typeface="Impact" panose="020B0806030902050204" pitchFamily="34" charset="0"/>
              </a:rPr>
              <a:t>4</a:t>
            </a:r>
          </a:p>
        </p:txBody>
      </p:sp>
      <p:grpSp>
        <p:nvGrpSpPr>
          <p:cNvPr id="11" name="1"/>
          <p:cNvGrpSpPr/>
          <p:nvPr/>
        </p:nvGrpSpPr>
        <p:grpSpPr>
          <a:xfrm>
            <a:off x="802080" y="1566023"/>
            <a:ext cx="4844146" cy="4068453"/>
            <a:chOff x="786000" y="1783049"/>
            <a:chExt cx="4844146" cy="4068453"/>
          </a:xfrm>
        </p:grpSpPr>
        <p:grpSp>
          <p:nvGrpSpPr>
            <p:cNvPr id="13" name="353"/>
            <p:cNvGrpSpPr/>
            <p:nvPr/>
          </p:nvGrpSpPr>
          <p:grpSpPr>
            <a:xfrm>
              <a:off x="786000" y="1783049"/>
              <a:ext cx="4844146" cy="4068453"/>
              <a:chOff x="1127448" y="1664803"/>
              <a:chExt cx="4844146" cy="4068453"/>
            </a:xfrm>
          </p:grpSpPr>
          <p:sp>
            <p:nvSpPr>
              <p:cNvPr id="63" name="4535"/>
              <p:cNvSpPr/>
              <p:nvPr/>
            </p:nvSpPr>
            <p:spPr bwMode="auto">
              <a:xfrm>
                <a:off x="2672089" y="5707399"/>
                <a:ext cx="1779597" cy="25857"/>
              </a:xfrm>
              <a:custGeom>
                <a:avLst/>
                <a:gdLst>
                  <a:gd name="T0" fmla="*/ 6776 w 6981"/>
                  <a:gd name="T1" fmla="*/ 0 h 103"/>
                  <a:gd name="T2" fmla="*/ 6776 w 6981"/>
                  <a:gd name="T3" fmla="*/ 0 h 103"/>
                  <a:gd name="T4" fmla="*/ 203 w 6981"/>
                  <a:gd name="T5" fmla="*/ 0 h 103"/>
                  <a:gd name="T6" fmla="*/ 0 w 6981"/>
                  <a:gd name="T7" fmla="*/ 46 h 103"/>
                  <a:gd name="T8" fmla="*/ 0 w 6981"/>
                  <a:gd name="T9" fmla="*/ 55 h 103"/>
                  <a:gd name="T10" fmla="*/ 203 w 6981"/>
                  <a:gd name="T11" fmla="*/ 102 h 103"/>
                  <a:gd name="T12" fmla="*/ 6776 w 6981"/>
                  <a:gd name="T13" fmla="*/ 102 h 103"/>
                  <a:gd name="T14" fmla="*/ 6980 w 6981"/>
                  <a:gd name="T15" fmla="*/ 55 h 103"/>
                  <a:gd name="T16" fmla="*/ 6980 w 6981"/>
                  <a:gd name="T17" fmla="*/ 46 h 103"/>
                  <a:gd name="T18" fmla="*/ 6776 w 6981"/>
                  <a:gd name="T19"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81" h="103">
                    <a:moveTo>
                      <a:pt x="6776" y="0"/>
                    </a:moveTo>
                    <a:lnTo>
                      <a:pt x="6776" y="0"/>
                    </a:lnTo>
                    <a:cubicBezTo>
                      <a:pt x="203" y="0"/>
                      <a:pt x="203" y="0"/>
                      <a:pt x="203" y="0"/>
                    </a:cubicBezTo>
                    <a:cubicBezTo>
                      <a:pt x="92" y="0"/>
                      <a:pt x="0" y="18"/>
                      <a:pt x="0" y="46"/>
                    </a:cubicBezTo>
                    <a:cubicBezTo>
                      <a:pt x="0" y="55"/>
                      <a:pt x="0" y="55"/>
                      <a:pt x="0" y="55"/>
                    </a:cubicBezTo>
                    <a:cubicBezTo>
                      <a:pt x="0" y="83"/>
                      <a:pt x="92" y="102"/>
                      <a:pt x="203" y="102"/>
                    </a:cubicBezTo>
                    <a:cubicBezTo>
                      <a:pt x="6776" y="102"/>
                      <a:pt x="6776" y="102"/>
                      <a:pt x="6776" y="102"/>
                    </a:cubicBezTo>
                    <a:cubicBezTo>
                      <a:pt x="6887" y="102"/>
                      <a:pt x="6980" y="83"/>
                      <a:pt x="6980" y="55"/>
                    </a:cubicBezTo>
                    <a:cubicBezTo>
                      <a:pt x="6980" y="46"/>
                      <a:pt x="6980" y="46"/>
                      <a:pt x="6980" y="46"/>
                    </a:cubicBezTo>
                    <a:cubicBezTo>
                      <a:pt x="6980" y="18"/>
                      <a:pt x="6887" y="0"/>
                      <a:pt x="6776" y="0"/>
                    </a:cubicBezTo>
                  </a:path>
                </a:pathLst>
              </a:custGeom>
              <a:solidFill>
                <a:srgbClr val="BCBDC0"/>
              </a:solidFill>
              <a:ln>
                <a:noFill/>
              </a:ln>
              <a:effectLst/>
            </p:spPr>
            <p:txBody>
              <a:bodyPr wrap="none" anchor="ctr"/>
              <a:lstStyle/>
              <a:p>
                <a:endParaRPr lang="en-US"/>
              </a:p>
            </p:txBody>
          </p:sp>
          <p:sp>
            <p:nvSpPr>
              <p:cNvPr id="64" name="53522"/>
              <p:cNvSpPr/>
              <p:nvPr/>
            </p:nvSpPr>
            <p:spPr bwMode="auto">
              <a:xfrm>
                <a:off x="1127448" y="1664803"/>
                <a:ext cx="4844146" cy="2931894"/>
              </a:xfrm>
              <a:custGeom>
                <a:avLst/>
                <a:gdLst>
                  <a:gd name="T0" fmla="*/ 18999 w 19000"/>
                  <a:gd name="T1" fmla="*/ 11499 h 11500"/>
                  <a:gd name="T2" fmla="*/ 18999 w 19000"/>
                  <a:gd name="T3" fmla="*/ 11499 h 11500"/>
                  <a:gd name="T4" fmla="*/ 18999 w 19000"/>
                  <a:gd name="T5" fmla="*/ 630 h 11500"/>
                  <a:gd name="T6" fmla="*/ 18369 w 19000"/>
                  <a:gd name="T7" fmla="*/ 0 h 11500"/>
                  <a:gd name="T8" fmla="*/ 630 w 19000"/>
                  <a:gd name="T9" fmla="*/ 0 h 11500"/>
                  <a:gd name="T10" fmla="*/ 0 w 19000"/>
                  <a:gd name="T11" fmla="*/ 630 h 11500"/>
                  <a:gd name="T12" fmla="*/ 0 w 19000"/>
                  <a:gd name="T13" fmla="*/ 11499 h 11500"/>
                  <a:gd name="T14" fmla="*/ 18999 w 19000"/>
                  <a:gd name="T15" fmla="*/ 11499 h 115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00" h="11500">
                    <a:moveTo>
                      <a:pt x="18999" y="11499"/>
                    </a:moveTo>
                    <a:lnTo>
                      <a:pt x="18999" y="11499"/>
                    </a:lnTo>
                    <a:cubicBezTo>
                      <a:pt x="18999" y="630"/>
                      <a:pt x="18999" y="630"/>
                      <a:pt x="18999" y="630"/>
                    </a:cubicBezTo>
                    <a:cubicBezTo>
                      <a:pt x="18999" y="287"/>
                      <a:pt x="18712" y="0"/>
                      <a:pt x="18369" y="0"/>
                    </a:cubicBezTo>
                    <a:cubicBezTo>
                      <a:pt x="630" y="0"/>
                      <a:pt x="630" y="0"/>
                      <a:pt x="630" y="0"/>
                    </a:cubicBezTo>
                    <a:cubicBezTo>
                      <a:pt x="278" y="0"/>
                      <a:pt x="0" y="287"/>
                      <a:pt x="0" y="630"/>
                    </a:cubicBezTo>
                    <a:cubicBezTo>
                      <a:pt x="0" y="11499"/>
                      <a:pt x="0" y="11499"/>
                      <a:pt x="0" y="11499"/>
                    </a:cubicBezTo>
                    <a:lnTo>
                      <a:pt x="18999" y="11499"/>
                    </a:lnTo>
                  </a:path>
                </a:pathLst>
              </a:custGeom>
              <a:solidFill>
                <a:schemeClr val="tx1"/>
              </a:solidFill>
              <a:ln>
                <a:noFill/>
              </a:ln>
              <a:effectLst/>
            </p:spPr>
            <p:txBody>
              <a:bodyPr wrap="none" anchor="ctr"/>
              <a:lstStyle/>
              <a:p>
                <a:endParaRPr lang="en-US"/>
              </a:p>
            </p:txBody>
          </p:sp>
          <p:sp>
            <p:nvSpPr>
              <p:cNvPr id="65" name="42356"/>
              <p:cNvSpPr/>
              <p:nvPr/>
            </p:nvSpPr>
            <p:spPr bwMode="auto">
              <a:xfrm>
                <a:off x="2672089" y="5131812"/>
                <a:ext cx="1779597" cy="590202"/>
              </a:xfrm>
              <a:custGeom>
                <a:avLst/>
                <a:gdLst>
                  <a:gd name="T0" fmla="*/ 6924 w 6981"/>
                  <a:gd name="T1" fmla="*/ 2138 h 2315"/>
                  <a:gd name="T2" fmla="*/ 6924 w 6981"/>
                  <a:gd name="T3" fmla="*/ 2138 h 2315"/>
                  <a:gd name="T4" fmla="*/ 6249 w 6981"/>
                  <a:gd name="T5" fmla="*/ 2000 h 2315"/>
                  <a:gd name="T6" fmla="*/ 6036 w 6981"/>
                  <a:gd name="T7" fmla="*/ 1712 h 2315"/>
                  <a:gd name="T8" fmla="*/ 5897 w 6981"/>
                  <a:gd name="T9" fmla="*/ 0 h 2315"/>
                  <a:gd name="T10" fmla="*/ 1074 w 6981"/>
                  <a:gd name="T11" fmla="*/ 0 h 2315"/>
                  <a:gd name="T12" fmla="*/ 944 w 6981"/>
                  <a:gd name="T13" fmla="*/ 1712 h 2315"/>
                  <a:gd name="T14" fmla="*/ 731 w 6981"/>
                  <a:gd name="T15" fmla="*/ 2000 h 2315"/>
                  <a:gd name="T16" fmla="*/ 37 w 6981"/>
                  <a:gd name="T17" fmla="*/ 2148 h 2315"/>
                  <a:gd name="T18" fmla="*/ 0 w 6981"/>
                  <a:gd name="T19" fmla="*/ 2185 h 2315"/>
                  <a:gd name="T20" fmla="*/ 0 w 6981"/>
                  <a:gd name="T21" fmla="*/ 2314 h 2315"/>
                  <a:gd name="T22" fmla="*/ 18 w 6981"/>
                  <a:gd name="T23" fmla="*/ 2314 h 2315"/>
                  <a:gd name="T24" fmla="*/ 6961 w 6981"/>
                  <a:gd name="T25" fmla="*/ 2314 h 2315"/>
                  <a:gd name="T26" fmla="*/ 6980 w 6981"/>
                  <a:gd name="T27" fmla="*/ 2314 h 2315"/>
                  <a:gd name="T28" fmla="*/ 6980 w 6981"/>
                  <a:gd name="T29" fmla="*/ 2185 h 2315"/>
                  <a:gd name="T30" fmla="*/ 6924 w 6981"/>
                  <a:gd name="T31" fmla="*/ 2138 h 2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981" h="2315">
                    <a:moveTo>
                      <a:pt x="6924" y="2138"/>
                    </a:moveTo>
                    <a:lnTo>
                      <a:pt x="6924" y="2138"/>
                    </a:lnTo>
                    <a:cubicBezTo>
                      <a:pt x="6795" y="2111"/>
                      <a:pt x="6443" y="2037"/>
                      <a:pt x="6249" y="2000"/>
                    </a:cubicBezTo>
                    <a:cubicBezTo>
                      <a:pt x="6008" y="1944"/>
                      <a:pt x="6036" y="1712"/>
                      <a:pt x="6036" y="1712"/>
                    </a:cubicBezTo>
                    <a:cubicBezTo>
                      <a:pt x="5897" y="0"/>
                      <a:pt x="5897" y="0"/>
                      <a:pt x="5897" y="0"/>
                    </a:cubicBezTo>
                    <a:cubicBezTo>
                      <a:pt x="1074" y="0"/>
                      <a:pt x="1074" y="0"/>
                      <a:pt x="1074" y="0"/>
                    </a:cubicBezTo>
                    <a:cubicBezTo>
                      <a:pt x="944" y="1712"/>
                      <a:pt x="944" y="1712"/>
                      <a:pt x="944" y="1712"/>
                    </a:cubicBezTo>
                    <a:cubicBezTo>
                      <a:pt x="944" y="1712"/>
                      <a:pt x="972" y="1944"/>
                      <a:pt x="731" y="2000"/>
                    </a:cubicBezTo>
                    <a:cubicBezTo>
                      <a:pt x="527" y="2046"/>
                      <a:pt x="148" y="2120"/>
                      <a:pt x="37" y="2148"/>
                    </a:cubicBezTo>
                    <a:cubicBezTo>
                      <a:pt x="0" y="2157"/>
                      <a:pt x="0" y="2185"/>
                      <a:pt x="0" y="2185"/>
                    </a:cubicBezTo>
                    <a:cubicBezTo>
                      <a:pt x="0" y="2314"/>
                      <a:pt x="0" y="2314"/>
                      <a:pt x="0" y="2314"/>
                    </a:cubicBezTo>
                    <a:cubicBezTo>
                      <a:pt x="18" y="2314"/>
                      <a:pt x="18" y="2314"/>
                      <a:pt x="18" y="2314"/>
                    </a:cubicBezTo>
                    <a:cubicBezTo>
                      <a:pt x="6961" y="2314"/>
                      <a:pt x="6961" y="2314"/>
                      <a:pt x="6961" y="2314"/>
                    </a:cubicBezTo>
                    <a:cubicBezTo>
                      <a:pt x="6980" y="2314"/>
                      <a:pt x="6980" y="2314"/>
                      <a:pt x="6980" y="2314"/>
                    </a:cubicBezTo>
                    <a:cubicBezTo>
                      <a:pt x="6980" y="2185"/>
                      <a:pt x="6980" y="2185"/>
                      <a:pt x="6980" y="2185"/>
                    </a:cubicBezTo>
                    <a:cubicBezTo>
                      <a:pt x="6980" y="2185"/>
                      <a:pt x="6980" y="2157"/>
                      <a:pt x="6924" y="2138"/>
                    </a:cubicBezTo>
                  </a:path>
                </a:pathLst>
              </a:custGeom>
              <a:solidFill>
                <a:srgbClr val="EAEAEA"/>
              </a:solidFill>
              <a:ln>
                <a:noFill/>
              </a:ln>
              <a:effectLst/>
            </p:spPr>
            <p:txBody>
              <a:bodyPr wrap="none" anchor="ctr"/>
              <a:lstStyle/>
              <a:p>
                <a:endParaRPr lang="en-US"/>
              </a:p>
            </p:txBody>
          </p:sp>
          <p:sp>
            <p:nvSpPr>
              <p:cNvPr id="66" name="4242"/>
              <p:cNvSpPr/>
              <p:nvPr/>
            </p:nvSpPr>
            <p:spPr bwMode="auto">
              <a:xfrm>
                <a:off x="1127448" y="4596697"/>
                <a:ext cx="4844146" cy="536240"/>
              </a:xfrm>
              <a:custGeom>
                <a:avLst/>
                <a:gdLst>
                  <a:gd name="T0" fmla="*/ 0 w 19000"/>
                  <a:gd name="T1" fmla="*/ 0 h 2103"/>
                  <a:gd name="T2" fmla="*/ 0 w 19000"/>
                  <a:gd name="T3" fmla="*/ 0 h 2103"/>
                  <a:gd name="T4" fmla="*/ 0 w 19000"/>
                  <a:gd name="T5" fmla="*/ 1472 h 2103"/>
                  <a:gd name="T6" fmla="*/ 630 w 19000"/>
                  <a:gd name="T7" fmla="*/ 2102 h 2103"/>
                  <a:gd name="T8" fmla="*/ 18369 w 19000"/>
                  <a:gd name="T9" fmla="*/ 2102 h 2103"/>
                  <a:gd name="T10" fmla="*/ 18999 w 19000"/>
                  <a:gd name="T11" fmla="*/ 1472 h 2103"/>
                  <a:gd name="T12" fmla="*/ 18999 w 19000"/>
                  <a:gd name="T13" fmla="*/ 0 h 2103"/>
                  <a:gd name="T14" fmla="*/ 0 w 19000"/>
                  <a:gd name="T15" fmla="*/ 0 h 2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00" h="2103">
                    <a:moveTo>
                      <a:pt x="0" y="0"/>
                    </a:moveTo>
                    <a:lnTo>
                      <a:pt x="0" y="0"/>
                    </a:lnTo>
                    <a:cubicBezTo>
                      <a:pt x="0" y="1472"/>
                      <a:pt x="0" y="1472"/>
                      <a:pt x="0" y="1472"/>
                    </a:cubicBezTo>
                    <a:cubicBezTo>
                      <a:pt x="0" y="1824"/>
                      <a:pt x="278" y="2102"/>
                      <a:pt x="630" y="2102"/>
                    </a:cubicBezTo>
                    <a:cubicBezTo>
                      <a:pt x="18369" y="2102"/>
                      <a:pt x="18369" y="2102"/>
                      <a:pt x="18369" y="2102"/>
                    </a:cubicBezTo>
                    <a:cubicBezTo>
                      <a:pt x="18712" y="2102"/>
                      <a:pt x="18999" y="1824"/>
                      <a:pt x="18999" y="1472"/>
                    </a:cubicBezTo>
                    <a:cubicBezTo>
                      <a:pt x="18999" y="0"/>
                      <a:pt x="18999" y="0"/>
                      <a:pt x="18999" y="0"/>
                    </a:cubicBezTo>
                    <a:lnTo>
                      <a:pt x="0" y="0"/>
                    </a:lnTo>
                  </a:path>
                </a:pathLst>
              </a:custGeom>
              <a:solidFill>
                <a:schemeClr val="bg1">
                  <a:lumMod val="85000"/>
                </a:schemeClr>
              </a:solidFill>
              <a:ln>
                <a:noFill/>
              </a:ln>
              <a:effectLst/>
            </p:spPr>
            <p:txBody>
              <a:bodyPr wrap="none" anchor="ctr"/>
              <a:lstStyle/>
              <a:p>
                <a:endParaRPr lang="en-US"/>
              </a:p>
            </p:txBody>
          </p:sp>
          <p:sp>
            <p:nvSpPr>
              <p:cNvPr id="67" name="342"/>
              <p:cNvSpPr/>
              <p:nvPr/>
            </p:nvSpPr>
            <p:spPr bwMode="auto">
              <a:xfrm>
                <a:off x="2672089" y="5679295"/>
                <a:ext cx="1779597" cy="42719"/>
              </a:xfrm>
              <a:custGeom>
                <a:avLst/>
                <a:gdLst>
                  <a:gd name="T0" fmla="*/ 6943 w 6981"/>
                  <a:gd name="T1" fmla="*/ 0 h 167"/>
                  <a:gd name="T2" fmla="*/ 6943 w 6981"/>
                  <a:gd name="T3" fmla="*/ 0 h 167"/>
                  <a:gd name="T4" fmla="*/ 27 w 6981"/>
                  <a:gd name="T5" fmla="*/ 0 h 167"/>
                  <a:gd name="T6" fmla="*/ 0 w 6981"/>
                  <a:gd name="T7" fmla="*/ 37 h 167"/>
                  <a:gd name="T8" fmla="*/ 0 w 6981"/>
                  <a:gd name="T9" fmla="*/ 166 h 167"/>
                  <a:gd name="T10" fmla="*/ 18 w 6981"/>
                  <a:gd name="T11" fmla="*/ 166 h 167"/>
                  <a:gd name="T12" fmla="*/ 6961 w 6981"/>
                  <a:gd name="T13" fmla="*/ 166 h 167"/>
                  <a:gd name="T14" fmla="*/ 6980 w 6981"/>
                  <a:gd name="T15" fmla="*/ 166 h 167"/>
                  <a:gd name="T16" fmla="*/ 6980 w 6981"/>
                  <a:gd name="T17" fmla="*/ 37 h 167"/>
                  <a:gd name="T18" fmla="*/ 6943 w 6981"/>
                  <a:gd name="T19"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81" h="167">
                    <a:moveTo>
                      <a:pt x="6943" y="0"/>
                    </a:moveTo>
                    <a:lnTo>
                      <a:pt x="6943" y="0"/>
                    </a:lnTo>
                    <a:cubicBezTo>
                      <a:pt x="27" y="0"/>
                      <a:pt x="27" y="0"/>
                      <a:pt x="27" y="0"/>
                    </a:cubicBezTo>
                    <a:cubicBezTo>
                      <a:pt x="0" y="9"/>
                      <a:pt x="0" y="37"/>
                      <a:pt x="0" y="37"/>
                    </a:cubicBezTo>
                    <a:cubicBezTo>
                      <a:pt x="0" y="166"/>
                      <a:pt x="0" y="166"/>
                      <a:pt x="0" y="166"/>
                    </a:cubicBezTo>
                    <a:cubicBezTo>
                      <a:pt x="18" y="166"/>
                      <a:pt x="18" y="166"/>
                      <a:pt x="18" y="166"/>
                    </a:cubicBezTo>
                    <a:cubicBezTo>
                      <a:pt x="6961" y="166"/>
                      <a:pt x="6961" y="166"/>
                      <a:pt x="6961" y="166"/>
                    </a:cubicBezTo>
                    <a:cubicBezTo>
                      <a:pt x="6980" y="166"/>
                      <a:pt x="6980" y="166"/>
                      <a:pt x="6980" y="166"/>
                    </a:cubicBezTo>
                    <a:cubicBezTo>
                      <a:pt x="6980" y="37"/>
                      <a:pt x="6980" y="37"/>
                      <a:pt x="6980" y="37"/>
                    </a:cubicBezTo>
                    <a:cubicBezTo>
                      <a:pt x="6980" y="37"/>
                      <a:pt x="6980" y="18"/>
                      <a:pt x="6943" y="0"/>
                    </a:cubicBezTo>
                  </a:path>
                </a:pathLst>
              </a:custGeom>
              <a:solidFill>
                <a:srgbClr val="D1D2D1"/>
              </a:solidFill>
              <a:ln>
                <a:noFill/>
              </a:ln>
              <a:effectLst/>
            </p:spPr>
            <p:txBody>
              <a:bodyPr wrap="none" anchor="ctr"/>
              <a:lstStyle/>
              <a:p>
                <a:endParaRPr lang="en-US"/>
              </a:p>
            </p:txBody>
          </p:sp>
          <p:sp>
            <p:nvSpPr>
              <p:cNvPr id="68" name="5353"/>
              <p:cNvSpPr/>
              <p:nvPr/>
            </p:nvSpPr>
            <p:spPr bwMode="auto">
              <a:xfrm>
                <a:off x="1354534" y="1877276"/>
                <a:ext cx="4387724" cy="2485589"/>
              </a:xfrm>
              <a:custGeom>
                <a:avLst/>
                <a:gdLst>
                  <a:gd name="T0" fmla="*/ 17212 w 17213"/>
                  <a:gd name="T1" fmla="*/ 9749 h 9750"/>
                  <a:gd name="T2" fmla="*/ 0 w 17213"/>
                  <a:gd name="T3" fmla="*/ 9749 h 9750"/>
                  <a:gd name="T4" fmla="*/ 0 w 17213"/>
                  <a:gd name="T5" fmla="*/ 0 h 9750"/>
                  <a:gd name="T6" fmla="*/ 17212 w 17213"/>
                  <a:gd name="T7" fmla="*/ 0 h 9750"/>
                  <a:gd name="T8" fmla="*/ 17212 w 17213"/>
                  <a:gd name="T9" fmla="*/ 9749 h 9750"/>
                </a:gdLst>
                <a:ahLst/>
                <a:cxnLst>
                  <a:cxn ang="0">
                    <a:pos x="T0" y="T1"/>
                  </a:cxn>
                  <a:cxn ang="0">
                    <a:pos x="T2" y="T3"/>
                  </a:cxn>
                  <a:cxn ang="0">
                    <a:pos x="T4" y="T5"/>
                  </a:cxn>
                  <a:cxn ang="0">
                    <a:pos x="T6" y="T7"/>
                  </a:cxn>
                  <a:cxn ang="0">
                    <a:pos x="T8" y="T9"/>
                  </a:cxn>
                </a:cxnLst>
                <a:rect l="0" t="0" r="r" b="b"/>
                <a:pathLst>
                  <a:path w="17213" h="9750">
                    <a:moveTo>
                      <a:pt x="17212" y="9749"/>
                    </a:moveTo>
                    <a:lnTo>
                      <a:pt x="0" y="9749"/>
                    </a:lnTo>
                    <a:lnTo>
                      <a:pt x="0" y="0"/>
                    </a:lnTo>
                    <a:lnTo>
                      <a:pt x="17212" y="0"/>
                    </a:lnTo>
                    <a:lnTo>
                      <a:pt x="17212" y="9749"/>
                    </a:lnTo>
                  </a:path>
                </a:pathLst>
              </a:custGeom>
              <a:solidFill>
                <a:schemeClr val="bg1"/>
              </a:solidFill>
              <a:ln w="6350" cap="flat" cmpd="sng" algn="ctr">
                <a:solidFill>
                  <a:schemeClr val="tx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lt1"/>
                  </a:solidFill>
                </a:endParaRPr>
              </a:p>
            </p:txBody>
          </p:sp>
        </p:grpSp>
        <p:grpSp>
          <p:nvGrpSpPr>
            <p:cNvPr id="14" name="53453"/>
            <p:cNvGrpSpPr/>
            <p:nvPr/>
          </p:nvGrpSpPr>
          <p:grpSpPr>
            <a:xfrm>
              <a:off x="1117680" y="2155439"/>
              <a:ext cx="1212961" cy="720422"/>
              <a:chOff x="7176119" y="4410546"/>
              <a:chExt cx="2176766" cy="1292862"/>
            </a:xfrm>
          </p:grpSpPr>
          <p:grpSp>
            <p:nvGrpSpPr>
              <p:cNvPr id="56" name="46333"/>
              <p:cNvGrpSpPr/>
              <p:nvPr/>
            </p:nvGrpSpPr>
            <p:grpSpPr>
              <a:xfrm>
                <a:off x="7176120" y="4410547"/>
                <a:ext cx="2176765" cy="1292861"/>
                <a:chOff x="922942" y="1294557"/>
                <a:chExt cx="2306399" cy="1369855"/>
              </a:xfrm>
            </p:grpSpPr>
            <p:sp>
              <p:nvSpPr>
                <p:cNvPr id="60" name="3463"/>
                <p:cNvSpPr txBox="1"/>
                <p:nvPr/>
              </p:nvSpPr>
              <p:spPr>
                <a:xfrm>
                  <a:off x="922942" y="2194511"/>
                  <a:ext cx="2306399" cy="469901"/>
                </a:xfrm>
                <a:prstGeom prst="rect">
                  <a:avLst/>
                </a:prstGeom>
                <a:noFill/>
              </p:spPr>
              <p:txBody>
                <a:bodyPr wrap="none" numCol="1" rtlCol="0">
                  <a:prstTxWarp prst="textPlain">
                    <a:avLst/>
                  </a:prstTxWarp>
                  <a:sp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6600" b="0" i="0" u="none" strike="noStrike" kern="1200" cap="none" spc="0" normalizeH="0" baseline="0" noProof="0" dirty="0">
                      <a:ln>
                        <a:noFill/>
                      </a:ln>
                      <a:effectLst/>
                      <a:uLnTx/>
                      <a:uFillTx/>
                    </a:rPr>
                    <a:t>REPORT</a:t>
                  </a:r>
                  <a:endParaRPr kumimoji="0" lang="zh-CN" altLang="en-US" sz="16600" b="0" i="0" u="none" strike="noStrike" kern="1200" cap="none" spc="0" normalizeH="0" baseline="0" noProof="0" dirty="0">
                    <a:ln>
                      <a:noFill/>
                    </a:ln>
                    <a:effectLst/>
                    <a:uLnTx/>
                    <a:uFillTx/>
                  </a:endParaRPr>
                </a:p>
              </p:txBody>
            </p:sp>
            <p:sp>
              <p:nvSpPr>
                <p:cNvPr id="61" name="534533"/>
                <p:cNvSpPr txBox="1"/>
                <p:nvPr/>
              </p:nvSpPr>
              <p:spPr>
                <a:xfrm>
                  <a:off x="926965" y="1817115"/>
                  <a:ext cx="1645678" cy="281587"/>
                </a:xfrm>
                <a:prstGeom prst="rect">
                  <a:avLst/>
                </a:prstGeom>
                <a:noFill/>
              </p:spPr>
              <p:txBody>
                <a:bodyPr wrap="none" numCol="1" rtlCol="0">
                  <a:prstTxWarp prst="textPlain">
                    <a:avLst/>
                  </a:prstTxWarp>
                  <a:sp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600" b="1" i="0" u="none" strike="noStrike" kern="1200" cap="none" spc="0" normalizeH="0" baseline="0" noProof="0" dirty="0">
                      <a:ln>
                        <a:noFill/>
                      </a:ln>
                      <a:effectLst/>
                      <a:uLnTx/>
                      <a:uFillTx/>
                    </a:rPr>
                    <a:t>ANNUAL</a:t>
                  </a:r>
                  <a:endParaRPr kumimoji="0" lang="zh-CN" altLang="en-US" sz="9600" b="1" i="0" u="none" strike="noStrike" kern="1200" cap="none" spc="0" normalizeH="0" baseline="0" noProof="0" dirty="0">
                    <a:ln>
                      <a:noFill/>
                    </a:ln>
                    <a:effectLst/>
                    <a:uLnTx/>
                    <a:uFillTx/>
                  </a:endParaRPr>
                </a:p>
              </p:txBody>
            </p:sp>
            <p:sp>
              <p:nvSpPr>
                <p:cNvPr id="62" name="532"/>
                <p:cNvSpPr txBox="1"/>
                <p:nvPr/>
              </p:nvSpPr>
              <p:spPr>
                <a:xfrm>
                  <a:off x="1792429" y="1294557"/>
                  <a:ext cx="1027941" cy="421969"/>
                </a:xfrm>
                <a:prstGeom prst="rect">
                  <a:avLst/>
                </a:prstGeom>
                <a:noFill/>
              </p:spPr>
              <p:txBody>
                <a:bodyPr wrap="none" numCol="1" rtlCol="0">
                  <a:prstTxWarp prst="textPlain">
                    <a:avLst/>
                  </a:prstTxWarp>
                  <a:sp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600" b="1" i="0" u="none" strike="noStrike" kern="1200" cap="none" spc="0" normalizeH="0" baseline="0" noProof="0" dirty="0">
                      <a:ln>
                        <a:noFill/>
                      </a:ln>
                      <a:effectLst/>
                      <a:uLnTx/>
                      <a:uFillTx/>
                    </a:rPr>
                    <a:t>2017</a:t>
                  </a:r>
                  <a:endParaRPr kumimoji="0" lang="zh-CN" altLang="en-US" sz="9600" b="1" i="0" u="none" strike="noStrike" kern="1200" cap="none" spc="0" normalizeH="0" baseline="0" noProof="0" dirty="0">
                    <a:ln>
                      <a:noFill/>
                    </a:ln>
                    <a:effectLst/>
                    <a:uLnTx/>
                    <a:uFillTx/>
                  </a:endParaRPr>
                </a:p>
              </p:txBody>
            </p:sp>
          </p:grpSp>
          <p:sp>
            <p:nvSpPr>
              <p:cNvPr id="57" name="45363"/>
              <p:cNvSpPr/>
              <p:nvPr/>
            </p:nvSpPr>
            <p:spPr>
              <a:xfrm>
                <a:off x="7176120" y="4410546"/>
                <a:ext cx="720080" cy="371475"/>
              </a:xfrm>
              <a:prstGeom prst="rect">
                <a:avLst/>
              </a:prstGeom>
              <a:solidFill>
                <a:srgbClr val="0096D6"/>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endParaRPr>
              </a:p>
            </p:txBody>
          </p:sp>
          <p:sp>
            <p:nvSpPr>
              <p:cNvPr id="58" name="53533"/>
              <p:cNvSpPr/>
              <p:nvPr/>
            </p:nvSpPr>
            <p:spPr>
              <a:xfrm>
                <a:off x="7176119" y="4410546"/>
                <a:ext cx="216025" cy="371475"/>
              </a:xfrm>
              <a:prstGeom prst="rect">
                <a:avLst/>
              </a:prstGeom>
              <a:solidFill>
                <a:srgbClr val="0096D6">
                  <a:lumMod val="60000"/>
                  <a:lumOff val="40000"/>
                </a:srgbClr>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endParaRPr>
              </a:p>
            </p:txBody>
          </p:sp>
          <p:sp>
            <p:nvSpPr>
              <p:cNvPr id="59" name="63"/>
              <p:cNvSpPr/>
              <p:nvPr/>
            </p:nvSpPr>
            <p:spPr>
              <a:xfrm>
                <a:off x="8833635" y="4647551"/>
                <a:ext cx="519250" cy="518466"/>
              </a:xfrm>
              <a:custGeom>
                <a:avLst/>
                <a:gdLst>
                  <a:gd name="connsiteX0" fmla="*/ 259984 w 607639"/>
                  <a:gd name="connsiteY0" fmla="*/ 430308 h 606722"/>
                  <a:gd name="connsiteX1" fmla="*/ 287837 w 607639"/>
                  <a:gd name="connsiteY1" fmla="*/ 458126 h 606722"/>
                  <a:gd name="connsiteX2" fmla="*/ 139047 w 607639"/>
                  <a:gd name="connsiteY2" fmla="*/ 606722 h 606722"/>
                  <a:gd name="connsiteX3" fmla="*/ 111282 w 607639"/>
                  <a:gd name="connsiteY3" fmla="*/ 578905 h 606722"/>
                  <a:gd name="connsiteX4" fmla="*/ 204460 w 607639"/>
                  <a:gd name="connsiteY4" fmla="*/ 374844 h 606722"/>
                  <a:gd name="connsiteX5" fmla="*/ 232231 w 607639"/>
                  <a:gd name="connsiteY5" fmla="*/ 402573 h 606722"/>
                  <a:gd name="connsiteX6" fmla="*/ 27771 w 607639"/>
                  <a:gd name="connsiteY6" fmla="*/ 606722 h 606722"/>
                  <a:gd name="connsiteX7" fmla="*/ 0 w 607639"/>
                  <a:gd name="connsiteY7" fmla="*/ 578904 h 606722"/>
                  <a:gd name="connsiteX8" fmla="*/ 148791 w 607639"/>
                  <a:gd name="connsiteY8" fmla="*/ 319309 h 606722"/>
                  <a:gd name="connsiteX9" fmla="*/ 176555 w 607639"/>
                  <a:gd name="connsiteY9" fmla="*/ 347040 h 606722"/>
                  <a:gd name="connsiteX10" fmla="*/ 27853 w 607639"/>
                  <a:gd name="connsiteY10" fmla="*/ 495652 h 606722"/>
                  <a:gd name="connsiteX11" fmla="*/ 0 w 607639"/>
                  <a:gd name="connsiteY11" fmla="*/ 467921 h 606722"/>
                  <a:gd name="connsiteX12" fmla="*/ 482456 w 607639"/>
                  <a:gd name="connsiteY12" fmla="*/ 291506 h 606722"/>
                  <a:gd name="connsiteX13" fmla="*/ 441354 w 607639"/>
                  <a:gd name="connsiteY13" fmla="*/ 444829 h 606722"/>
                  <a:gd name="connsiteX14" fmla="*/ 385749 w 607639"/>
                  <a:gd name="connsiteY14" fmla="*/ 500380 h 606722"/>
                  <a:gd name="connsiteX15" fmla="*/ 329611 w 607639"/>
                  <a:gd name="connsiteY15" fmla="*/ 444295 h 606722"/>
                  <a:gd name="connsiteX16" fmla="*/ 218312 w 607639"/>
                  <a:gd name="connsiteY16" fmla="*/ 277605 h 606722"/>
                  <a:gd name="connsiteX17" fmla="*/ 329470 w 607639"/>
                  <a:gd name="connsiteY17" fmla="*/ 388739 h 606722"/>
                  <a:gd name="connsiteX18" fmla="*/ 301703 w 607639"/>
                  <a:gd name="connsiteY18" fmla="*/ 416478 h 606722"/>
                  <a:gd name="connsiteX19" fmla="*/ 190456 w 607639"/>
                  <a:gd name="connsiteY19" fmla="*/ 305433 h 606722"/>
                  <a:gd name="connsiteX20" fmla="*/ 315639 w 607639"/>
                  <a:gd name="connsiteY20" fmla="*/ 124971 h 606722"/>
                  <a:gd name="connsiteX21" fmla="*/ 162720 w 607639"/>
                  <a:gd name="connsiteY21" fmla="*/ 277604 h 606722"/>
                  <a:gd name="connsiteX22" fmla="*/ 106554 w 607639"/>
                  <a:gd name="connsiteY22" fmla="*/ 221544 h 606722"/>
                  <a:gd name="connsiteX23" fmla="*/ 162097 w 607639"/>
                  <a:gd name="connsiteY23" fmla="*/ 166016 h 606722"/>
                  <a:gd name="connsiteX24" fmla="*/ 459243 w 607639"/>
                  <a:gd name="connsiteY24" fmla="*/ 120359 h 606722"/>
                  <a:gd name="connsiteX25" fmla="*/ 431471 w 607639"/>
                  <a:gd name="connsiteY25" fmla="*/ 148088 h 606722"/>
                  <a:gd name="connsiteX26" fmla="*/ 459243 w 607639"/>
                  <a:gd name="connsiteY26" fmla="*/ 175905 h 606722"/>
                  <a:gd name="connsiteX27" fmla="*/ 487103 w 607639"/>
                  <a:gd name="connsiteY27" fmla="*/ 148088 h 606722"/>
                  <a:gd name="connsiteX28" fmla="*/ 445357 w 607639"/>
                  <a:gd name="connsiteY28" fmla="*/ 50948 h 606722"/>
                  <a:gd name="connsiteX29" fmla="*/ 556620 w 607639"/>
                  <a:gd name="connsiteY29" fmla="*/ 161952 h 606722"/>
                  <a:gd name="connsiteX30" fmla="*/ 357326 w 607639"/>
                  <a:gd name="connsiteY30" fmla="*/ 360942 h 606722"/>
                  <a:gd name="connsiteX31" fmla="*/ 246062 w 607639"/>
                  <a:gd name="connsiteY31" fmla="*/ 249938 h 606722"/>
                  <a:gd name="connsiteX32" fmla="*/ 607639 w 607639"/>
                  <a:gd name="connsiteY32" fmla="*/ 0 h 606722"/>
                  <a:gd name="connsiteX33" fmla="*/ 576136 w 607639"/>
                  <a:gd name="connsiteY33" fmla="*/ 125818 h 606722"/>
                  <a:gd name="connsiteX34" fmla="*/ 481539 w 607639"/>
                  <a:gd name="connsiteY34" fmla="*/ 31454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7639" h="606722">
                    <a:moveTo>
                      <a:pt x="259984" y="430308"/>
                    </a:moveTo>
                    <a:lnTo>
                      <a:pt x="287837" y="458126"/>
                    </a:lnTo>
                    <a:lnTo>
                      <a:pt x="139047" y="606722"/>
                    </a:lnTo>
                    <a:lnTo>
                      <a:pt x="111282" y="578905"/>
                    </a:lnTo>
                    <a:close/>
                    <a:moveTo>
                      <a:pt x="204460" y="374844"/>
                    </a:moveTo>
                    <a:lnTo>
                      <a:pt x="232231" y="402573"/>
                    </a:lnTo>
                    <a:lnTo>
                      <a:pt x="27771" y="606722"/>
                    </a:lnTo>
                    <a:lnTo>
                      <a:pt x="0" y="578904"/>
                    </a:lnTo>
                    <a:close/>
                    <a:moveTo>
                      <a:pt x="148791" y="319309"/>
                    </a:moveTo>
                    <a:lnTo>
                      <a:pt x="176555" y="347040"/>
                    </a:lnTo>
                    <a:lnTo>
                      <a:pt x="27853" y="495652"/>
                    </a:lnTo>
                    <a:lnTo>
                      <a:pt x="0" y="467921"/>
                    </a:lnTo>
                    <a:close/>
                    <a:moveTo>
                      <a:pt x="482456" y="291506"/>
                    </a:moveTo>
                    <a:lnTo>
                      <a:pt x="441354" y="444829"/>
                    </a:lnTo>
                    <a:lnTo>
                      <a:pt x="385749" y="500380"/>
                    </a:lnTo>
                    <a:lnTo>
                      <a:pt x="329611" y="444295"/>
                    </a:lnTo>
                    <a:close/>
                    <a:moveTo>
                      <a:pt x="218312" y="277605"/>
                    </a:moveTo>
                    <a:lnTo>
                      <a:pt x="329470" y="388739"/>
                    </a:lnTo>
                    <a:lnTo>
                      <a:pt x="301703" y="416478"/>
                    </a:lnTo>
                    <a:lnTo>
                      <a:pt x="190456" y="305433"/>
                    </a:lnTo>
                    <a:close/>
                    <a:moveTo>
                      <a:pt x="315639" y="124971"/>
                    </a:moveTo>
                    <a:lnTo>
                      <a:pt x="162720" y="277604"/>
                    </a:lnTo>
                    <a:lnTo>
                      <a:pt x="106554" y="221544"/>
                    </a:lnTo>
                    <a:lnTo>
                      <a:pt x="162097" y="166016"/>
                    </a:lnTo>
                    <a:close/>
                    <a:moveTo>
                      <a:pt x="459243" y="120359"/>
                    </a:moveTo>
                    <a:lnTo>
                      <a:pt x="431471" y="148088"/>
                    </a:lnTo>
                    <a:lnTo>
                      <a:pt x="459243" y="175905"/>
                    </a:lnTo>
                    <a:lnTo>
                      <a:pt x="487103" y="148088"/>
                    </a:lnTo>
                    <a:close/>
                    <a:moveTo>
                      <a:pt x="445357" y="50948"/>
                    </a:moveTo>
                    <a:lnTo>
                      <a:pt x="556620" y="161952"/>
                    </a:lnTo>
                    <a:lnTo>
                      <a:pt x="357326" y="360942"/>
                    </a:lnTo>
                    <a:lnTo>
                      <a:pt x="246062" y="249938"/>
                    </a:lnTo>
                    <a:close/>
                    <a:moveTo>
                      <a:pt x="607639" y="0"/>
                    </a:moveTo>
                    <a:lnTo>
                      <a:pt x="576136" y="125818"/>
                    </a:lnTo>
                    <a:lnTo>
                      <a:pt x="481539" y="31454"/>
                    </a:lnTo>
                    <a:close/>
                  </a:path>
                </a:pathLst>
              </a:custGeom>
              <a:solidFill>
                <a:srgbClr val="0096D6"/>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endParaRPr>
              </a:p>
            </p:txBody>
          </p:sp>
        </p:grpSp>
        <p:grpSp>
          <p:nvGrpSpPr>
            <p:cNvPr id="15" name="2"/>
            <p:cNvGrpSpPr/>
            <p:nvPr/>
          </p:nvGrpSpPr>
          <p:grpSpPr>
            <a:xfrm>
              <a:off x="2185984" y="2146675"/>
              <a:ext cx="2920034" cy="2262316"/>
              <a:chOff x="5291138" y="5592763"/>
              <a:chExt cx="1635125" cy="1266825"/>
            </a:xfrm>
          </p:grpSpPr>
          <p:sp>
            <p:nvSpPr>
              <p:cNvPr id="16" name="5352"/>
              <p:cNvSpPr/>
              <p:nvPr/>
            </p:nvSpPr>
            <p:spPr bwMode="auto">
              <a:xfrm>
                <a:off x="5627688" y="6491288"/>
                <a:ext cx="239713" cy="352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 name="5322"/>
              <p:cNvSpPr/>
              <p:nvPr/>
            </p:nvSpPr>
            <p:spPr bwMode="auto">
              <a:xfrm>
                <a:off x="5611813" y="6475413"/>
                <a:ext cx="271463" cy="384175"/>
              </a:xfrm>
              <a:custGeom>
                <a:avLst/>
                <a:gdLst>
                  <a:gd name="T0" fmla="*/ 171 w 171"/>
                  <a:gd name="T1" fmla="*/ 242 h 242"/>
                  <a:gd name="T2" fmla="*/ 0 w 171"/>
                  <a:gd name="T3" fmla="*/ 242 h 242"/>
                  <a:gd name="T4" fmla="*/ 0 w 171"/>
                  <a:gd name="T5" fmla="*/ 0 h 242"/>
                  <a:gd name="T6" fmla="*/ 171 w 171"/>
                  <a:gd name="T7" fmla="*/ 0 h 242"/>
                  <a:gd name="T8" fmla="*/ 171 w 171"/>
                  <a:gd name="T9" fmla="*/ 242 h 242"/>
                  <a:gd name="T10" fmla="*/ 20 w 171"/>
                  <a:gd name="T11" fmla="*/ 221 h 242"/>
                  <a:gd name="T12" fmla="*/ 151 w 171"/>
                  <a:gd name="T13" fmla="*/ 221 h 242"/>
                  <a:gd name="T14" fmla="*/ 151 w 171"/>
                  <a:gd name="T15" fmla="*/ 21 h 242"/>
                  <a:gd name="T16" fmla="*/ 20 w 171"/>
                  <a:gd name="T17" fmla="*/ 21 h 242"/>
                  <a:gd name="T18" fmla="*/ 20 w 171"/>
                  <a:gd name="T19" fmla="*/ 22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242">
                    <a:moveTo>
                      <a:pt x="171" y="242"/>
                    </a:moveTo>
                    <a:lnTo>
                      <a:pt x="0" y="242"/>
                    </a:lnTo>
                    <a:lnTo>
                      <a:pt x="0" y="0"/>
                    </a:lnTo>
                    <a:lnTo>
                      <a:pt x="171" y="0"/>
                    </a:lnTo>
                    <a:lnTo>
                      <a:pt x="171" y="242"/>
                    </a:lnTo>
                    <a:close/>
                    <a:moveTo>
                      <a:pt x="20" y="221"/>
                    </a:moveTo>
                    <a:lnTo>
                      <a:pt x="151" y="221"/>
                    </a:lnTo>
                    <a:lnTo>
                      <a:pt x="151" y="21"/>
                    </a:lnTo>
                    <a:lnTo>
                      <a:pt x="20" y="21"/>
                    </a:lnTo>
                    <a:lnTo>
                      <a:pt x="20" y="221"/>
                    </a:lnTo>
                    <a:close/>
                  </a:path>
                </a:pathLst>
              </a:custGeom>
              <a:solidFill>
                <a:srgbClr val="5454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34535"/>
              <p:cNvSpPr/>
              <p:nvPr/>
            </p:nvSpPr>
            <p:spPr bwMode="auto">
              <a:xfrm>
                <a:off x="5307013" y="6667500"/>
                <a:ext cx="239713" cy="176213"/>
              </a:xfrm>
              <a:prstGeom prst="rect">
                <a:avLst/>
              </a:prstGeom>
              <a:solidFill>
                <a:srgbClr val="08C5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 name="535356"/>
              <p:cNvSpPr/>
              <p:nvPr/>
            </p:nvSpPr>
            <p:spPr bwMode="auto">
              <a:xfrm>
                <a:off x="5291138" y="6651625"/>
                <a:ext cx="273050" cy="207963"/>
              </a:xfrm>
              <a:custGeom>
                <a:avLst/>
                <a:gdLst>
                  <a:gd name="T0" fmla="*/ 172 w 172"/>
                  <a:gd name="T1" fmla="*/ 131 h 131"/>
                  <a:gd name="T2" fmla="*/ 0 w 172"/>
                  <a:gd name="T3" fmla="*/ 131 h 131"/>
                  <a:gd name="T4" fmla="*/ 0 w 172"/>
                  <a:gd name="T5" fmla="*/ 0 h 131"/>
                  <a:gd name="T6" fmla="*/ 172 w 172"/>
                  <a:gd name="T7" fmla="*/ 0 h 131"/>
                  <a:gd name="T8" fmla="*/ 172 w 172"/>
                  <a:gd name="T9" fmla="*/ 131 h 131"/>
                  <a:gd name="T10" fmla="*/ 21 w 172"/>
                  <a:gd name="T11" fmla="*/ 110 h 131"/>
                  <a:gd name="T12" fmla="*/ 151 w 172"/>
                  <a:gd name="T13" fmla="*/ 110 h 131"/>
                  <a:gd name="T14" fmla="*/ 151 w 172"/>
                  <a:gd name="T15" fmla="*/ 21 h 131"/>
                  <a:gd name="T16" fmla="*/ 21 w 172"/>
                  <a:gd name="T17" fmla="*/ 21 h 131"/>
                  <a:gd name="T18" fmla="*/ 21 w 172"/>
                  <a:gd name="T19" fmla="*/ 11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31">
                    <a:moveTo>
                      <a:pt x="172" y="131"/>
                    </a:moveTo>
                    <a:lnTo>
                      <a:pt x="0" y="131"/>
                    </a:lnTo>
                    <a:lnTo>
                      <a:pt x="0" y="0"/>
                    </a:lnTo>
                    <a:lnTo>
                      <a:pt x="172" y="0"/>
                    </a:lnTo>
                    <a:lnTo>
                      <a:pt x="172" y="131"/>
                    </a:lnTo>
                    <a:close/>
                    <a:moveTo>
                      <a:pt x="21" y="110"/>
                    </a:moveTo>
                    <a:lnTo>
                      <a:pt x="151" y="110"/>
                    </a:lnTo>
                    <a:lnTo>
                      <a:pt x="151" y="21"/>
                    </a:lnTo>
                    <a:lnTo>
                      <a:pt x="21" y="21"/>
                    </a:lnTo>
                    <a:lnTo>
                      <a:pt x="21" y="110"/>
                    </a:lnTo>
                    <a:close/>
                  </a:path>
                </a:pathLst>
              </a:custGeom>
              <a:solidFill>
                <a:srgbClr val="5454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4535222"/>
              <p:cNvSpPr/>
              <p:nvPr/>
            </p:nvSpPr>
            <p:spPr bwMode="auto">
              <a:xfrm>
                <a:off x="5946775" y="6232525"/>
                <a:ext cx="238125" cy="609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 name="53533"/>
              <p:cNvSpPr/>
              <p:nvPr/>
            </p:nvSpPr>
            <p:spPr bwMode="auto">
              <a:xfrm>
                <a:off x="5930900" y="6215063"/>
                <a:ext cx="269875" cy="642938"/>
              </a:xfrm>
              <a:custGeom>
                <a:avLst/>
                <a:gdLst>
                  <a:gd name="T0" fmla="*/ 170 w 170"/>
                  <a:gd name="T1" fmla="*/ 405 h 405"/>
                  <a:gd name="T2" fmla="*/ 0 w 170"/>
                  <a:gd name="T3" fmla="*/ 405 h 405"/>
                  <a:gd name="T4" fmla="*/ 0 w 170"/>
                  <a:gd name="T5" fmla="*/ 0 h 405"/>
                  <a:gd name="T6" fmla="*/ 170 w 170"/>
                  <a:gd name="T7" fmla="*/ 0 h 405"/>
                  <a:gd name="T8" fmla="*/ 170 w 170"/>
                  <a:gd name="T9" fmla="*/ 405 h 405"/>
                  <a:gd name="T10" fmla="*/ 20 w 170"/>
                  <a:gd name="T11" fmla="*/ 384 h 405"/>
                  <a:gd name="T12" fmla="*/ 150 w 170"/>
                  <a:gd name="T13" fmla="*/ 384 h 405"/>
                  <a:gd name="T14" fmla="*/ 150 w 170"/>
                  <a:gd name="T15" fmla="*/ 21 h 405"/>
                  <a:gd name="T16" fmla="*/ 20 w 170"/>
                  <a:gd name="T17" fmla="*/ 21 h 405"/>
                  <a:gd name="T18" fmla="*/ 20 w 170"/>
                  <a:gd name="T19" fmla="*/ 384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405">
                    <a:moveTo>
                      <a:pt x="170" y="405"/>
                    </a:moveTo>
                    <a:lnTo>
                      <a:pt x="0" y="405"/>
                    </a:lnTo>
                    <a:lnTo>
                      <a:pt x="0" y="0"/>
                    </a:lnTo>
                    <a:lnTo>
                      <a:pt x="170" y="0"/>
                    </a:lnTo>
                    <a:lnTo>
                      <a:pt x="170" y="405"/>
                    </a:lnTo>
                    <a:close/>
                    <a:moveTo>
                      <a:pt x="20" y="384"/>
                    </a:moveTo>
                    <a:lnTo>
                      <a:pt x="150" y="384"/>
                    </a:lnTo>
                    <a:lnTo>
                      <a:pt x="150" y="21"/>
                    </a:lnTo>
                    <a:lnTo>
                      <a:pt x="20" y="21"/>
                    </a:lnTo>
                    <a:lnTo>
                      <a:pt x="20" y="384"/>
                    </a:lnTo>
                    <a:close/>
                  </a:path>
                </a:pathLst>
              </a:custGeom>
              <a:solidFill>
                <a:srgbClr val="5454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53453"/>
              <p:cNvSpPr/>
              <p:nvPr/>
            </p:nvSpPr>
            <p:spPr bwMode="auto">
              <a:xfrm>
                <a:off x="6264275" y="6054725"/>
                <a:ext cx="241300" cy="788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3" name="653"/>
              <p:cNvSpPr/>
              <p:nvPr/>
            </p:nvSpPr>
            <p:spPr bwMode="auto">
              <a:xfrm>
                <a:off x="6248400" y="6037263"/>
                <a:ext cx="273050" cy="822325"/>
              </a:xfrm>
              <a:custGeom>
                <a:avLst/>
                <a:gdLst>
                  <a:gd name="T0" fmla="*/ 172 w 172"/>
                  <a:gd name="T1" fmla="*/ 518 h 518"/>
                  <a:gd name="T2" fmla="*/ 0 w 172"/>
                  <a:gd name="T3" fmla="*/ 518 h 518"/>
                  <a:gd name="T4" fmla="*/ 0 w 172"/>
                  <a:gd name="T5" fmla="*/ 0 h 518"/>
                  <a:gd name="T6" fmla="*/ 172 w 172"/>
                  <a:gd name="T7" fmla="*/ 0 h 518"/>
                  <a:gd name="T8" fmla="*/ 172 w 172"/>
                  <a:gd name="T9" fmla="*/ 518 h 518"/>
                  <a:gd name="T10" fmla="*/ 20 w 172"/>
                  <a:gd name="T11" fmla="*/ 497 h 518"/>
                  <a:gd name="T12" fmla="*/ 151 w 172"/>
                  <a:gd name="T13" fmla="*/ 497 h 518"/>
                  <a:gd name="T14" fmla="*/ 151 w 172"/>
                  <a:gd name="T15" fmla="*/ 21 h 518"/>
                  <a:gd name="T16" fmla="*/ 20 w 172"/>
                  <a:gd name="T17" fmla="*/ 21 h 518"/>
                  <a:gd name="T18" fmla="*/ 20 w 172"/>
                  <a:gd name="T19" fmla="*/ 497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518">
                    <a:moveTo>
                      <a:pt x="172" y="518"/>
                    </a:moveTo>
                    <a:lnTo>
                      <a:pt x="0" y="518"/>
                    </a:lnTo>
                    <a:lnTo>
                      <a:pt x="0" y="0"/>
                    </a:lnTo>
                    <a:lnTo>
                      <a:pt x="172" y="0"/>
                    </a:lnTo>
                    <a:lnTo>
                      <a:pt x="172" y="518"/>
                    </a:lnTo>
                    <a:close/>
                    <a:moveTo>
                      <a:pt x="20" y="497"/>
                    </a:moveTo>
                    <a:lnTo>
                      <a:pt x="151" y="497"/>
                    </a:lnTo>
                    <a:lnTo>
                      <a:pt x="151" y="21"/>
                    </a:lnTo>
                    <a:lnTo>
                      <a:pt x="20" y="21"/>
                    </a:lnTo>
                    <a:lnTo>
                      <a:pt x="20" y="497"/>
                    </a:lnTo>
                    <a:close/>
                  </a:path>
                </a:pathLst>
              </a:custGeom>
              <a:solidFill>
                <a:srgbClr val="5454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56352"/>
              <p:cNvSpPr/>
              <p:nvPr/>
            </p:nvSpPr>
            <p:spPr bwMode="auto">
              <a:xfrm>
                <a:off x="6511925" y="5616575"/>
                <a:ext cx="373063" cy="1227138"/>
              </a:xfrm>
              <a:custGeom>
                <a:avLst/>
                <a:gdLst>
                  <a:gd name="T0" fmla="*/ 235 w 235"/>
                  <a:gd name="T1" fmla="*/ 111 h 773"/>
                  <a:gd name="T2" fmla="*/ 120 w 235"/>
                  <a:gd name="T3" fmla="*/ 0 h 773"/>
                  <a:gd name="T4" fmla="*/ 0 w 235"/>
                  <a:gd name="T5" fmla="*/ 110 h 773"/>
                  <a:gd name="T6" fmla="*/ 44 w 235"/>
                  <a:gd name="T7" fmla="*/ 110 h 773"/>
                  <a:gd name="T8" fmla="*/ 44 w 235"/>
                  <a:gd name="T9" fmla="*/ 773 h 773"/>
                  <a:gd name="T10" fmla="*/ 196 w 235"/>
                  <a:gd name="T11" fmla="*/ 773 h 773"/>
                  <a:gd name="T12" fmla="*/ 196 w 235"/>
                  <a:gd name="T13" fmla="*/ 111 h 773"/>
                  <a:gd name="T14" fmla="*/ 235 w 235"/>
                  <a:gd name="T15" fmla="*/ 111 h 7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5" h="773">
                    <a:moveTo>
                      <a:pt x="235" y="111"/>
                    </a:moveTo>
                    <a:lnTo>
                      <a:pt x="120" y="0"/>
                    </a:lnTo>
                    <a:lnTo>
                      <a:pt x="0" y="110"/>
                    </a:lnTo>
                    <a:lnTo>
                      <a:pt x="44" y="110"/>
                    </a:lnTo>
                    <a:lnTo>
                      <a:pt x="44" y="773"/>
                    </a:lnTo>
                    <a:lnTo>
                      <a:pt x="196" y="773"/>
                    </a:lnTo>
                    <a:lnTo>
                      <a:pt x="196" y="111"/>
                    </a:lnTo>
                    <a:lnTo>
                      <a:pt x="235" y="111"/>
                    </a:lnTo>
                    <a:close/>
                  </a:path>
                </a:pathLst>
              </a:custGeom>
              <a:solidFill>
                <a:srgbClr val="EF5E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7453"/>
              <p:cNvSpPr/>
              <p:nvPr/>
            </p:nvSpPr>
            <p:spPr bwMode="auto">
              <a:xfrm>
                <a:off x="6469063" y="5592763"/>
                <a:ext cx="457200" cy="1266825"/>
              </a:xfrm>
              <a:custGeom>
                <a:avLst/>
                <a:gdLst>
                  <a:gd name="T0" fmla="*/ 233 w 288"/>
                  <a:gd name="T1" fmla="*/ 798 h 798"/>
                  <a:gd name="T2" fmla="*/ 61 w 288"/>
                  <a:gd name="T3" fmla="*/ 798 h 798"/>
                  <a:gd name="T4" fmla="*/ 61 w 288"/>
                  <a:gd name="T5" fmla="*/ 136 h 798"/>
                  <a:gd name="T6" fmla="*/ 0 w 288"/>
                  <a:gd name="T7" fmla="*/ 136 h 798"/>
                  <a:gd name="T8" fmla="*/ 148 w 288"/>
                  <a:gd name="T9" fmla="*/ 0 h 798"/>
                  <a:gd name="T10" fmla="*/ 288 w 288"/>
                  <a:gd name="T11" fmla="*/ 137 h 798"/>
                  <a:gd name="T12" fmla="*/ 233 w 288"/>
                  <a:gd name="T13" fmla="*/ 136 h 798"/>
                  <a:gd name="T14" fmla="*/ 233 w 288"/>
                  <a:gd name="T15" fmla="*/ 798 h 798"/>
                  <a:gd name="T16" fmla="*/ 81 w 288"/>
                  <a:gd name="T17" fmla="*/ 777 h 798"/>
                  <a:gd name="T18" fmla="*/ 213 w 288"/>
                  <a:gd name="T19" fmla="*/ 777 h 798"/>
                  <a:gd name="T20" fmla="*/ 213 w 288"/>
                  <a:gd name="T21" fmla="*/ 116 h 798"/>
                  <a:gd name="T22" fmla="*/ 236 w 288"/>
                  <a:gd name="T23" fmla="*/ 116 h 798"/>
                  <a:gd name="T24" fmla="*/ 147 w 288"/>
                  <a:gd name="T25" fmla="*/ 30 h 798"/>
                  <a:gd name="T26" fmla="*/ 53 w 288"/>
                  <a:gd name="T27" fmla="*/ 115 h 798"/>
                  <a:gd name="T28" fmla="*/ 81 w 288"/>
                  <a:gd name="T29" fmla="*/ 115 h 798"/>
                  <a:gd name="T30" fmla="*/ 81 w 288"/>
                  <a:gd name="T31" fmla="*/ 777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 h="798">
                    <a:moveTo>
                      <a:pt x="233" y="798"/>
                    </a:moveTo>
                    <a:lnTo>
                      <a:pt x="61" y="798"/>
                    </a:lnTo>
                    <a:lnTo>
                      <a:pt x="61" y="136"/>
                    </a:lnTo>
                    <a:lnTo>
                      <a:pt x="0" y="136"/>
                    </a:lnTo>
                    <a:lnTo>
                      <a:pt x="148" y="0"/>
                    </a:lnTo>
                    <a:lnTo>
                      <a:pt x="288" y="137"/>
                    </a:lnTo>
                    <a:lnTo>
                      <a:pt x="233" y="136"/>
                    </a:lnTo>
                    <a:lnTo>
                      <a:pt x="233" y="798"/>
                    </a:lnTo>
                    <a:close/>
                    <a:moveTo>
                      <a:pt x="81" y="777"/>
                    </a:moveTo>
                    <a:lnTo>
                      <a:pt x="213" y="777"/>
                    </a:lnTo>
                    <a:lnTo>
                      <a:pt x="213" y="116"/>
                    </a:lnTo>
                    <a:lnTo>
                      <a:pt x="236" y="116"/>
                    </a:lnTo>
                    <a:lnTo>
                      <a:pt x="147" y="30"/>
                    </a:lnTo>
                    <a:lnTo>
                      <a:pt x="53" y="115"/>
                    </a:lnTo>
                    <a:lnTo>
                      <a:pt x="81" y="115"/>
                    </a:lnTo>
                    <a:lnTo>
                      <a:pt x="81" y="777"/>
                    </a:lnTo>
                    <a:close/>
                  </a:path>
                </a:pathLst>
              </a:custGeom>
              <a:solidFill>
                <a:srgbClr val="5454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5323"/>
              <p:cNvSpPr/>
              <p:nvPr/>
            </p:nvSpPr>
            <p:spPr bwMode="auto">
              <a:xfrm>
                <a:off x="5307013" y="6737350"/>
                <a:ext cx="87313"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65744"/>
              <p:cNvSpPr/>
              <p:nvPr/>
            </p:nvSpPr>
            <p:spPr bwMode="auto">
              <a:xfrm>
                <a:off x="5627688" y="6562725"/>
                <a:ext cx="88900"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 name="5322"/>
              <p:cNvSpPr/>
              <p:nvPr/>
            </p:nvSpPr>
            <p:spPr bwMode="auto">
              <a:xfrm>
                <a:off x="5627688" y="6650038"/>
                <a:ext cx="88900"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523"/>
              <p:cNvSpPr/>
              <p:nvPr/>
            </p:nvSpPr>
            <p:spPr bwMode="auto">
              <a:xfrm>
                <a:off x="5627688" y="6737350"/>
                <a:ext cx="88900"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633"/>
              <p:cNvSpPr/>
              <p:nvPr/>
            </p:nvSpPr>
            <p:spPr bwMode="auto">
              <a:xfrm>
                <a:off x="5946775" y="6562725"/>
                <a:ext cx="88900"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4242434"/>
              <p:cNvSpPr/>
              <p:nvPr/>
            </p:nvSpPr>
            <p:spPr bwMode="auto">
              <a:xfrm>
                <a:off x="5946775" y="6650038"/>
                <a:ext cx="88900"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2" name="4222"/>
              <p:cNvSpPr/>
              <p:nvPr/>
            </p:nvSpPr>
            <p:spPr bwMode="auto">
              <a:xfrm>
                <a:off x="5946775" y="6737350"/>
                <a:ext cx="88900"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52222"/>
              <p:cNvSpPr/>
              <p:nvPr/>
            </p:nvSpPr>
            <p:spPr bwMode="auto">
              <a:xfrm>
                <a:off x="5946775" y="6300788"/>
                <a:ext cx="88900" cy="31750"/>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521"/>
              <p:cNvSpPr/>
              <p:nvPr/>
            </p:nvSpPr>
            <p:spPr bwMode="auto">
              <a:xfrm>
                <a:off x="5946775" y="6388100"/>
                <a:ext cx="88900" cy="31750"/>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3532"/>
              <p:cNvSpPr/>
              <p:nvPr/>
            </p:nvSpPr>
            <p:spPr bwMode="auto">
              <a:xfrm>
                <a:off x="5946775" y="6475413"/>
                <a:ext cx="88900"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6" name="352353"/>
              <p:cNvSpPr/>
              <p:nvPr/>
            </p:nvSpPr>
            <p:spPr bwMode="auto">
              <a:xfrm>
                <a:off x="6264275" y="6564313"/>
                <a:ext cx="88900" cy="31750"/>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7" name="523532"/>
              <p:cNvSpPr/>
              <p:nvPr/>
            </p:nvSpPr>
            <p:spPr bwMode="auto">
              <a:xfrm>
                <a:off x="6264275" y="6651625"/>
                <a:ext cx="88900"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8" name="523352"/>
              <p:cNvSpPr/>
              <p:nvPr/>
            </p:nvSpPr>
            <p:spPr bwMode="auto">
              <a:xfrm>
                <a:off x="6264275" y="6738938"/>
                <a:ext cx="88900"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9" name="5232"/>
              <p:cNvSpPr/>
              <p:nvPr/>
            </p:nvSpPr>
            <p:spPr bwMode="auto">
              <a:xfrm>
                <a:off x="6264275" y="6300788"/>
                <a:ext cx="88900" cy="31750"/>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0" name="5233"/>
              <p:cNvSpPr/>
              <p:nvPr/>
            </p:nvSpPr>
            <p:spPr bwMode="auto">
              <a:xfrm>
                <a:off x="6264275" y="6388100"/>
                <a:ext cx="88900" cy="31750"/>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 name="34522"/>
              <p:cNvSpPr/>
              <p:nvPr/>
            </p:nvSpPr>
            <p:spPr bwMode="auto">
              <a:xfrm>
                <a:off x="6264275" y="6475413"/>
                <a:ext cx="88900"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2" name="532532"/>
              <p:cNvSpPr/>
              <p:nvPr/>
            </p:nvSpPr>
            <p:spPr bwMode="auto">
              <a:xfrm>
                <a:off x="6264275" y="6037263"/>
                <a:ext cx="88900"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3" name="63452"/>
              <p:cNvSpPr/>
              <p:nvPr/>
            </p:nvSpPr>
            <p:spPr bwMode="auto">
              <a:xfrm>
                <a:off x="6264275" y="6124575"/>
                <a:ext cx="88900"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4" name="62363"/>
              <p:cNvSpPr/>
              <p:nvPr/>
            </p:nvSpPr>
            <p:spPr bwMode="auto">
              <a:xfrm>
                <a:off x="6264275" y="6211888"/>
                <a:ext cx="88900"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5" name="53521"/>
              <p:cNvSpPr/>
              <p:nvPr/>
            </p:nvSpPr>
            <p:spPr bwMode="auto">
              <a:xfrm>
                <a:off x="6584950" y="6564313"/>
                <a:ext cx="87313" cy="31750"/>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6" name="3632"/>
              <p:cNvSpPr/>
              <p:nvPr/>
            </p:nvSpPr>
            <p:spPr bwMode="auto">
              <a:xfrm>
                <a:off x="6584950" y="6651625"/>
                <a:ext cx="87313"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7" name="5352"/>
              <p:cNvSpPr/>
              <p:nvPr/>
            </p:nvSpPr>
            <p:spPr bwMode="auto">
              <a:xfrm>
                <a:off x="6584950" y="6738938"/>
                <a:ext cx="87313"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8" name="342435"/>
              <p:cNvSpPr/>
              <p:nvPr/>
            </p:nvSpPr>
            <p:spPr bwMode="auto">
              <a:xfrm>
                <a:off x="6584950" y="6300788"/>
                <a:ext cx="87313" cy="31750"/>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9" name="242"/>
              <p:cNvSpPr/>
              <p:nvPr/>
            </p:nvSpPr>
            <p:spPr bwMode="auto">
              <a:xfrm>
                <a:off x="6584950" y="6388100"/>
                <a:ext cx="87313" cy="31750"/>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0" name="4242"/>
              <p:cNvSpPr/>
              <p:nvPr/>
            </p:nvSpPr>
            <p:spPr bwMode="auto">
              <a:xfrm>
                <a:off x="6584950" y="6475413"/>
                <a:ext cx="87313"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1" name="4241"/>
              <p:cNvSpPr/>
              <p:nvPr/>
            </p:nvSpPr>
            <p:spPr bwMode="auto">
              <a:xfrm>
                <a:off x="6584950" y="6124575"/>
                <a:ext cx="87313"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2" name="4242"/>
              <p:cNvSpPr/>
              <p:nvPr/>
            </p:nvSpPr>
            <p:spPr bwMode="auto">
              <a:xfrm>
                <a:off x="6584950" y="6211888"/>
                <a:ext cx="87313"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342"/>
              <p:cNvSpPr/>
              <p:nvPr/>
            </p:nvSpPr>
            <p:spPr bwMode="auto">
              <a:xfrm>
                <a:off x="6584950" y="6037263"/>
                <a:ext cx="87313"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4" name="231"/>
              <p:cNvSpPr/>
              <p:nvPr/>
            </p:nvSpPr>
            <p:spPr bwMode="auto">
              <a:xfrm>
                <a:off x="6584950" y="5862638"/>
                <a:ext cx="87313"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5" name="3"/>
              <p:cNvSpPr/>
              <p:nvPr/>
            </p:nvSpPr>
            <p:spPr bwMode="auto">
              <a:xfrm>
                <a:off x="6584950" y="5949950"/>
                <a:ext cx="87313" cy="33338"/>
              </a:xfrm>
              <a:prstGeom prst="rect">
                <a:avLst/>
              </a:prstGeom>
              <a:solidFill>
                <a:srgbClr val="545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sp>
        <p:nvSpPr>
          <p:cNvPr id="69" name="文本框 68"/>
          <p:cNvSpPr txBox="1"/>
          <p:nvPr/>
        </p:nvSpPr>
        <p:spPr>
          <a:xfrm>
            <a:off x="7992338" y="1691045"/>
            <a:ext cx="3541711" cy="70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Lorem ipsum dolor sit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amet</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consectetuer</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adipiscing</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elit</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Maecenas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porttitor</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congue</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massa</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Fusce</a:t>
            </a:r>
            <a:endPar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70" name="文本框 69"/>
          <p:cNvSpPr txBox="1"/>
          <p:nvPr/>
        </p:nvSpPr>
        <p:spPr>
          <a:xfrm>
            <a:off x="7960347" y="2704943"/>
            <a:ext cx="3541711" cy="70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Lorem ipsum dolor sit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amet</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consectetuer</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adipiscing</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elit</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Maecenas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porttitor</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congue</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massa</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Fusce</a:t>
            </a:r>
            <a:endPar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71" name="文本框 70"/>
          <p:cNvSpPr txBox="1"/>
          <p:nvPr/>
        </p:nvSpPr>
        <p:spPr>
          <a:xfrm>
            <a:off x="7928356" y="3808781"/>
            <a:ext cx="3541711" cy="70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Lorem ipsum dolor sit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amet</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consectetuer</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adipiscing</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elit</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Maecenas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porttitor</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congue</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massa</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Fusce</a:t>
            </a:r>
            <a:endPar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72" name="文本框 71"/>
          <p:cNvSpPr txBox="1"/>
          <p:nvPr/>
        </p:nvSpPr>
        <p:spPr>
          <a:xfrm>
            <a:off x="7896365" y="4897629"/>
            <a:ext cx="3541711" cy="70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Lorem ipsum dolor sit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amet</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consectetuer</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adipiscing</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elit</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Maecenas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porttitor</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congue</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massa</a:t>
            </a:r>
            <a:r>
              <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 </a:t>
            </a:r>
            <a:r>
              <a:rPr lang="en-US" altLang="zh-CN" sz="1100" dirty="0" err="1">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rPr>
              <a:t>Fusce</a:t>
            </a:r>
            <a:endParaRPr lang="en-US" altLang="zh-CN" sz="1100" dirty="0">
              <a:solidFill>
                <a:schemeClr val="tx1">
                  <a:lumMod val="50000"/>
                  <a:lumOff val="50000"/>
                </a:schemeClr>
              </a:solidFill>
              <a:latin typeface="Century Gothic" panose="020B0502020202020204" pitchFamily="34" charset="0"/>
              <a:ea typeface="Century Gothic" panose="020B0502020202020204" pitchFamily="34" charset="0"/>
              <a:cs typeface="Century Gothic" panose="020B0502020202020204" pitchFamily="34" charset="0"/>
            </a:endParaRPr>
          </a:p>
        </p:txBody>
      </p:sp>
      <p:pic>
        <p:nvPicPr>
          <p:cNvPr id="74" name="图片 73"/>
          <p:cNvPicPr>
            <a:picLocks noChangeAspect="1"/>
          </p:cNvPicPr>
          <p:nvPr/>
        </p:nvPicPr>
        <p:blipFill rotWithShape="1">
          <a:blip r:embed="rId2"/>
          <a:srcRect/>
          <a:stretch>
            <a:fillRect/>
          </a:stretch>
        </p:blipFill>
        <p:spPr>
          <a:xfrm>
            <a:off x="1029166" y="1761843"/>
            <a:ext cx="4387724" cy="2518893"/>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D6D7"/>
        </a:solidFill>
        <a:effectLst/>
      </p:bgPr>
    </p:bg>
    <p:spTree>
      <p:nvGrpSpPr>
        <p:cNvPr id="1" name=""/>
        <p:cNvGrpSpPr/>
        <p:nvPr/>
      </p:nvGrpSpPr>
      <p:grpSpPr>
        <a:xfrm>
          <a:off x="0" y="0"/>
          <a:ext cx="0" cy="0"/>
          <a:chOff x="0" y="0"/>
          <a:chExt cx="0" cy="0"/>
        </a:xfrm>
      </p:grpSpPr>
      <p:sp>
        <p:nvSpPr>
          <p:cNvPr id="6" name="矩形 5"/>
          <p:cNvSpPr/>
          <p:nvPr/>
        </p:nvSpPr>
        <p:spPr>
          <a:xfrm>
            <a:off x="319314" y="261257"/>
            <a:ext cx="11495315" cy="6386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p:nvSpPr>
        <p:spPr>
          <a:xfrm>
            <a:off x="566057" y="439058"/>
            <a:ext cx="11023600" cy="597988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8" name="图片 7"/>
          <p:cNvPicPr>
            <a:picLocks noChangeAspect="1"/>
          </p:cNvPicPr>
          <p:nvPr/>
        </p:nvPicPr>
        <p:blipFill rotWithShape="1">
          <a:blip r:embed="rId2"/>
          <a:srcRect/>
          <a:stretch>
            <a:fillRect/>
          </a:stretch>
        </p:blipFill>
        <p:spPr>
          <a:xfrm rot="16200000">
            <a:off x="-173120" y="-158530"/>
            <a:ext cx="3135160" cy="2788919"/>
          </a:xfrm>
          <a:prstGeom prst="rect">
            <a:avLst/>
          </a:prstGeom>
        </p:spPr>
      </p:pic>
      <p:pic>
        <p:nvPicPr>
          <p:cNvPr id="9" name="图片 8"/>
          <p:cNvPicPr>
            <a:picLocks noChangeAspect="1"/>
          </p:cNvPicPr>
          <p:nvPr/>
        </p:nvPicPr>
        <p:blipFill rotWithShape="1">
          <a:blip r:embed="rId3"/>
          <a:srcRect l="-15660" b="-5997"/>
          <a:stretch>
            <a:fillRect/>
          </a:stretch>
        </p:blipFill>
        <p:spPr>
          <a:xfrm rot="16200000">
            <a:off x="9530180" y="4461065"/>
            <a:ext cx="2103117" cy="2690753"/>
          </a:xfrm>
          <a:prstGeom prst="rect">
            <a:avLst/>
          </a:prstGeom>
        </p:spPr>
      </p:pic>
      <p:pic>
        <p:nvPicPr>
          <p:cNvPr id="10" name="图片 9"/>
          <p:cNvPicPr>
            <a:picLocks noChangeAspect="1"/>
          </p:cNvPicPr>
          <p:nvPr/>
        </p:nvPicPr>
        <p:blipFill rotWithShape="1">
          <a:blip r:embed="rId4"/>
          <a:srcRect l="-778"/>
          <a:stretch>
            <a:fillRect/>
          </a:stretch>
        </p:blipFill>
        <p:spPr>
          <a:xfrm rot="16200000">
            <a:off x="69330" y="4133693"/>
            <a:ext cx="2651348" cy="2376352"/>
          </a:xfrm>
          <a:prstGeom prst="rect">
            <a:avLst/>
          </a:prstGeom>
        </p:spPr>
      </p:pic>
      <p:pic>
        <p:nvPicPr>
          <p:cNvPr id="11" name="图片 10"/>
          <p:cNvPicPr>
            <a:picLocks noChangeAspect="1"/>
          </p:cNvPicPr>
          <p:nvPr/>
        </p:nvPicPr>
        <p:blipFill rotWithShape="1">
          <a:blip r:embed="rId2"/>
          <a:srcRect/>
          <a:stretch>
            <a:fillRect/>
          </a:stretch>
        </p:blipFill>
        <p:spPr>
          <a:xfrm rot="5400000" flipH="1">
            <a:off x="9150273" y="-155042"/>
            <a:ext cx="3198293" cy="2845079"/>
          </a:xfrm>
          <a:prstGeom prst="rect">
            <a:avLst/>
          </a:prstGeom>
        </p:spPr>
      </p:pic>
      <p:sp>
        <p:nvSpPr>
          <p:cNvPr id="12" name="文本框 11"/>
          <p:cNvSpPr txBox="1"/>
          <p:nvPr/>
        </p:nvSpPr>
        <p:spPr>
          <a:xfrm>
            <a:off x="2925902" y="2025737"/>
            <a:ext cx="6340197" cy="1015663"/>
          </a:xfrm>
          <a:prstGeom prst="rect">
            <a:avLst/>
          </a:prstGeom>
          <a:noFill/>
        </p:spPr>
        <p:txBody>
          <a:bodyPr wrap="none" rtlCol="0">
            <a:spAutoFit/>
          </a:bodyPr>
          <a:lstStyle/>
          <a:p>
            <a:r>
              <a:rPr kumimoji="1" lang="zh-CN" altLang="en-US" sz="6000" dirty="0">
                <a:latin typeface="微软雅黑 Light" panose="020B0502040204020203" pitchFamily="34" charset="-122"/>
                <a:ea typeface="微软雅黑 Light" panose="020B0502040204020203" pitchFamily="34" charset="-122"/>
                <a:cs typeface="思源黑体 CN Light" panose="020B0300000000000000" charset="-122"/>
              </a:rPr>
              <a:t>感谢您的耐心聆听</a:t>
            </a:r>
          </a:p>
        </p:txBody>
      </p:sp>
      <p:sp>
        <p:nvSpPr>
          <p:cNvPr id="13" name="圆角矩形 12"/>
          <p:cNvSpPr/>
          <p:nvPr/>
        </p:nvSpPr>
        <p:spPr>
          <a:xfrm>
            <a:off x="2899040" y="3709408"/>
            <a:ext cx="6447442" cy="503802"/>
          </a:xfrm>
          <a:prstGeom prst="roundRect">
            <a:avLst>
              <a:gd name="adj" fmla="val 50000"/>
            </a:avLst>
          </a:prstGeom>
          <a:solidFill>
            <a:srgbClr val="FFD6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文本框 13"/>
          <p:cNvSpPr txBox="1"/>
          <p:nvPr/>
        </p:nvSpPr>
        <p:spPr>
          <a:xfrm>
            <a:off x="3047630" y="3769258"/>
            <a:ext cx="6150262" cy="400110"/>
          </a:xfrm>
          <a:prstGeom prst="rect">
            <a:avLst/>
          </a:prstGeom>
          <a:noFill/>
        </p:spPr>
        <p:txBody>
          <a:bodyPr wrap="square" rtlCol="0">
            <a:spAutoFit/>
          </a:bodyPr>
          <a:lstStyle/>
          <a:p>
            <a:pPr algn="dist"/>
            <a:r>
              <a:rPr kumimoji="1" lang="zh-CN" altLang="en-US" sz="2000" dirty="0">
                <a:solidFill>
                  <a:schemeClr val="tx1">
                    <a:lumMod val="65000"/>
                    <a:lumOff val="35000"/>
                  </a:schemeClr>
                </a:solidFill>
                <a:latin typeface="思源黑体 CN Light" panose="020B0300000000000000" charset="-122"/>
                <a:ea typeface="思源黑体 CN Light" panose="020B0300000000000000" charset="-122"/>
                <a:cs typeface="思源黑体 CN Light" panose="020B0300000000000000" charset="-122"/>
              </a:rPr>
              <a:t>工作汇报</a:t>
            </a:r>
            <a:r>
              <a:rPr kumimoji="1" lang="zh-CN" altLang="en-US" sz="2000" dirty="0">
                <a:solidFill>
                  <a:schemeClr val="tx1">
                    <a:lumMod val="65000"/>
                    <a:lumOff val="35000"/>
                  </a:schemeClr>
                </a:solidFill>
                <a:latin typeface="+mn-ea"/>
                <a:cs typeface="思源黑体 CN Light" panose="020B0300000000000000" charset="-122"/>
              </a:rPr>
              <a:t>／</a:t>
            </a:r>
            <a:r>
              <a:rPr kumimoji="1" lang="zh-CN" altLang="en-US" sz="2000" dirty="0">
                <a:solidFill>
                  <a:schemeClr val="tx1">
                    <a:lumMod val="65000"/>
                    <a:lumOff val="35000"/>
                  </a:schemeClr>
                </a:solidFill>
                <a:latin typeface="思源黑体 CN Light" panose="020B0300000000000000" charset="-122"/>
                <a:ea typeface="思源黑体 CN Light" panose="020B0300000000000000" charset="-122"/>
                <a:cs typeface="思源黑体 CN Light" panose="020B0300000000000000" charset="-122"/>
              </a:rPr>
              <a:t>工作总结</a:t>
            </a:r>
            <a:r>
              <a:rPr kumimoji="1" lang="zh-CN" altLang="en-US" sz="2000" dirty="0">
                <a:solidFill>
                  <a:schemeClr val="tx1">
                    <a:lumMod val="65000"/>
                    <a:lumOff val="35000"/>
                  </a:schemeClr>
                </a:solidFill>
                <a:latin typeface="+mn-ea"/>
                <a:cs typeface="思源黑体 CN Light" panose="020B0300000000000000" charset="-122"/>
              </a:rPr>
              <a:t>／</a:t>
            </a:r>
            <a:r>
              <a:rPr kumimoji="1" lang="zh-CN" altLang="en-US" sz="2000" dirty="0">
                <a:solidFill>
                  <a:schemeClr val="tx1">
                    <a:lumMod val="65000"/>
                    <a:lumOff val="35000"/>
                  </a:schemeClr>
                </a:solidFill>
                <a:latin typeface="思源黑体 CN Light" panose="020B0300000000000000" charset="-122"/>
                <a:ea typeface="思源黑体 CN Light" panose="020B0300000000000000" charset="-122"/>
                <a:cs typeface="思源黑体 CN Light" panose="020B0300000000000000" charset="-122"/>
              </a:rPr>
              <a:t>述职报告</a:t>
            </a:r>
            <a:r>
              <a:rPr kumimoji="1" lang="zh-CN" altLang="en-US" sz="2000" dirty="0">
                <a:solidFill>
                  <a:schemeClr val="tx1">
                    <a:lumMod val="65000"/>
                    <a:lumOff val="35000"/>
                  </a:schemeClr>
                </a:solidFill>
                <a:latin typeface="+mn-ea"/>
                <a:cs typeface="思源黑体 CN Light" panose="020B0300000000000000" charset="-122"/>
              </a:rPr>
              <a:t>／</a:t>
            </a:r>
            <a:r>
              <a:rPr kumimoji="1" lang="zh-CN" altLang="en-US" sz="2000" dirty="0">
                <a:solidFill>
                  <a:schemeClr val="tx1">
                    <a:lumMod val="65000"/>
                    <a:lumOff val="35000"/>
                  </a:schemeClr>
                </a:solidFill>
                <a:latin typeface="思源黑体 CN Light" panose="020B0300000000000000" charset="-122"/>
                <a:ea typeface="思源黑体 CN Light" panose="020B0300000000000000" charset="-122"/>
                <a:cs typeface="思源黑体 CN Light" panose="020B0300000000000000" charset="-122"/>
              </a:rPr>
              <a:t>岗位竞聘</a:t>
            </a:r>
          </a:p>
        </p:txBody>
      </p:sp>
      <p:sp>
        <p:nvSpPr>
          <p:cNvPr id="16" name="文本框 15"/>
          <p:cNvSpPr txBox="1"/>
          <p:nvPr/>
        </p:nvSpPr>
        <p:spPr>
          <a:xfrm>
            <a:off x="2280092" y="3039874"/>
            <a:ext cx="7685339" cy="430887"/>
          </a:xfrm>
          <a:prstGeom prst="rect">
            <a:avLst/>
          </a:prstGeom>
          <a:noFill/>
        </p:spPr>
        <p:txBody>
          <a:bodyPr wrap="square" rtlCol="0">
            <a:spAutoFit/>
          </a:bodyPr>
          <a:lstStyle/>
          <a:p>
            <a:pPr algn="ctr"/>
            <a:r>
              <a:rPr lang="en-US" altLang="zh-CN" sz="1050" dirty="0">
                <a:solidFill>
                  <a:schemeClr val="tx1">
                    <a:lumMod val="50000"/>
                    <a:lumOff val="50000"/>
                  </a:schemeClr>
                </a:solidFill>
                <a:latin typeface="STHeiti Light" charset="-122"/>
                <a:ea typeface="STHeiti Light" charset="-122"/>
                <a:cs typeface="STHeiti Light" charset="-122"/>
              </a:rPr>
              <a:t>Lorem ipsum dolor sit amet, consectetuer adipiscing elit. Maecenas porttitor congue massa. Fusce posuere, </a:t>
            </a:r>
            <a:r>
              <a:rPr lang="en-US" altLang="zh-CN" sz="1050" dirty="0" err="1">
                <a:solidFill>
                  <a:schemeClr val="tx1">
                    <a:lumMod val="50000"/>
                    <a:lumOff val="50000"/>
                  </a:schemeClr>
                </a:solidFill>
                <a:latin typeface="STHeiti Light" charset="-122"/>
                <a:ea typeface="STHeiti Light" charset="-122"/>
                <a:cs typeface="STHeiti Light" charset="-122"/>
              </a:rPr>
              <a:t>magnased</a:t>
            </a:r>
            <a:r>
              <a:rPr lang="zh-CN" altLang="en-US" sz="1050" dirty="0">
                <a:solidFill>
                  <a:schemeClr val="tx1">
                    <a:lumMod val="50000"/>
                    <a:lumOff val="50000"/>
                  </a:schemeClr>
                </a:solidFill>
                <a:latin typeface="STHeiti Light" charset="-122"/>
                <a:ea typeface="STHeiti Light" charset="-122"/>
                <a:cs typeface="STHeiti Light" charset="-122"/>
              </a:rPr>
              <a:t> </a:t>
            </a:r>
            <a:r>
              <a:rPr lang="en-US" altLang="zh-CN" sz="1050" dirty="0">
                <a:solidFill>
                  <a:schemeClr val="tx1">
                    <a:lumMod val="50000"/>
                    <a:lumOff val="50000"/>
                  </a:schemeClr>
                </a:solidFill>
                <a:latin typeface="STHeiti Light" charset="-122"/>
                <a:ea typeface="STHeiti Light" charset="-122"/>
                <a:cs typeface="STHeiti Light" charset="-122"/>
              </a:rPr>
              <a:t>Lorem ipsum dolor sit </a:t>
            </a:r>
            <a:r>
              <a:rPr lang="en-US" altLang="zh-CN" sz="1050" dirty="0" err="1">
                <a:solidFill>
                  <a:schemeClr val="tx1">
                    <a:lumMod val="50000"/>
                    <a:lumOff val="50000"/>
                  </a:schemeClr>
                </a:solidFill>
                <a:latin typeface="STHeiti Light" charset="-122"/>
                <a:ea typeface="STHeiti Light" charset="-122"/>
                <a:cs typeface="STHeiti Light" charset="-122"/>
              </a:rPr>
              <a:t>amet</a:t>
            </a:r>
            <a:r>
              <a:rPr lang="en-US" altLang="zh-CN" sz="1050" dirty="0">
                <a:solidFill>
                  <a:schemeClr val="tx1">
                    <a:lumMod val="50000"/>
                    <a:lumOff val="50000"/>
                  </a:schemeClr>
                </a:solidFill>
                <a:latin typeface="STHeiti Light" charset="-122"/>
                <a:ea typeface="STHeiti Light" charset="-122"/>
                <a:cs typeface="STHeiti Light" charset="-122"/>
              </a:rPr>
              <a:t>, </a:t>
            </a:r>
            <a:r>
              <a:rPr lang="en-US" altLang="zh-CN" sz="1050" dirty="0" err="1">
                <a:solidFill>
                  <a:schemeClr val="tx1">
                    <a:lumMod val="50000"/>
                    <a:lumOff val="50000"/>
                  </a:schemeClr>
                </a:solidFill>
                <a:latin typeface="STHeiti Light" charset="-122"/>
                <a:ea typeface="STHeiti Light" charset="-122"/>
                <a:cs typeface="STHeiti Light" charset="-122"/>
              </a:rPr>
              <a:t>consectetuer</a:t>
            </a:r>
            <a:r>
              <a:rPr lang="en-US" altLang="zh-CN" sz="1050" dirty="0">
                <a:solidFill>
                  <a:schemeClr val="tx1">
                    <a:lumMod val="50000"/>
                    <a:lumOff val="50000"/>
                  </a:schemeClr>
                </a:solidFill>
                <a:latin typeface="STHeiti Light" charset="-122"/>
                <a:ea typeface="STHeiti Light" charset="-122"/>
                <a:cs typeface="STHeiti Light" charset="-122"/>
              </a:rPr>
              <a:t> </a:t>
            </a:r>
            <a:r>
              <a:rPr lang="en-US" altLang="zh-CN" sz="1050" dirty="0" err="1">
                <a:solidFill>
                  <a:schemeClr val="tx1">
                    <a:lumMod val="50000"/>
                    <a:lumOff val="50000"/>
                  </a:schemeClr>
                </a:solidFill>
                <a:latin typeface="STHeiti Light" charset="-122"/>
                <a:ea typeface="STHeiti Light" charset="-122"/>
                <a:cs typeface="STHeiti Light" charset="-122"/>
              </a:rPr>
              <a:t>adipiscing</a:t>
            </a:r>
            <a:r>
              <a:rPr lang="en-US" altLang="zh-CN" sz="1050" dirty="0">
                <a:solidFill>
                  <a:schemeClr val="tx1">
                    <a:lumMod val="50000"/>
                    <a:lumOff val="50000"/>
                  </a:schemeClr>
                </a:solidFill>
                <a:latin typeface="STHeiti Light" charset="-122"/>
                <a:ea typeface="STHeiti Light" charset="-122"/>
                <a:cs typeface="STHeiti Light" charset="-122"/>
              </a:rPr>
              <a:t> </a:t>
            </a:r>
            <a:r>
              <a:rPr lang="en-US" altLang="zh-CN" sz="1050" dirty="0" err="1">
                <a:solidFill>
                  <a:schemeClr val="tx1">
                    <a:lumMod val="50000"/>
                    <a:lumOff val="50000"/>
                  </a:schemeClr>
                </a:solidFill>
                <a:latin typeface="STHeiti Light" charset="-122"/>
                <a:ea typeface="STHeiti Light" charset="-122"/>
                <a:cs typeface="STHeiti Light" charset="-122"/>
              </a:rPr>
              <a:t>elit</a:t>
            </a:r>
            <a:r>
              <a:rPr lang="en-US" altLang="zh-CN" sz="1050" dirty="0">
                <a:solidFill>
                  <a:schemeClr val="tx1">
                    <a:lumMod val="50000"/>
                    <a:lumOff val="50000"/>
                  </a:schemeClr>
                </a:solidFill>
                <a:latin typeface="STHeiti Light" charset="-122"/>
                <a:ea typeface="STHeiti Light" charset="-122"/>
                <a:cs typeface="STHeiti Light" charset="-122"/>
              </a:rPr>
              <a:t>. Maecenas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D6D7"/>
        </a:solidFill>
        <a:effectLst/>
      </p:bgPr>
    </p:bg>
    <p:spTree>
      <p:nvGrpSpPr>
        <p:cNvPr id="1" name=""/>
        <p:cNvGrpSpPr/>
        <p:nvPr/>
      </p:nvGrpSpPr>
      <p:grpSpPr>
        <a:xfrm>
          <a:off x="0" y="0"/>
          <a:ext cx="0" cy="0"/>
          <a:chOff x="0" y="0"/>
          <a:chExt cx="0" cy="0"/>
        </a:xfrm>
      </p:grpSpPr>
      <p:sp>
        <p:nvSpPr>
          <p:cNvPr id="6" name="矩形 5"/>
          <p:cNvSpPr/>
          <p:nvPr/>
        </p:nvSpPr>
        <p:spPr>
          <a:xfrm>
            <a:off x="319314" y="261257"/>
            <a:ext cx="11495315" cy="6386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p:nvSpPr>
        <p:spPr>
          <a:xfrm>
            <a:off x="566057" y="439058"/>
            <a:ext cx="11023600" cy="597988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8" name="图片 7"/>
          <p:cNvPicPr>
            <a:picLocks noChangeAspect="1"/>
          </p:cNvPicPr>
          <p:nvPr/>
        </p:nvPicPr>
        <p:blipFill rotWithShape="1">
          <a:blip r:embed="rId2"/>
          <a:srcRect/>
          <a:stretch>
            <a:fillRect/>
          </a:stretch>
        </p:blipFill>
        <p:spPr>
          <a:xfrm rot="16200000">
            <a:off x="-173120" y="-158530"/>
            <a:ext cx="3135160" cy="2788919"/>
          </a:xfrm>
          <a:prstGeom prst="rect">
            <a:avLst/>
          </a:prstGeom>
        </p:spPr>
      </p:pic>
      <p:pic>
        <p:nvPicPr>
          <p:cNvPr id="9" name="图片 8"/>
          <p:cNvPicPr>
            <a:picLocks noChangeAspect="1"/>
          </p:cNvPicPr>
          <p:nvPr/>
        </p:nvPicPr>
        <p:blipFill rotWithShape="1">
          <a:blip r:embed="rId3"/>
          <a:srcRect l="-15660" b="-5997"/>
          <a:stretch>
            <a:fillRect/>
          </a:stretch>
        </p:blipFill>
        <p:spPr>
          <a:xfrm rot="16200000">
            <a:off x="9530180" y="4461065"/>
            <a:ext cx="2103117" cy="2690753"/>
          </a:xfrm>
          <a:prstGeom prst="rect">
            <a:avLst/>
          </a:prstGeom>
        </p:spPr>
      </p:pic>
      <p:pic>
        <p:nvPicPr>
          <p:cNvPr id="10" name="图片 9"/>
          <p:cNvPicPr>
            <a:picLocks noChangeAspect="1"/>
          </p:cNvPicPr>
          <p:nvPr/>
        </p:nvPicPr>
        <p:blipFill rotWithShape="1">
          <a:blip r:embed="rId4"/>
          <a:srcRect l="-778"/>
          <a:stretch>
            <a:fillRect/>
          </a:stretch>
        </p:blipFill>
        <p:spPr>
          <a:xfrm rot="16200000">
            <a:off x="69330" y="4133693"/>
            <a:ext cx="2651348" cy="2376352"/>
          </a:xfrm>
          <a:prstGeom prst="rect">
            <a:avLst/>
          </a:prstGeom>
        </p:spPr>
      </p:pic>
      <p:pic>
        <p:nvPicPr>
          <p:cNvPr id="11" name="图片 10"/>
          <p:cNvPicPr>
            <a:picLocks noChangeAspect="1"/>
          </p:cNvPicPr>
          <p:nvPr/>
        </p:nvPicPr>
        <p:blipFill rotWithShape="1">
          <a:blip r:embed="rId2"/>
          <a:srcRect/>
          <a:stretch>
            <a:fillRect/>
          </a:stretch>
        </p:blipFill>
        <p:spPr>
          <a:xfrm rot="5400000" flipH="1">
            <a:off x="9150273" y="-155042"/>
            <a:ext cx="3198293" cy="2845079"/>
          </a:xfrm>
          <a:prstGeom prst="rect">
            <a:avLst/>
          </a:prstGeom>
        </p:spPr>
      </p:pic>
      <p:sp>
        <p:nvSpPr>
          <p:cNvPr id="2" name="椭圆 1"/>
          <p:cNvSpPr/>
          <p:nvPr/>
        </p:nvSpPr>
        <p:spPr>
          <a:xfrm>
            <a:off x="2126974" y="2325757"/>
            <a:ext cx="2126974" cy="2126974"/>
          </a:xfrm>
          <a:prstGeom prst="ellipse">
            <a:avLst/>
          </a:prstGeom>
          <a:solidFill>
            <a:srgbClr val="FFD6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文本框 2"/>
          <p:cNvSpPr txBox="1"/>
          <p:nvPr/>
        </p:nvSpPr>
        <p:spPr>
          <a:xfrm>
            <a:off x="2585167" y="2753654"/>
            <a:ext cx="1210588" cy="707886"/>
          </a:xfrm>
          <a:prstGeom prst="rect">
            <a:avLst/>
          </a:prstGeom>
          <a:noFill/>
        </p:spPr>
        <p:txBody>
          <a:bodyPr wrap="none" rtlCol="0">
            <a:spAutoFit/>
          </a:bodyPr>
          <a:lstStyle/>
          <a:p>
            <a:r>
              <a:rPr kumimoji="1" lang="zh-CN" altLang="en-US" sz="4000" dirty="0">
                <a:solidFill>
                  <a:schemeClr val="tx1">
                    <a:lumMod val="75000"/>
                    <a:lumOff val="25000"/>
                  </a:schemeClr>
                </a:solidFill>
                <a:latin typeface="思源黑体 CN Normal" panose="020B0400000000000000" charset="-122"/>
                <a:ea typeface="思源黑体 CN Normal" panose="020B0400000000000000" charset="-122"/>
                <a:cs typeface="思源黑体 CN Normal" panose="020B0400000000000000" charset="-122"/>
              </a:rPr>
              <a:t>目录</a:t>
            </a:r>
          </a:p>
        </p:txBody>
      </p:sp>
      <p:sp>
        <p:nvSpPr>
          <p:cNvPr id="4" name="文本框 3"/>
          <p:cNvSpPr txBox="1"/>
          <p:nvPr/>
        </p:nvSpPr>
        <p:spPr>
          <a:xfrm>
            <a:off x="2346319" y="3416666"/>
            <a:ext cx="1688283" cy="461665"/>
          </a:xfrm>
          <a:prstGeom prst="rect">
            <a:avLst/>
          </a:prstGeom>
          <a:noFill/>
        </p:spPr>
        <p:txBody>
          <a:bodyPr wrap="none" rtlCol="0">
            <a:spAutoFit/>
          </a:bodyPr>
          <a:lstStyle/>
          <a:p>
            <a:r>
              <a:rPr kumimoji="1" lang="en-US" altLang="zh-CN" sz="2400" dirty="0">
                <a:solidFill>
                  <a:schemeClr val="tx1">
                    <a:lumMod val="75000"/>
                    <a:lumOff val="25000"/>
                  </a:schemeClr>
                </a:solidFill>
              </a:rPr>
              <a:t>CONTENTS</a:t>
            </a:r>
            <a:endParaRPr kumimoji="1" lang="zh-CN" altLang="en-US" sz="2400" dirty="0">
              <a:solidFill>
                <a:schemeClr val="tx1">
                  <a:lumMod val="75000"/>
                  <a:lumOff val="25000"/>
                </a:schemeClr>
              </a:solidFill>
            </a:endParaRPr>
          </a:p>
        </p:txBody>
      </p:sp>
      <p:sp>
        <p:nvSpPr>
          <p:cNvPr id="5" name="右箭头 4"/>
          <p:cNvSpPr/>
          <p:nvPr/>
        </p:nvSpPr>
        <p:spPr>
          <a:xfrm>
            <a:off x="5845186" y="1771601"/>
            <a:ext cx="309471" cy="271067"/>
          </a:xfrm>
          <a:prstGeom prst="rightArrow">
            <a:avLst/>
          </a:prstGeom>
          <a:solidFill>
            <a:srgbClr val="FFC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7" name="文本框 16"/>
          <p:cNvSpPr txBox="1"/>
          <p:nvPr/>
        </p:nvSpPr>
        <p:spPr>
          <a:xfrm>
            <a:off x="6210978" y="1538052"/>
            <a:ext cx="636713" cy="584775"/>
          </a:xfrm>
          <a:prstGeom prst="rect">
            <a:avLst/>
          </a:prstGeom>
          <a:noFill/>
        </p:spPr>
        <p:txBody>
          <a:bodyPr wrap="none" rtlCol="0">
            <a:spAutoFit/>
          </a:bodyPr>
          <a:lstStyle/>
          <a:p>
            <a:r>
              <a:rPr kumimoji="1" lang="en-US" altLang="zh-CN" sz="32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rPr>
              <a:t>01</a:t>
            </a:r>
            <a:endParaRPr kumimoji="1" lang="zh-CN" altLang="en-US" sz="32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18" name="文本框 17"/>
          <p:cNvSpPr txBox="1"/>
          <p:nvPr/>
        </p:nvSpPr>
        <p:spPr>
          <a:xfrm>
            <a:off x="6904012" y="1509836"/>
            <a:ext cx="2646878" cy="461665"/>
          </a:xfrm>
          <a:prstGeom prst="rect">
            <a:avLst/>
          </a:prstGeom>
          <a:noFill/>
        </p:spPr>
        <p:txBody>
          <a:bodyPr wrap="none" rtlCol="0">
            <a:spAutoFit/>
          </a:bodyPr>
          <a:lstStyle/>
          <a:p>
            <a:r>
              <a:rPr kumimoji="1" lang="zh-CN" altLang="en-US" sz="240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rPr>
              <a:t>单击输入您的文本</a:t>
            </a:r>
          </a:p>
        </p:txBody>
      </p:sp>
      <p:sp>
        <p:nvSpPr>
          <p:cNvPr id="19" name="文本框 18"/>
          <p:cNvSpPr txBox="1"/>
          <p:nvPr/>
        </p:nvSpPr>
        <p:spPr>
          <a:xfrm>
            <a:off x="6904012" y="1891545"/>
            <a:ext cx="2541080" cy="338554"/>
          </a:xfrm>
          <a:prstGeom prst="rect">
            <a:avLst/>
          </a:prstGeom>
          <a:noFill/>
        </p:spPr>
        <p:txBody>
          <a:bodyPr wrap="none" rtlCol="0">
            <a:spAutoFit/>
          </a:bodyPr>
          <a:lstStyle/>
          <a:p>
            <a:r>
              <a:rPr kumimoji="1" lang="en-US" altLang="zh-CN" sz="1600" dirty="0">
                <a:solidFill>
                  <a:schemeClr val="tx1">
                    <a:lumMod val="65000"/>
                    <a:lumOff val="35000"/>
                  </a:schemeClr>
                </a:solidFill>
              </a:rPr>
              <a:t>Please</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enter</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your</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text</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here</a:t>
            </a:r>
            <a:endParaRPr kumimoji="1" lang="zh-CN" altLang="en-US" sz="1600" dirty="0">
              <a:solidFill>
                <a:schemeClr val="tx1">
                  <a:lumMod val="65000"/>
                  <a:lumOff val="35000"/>
                </a:schemeClr>
              </a:solidFill>
            </a:endParaRPr>
          </a:p>
        </p:txBody>
      </p:sp>
      <p:sp>
        <p:nvSpPr>
          <p:cNvPr id="20" name="右箭头 19"/>
          <p:cNvSpPr/>
          <p:nvPr/>
        </p:nvSpPr>
        <p:spPr>
          <a:xfrm>
            <a:off x="5845186" y="2778821"/>
            <a:ext cx="309471" cy="271067"/>
          </a:xfrm>
          <a:prstGeom prst="rightArrow">
            <a:avLst/>
          </a:prstGeom>
          <a:solidFill>
            <a:srgbClr val="FFC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1" name="文本框 20"/>
          <p:cNvSpPr txBox="1"/>
          <p:nvPr/>
        </p:nvSpPr>
        <p:spPr>
          <a:xfrm>
            <a:off x="6210978" y="2545272"/>
            <a:ext cx="636713" cy="584775"/>
          </a:xfrm>
          <a:prstGeom prst="rect">
            <a:avLst/>
          </a:prstGeom>
          <a:noFill/>
        </p:spPr>
        <p:txBody>
          <a:bodyPr wrap="none" rtlCol="0">
            <a:spAutoFit/>
          </a:bodyPr>
          <a:lstStyle/>
          <a:p>
            <a:r>
              <a:rPr kumimoji="1" lang="en-US" altLang="zh-CN" sz="32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rPr>
              <a:t>02</a:t>
            </a:r>
            <a:endParaRPr kumimoji="1" lang="zh-CN" altLang="en-US" sz="32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22" name="文本框 21"/>
          <p:cNvSpPr txBox="1"/>
          <p:nvPr/>
        </p:nvSpPr>
        <p:spPr>
          <a:xfrm>
            <a:off x="6904012" y="2517056"/>
            <a:ext cx="2646878" cy="461665"/>
          </a:xfrm>
          <a:prstGeom prst="rect">
            <a:avLst/>
          </a:prstGeom>
          <a:noFill/>
        </p:spPr>
        <p:txBody>
          <a:bodyPr wrap="none" rtlCol="0">
            <a:spAutoFit/>
          </a:bodyPr>
          <a:lstStyle/>
          <a:p>
            <a:r>
              <a:rPr kumimoji="1" lang="zh-CN" altLang="en-US" sz="240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rPr>
              <a:t>单击输入您的文本</a:t>
            </a:r>
          </a:p>
        </p:txBody>
      </p:sp>
      <p:sp>
        <p:nvSpPr>
          <p:cNvPr id="23" name="文本框 22"/>
          <p:cNvSpPr txBox="1"/>
          <p:nvPr/>
        </p:nvSpPr>
        <p:spPr>
          <a:xfrm>
            <a:off x="6904012" y="2898765"/>
            <a:ext cx="2541080" cy="338554"/>
          </a:xfrm>
          <a:prstGeom prst="rect">
            <a:avLst/>
          </a:prstGeom>
          <a:noFill/>
        </p:spPr>
        <p:txBody>
          <a:bodyPr wrap="none" rtlCol="0">
            <a:spAutoFit/>
          </a:bodyPr>
          <a:lstStyle/>
          <a:p>
            <a:r>
              <a:rPr kumimoji="1" lang="en-US" altLang="zh-CN" sz="1600" dirty="0">
                <a:solidFill>
                  <a:schemeClr val="tx1">
                    <a:lumMod val="65000"/>
                    <a:lumOff val="35000"/>
                  </a:schemeClr>
                </a:solidFill>
              </a:rPr>
              <a:t>Please</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enter</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your</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text</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here</a:t>
            </a:r>
            <a:endParaRPr kumimoji="1" lang="zh-CN" altLang="en-US" sz="1600" dirty="0">
              <a:solidFill>
                <a:schemeClr val="tx1">
                  <a:lumMod val="65000"/>
                  <a:lumOff val="35000"/>
                </a:schemeClr>
              </a:solidFill>
            </a:endParaRPr>
          </a:p>
        </p:txBody>
      </p:sp>
      <p:sp>
        <p:nvSpPr>
          <p:cNvPr id="24" name="右箭头 23"/>
          <p:cNvSpPr/>
          <p:nvPr/>
        </p:nvSpPr>
        <p:spPr>
          <a:xfrm>
            <a:off x="5845186" y="3786041"/>
            <a:ext cx="309471" cy="271067"/>
          </a:xfrm>
          <a:prstGeom prst="rightArrow">
            <a:avLst/>
          </a:prstGeom>
          <a:solidFill>
            <a:srgbClr val="FFC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文本框 24"/>
          <p:cNvSpPr txBox="1"/>
          <p:nvPr/>
        </p:nvSpPr>
        <p:spPr>
          <a:xfrm>
            <a:off x="6210978" y="3552492"/>
            <a:ext cx="636713" cy="584775"/>
          </a:xfrm>
          <a:prstGeom prst="rect">
            <a:avLst/>
          </a:prstGeom>
          <a:noFill/>
        </p:spPr>
        <p:txBody>
          <a:bodyPr wrap="none" rtlCol="0">
            <a:spAutoFit/>
          </a:bodyPr>
          <a:lstStyle/>
          <a:p>
            <a:r>
              <a:rPr kumimoji="1" lang="en-US" altLang="zh-CN" sz="32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rPr>
              <a:t>03</a:t>
            </a:r>
            <a:endParaRPr kumimoji="1" lang="zh-CN" altLang="en-US" sz="32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26" name="文本框 25"/>
          <p:cNvSpPr txBox="1"/>
          <p:nvPr/>
        </p:nvSpPr>
        <p:spPr>
          <a:xfrm>
            <a:off x="6904012" y="3524276"/>
            <a:ext cx="2646878" cy="461665"/>
          </a:xfrm>
          <a:prstGeom prst="rect">
            <a:avLst/>
          </a:prstGeom>
          <a:noFill/>
        </p:spPr>
        <p:txBody>
          <a:bodyPr wrap="none" rtlCol="0">
            <a:spAutoFit/>
          </a:bodyPr>
          <a:lstStyle/>
          <a:p>
            <a:r>
              <a:rPr kumimoji="1" lang="zh-CN" altLang="en-US" sz="240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rPr>
              <a:t>单击输入您的文本</a:t>
            </a:r>
          </a:p>
        </p:txBody>
      </p:sp>
      <p:sp>
        <p:nvSpPr>
          <p:cNvPr id="27" name="文本框 26"/>
          <p:cNvSpPr txBox="1"/>
          <p:nvPr/>
        </p:nvSpPr>
        <p:spPr>
          <a:xfrm>
            <a:off x="6904012" y="3905985"/>
            <a:ext cx="2541080" cy="338554"/>
          </a:xfrm>
          <a:prstGeom prst="rect">
            <a:avLst/>
          </a:prstGeom>
          <a:noFill/>
        </p:spPr>
        <p:txBody>
          <a:bodyPr wrap="none" rtlCol="0">
            <a:spAutoFit/>
          </a:bodyPr>
          <a:lstStyle/>
          <a:p>
            <a:r>
              <a:rPr kumimoji="1" lang="en-US" altLang="zh-CN" sz="1600" dirty="0">
                <a:solidFill>
                  <a:schemeClr val="tx1">
                    <a:lumMod val="65000"/>
                    <a:lumOff val="35000"/>
                  </a:schemeClr>
                </a:solidFill>
              </a:rPr>
              <a:t>Please</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enter</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your</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text</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here</a:t>
            </a:r>
            <a:endParaRPr kumimoji="1" lang="zh-CN" altLang="en-US" sz="1600" dirty="0">
              <a:solidFill>
                <a:schemeClr val="tx1">
                  <a:lumMod val="65000"/>
                  <a:lumOff val="35000"/>
                </a:schemeClr>
              </a:solidFill>
            </a:endParaRPr>
          </a:p>
        </p:txBody>
      </p:sp>
      <p:sp>
        <p:nvSpPr>
          <p:cNvPr id="28" name="右箭头 27"/>
          <p:cNvSpPr/>
          <p:nvPr/>
        </p:nvSpPr>
        <p:spPr>
          <a:xfrm>
            <a:off x="5845186" y="4793261"/>
            <a:ext cx="309471" cy="271067"/>
          </a:xfrm>
          <a:prstGeom prst="rightArrow">
            <a:avLst/>
          </a:prstGeom>
          <a:solidFill>
            <a:srgbClr val="FFC5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9" name="文本框 28"/>
          <p:cNvSpPr txBox="1"/>
          <p:nvPr/>
        </p:nvSpPr>
        <p:spPr>
          <a:xfrm>
            <a:off x="6210978" y="4559712"/>
            <a:ext cx="636713" cy="584775"/>
          </a:xfrm>
          <a:prstGeom prst="rect">
            <a:avLst/>
          </a:prstGeom>
          <a:noFill/>
        </p:spPr>
        <p:txBody>
          <a:bodyPr wrap="none" rtlCol="0">
            <a:spAutoFit/>
          </a:bodyPr>
          <a:lstStyle/>
          <a:p>
            <a:r>
              <a:rPr kumimoji="1" lang="en-US" altLang="zh-CN" sz="32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rPr>
              <a:t>04</a:t>
            </a:r>
            <a:endParaRPr kumimoji="1" lang="zh-CN" altLang="en-US" sz="32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endParaRPr>
          </a:p>
        </p:txBody>
      </p:sp>
      <p:sp>
        <p:nvSpPr>
          <p:cNvPr id="30" name="文本框 29"/>
          <p:cNvSpPr txBox="1"/>
          <p:nvPr/>
        </p:nvSpPr>
        <p:spPr>
          <a:xfrm>
            <a:off x="6904012" y="4531496"/>
            <a:ext cx="2646878" cy="461665"/>
          </a:xfrm>
          <a:prstGeom prst="rect">
            <a:avLst/>
          </a:prstGeom>
          <a:noFill/>
        </p:spPr>
        <p:txBody>
          <a:bodyPr wrap="none" rtlCol="0">
            <a:spAutoFit/>
          </a:bodyPr>
          <a:lstStyle/>
          <a:p>
            <a:r>
              <a:rPr kumimoji="1" lang="zh-CN" altLang="en-US" sz="240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rPr>
              <a:t>单击输入您的文本</a:t>
            </a:r>
          </a:p>
        </p:txBody>
      </p:sp>
      <p:sp>
        <p:nvSpPr>
          <p:cNvPr id="31" name="文本框 30"/>
          <p:cNvSpPr txBox="1"/>
          <p:nvPr/>
        </p:nvSpPr>
        <p:spPr>
          <a:xfrm>
            <a:off x="6904012" y="4913205"/>
            <a:ext cx="2541080" cy="338554"/>
          </a:xfrm>
          <a:prstGeom prst="rect">
            <a:avLst/>
          </a:prstGeom>
          <a:noFill/>
        </p:spPr>
        <p:txBody>
          <a:bodyPr wrap="none" rtlCol="0">
            <a:spAutoFit/>
          </a:bodyPr>
          <a:lstStyle/>
          <a:p>
            <a:r>
              <a:rPr kumimoji="1" lang="en-US" altLang="zh-CN" sz="1600" dirty="0">
                <a:solidFill>
                  <a:schemeClr val="tx1">
                    <a:lumMod val="65000"/>
                    <a:lumOff val="35000"/>
                  </a:schemeClr>
                </a:solidFill>
              </a:rPr>
              <a:t>Please</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enter</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your</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text</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here</a:t>
            </a:r>
            <a:endParaRPr kumimoji="1" lang="zh-CN" altLang="en-US" sz="1600" dirty="0">
              <a:solidFill>
                <a:schemeClr val="tx1">
                  <a:lumMod val="65000"/>
                  <a:lumOff val="3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D6D7"/>
        </a:solidFill>
        <a:effectLst/>
      </p:bgPr>
    </p:bg>
    <p:spTree>
      <p:nvGrpSpPr>
        <p:cNvPr id="1" name=""/>
        <p:cNvGrpSpPr/>
        <p:nvPr/>
      </p:nvGrpSpPr>
      <p:grpSpPr>
        <a:xfrm>
          <a:off x="0" y="0"/>
          <a:ext cx="0" cy="0"/>
          <a:chOff x="0" y="0"/>
          <a:chExt cx="0" cy="0"/>
        </a:xfrm>
      </p:grpSpPr>
      <p:sp>
        <p:nvSpPr>
          <p:cNvPr id="6" name="矩形 5"/>
          <p:cNvSpPr/>
          <p:nvPr/>
        </p:nvSpPr>
        <p:spPr>
          <a:xfrm>
            <a:off x="319314" y="261257"/>
            <a:ext cx="11495315" cy="6386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p:nvSpPr>
        <p:spPr>
          <a:xfrm>
            <a:off x="566057" y="439058"/>
            <a:ext cx="11023600" cy="597988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8" name="图片 7"/>
          <p:cNvPicPr>
            <a:picLocks noChangeAspect="1"/>
          </p:cNvPicPr>
          <p:nvPr/>
        </p:nvPicPr>
        <p:blipFill rotWithShape="1">
          <a:blip r:embed="rId2"/>
          <a:srcRect/>
          <a:stretch>
            <a:fillRect/>
          </a:stretch>
        </p:blipFill>
        <p:spPr>
          <a:xfrm rot="16200000">
            <a:off x="-173120" y="-158530"/>
            <a:ext cx="3135160" cy="2788919"/>
          </a:xfrm>
          <a:prstGeom prst="rect">
            <a:avLst/>
          </a:prstGeom>
        </p:spPr>
      </p:pic>
      <p:pic>
        <p:nvPicPr>
          <p:cNvPr id="9" name="图片 8"/>
          <p:cNvPicPr>
            <a:picLocks noChangeAspect="1"/>
          </p:cNvPicPr>
          <p:nvPr/>
        </p:nvPicPr>
        <p:blipFill rotWithShape="1">
          <a:blip r:embed="rId3"/>
          <a:srcRect l="-15660" b="-5997"/>
          <a:stretch>
            <a:fillRect/>
          </a:stretch>
        </p:blipFill>
        <p:spPr>
          <a:xfrm rot="16200000">
            <a:off x="9530180" y="4461065"/>
            <a:ext cx="2103117" cy="2690753"/>
          </a:xfrm>
          <a:prstGeom prst="rect">
            <a:avLst/>
          </a:prstGeom>
        </p:spPr>
      </p:pic>
      <p:pic>
        <p:nvPicPr>
          <p:cNvPr id="10" name="图片 9"/>
          <p:cNvPicPr>
            <a:picLocks noChangeAspect="1"/>
          </p:cNvPicPr>
          <p:nvPr/>
        </p:nvPicPr>
        <p:blipFill rotWithShape="1">
          <a:blip r:embed="rId4"/>
          <a:srcRect l="-778"/>
          <a:stretch>
            <a:fillRect/>
          </a:stretch>
        </p:blipFill>
        <p:spPr>
          <a:xfrm rot="16200000">
            <a:off x="69330" y="4133693"/>
            <a:ext cx="2651348" cy="2376352"/>
          </a:xfrm>
          <a:prstGeom prst="rect">
            <a:avLst/>
          </a:prstGeom>
        </p:spPr>
      </p:pic>
      <p:pic>
        <p:nvPicPr>
          <p:cNvPr id="11" name="图片 10"/>
          <p:cNvPicPr>
            <a:picLocks noChangeAspect="1"/>
          </p:cNvPicPr>
          <p:nvPr/>
        </p:nvPicPr>
        <p:blipFill rotWithShape="1">
          <a:blip r:embed="rId2"/>
          <a:srcRect/>
          <a:stretch>
            <a:fillRect/>
          </a:stretch>
        </p:blipFill>
        <p:spPr>
          <a:xfrm rot="5400000" flipH="1">
            <a:off x="9150273" y="-155042"/>
            <a:ext cx="3198293" cy="2845079"/>
          </a:xfrm>
          <a:prstGeom prst="rect">
            <a:avLst/>
          </a:prstGeom>
        </p:spPr>
      </p:pic>
      <p:sp>
        <p:nvSpPr>
          <p:cNvPr id="18" name="文本框 17"/>
          <p:cNvSpPr txBox="1"/>
          <p:nvPr/>
        </p:nvSpPr>
        <p:spPr>
          <a:xfrm>
            <a:off x="5723006" y="2579776"/>
            <a:ext cx="3877985" cy="646331"/>
          </a:xfrm>
          <a:prstGeom prst="rect">
            <a:avLst/>
          </a:prstGeom>
          <a:noFill/>
        </p:spPr>
        <p:txBody>
          <a:bodyPr wrap="none" rtlCol="0">
            <a:spAutoFit/>
          </a:bodyPr>
          <a:lstStyle/>
          <a:p>
            <a:r>
              <a:rPr kumimoji="1" lang="zh-CN" altLang="en-US" sz="36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rPr>
              <a:t>单击输入您的文本</a:t>
            </a:r>
          </a:p>
        </p:txBody>
      </p:sp>
      <p:sp>
        <p:nvSpPr>
          <p:cNvPr id="32" name="椭圆 31"/>
          <p:cNvSpPr/>
          <p:nvPr/>
        </p:nvSpPr>
        <p:spPr>
          <a:xfrm>
            <a:off x="2602836" y="2464370"/>
            <a:ext cx="1731437" cy="1731437"/>
          </a:xfrm>
          <a:prstGeom prst="ellipse">
            <a:avLst/>
          </a:prstGeom>
          <a:solidFill>
            <a:srgbClr val="FFD6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7" name="文本框 16"/>
          <p:cNvSpPr txBox="1"/>
          <p:nvPr/>
        </p:nvSpPr>
        <p:spPr>
          <a:xfrm>
            <a:off x="3023094" y="2803510"/>
            <a:ext cx="944489" cy="923330"/>
          </a:xfrm>
          <a:prstGeom prst="rect">
            <a:avLst/>
          </a:prstGeom>
          <a:noFill/>
        </p:spPr>
        <p:txBody>
          <a:bodyPr wrap="none" rtlCol="0">
            <a:spAutoFit/>
          </a:bodyPr>
          <a:lstStyle/>
          <a:p>
            <a:r>
              <a:rPr kumimoji="1" lang="en-US" altLang="zh-CN" sz="54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rPr>
              <a:t>01</a:t>
            </a:r>
            <a:endParaRPr kumimoji="1" lang="zh-CN" altLang="en-US" sz="54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endParaRPr>
          </a:p>
        </p:txBody>
      </p:sp>
      <p:cxnSp>
        <p:nvCxnSpPr>
          <p:cNvPr id="13" name="直线连接符 12"/>
          <p:cNvCxnSpPr/>
          <p:nvPr/>
        </p:nvCxnSpPr>
        <p:spPr>
          <a:xfrm>
            <a:off x="5053566" y="2262130"/>
            <a:ext cx="0" cy="23337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5748288" y="3349863"/>
            <a:ext cx="5310075" cy="646331"/>
          </a:xfrm>
          <a:prstGeom prst="rect">
            <a:avLst/>
          </a:prstGeom>
          <a:noFill/>
        </p:spPr>
        <p:txBody>
          <a:bodyPr wrap="square" rtlCol="0">
            <a:spAutoFit/>
          </a:bodyPr>
          <a:lstStyle/>
          <a:p>
            <a:r>
              <a:rPr lang="en-US" altLang="zh-CN" sz="1200" dirty="0">
                <a:solidFill>
                  <a:schemeClr val="tx1">
                    <a:lumMod val="50000"/>
                    <a:lumOff val="50000"/>
                  </a:schemeClr>
                </a:solidFill>
                <a:latin typeface="STHeiti Light" charset="-122"/>
                <a:ea typeface="STHeiti Light" charset="-122"/>
                <a:cs typeface="STHeiti Light" charset="-122"/>
              </a:rPr>
              <a:t>Lorem ipsum dolor sit amet, consectetuer adipiscing elit. Maecenas porttitor congue massa. Fusce posuere, </a:t>
            </a:r>
            <a:r>
              <a:rPr lang="en-US" altLang="zh-CN" sz="1200" dirty="0" err="1">
                <a:solidFill>
                  <a:schemeClr val="tx1">
                    <a:lumMod val="50000"/>
                    <a:lumOff val="50000"/>
                  </a:schemeClr>
                </a:solidFill>
                <a:latin typeface="STHeiti Light" charset="-122"/>
                <a:ea typeface="STHeiti Light" charset="-122"/>
                <a:cs typeface="STHeiti Light" charset="-122"/>
              </a:rPr>
              <a:t>magnased</a:t>
            </a:r>
            <a:r>
              <a:rPr lang="zh-CN" altLang="en-US" sz="1200" dirty="0">
                <a:solidFill>
                  <a:schemeClr val="tx1">
                    <a:lumMod val="50000"/>
                    <a:lumOff val="50000"/>
                  </a:schemeClr>
                </a:solidFill>
                <a:latin typeface="STHeiti Light" charset="-122"/>
                <a:ea typeface="STHeiti Light" charset="-122"/>
                <a:cs typeface="STHeiti Light" charset="-122"/>
              </a:rPr>
              <a:t> </a:t>
            </a:r>
            <a:r>
              <a:rPr lang="en-US" altLang="zh-CN" sz="1200" dirty="0">
                <a:solidFill>
                  <a:schemeClr val="tx1">
                    <a:lumMod val="50000"/>
                    <a:lumOff val="50000"/>
                  </a:schemeClr>
                </a:solidFill>
                <a:latin typeface="STHeiti Light" charset="-122"/>
                <a:ea typeface="STHeiti Light" charset="-122"/>
                <a:cs typeface="STHeiti Light" charset="-122"/>
              </a:rPr>
              <a:t>Lorem ipsum dolor sit </a:t>
            </a:r>
            <a:r>
              <a:rPr lang="en-US" altLang="zh-CN" sz="1200" dirty="0" err="1">
                <a:solidFill>
                  <a:schemeClr val="tx1">
                    <a:lumMod val="50000"/>
                    <a:lumOff val="50000"/>
                  </a:schemeClr>
                </a:solidFill>
                <a:latin typeface="STHeiti Light" charset="-122"/>
                <a:ea typeface="STHeiti Light" charset="-122"/>
                <a:cs typeface="STHeiti Light" charset="-122"/>
              </a:rPr>
              <a:t>amet</a:t>
            </a:r>
            <a:r>
              <a:rPr lang="en-US" altLang="zh-CN" sz="1200" dirty="0">
                <a:solidFill>
                  <a:schemeClr val="tx1">
                    <a:lumMod val="50000"/>
                    <a:lumOff val="50000"/>
                  </a:schemeClr>
                </a:solidFill>
                <a:latin typeface="STHeiti Light" charset="-122"/>
                <a:ea typeface="STHeiti Light" charset="-122"/>
                <a:cs typeface="STHeiti Light" charset="-122"/>
              </a:rPr>
              <a:t>, </a:t>
            </a:r>
            <a:r>
              <a:rPr lang="en-US" altLang="zh-CN" sz="1200" dirty="0" err="1">
                <a:solidFill>
                  <a:schemeClr val="tx1">
                    <a:lumMod val="50000"/>
                    <a:lumOff val="50000"/>
                  </a:schemeClr>
                </a:solidFill>
                <a:latin typeface="STHeiti Light" charset="-122"/>
                <a:ea typeface="STHeiti Light" charset="-122"/>
                <a:cs typeface="STHeiti Light" charset="-122"/>
              </a:rPr>
              <a:t>consectetuer</a:t>
            </a:r>
            <a:r>
              <a:rPr lang="en-US" altLang="zh-CN" sz="1200" dirty="0">
                <a:solidFill>
                  <a:schemeClr val="tx1">
                    <a:lumMod val="50000"/>
                    <a:lumOff val="50000"/>
                  </a:schemeClr>
                </a:solidFill>
                <a:latin typeface="STHeiti Light" charset="-122"/>
                <a:ea typeface="STHeiti Light" charset="-122"/>
                <a:cs typeface="STHeiti Light" charset="-122"/>
              </a:rPr>
              <a:t> </a:t>
            </a:r>
            <a:r>
              <a:rPr lang="en-US" altLang="zh-CN" sz="1200" dirty="0" err="1">
                <a:solidFill>
                  <a:schemeClr val="tx1">
                    <a:lumMod val="50000"/>
                    <a:lumOff val="50000"/>
                  </a:schemeClr>
                </a:solidFill>
                <a:latin typeface="STHeiti Light" charset="-122"/>
                <a:ea typeface="STHeiti Light" charset="-122"/>
                <a:cs typeface="STHeiti Light" charset="-122"/>
              </a:rPr>
              <a:t>adipiscing</a:t>
            </a:r>
            <a:r>
              <a:rPr lang="en-US" altLang="zh-CN" sz="1200" dirty="0">
                <a:solidFill>
                  <a:schemeClr val="tx1">
                    <a:lumMod val="50000"/>
                    <a:lumOff val="50000"/>
                  </a:schemeClr>
                </a:solidFill>
                <a:latin typeface="STHeiti Light" charset="-122"/>
                <a:ea typeface="STHeiti Light" charset="-122"/>
                <a:cs typeface="STHeiti Light" charset="-122"/>
              </a:rPr>
              <a:t> </a:t>
            </a:r>
            <a:r>
              <a:rPr lang="en-US" altLang="zh-CN" sz="1200" dirty="0" err="1">
                <a:solidFill>
                  <a:schemeClr val="tx1">
                    <a:lumMod val="50000"/>
                    <a:lumOff val="50000"/>
                  </a:schemeClr>
                </a:solidFill>
                <a:latin typeface="STHeiti Light" charset="-122"/>
                <a:ea typeface="STHeiti Light" charset="-122"/>
                <a:cs typeface="STHeiti Light" charset="-122"/>
              </a:rPr>
              <a:t>elit</a:t>
            </a:r>
            <a:r>
              <a:rPr lang="en-US" altLang="zh-CN" sz="1200" dirty="0">
                <a:solidFill>
                  <a:schemeClr val="tx1">
                    <a:lumMod val="50000"/>
                    <a:lumOff val="50000"/>
                  </a:schemeClr>
                </a:solidFill>
                <a:latin typeface="STHeiti Light" charset="-122"/>
                <a:ea typeface="STHeiti Light" charset="-122"/>
                <a:cs typeface="STHeiti Light" charset="-122"/>
              </a:rPr>
              <a:t>. Maecenas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D6D7"/>
        </a:solidFill>
        <a:effectLst/>
      </p:bgPr>
    </p:bg>
    <p:spTree>
      <p:nvGrpSpPr>
        <p:cNvPr id="1" name=""/>
        <p:cNvGrpSpPr/>
        <p:nvPr/>
      </p:nvGrpSpPr>
      <p:grpSpPr>
        <a:xfrm>
          <a:off x="0" y="0"/>
          <a:ext cx="0" cy="0"/>
          <a:chOff x="0" y="0"/>
          <a:chExt cx="0" cy="0"/>
        </a:xfrm>
      </p:grpSpPr>
      <p:sp>
        <p:nvSpPr>
          <p:cNvPr id="6" name="矩形 5"/>
          <p:cNvSpPr/>
          <p:nvPr/>
        </p:nvSpPr>
        <p:spPr>
          <a:xfrm>
            <a:off x="348342" y="292253"/>
            <a:ext cx="11495315" cy="6386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文本框 1"/>
          <p:cNvSpPr txBox="1"/>
          <p:nvPr/>
        </p:nvSpPr>
        <p:spPr>
          <a:xfrm>
            <a:off x="5114441" y="292253"/>
            <a:ext cx="2236510" cy="400110"/>
          </a:xfrm>
          <a:prstGeom prst="rect">
            <a:avLst/>
          </a:prstGeom>
          <a:noFill/>
        </p:spPr>
        <p:txBody>
          <a:bodyPr wrap="none" rtlCol="0">
            <a:spAutoFit/>
          </a:bodyPr>
          <a:lstStyle/>
          <a:p>
            <a:r>
              <a:rPr kumimoji="1" lang="zh-CN" altLang="en-US" sz="2000" dirty="0">
                <a:latin typeface="思源黑体 CN Normal" panose="020B0400000000000000" charset="-122"/>
                <a:ea typeface="思源黑体 CN Normal" panose="020B0400000000000000" charset="-122"/>
                <a:cs typeface="思源黑体 CN Normal" panose="020B0400000000000000" charset="-122"/>
              </a:rPr>
              <a:t>单击输入您的文本</a:t>
            </a:r>
          </a:p>
        </p:txBody>
      </p:sp>
      <p:sp>
        <p:nvSpPr>
          <p:cNvPr id="14" name="文本框 13"/>
          <p:cNvSpPr txBox="1"/>
          <p:nvPr/>
        </p:nvSpPr>
        <p:spPr>
          <a:xfrm>
            <a:off x="4962156" y="630371"/>
            <a:ext cx="2541080" cy="338554"/>
          </a:xfrm>
          <a:prstGeom prst="rect">
            <a:avLst/>
          </a:prstGeom>
          <a:noFill/>
        </p:spPr>
        <p:txBody>
          <a:bodyPr wrap="none" rtlCol="0">
            <a:spAutoFit/>
          </a:bodyPr>
          <a:lstStyle/>
          <a:p>
            <a:r>
              <a:rPr kumimoji="1" lang="en-US" altLang="zh-CN" sz="1600" dirty="0">
                <a:solidFill>
                  <a:schemeClr val="tx1">
                    <a:lumMod val="65000"/>
                    <a:lumOff val="35000"/>
                  </a:schemeClr>
                </a:solidFill>
              </a:rPr>
              <a:t>Please</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enter</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your</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text</a:t>
            </a:r>
            <a:r>
              <a:rPr kumimoji="1" lang="zh-CN" altLang="en-US" sz="1600" dirty="0">
                <a:solidFill>
                  <a:schemeClr val="tx1">
                    <a:lumMod val="65000"/>
                    <a:lumOff val="35000"/>
                  </a:schemeClr>
                </a:solidFill>
              </a:rPr>
              <a:t> </a:t>
            </a:r>
            <a:r>
              <a:rPr kumimoji="1" lang="en-US" altLang="zh-CN" sz="1600" dirty="0">
                <a:solidFill>
                  <a:schemeClr val="tx1">
                    <a:lumMod val="65000"/>
                    <a:lumOff val="35000"/>
                  </a:schemeClr>
                </a:solidFill>
              </a:rPr>
              <a:t>here</a:t>
            </a:r>
            <a:endParaRPr kumimoji="1" lang="zh-CN" altLang="en-US" sz="1600" dirty="0">
              <a:solidFill>
                <a:schemeClr val="tx1">
                  <a:lumMod val="65000"/>
                  <a:lumOff val="35000"/>
                </a:schemeClr>
              </a:solidFill>
            </a:endParaRPr>
          </a:p>
        </p:txBody>
      </p:sp>
      <p:pic>
        <p:nvPicPr>
          <p:cNvPr id="15" name="图片 14"/>
          <p:cNvPicPr>
            <a:picLocks noChangeAspect="1"/>
          </p:cNvPicPr>
          <p:nvPr/>
        </p:nvPicPr>
        <p:blipFill rotWithShape="1">
          <a:blip r:embed="rId2"/>
          <a:srcRect l="-15660" b="-5997"/>
          <a:stretch>
            <a:fillRect/>
          </a:stretch>
        </p:blipFill>
        <p:spPr>
          <a:xfrm rot="16200000">
            <a:off x="10800795" y="5615064"/>
            <a:ext cx="1327355" cy="1698234"/>
          </a:xfrm>
          <a:prstGeom prst="rect">
            <a:avLst/>
          </a:prstGeom>
        </p:spPr>
      </p:pic>
      <p:pic>
        <p:nvPicPr>
          <p:cNvPr id="16" name="图片 15"/>
          <p:cNvPicPr>
            <a:picLocks noChangeAspect="1"/>
          </p:cNvPicPr>
          <p:nvPr/>
        </p:nvPicPr>
        <p:blipFill rotWithShape="1">
          <a:blip r:embed="rId3"/>
          <a:srcRect l="-778"/>
          <a:stretch>
            <a:fillRect/>
          </a:stretch>
        </p:blipFill>
        <p:spPr>
          <a:xfrm rot="16200000">
            <a:off x="-210693" y="5302629"/>
            <a:ext cx="1775087" cy="1590976"/>
          </a:xfrm>
          <a:prstGeom prst="rect">
            <a:avLst/>
          </a:prstGeom>
        </p:spPr>
      </p:pic>
      <p:pic>
        <p:nvPicPr>
          <p:cNvPr id="19" name="图片 18"/>
          <p:cNvPicPr>
            <a:picLocks noChangeAspect="1"/>
          </p:cNvPicPr>
          <p:nvPr/>
        </p:nvPicPr>
        <p:blipFill>
          <a:blip r:embed="rId4" cstate="print"/>
          <a:stretch>
            <a:fillRect/>
          </a:stretch>
        </p:blipFill>
        <p:spPr>
          <a:xfrm>
            <a:off x="3468268" y="1697537"/>
            <a:ext cx="2457223" cy="1617671"/>
          </a:xfrm>
          <a:prstGeom prst="rect">
            <a:avLst/>
          </a:prstGeom>
        </p:spPr>
      </p:pic>
      <p:pic>
        <p:nvPicPr>
          <p:cNvPr id="20" name="图片 19"/>
          <p:cNvPicPr>
            <a:picLocks noChangeAspect="1"/>
          </p:cNvPicPr>
          <p:nvPr/>
        </p:nvPicPr>
        <p:blipFill>
          <a:blip r:embed="rId5" cstate="print"/>
          <a:stretch>
            <a:fillRect/>
          </a:stretch>
        </p:blipFill>
        <p:spPr>
          <a:xfrm>
            <a:off x="711234" y="1697535"/>
            <a:ext cx="2457223" cy="1617671"/>
          </a:xfrm>
          <a:prstGeom prst="rect">
            <a:avLst/>
          </a:prstGeom>
        </p:spPr>
      </p:pic>
      <p:pic>
        <p:nvPicPr>
          <p:cNvPr id="21" name="图片 20"/>
          <p:cNvPicPr>
            <a:picLocks noChangeAspect="1"/>
          </p:cNvPicPr>
          <p:nvPr/>
        </p:nvPicPr>
        <p:blipFill>
          <a:blip r:embed="rId6" cstate="print"/>
          <a:stretch>
            <a:fillRect/>
          </a:stretch>
        </p:blipFill>
        <p:spPr>
          <a:xfrm>
            <a:off x="8982336" y="1697535"/>
            <a:ext cx="2457223" cy="1617671"/>
          </a:xfrm>
          <a:prstGeom prst="rect">
            <a:avLst/>
          </a:prstGeom>
        </p:spPr>
      </p:pic>
      <p:pic>
        <p:nvPicPr>
          <p:cNvPr id="22" name="图片 21"/>
          <p:cNvPicPr>
            <a:picLocks noChangeAspect="1"/>
          </p:cNvPicPr>
          <p:nvPr/>
        </p:nvPicPr>
        <p:blipFill>
          <a:blip r:embed="rId7" cstate="print"/>
          <a:stretch>
            <a:fillRect/>
          </a:stretch>
        </p:blipFill>
        <p:spPr>
          <a:xfrm>
            <a:off x="6225302" y="1697535"/>
            <a:ext cx="2457223" cy="1617671"/>
          </a:xfrm>
          <a:prstGeom prst="rect">
            <a:avLst/>
          </a:prstGeom>
        </p:spPr>
      </p:pic>
      <p:sp>
        <p:nvSpPr>
          <p:cNvPr id="23" name="Rectangle 24"/>
          <p:cNvSpPr>
            <a:spLocks noChangeArrowheads="1"/>
          </p:cNvSpPr>
          <p:nvPr/>
        </p:nvSpPr>
        <p:spPr bwMode="auto">
          <a:xfrm>
            <a:off x="763436" y="3648657"/>
            <a:ext cx="2352817" cy="703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400" b="1" dirty="0">
                <a:solidFill>
                  <a:schemeClr val="tx1">
                    <a:lumMod val="75000"/>
                    <a:lumOff val="25000"/>
                  </a:schemeClr>
                </a:solidFill>
              </a:rPr>
              <a:t>TOPIC HEADER HERE</a:t>
            </a:r>
            <a:endParaRPr lang="zh-CN" altLang="en-US" sz="1400" dirty="0">
              <a:solidFill>
                <a:schemeClr val="tx1">
                  <a:lumMod val="75000"/>
                  <a:lumOff val="25000"/>
                </a:schemeClr>
              </a:solidFill>
            </a:endParaRPr>
          </a:p>
          <a:p>
            <a:pPr algn="ctr">
              <a:lnSpc>
                <a:spcPct val="120000"/>
              </a:lnSpc>
              <a:spcBef>
                <a:spcPts val="300"/>
              </a:spcBef>
            </a:pPr>
            <a:r>
              <a:rPr lang="en-US" altLang="zh-CN" sz="1100" dirty="0">
                <a:solidFill>
                  <a:schemeClr val="bg1">
                    <a:lumMod val="50000"/>
                  </a:schemeClr>
                </a:solidFill>
              </a:rPr>
              <a:t>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a:t>
            </a:r>
            <a:endParaRPr lang="zh-CN" altLang="en-US" sz="1100" dirty="0">
              <a:solidFill>
                <a:schemeClr val="bg1">
                  <a:lumMod val="50000"/>
                </a:schemeClr>
              </a:solidFill>
            </a:endParaRPr>
          </a:p>
        </p:txBody>
      </p:sp>
      <p:sp>
        <p:nvSpPr>
          <p:cNvPr id="24" name="Rectangle 24"/>
          <p:cNvSpPr>
            <a:spLocks noChangeArrowheads="1"/>
          </p:cNvSpPr>
          <p:nvPr/>
        </p:nvSpPr>
        <p:spPr bwMode="auto">
          <a:xfrm>
            <a:off x="3520470" y="3648657"/>
            <a:ext cx="2352817" cy="703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400" b="1" dirty="0">
                <a:solidFill>
                  <a:schemeClr val="tx1">
                    <a:lumMod val="75000"/>
                    <a:lumOff val="25000"/>
                  </a:schemeClr>
                </a:solidFill>
              </a:rPr>
              <a:t>TOPIC HEADER HERE</a:t>
            </a:r>
            <a:endParaRPr lang="zh-CN" altLang="en-US" sz="1400" dirty="0">
              <a:solidFill>
                <a:schemeClr val="tx1">
                  <a:lumMod val="75000"/>
                  <a:lumOff val="25000"/>
                </a:schemeClr>
              </a:solidFill>
            </a:endParaRPr>
          </a:p>
          <a:p>
            <a:pPr algn="ctr">
              <a:lnSpc>
                <a:spcPct val="120000"/>
              </a:lnSpc>
              <a:spcBef>
                <a:spcPts val="300"/>
              </a:spcBef>
            </a:pPr>
            <a:r>
              <a:rPr lang="en-US" altLang="zh-CN" sz="1100" dirty="0">
                <a:solidFill>
                  <a:schemeClr val="bg1">
                    <a:lumMod val="50000"/>
                  </a:schemeClr>
                </a:solidFill>
              </a:rPr>
              <a:t>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a:t>
            </a:r>
            <a:endParaRPr lang="zh-CN" altLang="en-US" sz="1100" dirty="0">
              <a:solidFill>
                <a:schemeClr val="bg1">
                  <a:lumMod val="50000"/>
                </a:schemeClr>
              </a:solidFill>
            </a:endParaRPr>
          </a:p>
        </p:txBody>
      </p:sp>
      <p:sp>
        <p:nvSpPr>
          <p:cNvPr id="25" name="Rectangle 24"/>
          <p:cNvSpPr>
            <a:spLocks noChangeArrowheads="1"/>
          </p:cNvSpPr>
          <p:nvPr/>
        </p:nvSpPr>
        <p:spPr bwMode="auto">
          <a:xfrm>
            <a:off x="6277504" y="3648657"/>
            <a:ext cx="2352817" cy="703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400" b="1" dirty="0">
                <a:solidFill>
                  <a:schemeClr val="tx1">
                    <a:lumMod val="75000"/>
                    <a:lumOff val="25000"/>
                  </a:schemeClr>
                </a:solidFill>
              </a:rPr>
              <a:t>TOPIC HEADER HERE</a:t>
            </a:r>
            <a:endParaRPr lang="zh-CN" altLang="en-US" sz="1400" dirty="0">
              <a:solidFill>
                <a:schemeClr val="tx1">
                  <a:lumMod val="75000"/>
                  <a:lumOff val="25000"/>
                </a:schemeClr>
              </a:solidFill>
            </a:endParaRPr>
          </a:p>
          <a:p>
            <a:pPr algn="ctr">
              <a:lnSpc>
                <a:spcPct val="120000"/>
              </a:lnSpc>
              <a:spcBef>
                <a:spcPts val="300"/>
              </a:spcBef>
            </a:pPr>
            <a:r>
              <a:rPr lang="en-US" altLang="zh-CN" sz="1100" dirty="0">
                <a:solidFill>
                  <a:schemeClr val="bg1">
                    <a:lumMod val="50000"/>
                  </a:schemeClr>
                </a:solidFill>
              </a:rPr>
              <a:t>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a:t>
            </a:r>
            <a:endParaRPr lang="zh-CN" altLang="en-US" sz="1100" dirty="0">
              <a:solidFill>
                <a:schemeClr val="bg1">
                  <a:lumMod val="50000"/>
                </a:schemeClr>
              </a:solidFill>
            </a:endParaRPr>
          </a:p>
        </p:txBody>
      </p:sp>
      <p:sp>
        <p:nvSpPr>
          <p:cNvPr id="26" name="Rectangle 24"/>
          <p:cNvSpPr>
            <a:spLocks noChangeArrowheads="1"/>
          </p:cNvSpPr>
          <p:nvPr/>
        </p:nvSpPr>
        <p:spPr bwMode="auto">
          <a:xfrm>
            <a:off x="9034538" y="3648657"/>
            <a:ext cx="2352817" cy="703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400" b="1" dirty="0">
                <a:solidFill>
                  <a:schemeClr val="tx1">
                    <a:lumMod val="75000"/>
                    <a:lumOff val="25000"/>
                  </a:schemeClr>
                </a:solidFill>
              </a:rPr>
              <a:t>TOPIC HEADER HERE</a:t>
            </a:r>
            <a:endParaRPr lang="zh-CN" altLang="en-US" sz="1400" dirty="0">
              <a:solidFill>
                <a:schemeClr val="tx1">
                  <a:lumMod val="75000"/>
                  <a:lumOff val="25000"/>
                </a:schemeClr>
              </a:solidFill>
            </a:endParaRPr>
          </a:p>
          <a:p>
            <a:pPr algn="ctr">
              <a:lnSpc>
                <a:spcPct val="120000"/>
              </a:lnSpc>
              <a:spcBef>
                <a:spcPts val="300"/>
              </a:spcBef>
            </a:pPr>
            <a:r>
              <a:rPr lang="en-US" altLang="zh-CN" sz="1100" dirty="0">
                <a:solidFill>
                  <a:schemeClr val="bg1">
                    <a:lumMod val="50000"/>
                  </a:schemeClr>
                </a:solidFill>
              </a:rPr>
              <a:t>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a:t>
            </a:r>
            <a:endParaRPr lang="zh-CN" altLang="en-US" sz="1100" dirty="0">
              <a:solidFill>
                <a:schemeClr val="bg1">
                  <a:lumMod val="50000"/>
                </a:schemeClr>
              </a:solidFill>
            </a:endParaRPr>
          </a:p>
        </p:txBody>
      </p:sp>
      <p:sp>
        <p:nvSpPr>
          <p:cNvPr id="30" name="文本框 5"/>
          <p:cNvSpPr txBox="1">
            <a:spLocks noChangeArrowheads="1"/>
          </p:cNvSpPr>
          <p:nvPr/>
        </p:nvSpPr>
        <p:spPr bwMode="auto">
          <a:xfrm>
            <a:off x="580719" y="4685375"/>
            <a:ext cx="186801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b="1">
                <a:solidFill>
                  <a:schemeClr val="tx1">
                    <a:lumMod val="85000"/>
                    <a:lumOff val="15000"/>
                  </a:schemeClr>
                </a:solidFill>
                <a:latin typeface="华文细黑" panose="02010600040101010101" pitchFamily="2" charset="-122"/>
                <a:ea typeface="华文细黑" panose="02010600040101010101" pitchFamily="2" charset="-122"/>
              </a:rPr>
              <a:t>单击输入您的文本</a:t>
            </a:r>
            <a:endParaRPr lang="zh-CN" altLang="en-US" sz="1600" b="1"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31" name="文本框 6"/>
          <p:cNvSpPr txBox="1">
            <a:spLocks noChangeArrowheads="1"/>
          </p:cNvSpPr>
          <p:nvPr/>
        </p:nvSpPr>
        <p:spPr bwMode="auto">
          <a:xfrm>
            <a:off x="601629" y="5023929"/>
            <a:ext cx="1098874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lnSpc>
                <a:spcPct val="150000"/>
              </a:lnSpc>
              <a:spcBef>
                <a:spcPct val="0"/>
              </a:spcBef>
              <a:spcAft>
                <a:spcPct val="0"/>
              </a:spcAft>
              <a:defRPr/>
            </a:pP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Lorem ipsum dolor sit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amet</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consectetur</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adipiscing</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elit</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Donec</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luctus</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nibh</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sit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amet</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sem</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vulputate</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venenatis</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bibendum</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orci</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pulvinar</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a:solidFill>
                  <a:schemeClr val="tx1">
                    <a:lumMod val="65000"/>
                    <a:lumOff val="35000"/>
                  </a:schemeClr>
                </a:solidFill>
                <a:latin typeface="+mn-ea"/>
                <a:ea typeface="华文细黑" panose="02010600040101010101" pitchFamily="2" charset="-122"/>
              </a:rPr>
              <a:t>Lorem ipsum dolor sit </a:t>
            </a:r>
            <a:r>
              <a:rPr lang="en-US" altLang="zh-CN" sz="700" dirty="0" err="1">
                <a:solidFill>
                  <a:schemeClr val="tx1">
                    <a:lumMod val="65000"/>
                    <a:lumOff val="35000"/>
                  </a:schemeClr>
                </a:solidFill>
                <a:latin typeface="+mn-ea"/>
                <a:ea typeface="华文细黑" panose="02010600040101010101" pitchFamily="2" charset="-122"/>
              </a:rPr>
              <a:t>amet</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consectetur</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adipiscing</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elit</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Donec</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luctus</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nibh</a:t>
            </a:r>
            <a:r>
              <a:rPr lang="en-US" altLang="zh-CN" sz="700" dirty="0">
                <a:solidFill>
                  <a:schemeClr val="tx1">
                    <a:lumMod val="65000"/>
                    <a:lumOff val="35000"/>
                  </a:schemeClr>
                </a:solidFill>
                <a:latin typeface="+mn-ea"/>
                <a:ea typeface="华文细黑" panose="02010600040101010101" pitchFamily="2" charset="-122"/>
              </a:rPr>
              <a:t> sit </a:t>
            </a:r>
            <a:r>
              <a:rPr lang="en-US" altLang="zh-CN" sz="700" dirty="0" err="1">
                <a:solidFill>
                  <a:schemeClr val="tx1">
                    <a:lumMod val="65000"/>
                    <a:lumOff val="35000"/>
                  </a:schemeClr>
                </a:solidFill>
                <a:latin typeface="+mn-ea"/>
                <a:ea typeface="华文细黑" panose="02010600040101010101" pitchFamily="2" charset="-122"/>
              </a:rPr>
              <a:t>amet</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sem</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vulputate</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venenatis</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bibendum</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orci</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pulvinar</a:t>
            </a:r>
            <a:r>
              <a:rPr lang="en-US" altLang="zh-CN" sz="700" dirty="0">
                <a:solidFill>
                  <a:schemeClr val="tx1">
                    <a:lumMod val="65000"/>
                    <a:lumOff val="35000"/>
                  </a:schemeClr>
                </a:solidFill>
                <a:latin typeface="+mn-ea"/>
                <a:ea typeface="华文细黑" panose="02010600040101010101" pitchFamily="2" charset="-122"/>
              </a:rPr>
              <a:t>. </a:t>
            </a:r>
          </a:p>
        </p:txBody>
      </p:sp>
      <p:sp>
        <p:nvSpPr>
          <p:cNvPr id="34" name="文本框 6"/>
          <p:cNvSpPr txBox="1">
            <a:spLocks noChangeArrowheads="1"/>
          </p:cNvSpPr>
          <p:nvPr/>
        </p:nvSpPr>
        <p:spPr bwMode="auto">
          <a:xfrm>
            <a:off x="601629" y="5471747"/>
            <a:ext cx="1098874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lnSpc>
                <a:spcPct val="150000"/>
              </a:lnSpc>
              <a:spcBef>
                <a:spcPct val="0"/>
              </a:spcBef>
              <a:spcAft>
                <a:spcPct val="0"/>
              </a:spcAft>
              <a:defRPr/>
            </a:pP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Lorem ipsum dolor sit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amet</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consectetur</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adipiscing</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elit</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Donec</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luctus</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nibh</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sit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amet</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sem</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vulputate</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venenatis</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bibendum</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orci</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err="1">
                <a:solidFill>
                  <a:schemeClr val="tx1">
                    <a:lumMod val="65000"/>
                    <a:lumOff val="35000"/>
                  </a:schemeClr>
                </a:solidFill>
                <a:latin typeface="华文细黑" panose="02010600040101010101" pitchFamily="2" charset="-122"/>
                <a:ea typeface="华文细黑" panose="02010600040101010101" pitchFamily="2" charset="-122"/>
              </a:rPr>
              <a:t>pulvinar</a:t>
            </a:r>
            <a:r>
              <a:rPr lang="en-US" altLang="zh-CN" sz="700" dirty="0">
                <a:solidFill>
                  <a:schemeClr val="tx1">
                    <a:lumMod val="65000"/>
                    <a:lumOff val="35000"/>
                  </a:schemeClr>
                </a:solidFill>
                <a:latin typeface="华文细黑" panose="02010600040101010101" pitchFamily="2" charset="-122"/>
                <a:ea typeface="华文细黑" panose="02010600040101010101" pitchFamily="2" charset="-122"/>
              </a:rPr>
              <a:t>. </a:t>
            </a:r>
            <a:r>
              <a:rPr lang="en-US" altLang="zh-CN" sz="700" dirty="0">
                <a:solidFill>
                  <a:schemeClr val="tx1">
                    <a:lumMod val="65000"/>
                    <a:lumOff val="35000"/>
                  </a:schemeClr>
                </a:solidFill>
                <a:latin typeface="+mn-ea"/>
                <a:ea typeface="华文细黑" panose="02010600040101010101" pitchFamily="2" charset="-122"/>
              </a:rPr>
              <a:t>Lorem ipsum dolor sit </a:t>
            </a:r>
            <a:r>
              <a:rPr lang="en-US" altLang="zh-CN" sz="700" dirty="0" err="1">
                <a:solidFill>
                  <a:schemeClr val="tx1">
                    <a:lumMod val="65000"/>
                    <a:lumOff val="35000"/>
                  </a:schemeClr>
                </a:solidFill>
                <a:latin typeface="+mn-ea"/>
                <a:ea typeface="华文细黑" panose="02010600040101010101" pitchFamily="2" charset="-122"/>
              </a:rPr>
              <a:t>amet</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consectetur</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adipiscing</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elit</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Donec</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luctus</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nibh</a:t>
            </a:r>
            <a:r>
              <a:rPr lang="en-US" altLang="zh-CN" sz="700" dirty="0">
                <a:solidFill>
                  <a:schemeClr val="tx1">
                    <a:lumMod val="65000"/>
                    <a:lumOff val="35000"/>
                  </a:schemeClr>
                </a:solidFill>
                <a:latin typeface="+mn-ea"/>
                <a:ea typeface="华文细黑" panose="02010600040101010101" pitchFamily="2" charset="-122"/>
              </a:rPr>
              <a:t> sit </a:t>
            </a:r>
            <a:r>
              <a:rPr lang="en-US" altLang="zh-CN" sz="700" dirty="0" err="1">
                <a:solidFill>
                  <a:schemeClr val="tx1">
                    <a:lumMod val="65000"/>
                    <a:lumOff val="35000"/>
                  </a:schemeClr>
                </a:solidFill>
                <a:latin typeface="+mn-ea"/>
                <a:ea typeface="华文细黑" panose="02010600040101010101" pitchFamily="2" charset="-122"/>
              </a:rPr>
              <a:t>amet</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sem</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vulputate</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venenatis</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bibendum</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orci</a:t>
            </a:r>
            <a:r>
              <a:rPr lang="en-US" altLang="zh-CN" sz="700" dirty="0">
                <a:solidFill>
                  <a:schemeClr val="tx1">
                    <a:lumMod val="65000"/>
                    <a:lumOff val="35000"/>
                  </a:schemeClr>
                </a:solidFill>
                <a:latin typeface="+mn-ea"/>
                <a:ea typeface="华文细黑" panose="02010600040101010101" pitchFamily="2" charset="-122"/>
              </a:rPr>
              <a:t> </a:t>
            </a:r>
            <a:r>
              <a:rPr lang="en-US" altLang="zh-CN" sz="700" dirty="0" err="1">
                <a:solidFill>
                  <a:schemeClr val="tx1">
                    <a:lumMod val="65000"/>
                    <a:lumOff val="35000"/>
                  </a:schemeClr>
                </a:solidFill>
                <a:latin typeface="+mn-ea"/>
                <a:ea typeface="华文细黑" panose="02010600040101010101" pitchFamily="2" charset="-122"/>
              </a:rPr>
              <a:t>pulvinar</a:t>
            </a:r>
            <a:r>
              <a:rPr lang="en-US" altLang="zh-CN" sz="700" dirty="0">
                <a:solidFill>
                  <a:schemeClr val="tx1">
                    <a:lumMod val="65000"/>
                    <a:lumOff val="35000"/>
                  </a:schemeClr>
                </a:solidFill>
                <a:latin typeface="+mn-ea"/>
                <a:ea typeface="华文细黑" panose="02010600040101010101" pitchFamily="2" charset="-122"/>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5"/>
          <p:cNvGrpSpPr/>
          <p:nvPr>
            <p:custDataLst>
              <p:tags r:id="rId1"/>
            </p:custDataLst>
          </p:nvPr>
        </p:nvGrpSpPr>
        <p:grpSpPr>
          <a:xfrm>
            <a:off x="3746716" y="1565075"/>
            <a:ext cx="4698568" cy="4076700"/>
            <a:chOff x="3746716" y="1790700"/>
            <a:chExt cx="4698568" cy="4076700"/>
          </a:xfrm>
        </p:grpSpPr>
        <p:sp>
          <p:nvSpPr>
            <p:cNvPr id="3" name="Freeform: Shape 1"/>
            <p:cNvSpPr/>
            <p:nvPr/>
          </p:nvSpPr>
          <p:spPr bwMode="auto">
            <a:xfrm>
              <a:off x="5350334" y="2844424"/>
              <a:ext cx="143951" cy="123799"/>
            </a:xfrm>
            <a:custGeom>
              <a:avLst/>
              <a:gdLst>
                <a:gd name="T0" fmla="*/ 24 w 50"/>
                <a:gd name="T1" fmla="*/ 43 h 43"/>
                <a:gd name="T2" fmla="*/ 0 w 50"/>
                <a:gd name="T3" fmla="*/ 0 h 43"/>
                <a:gd name="T4" fmla="*/ 50 w 50"/>
                <a:gd name="T5" fmla="*/ 0 h 43"/>
                <a:gd name="T6" fmla="*/ 24 w 50"/>
                <a:gd name="T7" fmla="*/ 43 h 43"/>
              </a:gdLst>
              <a:ahLst/>
              <a:cxnLst>
                <a:cxn ang="0">
                  <a:pos x="T0" y="T1"/>
                </a:cxn>
                <a:cxn ang="0">
                  <a:pos x="T2" y="T3"/>
                </a:cxn>
                <a:cxn ang="0">
                  <a:pos x="T4" y="T5"/>
                </a:cxn>
                <a:cxn ang="0">
                  <a:pos x="T6" y="T7"/>
                </a:cxn>
              </a:cxnLst>
              <a:rect l="0" t="0" r="r" b="b"/>
              <a:pathLst>
                <a:path w="50" h="43">
                  <a:moveTo>
                    <a:pt x="24" y="43"/>
                  </a:moveTo>
                  <a:lnTo>
                    <a:pt x="0" y="0"/>
                  </a:lnTo>
                  <a:lnTo>
                    <a:pt x="50" y="0"/>
                  </a:lnTo>
                  <a:lnTo>
                    <a:pt x="24" y="43"/>
                  </a:lnTo>
                  <a:close/>
                </a:path>
              </a:pathLst>
            </a:custGeom>
            <a:solidFill>
              <a:schemeClr val="accent3">
                <a:lumMod val="50000"/>
              </a:schemeClr>
            </a:solidFill>
            <a:ln>
              <a:noFill/>
            </a:ln>
          </p:spPr>
          <p:txBody>
            <a:bodyPr anchor="ctr"/>
            <a:lstStyle/>
            <a:p>
              <a:pPr algn="ctr"/>
              <a:endParaRPr/>
            </a:p>
          </p:txBody>
        </p:sp>
        <p:sp>
          <p:nvSpPr>
            <p:cNvPr id="4" name="Freeform: Shape 2"/>
            <p:cNvSpPr/>
            <p:nvPr/>
          </p:nvSpPr>
          <p:spPr bwMode="auto">
            <a:xfrm>
              <a:off x="6703475" y="2844424"/>
              <a:ext cx="135315" cy="123799"/>
            </a:xfrm>
            <a:custGeom>
              <a:avLst/>
              <a:gdLst>
                <a:gd name="T0" fmla="*/ 24 w 47"/>
                <a:gd name="T1" fmla="*/ 43 h 43"/>
                <a:gd name="T2" fmla="*/ 0 w 47"/>
                <a:gd name="T3" fmla="*/ 0 h 43"/>
                <a:gd name="T4" fmla="*/ 47 w 47"/>
                <a:gd name="T5" fmla="*/ 0 h 43"/>
                <a:gd name="T6" fmla="*/ 24 w 47"/>
                <a:gd name="T7" fmla="*/ 43 h 43"/>
              </a:gdLst>
              <a:ahLst/>
              <a:cxnLst>
                <a:cxn ang="0">
                  <a:pos x="T0" y="T1"/>
                </a:cxn>
                <a:cxn ang="0">
                  <a:pos x="T2" y="T3"/>
                </a:cxn>
                <a:cxn ang="0">
                  <a:pos x="T4" y="T5"/>
                </a:cxn>
                <a:cxn ang="0">
                  <a:pos x="T6" y="T7"/>
                </a:cxn>
              </a:cxnLst>
              <a:rect l="0" t="0" r="r" b="b"/>
              <a:pathLst>
                <a:path w="47" h="43">
                  <a:moveTo>
                    <a:pt x="24" y="43"/>
                  </a:moveTo>
                  <a:lnTo>
                    <a:pt x="0" y="0"/>
                  </a:lnTo>
                  <a:lnTo>
                    <a:pt x="47" y="0"/>
                  </a:lnTo>
                  <a:lnTo>
                    <a:pt x="24" y="43"/>
                  </a:lnTo>
                  <a:close/>
                </a:path>
              </a:pathLst>
            </a:custGeom>
            <a:solidFill>
              <a:schemeClr val="accent3">
                <a:lumMod val="50000"/>
              </a:schemeClr>
            </a:solidFill>
            <a:ln>
              <a:noFill/>
            </a:ln>
          </p:spPr>
          <p:txBody>
            <a:bodyPr anchor="ctr"/>
            <a:lstStyle/>
            <a:p>
              <a:pPr algn="ctr"/>
              <a:endParaRPr/>
            </a:p>
          </p:txBody>
        </p:sp>
        <p:sp>
          <p:nvSpPr>
            <p:cNvPr id="5" name="Freeform: Shape 3"/>
            <p:cNvSpPr/>
            <p:nvPr/>
          </p:nvSpPr>
          <p:spPr bwMode="auto">
            <a:xfrm>
              <a:off x="7210183" y="3719647"/>
              <a:ext cx="135315" cy="123799"/>
            </a:xfrm>
            <a:custGeom>
              <a:avLst/>
              <a:gdLst>
                <a:gd name="T0" fmla="*/ 23 w 47"/>
                <a:gd name="T1" fmla="*/ 43 h 43"/>
                <a:gd name="T2" fmla="*/ 0 w 47"/>
                <a:gd name="T3" fmla="*/ 0 h 43"/>
                <a:gd name="T4" fmla="*/ 47 w 47"/>
                <a:gd name="T5" fmla="*/ 0 h 43"/>
                <a:gd name="T6" fmla="*/ 23 w 47"/>
                <a:gd name="T7" fmla="*/ 43 h 43"/>
              </a:gdLst>
              <a:ahLst/>
              <a:cxnLst>
                <a:cxn ang="0">
                  <a:pos x="T0" y="T1"/>
                </a:cxn>
                <a:cxn ang="0">
                  <a:pos x="T2" y="T3"/>
                </a:cxn>
                <a:cxn ang="0">
                  <a:pos x="T4" y="T5"/>
                </a:cxn>
                <a:cxn ang="0">
                  <a:pos x="T6" y="T7"/>
                </a:cxn>
              </a:cxnLst>
              <a:rect l="0" t="0" r="r" b="b"/>
              <a:pathLst>
                <a:path w="47" h="43">
                  <a:moveTo>
                    <a:pt x="23" y="43"/>
                  </a:moveTo>
                  <a:lnTo>
                    <a:pt x="0" y="0"/>
                  </a:lnTo>
                  <a:lnTo>
                    <a:pt x="47" y="0"/>
                  </a:lnTo>
                  <a:lnTo>
                    <a:pt x="23" y="43"/>
                  </a:lnTo>
                  <a:close/>
                </a:path>
              </a:pathLst>
            </a:custGeom>
            <a:solidFill>
              <a:schemeClr val="accent2">
                <a:lumMod val="50000"/>
              </a:schemeClr>
            </a:solidFill>
            <a:ln>
              <a:noFill/>
            </a:ln>
          </p:spPr>
          <p:txBody>
            <a:bodyPr anchor="ctr"/>
            <a:lstStyle/>
            <a:p>
              <a:pPr algn="ctr"/>
              <a:endParaRPr/>
            </a:p>
          </p:txBody>
        </p:sp>
        <p:sp>
          <p:nvSpPr>
            <p:cNvPr id="6" name="Freeform: Shape 4"/>
            <p:cNvSpPr/>
            <p:nvPr/>
          </p:nvSpPr>
          <p:spPr bwMode="auto">
            <a:xfrm>
              <a:off x="7714011" y="4594871"/>
              <a:ext cx="138193" cy="123799"/>
            </a:xfrm>
            <a:custGeom>
              <a:avLst/>
              <a:gdLst>
                <a:gd name="T0" fmla="*/ 24 w 48"/>
                <a:gd name="T1" fmla="*/ 43 h 43"/>
                <a:gd name="T2" fmla="*/ 0 w 48"/>
                <a:gd name="T3" fmla="*/ 0 h 43"/>
                <a:gd name="T4" fmla="*/ 48 w 48"/>
                <a:gd name="T5" fmla="*/ 0 h 43"/>
                <a:gd name="T6" fmla="*/ 24 w 48"/>
                <a:gd name="T7" fmla="*/ 43 h 43"/>
              </a:gdLst>
              <a:ahLst/>
              <a:cxnLst>
                <a:cxn ang="0">
                  <a:pos x="T0" y="T1"/>
                </a:cxn>
                <a:cxn ang="0">
                  <a:pos x="T2" y="T3"/>
                </a:cxn>
                <a:cxn ang="0">
                  <a:pos x="T4" y="T5"/>
                </a:cxn>
                <a:cxn ang="0">
                  <a:pos x="T6" y="T7"/>
                </a:cxn>
              </a:cxnLst>
              <a:rect l="0" t="0" r="r" b="b"/>
              <a:pathLst>
                <a:path w="48" h="43">
                  <a:moveTo>
                    <a:pt x="24" y="43"/>
                  </a:moveTo>
                  <a:lnTo>
                    <a:pt x="0" y="0"/>
                  </a:lnTo>
                  <a:lnTo>
                    <a:pt x="48" y="0"/>
                  </a:lnTo>
                  <a:lnTo>
                    <a:pt x="24" y="43"/>
                  </a:lnTo>
                  <a:close/>
                </a:path>
              </a:pathLst>
            </a:custGeom>
            <a:solidFill>
              <a:schemeClr val="accent3">
                <a:lumMod val="50000"/>
              </a:schemeClr>
            </a:solidFill>
            <a:ln>
              <a:noFill/>
            </a:ln>
          </p:spPr>
          <p:txBody>
            <a:bodyPr anchor="ctr"/>
            <a:lstStyle/>
            <a:p>
              <a:pPr algn="ctr"/>
              <a:endParaRPr/>
            </a:p>
          </p:txBody>
        </p:sp>
        <p:sp>
          <p:nvSpPr>
            <p:cNvPr id="7" name="Freeform: Shape 5"/>
            <p:cNvSpPr/>
            <p:nvPr/>
          </p:nvSpPr>
          <p:spPr bwMode="auto">
            <a:xfrm>
              <a:off x="8220720" y="5470094"/>
              <a:ext cx="143951" cy="129557"/>
            </a:xfrm>
            <a:custGeom>
              <a:avLst/>
              <a:gdLst>
                <a:gd name="T0" fmla="*/ 23 w 50"/>
                <a:gd name="T1" fmla="*/ 45 h 45"/>
                <a:gd name="T2" fmla="*/ 0 w 50"/>
                <a:gd name="T3" fmla="*/ 0 h 45"/>
                <a:gd name="T4" fmla="*/ 50 w 50"/>
                <a:gd name="T5" fmla="*/ 0 h 45"/>
                <a:gd name="T6" fmla="*/ 23 w 50"/>
                <a:gd name="T7" fmla="*/ 45 h 45"/>
              </a:gdLst>
              <a:ahLst/>
              <a:cxnLst>
                <a:cxn ang="0">
                  <a:pos x="T0" y="T1"/>
                </a:cxn>
                <a:cxn ang="0">
                  <a:pos x="T2" y="T3"/>
                </a:cxn>
                <a:cxn ang="0">
                  <a:pos x="T4" y="T5"/>
                </a:cxn>
                <a:cxn ang="0">
                  <a:pos x="T6" y="T7"/>
                </a:cxn>
              </a:cxnLst>
              <a:rect l="0" t="0" r="r" b="b"/>
              <a:pathLst>
                <a:path w="50" h="45">
                  <a:moveTo>
                    <a:pt x="23" y="45"/>
                  </a:moveTo>
                  <a:lnTo>
                    <a:pt x="0" y="0"/>
                  </a:lnTo>
                  <a:lnTo>
                    <a:pt x="50" y="0"/>
                  </a:lnTo>
                  <a:lnTo>
                    <a:pt x="23" y="45"/>
                  </a:lnTo>
                  <a:close/>
                </a:path>
              </a:pathLst>
            </a:custGeom>
            <a:solidFill>
              <a:schemeClr val="accent4">
                <a:lumMod val="50000"/>
              </a:schemeClr>
            </a:solidFill>
            <a:ln>
              <a:noFill/>
            </a:ln>
          </p:spPr>
          <p:txBody>
            <a:bodyPr anchor="ctr"/>
            <a:lstStyle/>
            <a:p>
              <a:pPr algn="ctr"/>
              <a:endParaRPr/>
            </a:p>
          </p:txBody>
        </p:sp>
        <p:sp>
          <p:nvSpPr>
            <p:cNvPr id="8" name="Freeform: Shape 6"/>
            <p:cNvSpPr/>
            <p:nvPr/>
          </p:nvSpPr>
          <p:spPr bwMode="auto">
            <a:xfrm>
              <a:off x="4846504" y="3719647"/>
              <a:ext cx="141073" cy="123799"/>
            </a:xfrm>
            <a:custGeom>
              <a:avLst/>
              <a:gdLst>
                <a:gd name="T0" fmla="*/ 23 w 49"/>
                <a:gd name="T1" fmla="*/ 43 h 43"/>
                <a:gd name="T2" fmla="*/ 0 w 49"/>
                <a:gd name="T3" fmla="*/ 0 h 43"/>
                <a:gd name="T4" fmla="*/ 49 w 49"/>
                <a:gd name="T5" fmla="*/ 0 h 43"/>
                <a:gd name="T6" fmla="*/ 23 w 49"/>
                <a:gd name="T7" fmla="*/ 43 h 43"/>
              </a:gdLst>
              <a:ahLst/>
              <a:cxnLst>
                <a:cxn ang="0">
                  <a:pos x="T0" y="T1"/>
                </a:cxn>
                <a:cxn ang="0">
                  <a:pos x="T2" y="T3"/>
                </a:cxn>
                <a:cxn ang="0">
                  <a:pos x="T4" y="T5"/>
                </a:cxn>
                <a:cxn ang="0">
                  <a:pos x="T6" y="T7"/>
                </a:cxn>
              </a:cxnLst>
              <a:rect l="0" t="0" r="r" b="b"/>
              <a:pathLst>
                <a:path w="49" h="43">
                  <a:moveTo>
                    <a:pt x="23" y="43"/>
                  </a:moveTo>
                  <a:lnTo>
                    <a:pt x="0" y="0"/>
                  </a:lnTo>
                  <a:lnTo>
                    <a:pt x="49" y="0"/>
                  </a:lnTo>
                  <a:lnTo>
                    <a:pt x="23" y="43"/>
                  </a:lnTo>
                  <a:close/>
                </a:path>
              </a:pathLst>
            </a:custGeom>
            <a:solidFill>
              <a:schemeClr val="accent2">
                <a:lumMod val="50000"/>
              </a:schemeClr>
            </a:solidFill>
            <a:ln>
              <a:noFill/>
            </a:ln>
          </p:spPr>
          <p:txBody>
            <a:bodyPr anchor="ctr"/>
            <a:lstStyle/>
            <a:p>
              <a:pPr algn="ctr"/>
              <a:endParaRPr/>
            </a:p>
          </p:txBody>
        </p:sp>
        <p:sp>
          <p:nvSpPr>
            <p:cNvPr id="9" name="Freeform: Shape 7"/>
            <p:cNvSpPr/>
            <p:nvPr/>
          </p:nvSpPr>
          <p:spPr bwMode="auto">
            <a:xfrm>
              <a:off x="4339795" y="4594871"/>
              <a:ext cx="143951" cy="123799"/>
            </a:xfrm>
            <a:custGeom>
              <a:avLst/>
              <a:gdLst>
                <a:gd name="T0" fmla="*/ 24 w 50"/>
                <a:gd name="T1" fmla="*/ 43 h 43"/>
                <a:gd name="T2" fmla="*/ 0 w 50"/>
                <a:gd name="T3" fmla="*/ 0 h 43"/>
                <a:gd name="T4" fmla="*/ 50 w 50"/>
                <a:gd name="T5" fmla="*/ 0 h 43"/>
                <a:gd name="T6" fmla="*/ 24 w 50"/>
                <a:gd name="T7" fmla="*/ 43 h 43"/>
              </a:gdLst>
              <a:ahLst/>
              <a:cxnLst>
                <a:cxn ang="0">
                  <a:pos x="T0" y="T1"/>
                </a:cxn>
                <a:cxn ang="0">
                  <a:pos x="T2" y="T3"/>
                </a:cxn>
                <a:cxn ang="0">
                  <a:pos x="T4" y="T5"/>
                </a:cxn>
                <a:cxn ang="0">
                  <a:pos x="T6" y="T7"/>
                </a:cxn>
              </a:cxnLst>
              <a:rect l="0" t="0" r="r" b="b"/>
              <a:pathLst>
                <a:path w="50" h="43">
                  <a:moveTo>
                    <a:pt x="24" y="43"/>
                  </a:moveTo>
                  <a:lnTo>
                    <a:pt x="0" y="0"/>
                  </a:lnTo>
                  <a:lnTo>
                    <a:pt x="50" y="0"/>
                  </a:lnTo>
                  <a:lnTo>
                    <a:pt x="24" y="43"/>
                  </a:lnTo>
                  <a:close/>
                </a:path>
              </a:pathLst>
            </a:custGeom>
            <a:solidFill>
              <a:schemeClr val="accent3">
                <a:lumMod val="50000"/>
              </a:schemeClr>
            </a:solidFill>
            <a:ln>
              <a:noFill/>
            </a:ln>
          </p:spPr>
          <p:txBody>
            <a:bodyPr anchor="ctr"/>
            <a:lstStyle/>
            <a:p>
              <a:pPr algn="ctr"/>
              <a:endParaRPr/>
            </a:p>
          </p:txBody>
        </p:sp>
        <p:sp>
          <p:nvSpPr>
            <p:cNvPr id="10" name="Freeform: Shape 8"/>
            <p:cNvSpPr/>
            <p:nvPr/>
          </p:nvSpPr>
          <p:spPr bwMode="auto">
            <a:xfrm>
              <a:off x="3833087" y="5470094"/>
              <a:ext cx="143951" cy="129557"/>
            </a:xfrm>
            <a:custGeom>
              <a:avLst/>
              <a:gdLst>
                <a:gd name="T0" fmla="*/ 24 w 50"/>
                <a:gd name="T1" fmla="*/ 45 h 45"/>
                <a:gd name="T2" fmla="*/ 0 w 50"/>
                <a:gd name="T3" fmla="*/ 0 h 45"/>
                <a:gd name="T4" fmla="*/ 50 w 50"/>
                <a:gd name="T5" fmla="*/ 0 h 45"/>
                <a:gd name="T6" fmla="*/ 24 w 50"/>
                <a:gd name="T7" fmla="*/ 45 h 45"/>
              </a:gdLst>
              <a:ahLst/>
              <a:cxnLst>
                <a:cxn ang="0">
                  <a:pos x="T0" y="T1"/>
                </a:cxn>
                <a:cxn ang="0">
                  <a:pos x="T2" y="T3"/>
                </a:cxn>
                <a:cxn ang="0">
                  <a:pos x="T4" y="T5"/>
                </a:cxn>
                <a:cxn ang="0">
                  <a:pos x="T6" y="T7"/>
                </a:cxn>
              </a:cxnLst>
              <a:rect l="0" t="0" r="r" b="b"/>
              <a:pathLst>
                <a:path w="50" h="45">
                  <a:moveTo>
                    <a:pt x="24" y="45"/>
                  </a:moveTo>
                  <a:lnTo>
                    <a:pt x="0" y="0"/>
                  </a:lnTo>
                  <a:lnTo>
                    <a:pt x="50" y="0"/>
                  </a:lnTo>
                  <a:lnTo>
                    <a:pt x="24" y="45"/>
                  </a:lnTo>
                  <a:close/>
                </a:path>
              </a:pathLst>
            </a:custGeom>
            <a:solidFill>
              <a:schemeClr val="accent4">
                <a:lumMod val="50000"/>
              </a:schemeClr>
            </a:solidFill>
            <a:ln>
              <a:noFill/>
            </a:ln>
          </p:spPr>
          <p:txBody>
            <a:bodyPr anchor="ctr"/>
            <a:lstStyle/>
            <a:p>
              <a:pPr algn="ctr"/>
              <a:endParaRPr/>
            </a:p>
          </p:txBody>
        </p:sp>
        <p:sp>
          <p:nvSpPr>
            <p:cNvPr id="11" name="Freeform: Shape 9"/>
            <p:cNvSpPr/>
            <p:nvPr/>
          </p:nvSpPr>
          <p:spPr bwMode="auto">
            <a:xfrm>
              <a:off x="3746716" y="1790700"/>
              <a:ext cx="4698568" cy="4076700"/>
            </a:xfrm>
            <a:custGeom>
              <a:avLst/>
              <a:gdLst>
                <a:gd name="T0" fmla="*/ 0 w 1632"/>
                <a:gd name="T1" fmla="*/ 1416 h 1416"/>
                <a:gd name="T2" fmla="*/ 816 w 1632"/>
                <a:gd name="T3" fmla="*/ 0 h 1416"/>
                <a:gd name="T4" fmla="*/ 1632 w 1632"/>
                <a:gd name="T5" fmla="*/ 1416 h 1416"/>
                <a:gd name="T6" fmla="*/ 0 w 1632"/>
                <a:gd name="T7" fmla="*/ 1416 h 1416"/>
              </a:gdLst>
              <a:ahLst/>
              <a:cxnLst>
                <a:cxn ang="0">
                  <a:pos x="T0" y="T1"/>
                </a:cxn>
                <a:cxn ang="0">
                  <a:pos x="T2" y="T3"/>
                </a:cxn>
                <a:cxn ang="0">
                  <a:pos x="T4" y="T5"/>
                </a:cxn>
                <a:cxn ang="0">
                  <a:pos x="T6" y="T7"/>
                </a:cxn>
              </a:cxnLst>
              <a:rect l="0" t="0" r="r" b="b"/>
              <a:pathLst>
                <a:path w="1632" h="1416">
                  <a:moveTo>
                    <a:pt x="0" y="1416"/>
                  </a:moveTo>
                  <a:lnTo>
                    <a:pt x="816" y="0"/>
                  </a:lnTo>
                  <a:lnTo>
                    <a:pt x="1632" y="1416"/>
                  </a:lnTo>
                  <a:lnTo>
                    <a:pt x="0" y="1416"/>
                  </a:lnTo>
                  <a:close/>
                </a:path>
              </a:pathLst>
            </a:custGeom>
            <a:solidFill>
              <a:schemeClr val="tx2">
                <a:lumMod val="40000"/>
                <a:lumOff val="60000"/>
              </a:schemeClr>
            </a:solidFill>
            <a:ln>
              <a:noFill/>
            </a:ln>
            <a:effectLst/>
          </p:spPr>
          <p:txBody>
            <a:bodyPr anchor="ctr"/>
            <a:lstStyle/>
            <a:p>
              <a:pPr algn="ctr"/>
              <a:endParaRPr/>
            </a:p>
          </p:txBody>
        </p:sp>
        <p:sp>
          <p:nvSpPr>
            <p:cNvPr id="12" name="Freeform: Shape 10"/>
            <p:cNvSpPr/>
            <p:nvPr/>
          </p:nvSpPr>
          <p:spPr bwMode="auto">
            <a:xfrm>
              <a:off x="5350334" y="2188006"/>
              <a:ext cx="1488457" cy="656418"/>
            </a:xfrm>
            <a:custGeom>
              <a:avLst/>
              <a:gdLst>
                <a:gd name="T0" fmla="*/ 387 w 517"/>
                <a:gd name="T1" fmla="*/ 0 h 228"/>
                <a:gd name="T2" fmla="*/ 131 w 517"/>
                <a:gd name="T3" fmla="*/ 0 h 228"/>
                <a:gd name="T4" fmla="*/ 0 w 517"/>
                <a:gd name="T5" fmla="*/ 228 h 228"/>
                <a:gd name="T6" fmla="*/ 517 w 517"/>
                <a:gd name="T7" fmla="*/ 228 h 228"/>
                <a:gd name="T8" fmla="*/ 387 w 517"/>
                <a:gd name="T9" fmla="*/ 0 h 228"/>
              </a:gdLst>
              <a:ahLst/>
              <a:cxnLst>
                <a:cxn ang="0">
                  <a:pos x="T0" y="T1"/>
                </a:cxn>
                <a:cxn ang="0">
                  <a:pos x="T2" y="T3"/>
                </a:cxn>
                <a:cxn ang="0">
                  <a:pos x="T4" y="T5"/>
                </a:cxn>
                <a:cxn ang="0">
                  <a:pos x="T6" y="T7"/>
                </a:cxn>
                <a:cxn ang="0">
                  <a:pos x="T8" y="T9"/>
                </a:cxn>
              </a:cxnLst>
              <a:rect l="0" t="0" r="r" b="b"/>
              <a:pathLst>
                <a:path w="517" h="228">
                  <a:moveTo>
                    <a:pt x="387" y="0"/>
                  </a:moveTo>
                  <a:lnTo>
                    <a:pt x="131" y="0"/>
                  </a:lnTo>
                  <a:lnTo>
                    <a:pt x="0" y="228"/>
                  </a:lnTo>
                  <a:lnTo>
                    <a:pt x="517" y="228"/>
                  </a:lnTo>
                  <a:lnTo>
                    <a:pt x="387" y="0"/>
                  </a:lnTo>
                  <a:close/>
                </a:path>
              </a:pathLst>
            </a:custGeom>
            <a:solidFill>
              <a:schemeClr val="accent6"/>
            </a:solidFill>
            <a:ln>
              <a:noFill/>
            </a:ln>
            <a:effectLst>
              <a:outerShdw blurRad="50800" dist="38100" dir="5400000" algn="t" rotWithShape="0">
                <a:prstClr val="black">
                  <a:alpha val="40000"/>
                </a:prstClr>
              </a:outerShdw>
            </a:effectLst>
          </p:spPr>
          <p:txBody>
            <a:bodyPr anchor="ctr"/>
            <a:lstStyle/>
            <a:p>
              <a:pPr algn="ctr"/>
              <a:endParaRPr/>
            </a:p>
          </p:txBody>
        </p:sp>
        <p:sp>
          <p:nvSpPr>
            <p:cNvPr id="13" name="Freeform: Shape 11"/>
            <p:cNvSpPr/>
            <p:nvPr/>
          </p:nvSpPr>
          <p:spPr bwMode="auto">
            <a:xfrm>
              <a:off x="4846504" y="3063229"/>
              <a:ext cx="2498993" cy="656418"/>
            </a:xfrm>
            <a:custGeom>
              <a:avLst/>
              <a:gdLst>
                <a:gd name="T0" fmla="*/ 738 w 868"/>
                <a:gd name="T1" fmla="*/ 0 h 228"/>
                <a:gd name="T2" fmla="*/ 130 w 868"/>
                <a:gd name="T3" fmla="*/ 0 h 228"/>
                <a:gd name="T4" fmla="*/ 0 w 868"/>
                <a:gd name="T5" fmla="*/ 228 h 228"/>
                <a:gd name="T6" fmla="*/ 868 w 868"/>
                <a:gd name="T7" fmla="*/ 228 h 228"/>
                <a:gd name="T8" fmla="*/ 738 w 868"/>
                <a:gd name="T9" fmla="*/ 0 h 228"/>
              </a:gdLst>
              <a:ahLst/>
              <a:cxnLst>
                <a:cxn ang="0">
                  <a:pos x="T0" y="T1"/>
                </a:cxn>
                <a:cxn ang="0">
                  <a:pos x="T2" y="T3"/>
                </a:cxn>
                <a:cxn ang="0">
                  <a:pos x="T4" y="T5"/>
                </a:cxn>
                <a:cxn ang="0">
                  <a:pos x="T6" y="T7"/>
                </a:cxn>
                <a:cxn ang="0">
                  <a:pos x="T8" y="T9"/>
                </a:cxn>
              </a:cxnLst>
              <a:rect l="0" t="0" r="r" b="b"/>
              <a:pathLst>
                <a:path w="868" h="228">
                  <a:moveTo>
                    <a:pt x="738" y="0"/>
                  </a:moveTo>
                  <a:lnTo>
                    <a:pt x="130" y="0"/>
                  </a:lnTo>
                  <a:lnTo>
                    <a:pt x="0" y="228"/>
                  </a:lnTo>
                  <a:lnTo>
                    <a:pt x="868" y="228"/>
                  </a:lnTo>
                  <a:lnTo>
                    <a:pt x="738" y="0"/>
                  </a:lnTo>
                  <a:close/>
                </a:path>
              </a:pathLst>
            </a:custGeom>
            <a:solidFill>
              <a:schemeClr val="accent2"/>
            </a:solidFill>
            <a:ln>
              <a:noFill/>
            </a:ln>
            <a:effectLst>
              <a:outerShdw blurRad="50800" dist="38100" dir="5400000" algn="t" rotWithShape="0">
                <a:prstClr val="black">
                  <a:alpha val="40000"/>
                </a:prstClr>
              </a:outerShdw>
            </a:effectLst>
          </p:spPr>
          <p:txBody>
            <a:bodyPr anchor="ctr"/>
            <a:lstStyle/>
            <a:p>
              <a:pPr algn="ctr"/>
              <a:endParaRPr/>
            </a:p>
          </p:txBody>
        </p:sp>
        <p:sp>
          <p:nvSpPr>
            <p:cNvPr id="14" name="Freeform: Shape 12"/>
            <p:cNvSpPr/>
            <p:nvPr/>
          </p:nvSpPr>
          <p:spPr bwMode="auto">
            <a:xfrm>
              <a:off x="4339795" y="3938453"/>
              <a:ext cx="3512410" cy="656418"/>
            </a:xfrm>
            <a:custGeom>
              <a:avLst/>
              <a:gdLst>
                <a:gd name="T0" fmla="*/ 0 w 1220"/>
                <a:gd name="T1" fmla="*/ 228 h 228"/>
                <a:gd name="T2" fmla="*/ 1220 w 1220"/>
                <a:gd name="T3" fmla="*/ 228 h 228"/>
                <a:gd name="T4" fmla="*/ 1089 w 1220"/>
                <a:gd name="T5" fmla="*/ 0 h 228"/>
                <a:gd name="T6" fmla="*/ 131 w 1220"/>
                <a:gd name="T7" fmla="*/ 0 h 228"/>
                <a:gd name="T8" fmla="*/ 0 w 1220"/>
                <a:gd name="T9" fmla="*/ 228 h 228"/>
              </a:gdLst>
              <a:ahLst/>
              <a:cxnLst>
                <a:cxn ang="0">
                  <a:pos x="T0" y="T1"/>
                </a:cxn>
                <a:cxn ang="0">
                  <a:pos x="T2" y="T3"/>
                </a:cxn>
                <a:cxn ang="0">
                  <a:pos x="T4" y="T5"/>
                </a:cxn>
                <a:cxn ang="0">
                  <a:pos x="T6" y="T7"/>
                </a:cxn>
                <a:cxn ang="0">
                  <a:pos x="T8" y="T9"/>
                </a:cxn>
              </a:cxnLst>
              <a:rect l="0" t="0" r="r" b="b"/>
              <a:pathLst>
                <a:path w="1220" h="228">
                  <a:moveTo>
                    <a:pt x="0" y="228"/>
                  </a:moveTo>
                  <a:lnTo>
                    <a:pt x="1220" y="228"/>
                  </a:lnTo>
                  <a:lnTo>
                    <a:pt x="1089" y="0"/>
                  </a:lnTo>
                  <a:lnTo>
                    <a:pt x="131" y="0"/>
                  </a:lnTo>
                  <a:lnTo>
                    <a:pt x="0" y="228"/>
                  </a:lnTo>
                  <a:close/>
                </a:path>
              </a:pathLst>
            </a:custGeom>
            <a:solidFill>
              <a:schemeClr val="accent6"/>
            </a:solidFill>
            <a:ln>
              <a:noFill/>
            </a:ln>
            <a:effectLst>
              <a:outerShdw blurRad="50800" dist="38100" dir="5400000" algn="t" rotWithShape="0">
                <a:prstClr val="black">
                  <a:alpha val="40000"/>
                </a:prstClr>
              </a:outerShdw>
            </a:effectLst>
          </p:spPr>
          <p:txBody>
            <a:bodyPr anchor="ctr"/>
            <a:lstStyle/>
            <a:p>
              <a:pPr algn="ctr"/>
              <a:endParaRPr/>
            </a:p>
          </p:txBody>
        </p:sp>
        <p:sp>
          <p:nvSpPr>
            <p:cNvPr id="15" name="Freeform: Shape 13"/>
            <p:cNvSpPr/>
            <p:nvPr/>
          </p:nvSpPr>
          <p:spPr bwMode="auto">
            <a:xfrm>
              <a:off x="3833087" y="4813676"/>
              <a:ext cx="4531585" cy="656418"/>
            </a:xfrm>
            <a:custGeom>
              <a:avLst/>
              <a:gdLst>
                <a:gd name="T0" fmla="*/ 0 w 1574"/>
                <a:gd name="T1" fmla="*/ 228 h 228"/>
                <a:gd name="T2" fmla="*/ 1574 w 1574"/>
                <a:gd name="T3" fmla="*/ 228 h 228"/>
                <a:gd name="T4" fmla="*/ 1441 w 1574"/>
                <a:gd name="T5" fmla="*/ 0 h 228"/>
                <a:gd name="T6" fmla="*/ 131 w 1574"/>
                <a:gd name="T7" fmla="*/ 0 h 228"/>
                <a:gd name="T8" fmla="*/ 0 w 1574"/>
                <a:gd name="T9" fmla="*/ 228 h 228"/>
              </a:gdLst>
              <a:ahLst/>
              <a:cxnLst>
                <a:cxn ang="0">
                  <a:pos x="T0" y="T1"/>
                </a:cxn>
                <a:cxn ang="0">
                  <a:pos x="T2" y="T3"/>
                </a:cxn>
                <a:cxn ang="0">
                  <a:pos x="T4" y="T5"/>
                </a:cxn>
                <a:cxn ang="0">
                  <a:pos x="T6" y="T7"/>
                </a:cxn>
                <a:cxn ang="0">
                  <a:pos x="T8" y="T9"/>
                </a:cxn>
              </a:cxnLst>
              <a:rect l="0" t="0" r="r" b="b"/>
              <a:pathLst>
                <a:path w="1574" h="228">
                  <a:moveTo>
                    <a:pt x="0" y="228"/>
                  </a:moveTo>
                  <a:lnTo>
                    <a:pt x="1574" y="228"/>
                  </a:lnTo>
                  <a:lnTo>
                    <a:pt x="1441" y="0"/>
                  </a:lnTo>
                  <a:lnTo>
                    <a:pt x="131" y="0"/>
                  </a:lnTo>
                  <a:lnTo>
                    <a:pt x="0" y="228"/>
                  </a:lnTo>
                  <a:close/>
                </a:path>
              </a:pathLst>
            </a:custGeom>
            <a:solidFill>
              <a:schemeClr val="accent5"/>
            </a:solidFill>
            <a:ln>
              <a:noFill/>
            </a:ln>
            <a:effectLst>
              <a:outerShdw blurRad="50800" dist="38100" dir="5400000" algn="t" rotWithShape="0">
                <a:prstClr val="black">
                  <a:alpha val="40000"/>
                </a:prstClr>
              </a:outerShdw>
            </a:effectLst>
          </p:spPr>
          <p:txBody>
            <a:bodyPr anchor="ctr"/>
            <a:lstStyle/>
            <a:p>
              <a:pPr algn="ctr"/>
              <a:endParaRPr/>
            </a:p>
          </p:txBody>
        </p:sp>
        <p:sp>
          <p:nvSpPr>
            <p:cNvPr id="16" name="Freeform: Shape 14"/>
            <p:cNvSpPr/>
            <p:nvPr/>
          </p:nvSpPr>
          <p:spPr bwMode="auto">
            <a:xfrm>
              <a:off x="5962294" y="2401387"/>
              <a:ext cx="264536" cy="264536"/>
            </a:xfrm>
            <a:custGeom>
              <a:avLst/>
              <a:gdLst/>
              <a:ahLst/>
              <a:cxnLst>
                <a:cxn ang="0">
                  <a:pos x="224" y="12"/>
                </a:cxn>
                <a:cxn ang="0">
                  <a:pos x="188" y="0"/>
                </a:cxn>
                <a:cxn ang="0">
                  <a:pos x="168" y="4"/>
                </a:cxn>
                <a:cxn ang="0">
                  <a:pos x="112" y="54"/>
                </a:cxn>
                <a:cxn ang="0">
                  <a:pos x="110" y="54"/>
                </a:cxn>
                <a:cxn ang="0">
                  <a:pos x="28" y="138"/>
                </a:cxn>
                <a:cxn ang="0">
                  <a:pos x="20" y="152"/>
                </a:cxn>
                <a:cxn ang="0">
                  <a:pos x="0" y="228"/>
                </a:cxn>
                <a:cxn ang="0">
                  <a:pos x="8" y="248"/>
                </a:cxn>
                <a:cxn ang="0">
                  <a:pos x="28" y="256"/>
                </a:cxn>
                <a:cxn ang="0">
                  <a:pos x="106" y="236"/>
                </a:cxn>
                <a:cxn ang="0">
                  <a:pos x="240" y="106"/>
                </a:cxn>
                <a:cxn ang="0">
                  <a:pos x="252" y="86"/>
                </a:cxn>
                <a:cxn ang="0">
                  <a:pos x="254" y="52"/>
                </a:cxn>
                <a:cxn ang="0">
                  <a:pos x="236" y="20"/>
                </a:cxn>
                <a:cxn ang="0">
                  <a:pos x="126" y="180"/>
                </a:cxn>
                <a:cxn ang="0">
                  <a:pos x="198" y="94"/>
                </a:cxn>
                <a:cxn ang="0">
                  <a:pos x="196" y="126"/>
                </a:cxn>
                <a:cxn ang="0">
                  <a:pos x="190" y="134"/>
                </a:cxn>
                <a:cxn ang="0">
                  <a:pos x="128" y="196"/>
                </a:cxn>
                <a:cxn ang="0">
                  <a:pos x="118" y="162"/>
                </a:cxn>
                <a:cxn ang="0">
                  <a:pos x="100" y="142"/>
                </a:cxn>
                <a:cxn ang="0">
                  <a:pos x="168" y="60"/>
                </a:cxn>
                <a:cxn ang="0">
                  <a:pos x="184" y="72"/>
                </a:cxn>
                <a:cxn ang="0">
                  <a:pos x="118" y="162"/>
                </a:cxn>
                <a:cxn ang="0">
                  <a:pos x="72" y="130"/>
                </a:cxn>
                <a:cxn ang="0">
                  <a:pos x="122" y="66"/>
                </a:cxn>
                <a:cxn ang="0">
                  <a:pos x="150" y="56"/>
                </a:cxn>
                <a:cxn ang="0">
                  <a:pos x="34" y="238"/>
                </a:cxn>
                <a:cxn ang="0">
                  <a:pos x="28" y="240"/>
                </a:cxn>
                <a:cxn ang="0">
                  <a:pos x="16" y="232"/>
                </a:cxn>
                <a:cxn ang="0">
                  <a:pos x="16" y="224"/>
                </a:cxn>
                <a:cxn ang="0">
                  <a:pos x="32" y="194"/>
                </a:cxn>
                <a:cxn ang="0">
                  <a:pos x="52" y="204"/>
                </a:cxn>
                <a:cxn ang="0">
                  <a:pos x="60" y="218"/>
                </a:cxn>
                <a:cxn ang="0">
                  <a:pos x="34" y="238"/>
                </a:cxn>
                <a:cxn ang="0">
                  <a:pos x="70" y="222"/>
                </a:cxn>
                <a:cxn ang="0">
                  <a:pos x="58" y="198"/>
                </a:cxn>
                <a:cxn ang="0">
                  <a:pos x="44" y="188"/>
                </a:cxn>
                <a:cxn ang="0">
                  <a:pos x="36" y="156"/>
                </a:cxn>
                <a:cxn ang="0">
                  <a:pos x="38" y="150"/>
                </a:cxn>
                <a:cxn ang="0">
                  <a:pos x="60" y="144"/>
                </a:cxn>
                <a:cxn ang="0">
                  <a:pos x="82" y="150"/>
                </a:cxn>
                <a:cxn ang="0">
                  <a:pos x="96" y="160"/>
                </a:cxn>
                <a:cxn ang="0">
                  <a:pos x="110" y="182"/>
                </a:cxn>
                <a:cxn ang="0">
                  <a:pos x="110" y="206"/>
                </a:cxn>
                <a:cxn ang="0">
                  <a:pos x="104" y="220"/>
                </a:cxn>
                <a:cxn ang="0">
                  <a:pos x="230" y="94"/>
                </a:cxn>
                <a:cxn ang="0">
                  <a:pos x="216" y="102"/>
                </a:cxn>
                <a:cxn ang="0">
                  <a:pos x="210" y="80"/>
                </a:cxn>
                <a:cxn ang="0">
                  <a:pos x="196" y="60"/>
                </a:cxn>
                <a:cxn ang="0">
                  <a:pos x="162" y="42"/>
                </a:cxn>
                <a:cxn ang="0">
                  <a:pos x="162" y="26"/>
                </a:cxn>
                <a:cxn ang="0">
                  <a:pos x="180" y="16"/>
                </a:cxn>
                <a:cxn ang="0">
                  <a:pos x="198" y="18"/>
                </a:cxn>
                <a:cxn ang="0">
                  <a:pos x="224" y="32"/>
                </a:cxn>
                <a:cxn ang="0">
                  <a:pos x="236" y="48"/>
                </a:cxn>
                <a:cxn ang="0">
                  <a:pos x="240" y="66"/>
                </a:cxn>
                <a:cxn ang="0">
                  <a:pos x="234" y="88"/>
                </a:cxn>
              </a:cxnLst>
              <a:rect l="0" t="0" r="r" b="b"/>
              <a:pathLst>
                <a:path w="256" h="256">
                  <a:moveTo>
                    <a:pt x="236" y="20"/>
                  </a:moveTo>
                  <a:lnTo>
                    <a:pt x="236" y="20"/>
                  </a:lnTo>
                  <a:lnTo>
                    <a:pt x="224" y="12"/>
                  </a:lnTo>
                  <a:lnTo>
                    <a:pt x="212" y="6"/>
                  </a:lnTo>
                  <a:lnTo>
                    <a:pt x="200" y="2"/>
                  </a:lnTo>
                  <a:lnTo>
                    <a:pt x="188" y="0"/>
                  </a:lnTo>
                  <a:lnTo>
                    <a:pt x="188" y="0"/>
                  </a:lnTo>
                  <a:lnTo>
                    <a:pt x="178" y="0"/>
                  </a:lnTo>
                  <a:lnTo>
                    <a:pt x="168" y="4"/>
                  </a:lnTo>
                  <a:lnTo>
                    <a:pt x="158" y="8"/>
                  </a:lnTo>
                  <a:lnTo>
                    <a:pt x="150" y="16"/>
                  </a:lnTo>
                  <a:lnTo>
                    <a:pt x="112" y="54"/>
                  </a:lnTo>
                  <a:lnTo>
                    <a:pt x="112" y="54"/>
                  </a:lnTo>
                  <a:lnTo>
                    <a:pt x="110" y="54"/>
                  </a:lnTo>
                  <a:lnTo>
                    <a:pt x="110" y="54"/>
                  </a:lnTo>
                  <a:lnTo>
                    <a:pt x="110" y="54"/>
                  </a:lnTo>
                  <a:lnTo>
                    <a:pt x="110" y="54"/>
                  </a:lnTo>
                  <a:lnTo>
                    <a:pt x="28" y="138"/>
                  </a:lnTo>
                  <a:lnTo>
                    <a:pt x="28" y="138"/>
                  </a:lnTo>
                  <a:lnTo>
                    <a:pt x="24" y="144"/>
                  </a:lnTo>
                  <a:lnTo>
                    <a:pt x="20" y="152"/>
                  </a:lnTo>
                  <a:lnTo>
                    <a:pt x="2" y="220"/>
                  </a:lnTo>
                  <a:lnTo>
                    <a:pt x="2" y="220"/>
                  </a:lnTo>
                  <a:lnTo>
                    <a:pt x="0" y="228"/>
                  </a:lnTo>
                  <a:lnTo>
                    <a:pt x="0" y="228"/>
                  </a:lnTo>
                  <a:lnTo>
                    <a:pt x="2" y="238"/>
                  </a:lnTo>
                  <a:lnTo>
                    <a:pt x="8" y="248"/>
                  </a:lnTo>
                  <a:lnTo>
                    <a:pt x="18" y="254"/>
                  </a:lnTo>
                  <a:lnTo>
                    <a:pt x="28" y="256"/>
                  </a:lnTo>
                  <a:lnTo>
                    <a:pt x="28" y="256"/>
                  </a:lnTo>
                  <a:lnTo>
                    <a:pt x="38" y="254"/>
                  </a:lnTo>
                  <a:lnTo>
                    <a:pt x="106" y="236"/>
                  </a:lnTo>
                  <a:lnTo>
                    <a:pt x="106" y="236"/>
                  </a:lnTo>
                  <a:lnTo>
                    <a:pt x="112" y="234"/>
                  </a:lnTo>
                  <a:lnTo>
                    <a:pt x="118" y="228"/>
                  </a:lnTo>
                  <a:lnTo>
                    <a:pt x="240" y="106"/>
                  </a:lnTo>
                  <a:lnTo>
                    <a:pt x="240" y="106"/>
                  </a:lnTo>
                  <a:lnTo>
                    <a:pt x="248" y="96"/>
                  </a:lnTo>
                  <a:lnTo>
                    <a:pt x="252" y="86"/>
                  </a:lnTo>
                  <a:lnTo>
                    <a:pt x="256" y="76"/>
                  </a:lnTo>
                  <a:lnTo>
                    <a:pt x="256" y="64"/>
                  </a:lnTo>
                  <a:lnTo>
                    <a:pt x="254" y="52"/>
                  </a:lnTo>
                  <a:lnTo>
                    <a:pt x="250" y="42"/>
                  </a:lnTo>
                  <a:lnTo>
                    <a:pt x="244" y="30"/>
                  </a:lnTo>
                  <a:lnTo>
                    <a:pt x="236" y="20"/>
                  </a:lnTo>
                  <a:close/>
                  <a:moveTo>
                    <a:pt x="128" y="190"/>
                  </a:moveTo>
                  <a:lnTo>
                    <a:pt x="128" y="190"/>
                  </a:lnTo>
                  <a:lnTo>
                    <a:pt x="126" y="180"/>
                  </a:lnTo>
                  <a:lnTo>
                    <a:pt x="122" y="170"/>
                  </a:lnTo>
                  <a:lnTo>
                    <a:pt x="198" y="94"/>
                  </a:lnTo>
                  <a:lnTo>
                    <a:pt x="198" y="94"/>
                  </a:lnTo>
                  <a:lnTo>
                    <a:pt x="200" y="104"/>
                  </a:lnTo>
                  <a:lnTo>
                    <a:pt x="200" y="116"/>
                  </a:lnTo>
                  <a:lnTo>
                    <a:pt x="196" y="126"/>
                  </a:lnTo>
                  <a:lnTo>
                    <a:pt x="190" y="134"/>
                  </a:lnTo>
                  <a:lnTo>
                    <a:pt x="190" y="134"/>
                  </a:lnTo>
                  <a:lnTo>
                    <a:pt x="190" y="134"/>
                  </a:lnTo>
                  <a:lnTo>
                    <a:pt x="190" y="134"/>
                  </a:lnTo>
                  <a:lnTo>
                    <a:pt x="128" y="196"/>
                  </a:lnTo>
                  <a:lnTo>
                    <a:pt x="128" y="196"/>
                  </a:lnTo>
                  <a:lnTo>
                    <a:pt x="128" y="190"/>
                  </a:lnTo>
                  <a:close/>
                  <a:moveTo>
                    <a:pt x="118" y="162"/>
                  </a:moveTo>
                  <a:lnTo>
                    <a:pt x="118" y="162"/>
                  </a:lnTo>
                  <a:lnTo>
                    <a:pt x="108" y="148"/>
                  </a:lnTo>
                  <a:lnTo>
                    <a:pt x="108" y="148"/>
                  </a:lnTo>
                  <a:lnTo>
                    <a:pt x="100" y="142"/>
                  </a:lnTo>
                  <a:lnTo>
                    <a:pt x="92" y="136"/>
                  </a:lnTo>
                  <a:lnTo>
                    <a:pt x="168" y="60"/>
                  </a:lnTo>
                  <a:lnTo>
                    <a:pt x="168" y="60"/>
                  </a:lnTo>
                  <a:lnTo>
                    <a:pt x="176" y="64"/>
                  </a:lnTo>
                  <a:lnTo>
                    <a:pt x="184" y="72"/>
                  </a:lnTo>
                  <a:lnTo>
                    <a:pt x="184" y="72"/>
                  </a:lnTo>
                  <a:lnTo>
                    <a:pt x="190" y="78"/>
                  </a:lnTo>
                  <a:lnTo>
                    <a:pt x="194" y="86"/>
                  </a:lnTo>
                  <a:lnTo>
                    <a:pt x="118" y="162"/>
                  </a:lnTo>
                  <a:close/>
                  <a:moveTo>
                    <a:pt x="84" y="132"/>
                  </a:moveTo>
                  <a:lnTo>
                    <a:pt x="84" y="132"/>
                  </a:lnTo>
                  <a:lnTo>
                    <a:pt x="72" y="130"/>
                  </a:lnTo>
                  <a:lnTo>
                    <a:pt x="60" y="128"/>
                  </a:lnTo>
                  <a:lnTo>
                    <a:pt x="122" y="66"/>
                  </a:lnTo>
                  <a:lnTo>
                    <a:pt x="122" y="66"/>
                  </a:lnTo>
                  <a:lnTo>
                    <a:pt x="130" y="60"/>
                  </a:lnTo>
                  <a:lnTo>
                    <a:pt x="140" y="56"/>
                  </a:lnTo>
                  <a:lnTo>
                    <a:pt x="150" y="56"/>
                  </a:lnTo>
                  <a:lnTo>
                    <a:pt x="160" y="58"/>
                  </a:lnTo>
                  <a:lnTo>
                    <a:pt x="84" y="132"/>
                  </a:lnTo>
                  <a:close/>
                  <a:moveTo>
                    <a:pt x="34" y="238"/>
                  </a:moveTo>
                  <a:lnTo>
                    <a:pt x="34" y="238"/>
                  </a:lnTo>
                  <a:lnTo>
                    <a:pt x="28" y="240"/>
                  </a:lnTo>
                  <a:lnTo>
                    <a:pt x="28" y="240"/>
                  </a:lnTo>
                  <a:lnTo>
                    <a:pt x="24" y="240"/>
                  </a:lnTo>
                  <a:lnTo>
                    <a:pt x="20" y="236"/>
                  </a:lnTo>
                  <a:lnTo>
                    <a:pt x="16" y="232"/>
                  </a:lnTo>
                  <a:lnTo>
                    <a:pt x="16" y="228"/>
                  </a:lnTo>
                  <a:lnTo>
                    <a:pt x="16" y="228"/>
                  </a:lnTo>
                  <a:lnTo>
                    <a:pt x="16" y="224"/>
                  </a:lnTo>
                  <a:lnTo>
                    <a:pt x="26" y="192"/>
                  </a:lnTo>
                  <a:lnTo>
                    <a:pt x="26" y="192"/>
                  </a:lnTo>
                  <a:lnTo>
                    <a:pt x="32" y="194"/>
                  </a:lnTo>
                  <a:lnTo>
                    <a:pt x="40" y="196"/>
                  </a:lnTo>
                  <a:lnTo>
                    <a:pt x="46" y="200"/>
                  </a:lnTo>
                  <a:lnTo>
                    <a:pt x="52" y="204"/>
                  </a:lnTo>
                  <a:lnTo>
                    <a:pt x="52" y="204"/>
                  </a:lnTo>
                  <a:lnTo>
                    <a:pt x="58" y="210"/>
                  </a:lnTo>
                  <a:lnTo>
                    <a:pt x="60" y="218"/>
                  </a:lnTo>
                  <a:lnTo>
                    <a:pt x="62" y="224"/>
                  </a:lnTo>
                  <a:lnTo>
                    <a:pt x="64" y="232"/>
                  </a:lnTo>
                  <a:lnTo>
                    <a:pt x="34" y="238"/>
                  </a:lnTo>
                  <a:close/>
                  <a:moveTo>
                    <a:pt x="70" y="230"/>
                  </a:moveTo>
                  <a:lnTo>
                    <a:pt x="70" y="230"/>
                  </a:lnTo>
                  <a:lnTo>
                    <a:pt x="70" y="222"/>
                  </a:lnTo>
                  <a:lnTo>
                    <a:pt x="68" y="214"/>
                  </a:lnTo>
                  <a:lnTo>
                    <a:pt x="64" y="206"/>
                  </a:lnTo>
                  <a:lnTo>
                    <a:pt x="58" y="198"/>
                  </a:lnTo>
                  <a:lnTo>
                    <a:pt x="58" y="198"/>
                  </a:lnTo>
                  <a:lnTo>
                    <a:pt x="50" y="192"/>
                  </a:lnTo>
                  <a:lnTo>
                    <a:pt x="44" y="188"/>
                  </a:lnTo>
                  <a:lnTo>
                    <a:pt x="36" y="186"/>
                  </a:lnTo>
                  <a:lnTo>
                    <a:pt x="28" y="184"/>
                  </a:lnTo>
                  <a:lnTo>
                    <a:pt x="36" y="156"/>
                  </a:lnTo>
                  <a:lnTo>
                    <a:pt x="36" y="156"/>
                  </a:lnTo>
                  <a:lnTo>
                    <a:pt x="38" y="150"/>
                  </a:lnTo>
                  <a:lnTo>
                    <a:pt x="38" y="150"/>
                  </a:lnTo>
                  <a:lnTo>
                    <a:pt x="44" y="146"/>
                  </a:lnTo>
                  <a:lnTo>
                    <a:pt x="52" y="144"/>
                  </a:lnTo>
                  <a:lnTo>
                    <a:pt x="60" y="144"/>
                  </a:lnTo>
                  <a:lnTo>
                    <a:pt x="68" y="144"/>
                  </a:lnTo>
                  <a:lnTo>
                    <a:pt x="74" y="146"/>
                  </a:lnTo>
                  <a:lnTo>
                    <a:pt x="82" y="150"/>
                  </a:lnTo>
                  <a:lnTo>
                    <a:pt x="90" y="154"/>
                  </a:lnTo>
                  <a:lnTo>
                    <a:pt x="96" y="160"/>
                  </a:lnTo>
                  <a:lnTo>
                    <a:pt x="96" y="160"/>
                  </a:lnTo>
                  <a:lnTo>
                    <a:pt x="102" y="166"/>
                  </a:lnTo>
                  <a:lnTo>
                    <a:pt x="108" y="174"/>
                  </a:lnTo>
                  <a:lnTo>
                    <a:pt x="110" y="182"/>
                  </a:lnTo>
                  <a:lnTo>
                    <a:pt x="112" y="190"/>
                  </a:lnTo>
                  <a:lnTo>
                    <a:pt x="112" y="198"/>
                  </a:lnTo>
                  <a:lnTo>
                    <a:pt x="110" y="206"/>
                  </a:lnTo>
                  <a:lnTo>
                    <a:pt x="108" y="214"/>
                  </a:lnTo>
                  <a:lnTo>
                    <a:pt x="104" y="220"/>
                  </a:lnTo>
                  <a:lnTo>
                    <a:pt x="104" y="220"/>
                  </a:lnTo>
                  <a:lnTo>
                    <a:pt x="100" y="222"/>
                  </a:lnTo>
                  <a:lnTo>
                    <a:pt x="70" y="230"/>
                  </a:lnTo>
                  <a:close/>
                  <a:moveTo>
                    <a:pt x="230" y="94"/>
                  </a:moveTo>
                  <a:lnTo>
                    <a:pt x="216" y="108"/>
                  </a:lnTo>
                  <a:lnTo>
                    <a:pt x="216" y="108"/>
                  </a:lnTo>
                  <a:lnTo>
                    <a:pt x="216" y="102"/>
                  </a:lnTo>
                  <a:lnTo>
                    <a:pt x="216" y="102"/>
                  </a:lnTo>
                  <a:lnTo>
                    <a:pt x="214" y="90"/>
                  </a:lnTo>
                  <a:lnTo>
                    <a:pt x="210" y="80"/>
                  </a:lnTo>
                  <a:lnTo>
                    <a:pt x="204" y="70"/>
                  </a:lnTo>
                  <a:lnTo>
                    <a:pt x="196" y="60"/>
                  </a:lnTo>
                  <a:lnTo>
                    <a:pt x="196" y="60"/>
                  </a:lnTo>
                  <a:lnTo>
                    <a:pt x="186" y="52"/>
                  </a:lnTo>
                  <a:lnTo>
                    <a:pt x="174" y="46"/>
                  </a:lnTo>
                  <a:lnTo>
                    <a:pt x="162" y="42"/>
                  </a:lnTo>
                  <a:lnTo>
                    <a:pt x="148" y="40"/>
                  </a:lnTo>
                  <a:lnTo>
                    <a:pt x="162" y="26"/>
                  </a:lnTo>
                  <a:lnTo>
                    <a:pt x="162" y="26"/>
                  </a:lnTo>
                  <a:lnTo>
                    <a:pt x="168" y="22"/>
                  </a:lnTo>
                  <a:lnTo>
                    <a:pt x="174" y="18"/>
                  </a:lnTo>
                  <a:lnTo>
                    <a:pt x="180" y="16"/>
                  </a:lnTo>
                  <a:lnTo>
                    <a:pt x="188" y="16"/>
                  </a:lnTo>
                  <a:lnTo>
                    <a:pt x="188" y="16"/>
                  </a:lnTo>
                  <a:lnTo>
                    <a:pt x="198" y="18"/>
                  </a:lnTo>
                  <a:lnTo>
                    <a:pt x="206" y="20"/>
                  </a:lnTo>
                  <a:lnTo>
                    <a:pt x="216" y="26"/>
                  </a:lnTo>
                  <a:lnTo>
                    <a:pt x="224" y="32"/>
                  </a:lnTo>
                  <a:lnTo>
                    <a:pt x="224" y="32"/>
                  </a:lnTo>
                  <a:lnTo>
                    <a:pt x="230" y="40"/>
                  </a:lnTo>
                  <a:lnTo>
                    <a:pt x="236" y="48"/>
                  </a:lnTo>
                  <a:lnTo>
                    <a:pt x="238" y="56"/>
                  </a:lnTo>
                  <a:lnTo>
                    <a:pt x="240" y="66"/>
                  </a:lnTo>
                  <a:lnTo>
                    <a:pt x="240" y="66"/>
                  </a:lnTo>
                  <a:lnTo>
                    <a:pt x="240" y="74"/>
                  </a:lnTo>
                  <a:lnTo>
                    <a:pt x="238" y="82"/>
                  </a:lnTo>
                  <a:lnTo>
                    <a:pt x="234" y="88"/>
                  </a:lnTo>
                  <a:lnTo>
                    <a:pt x="230" y="94"/>
                  </a:lnTo>
                  <a:close/>
                </a:path>
              </a:pathLst>
            </a:custGeom>
            <a:solidFill>
              <a:schemeClr val="bg2"/>
            </a:solidFill>
            <a:ln w="9525">
              <a:noFill/>
              <a:round/>
            </a:ln>
          </p:spPr>
          <p:txBody>
            <a:bodyPr anchor="ctr"/>
            <a:lstStyle/>
            <a:p>
              <a:pPr algn="ctr"/>
              <a:endParaRPr/>
            </a:p>
          </p:txBody>
        </p:sp>
        <p:grpSp>
          <p:nvGrpSpPr>
            <p:cNvPr id="17" name="Group 15"/>
            <p:cNvGrpSpPr/>
            <p:nvPr/>
          </p:nvGrpSpPr>
          <p:grpSpPr>
            <a:xfrm>
              <a:off x="5979710" y="3221976"/>
              <a:ext cx="219430" cy="319171"/>
              <a:chOff x="4838700" y="2774950"/>
              <a:chExt cx="279400" cy="406400"/>
            </a:xfrm>
            <a:solidFill>
              <a:schemeClr val="bg2"/>
            </a:solidFill>
          </p:grpSpPr>
          <p:sp>
            <p:nvSpPr>
              <p:cNvPr id="29" name="Freeform: Shape 16"/>
              <p:cNvSpPr/>
              <p:nvPr/>
            </p:nvSpPr>
            <p:spPr bwMode="auto">
              <a:xfrm>
                <a:off x="4838700" y="2774950"/>
                <a:ext cx="279400" cy="406400"/>
              </a:xfrm>
              <a:custGeom>
                <a:avLst/>
                <a:gdLst/>
                <a:ahLst/>
                <a:cxnLst>
                  <a:cxn ang="0">
                    <a:pos x="88" y="0"/>
                  </a:cxn>
                  <a:cxn ang="0">
                    <a:pos x="54" y="6"/>
                  </a:cxn>
                  <a:cxn ang="0">
                    <a:pos x="26" y="26"/>
                  </a:cxn>
                  <a:cxn ang="0">
                    <a:pos x="6" y="54"/>
                  </a:cxn>
                  <a:cxn ang="0">
                    <a:pos x="0" y="88"/>
                  </a:cxn>
                  <a:cxn ang="0">
                    <a:pos x="2" y="100"/>
                  </a:cxn>
                  <a:cxn ang="0">
                    <a:pos x="16" y="138"/>
                  </a:cxn>
                  <a:cxn ang="0">
                    <a:pos x="40" y="184"/>
                  </a:cxn>
                  <a:cxn ang="0">
                    <a:pos x="50" y="214"/>
                  </a:cxn>
                  <a:cxn ang="0">
                    <a:pos x="62" y="246"/>
                  </a:cxn>
                  <a:cxn ang="0">
                    <a:pos x="76" y="254"/>
                  </a:cxn>
                  <a:cxn ang="0">
                    <a:pos x="88" y="256"/>
                  </a:cxn>
                  <a:cxn ang="0">
                    <a:pos x="108" y="252"/>
                  </a:cxn>
                  <a:cxn ang="0">
                    <a:pos x="118" y="238"/>
                  </a:cxn>
                  <a:cxn ang="0">
                    <a:pos x="136" y="184"/>
                  </a:cxn>
                  <a:cxn ang="0">
                    <a:pos x="146" y="162"/>
                  </a:cxn>
                  <a:cxn ang="0">
                    <a:pos x="172" y="112"/>
                  </a:cxn>
                  <a:cxn ang="0">
                    <a:pos x="176" y="88"/>
                  </a:cxn>
                  <a:cxn ang="0">
                    <a:pos x="174" y="70"/>
                  </a:cxn>
                  <a:cxn ang="0">
                    <a:pos x="160" y="38"/>
                  </a:cxn>
                  <a:cxn ang="0">
                    <a:pos x="138" y="16"/>
                  </a:cxn>
                  <a:cxn ang="0">
                    <a:pos x="106" y="2"/>
                  </a:cxn>
                  <a:cxn ang="0">
                    <a:pos x="108" y="218"/>
                  </a:cxn>
                  <a:cxn ang="0">
                    <a:pos x="70" y="222"/>
                  </a:cxn>
                  <a:cxn ang="0">
                    <a:pos x="64" y="208"/>
                  </a:cxn>
                  <a:cxn ang="0">
                    <a:pos x="114" y="200"/>
                  </a:cxn>
                  <a:cxn ang="0">
                    <a:pos x="112" y="208"/>
                  </a:cxn>
                  <a:cxn ang="0">
                    <a:pos x="108" y="218"/>
                  </a:cxn>
                  <a:cxn ang="0">
                    <a:pos x="62" y="200"/>
                  </a:cxn>
                  <a:cxn ang="0">
                    <a:pos x="120" y="184"/>
                  </a:cxn>
                  <a:cxn ang="0">
                    <a:pos x="116" y="192"/>
                  </a:cxn>
                  <a:cxn ang="0">
                    <a:pos x="88" y="240"/>
                  </a:cxn>
                  <a:cxn ang="0">
                    <a:pos x="82" y="240"/>
                  </a:cxn>
                  <a:cxn ang="0">
                    <a:pos x="76" y="236"/>
                  </a:cxn>
                  <a:cxn ang="0">
                    <a:pos x="106" y="226"/>
                  </a:cxn>
                  <a:cxn ang="0">
                    <a:pos x="102" y="234"/>
                  </a:cxn>
                  <a:cxn ang="0">
                    <a:pos x="94" y="240"/>
                  </a:cxn>
                  <a:cxn ang="0">
                    <a:pos x="126" y="168"/>
                  </a:cxn>
                  <a:cxn ang="0">
                    <a:pos x="50" y="168"/>
                  </a:cxn>
                  <a:cxn ang="0">
                    <a:pos x="38" y="142"/>
                  </a:cxn>
                  <a:cxn ang="0">
                    <a:pos x="18" y="100"/>
                  </a:cxn>
                  <a:cxn ang="0">
                    <a:pos x="16" y="88"/>
                  </a:cxn>
                  <a:cxn ang="0">
                    <a:pos x="22" y="60"/>
                  </a:cxn>
                  <a:cxn ang="0">
                    <a:pos x="38" y="38"/>
                  </a:cxn>
                  <a:cxn ang="0">
                    <a:pos x="60" y="22"/>
                  </a:cxn>
                  <a:cxn ang="0">
                    <a:pos x="88" y="16"/>
                  </a:cxn>
                  <a:cxn ang="0">
                    <a:pos x="102" y="18"/>
                  </a:cxn>
                  <a:cxn ang="0">
                    <a:pos x="128" y="28"/>
                  </a:cxn>
                  <a:cxn ang="0">
                    <a:pos x="148" y="48"/>
                  </a:cxn>
                  <a:cxn ang="0">
                    <a:pos x="158" y="74"/>
                  </a:cxn>
                  <a:cxn ang="0">
                    <a:pos x="160" y="88"/>
                  </a:cxn>
                  <a:cxn ang="0">
                    <a:pos x="154" y="114"/>
                  </a:cxn>
                  <a:cxn ang="0">
                    <a:pos x="138" y="142"/>
                  </a:cxn>
                </a:cxnLst>
                <a:rect l="0" t="0" r="r" b="b"/>
                <a:pathLst>
                  <a:path w="176" h="256">
                    <a:moveTo>
                      <a:pt x="88" y="0"/>
                    </a:moveTo>
                    <a:lnTo>
                      <a:pt x="88" y="0"/>
                    </a:lnTo>
                    <a:lnTo>
                      <a:pt x="70" y="2"/>
                    </a:lnTo>
                    <a:lnTo>
                      <a:pt x="54" y="6"/>
                    </a:lnTo>
                    <a:lnTo>
                      <a:pt x="38" y="16"/>
                    </a:lnTo>
                    <a:lnTo>
                      <a:pt x="26" y="26"/>
                    </a:lnTo>
                    <a:lnTo>
                      <a:pt x="16" y="38"/>
                    </a:lnTo>
                    <a:lnTo>
                      <a:pt x="6" y="54"/>
                    </a:lnTo>
                    <a:lnTo>
                      <a:pt x="2" y="70"/>
                    </a:lnTo>
                    <a:lnTo>
                      <a:pt x="0" y="88"/>
                    </a:lnTo>
                    <a:lnTo>
                      <a:pt x="0" y="88"/>
                    </a:lnTo>
                    <a:lnTo>
                      <a:pt x="2" y="100"/>
                    </a:lnTo>
                    <a:lnTo>
                      <a:pt x="4" y="112"/>
                    </a:lnTo>
                    <a:lnTo>
                      <a:pt x="16" y="138"/>
                    </a:lnTo>
                    <a:lnTo>
                      <a:pt x="30" y="162"/>
                    </a:lnTo>
                    <a:lnTo>
                      <a:pt x="40" y="184"/>
                    </a:lnTo>
                    <a:lnTo>
                      <a:pt x="40" y="184"/>
                    </a:lnTo>
                    <a:lnTo>
                      <a:pt x="50" y="214"/>
                    </a:lnTo>
                    <a:lnTo>
                      <a:pt x="58" y="238"/>
                    </a:lnTo>
                    <a:lnTo>
                      <a:pt x="62" y="246"/>
                    </a:lnTo>
                    <a:lnTo>
                      <a:pt x="68" y="252"/>
                    </a:lnTo>
                    <a:lnTo>
                      <a:pt x="76" y="254"/>
                    </a:lnTo>
                    <a:lnTo>
                      <a:pt x="88" y="256"/>
                    </a:lnTo>
                    <a:lnTo>
                      <a:pt x="88" y="256"/>
                    </a:lnTo>
                    <a:lnTo>
                      <a:pt x="100" y="254"/>
                    </a:lnTo>
                    <a:lnTo>
                      <a:pt x="108" y="252"/>
                    </a:lnTo>
                    <a:lnTo>
                      <a:pt x="114" y="246"/>
                    </a:lnTo>
                    <a:lnTo>
                      <a:pt x="118" y="238"/>
                    </a:lnTo>
                    <a:lnTo>
                      <a:pt x="126" y="214"/>
                    </a:lnTo>
                    <a:lnTo>
                      <a:pt x="136" y="184"/>
                    </a:lnTo>
                    <a:lnTo>
                      <a:pt x="136" y="184"/>
                    </a:lnTo>
                    <a:lnTo>
                      <a:pt x="146" y="162"/>
                    </a:lnTo>
                    <a:lnTo>
                      <a:pt x="160" y="138"/>
                    </a:lnTo>
                    <a:lnTo>
                      <a:pt x="172" y="112"/>
                    </a:lnTo>
                    <a:lnTo>
                      <a:pt x="174" y="100"/>
                    </a:lnTo>
                    <a:lnTo>
                      <a:pt x="176" y="88"/>
                    </a:lnTo>
                    <a:lnTo>
                      <a:pt x="176" y="88"/>
                    </a:lnTo>
                    <a:lnTo>
                      <a:pt x="174" y="70"/>
                    </a:lnTo>
                    <a:lnTo>
                      <a:pt x="170" y="54"/>
                    </a:lnTo>
                    <a:lnTo>
                      <a:pt x="160" y="38"/>
                    </a:lnTo>
                    <a:lnTo>
                      <a:pt x="150" y="26"/>
                    </a:lnTo>
                    <a:lnTo>
                      <a:pt x="138" y="16"/>
                    </a:lnTo>
                    <a:lnTo>
                      <a:pt x="122" y="6"/>
                    </a:lnTo>
                    <a:lnTo>
                      <a:pt x="106" y="2"/>
                    </a:lnTo>
                    <a:lnTo>
                      <a:pt x="88" y="0"/>
                    </a:lnTo>
                    <a:close/>
                    <a:moveTo>
                      <a:pt x="108" y="218"/>
                    </a:moveTo>
                    <a:lnTo>
                      <a:pt x="70" y="222"/>
                    </a:lnTo>
                    <a:lnTo>
                      <a:pt x="70" y="222"/>
                    </a:lnTo>
                    <a:lnTo>
                      <a:pt x="64" y="208"/>
                    </a:lnTo>
                    <a:lnTo>
                      <a:pt x="64" y="208"/>
                    </a:lnTo>
                    <a:lnTo>
                      <a:pt x="64" y="206"/>
                    </a:lnTo>
                    <a:lnTo>
                      <a:pt x="114" y="200"/>
                    </a:lnTo>
                    <a:lnTo>
                      <a:pt x="114" y="200"/>
                    </a:lnTo>
                    <a:lnTo>
                      <a:pt x="112" y="208"/>
                    </a:lnTo>
                    <a:lnTo>
                      <a:pt x="112" y="208"/>
                    </a:lnTo>
                    <a:lnTo>
                      <a:pt x="108" y="218"/>
                    </a:lnTo>
                    <a:close/>
                    <a:moveTo>
                      <a:pt x="62" y="200"/>
                    </a:moveTo>
                    <a:lnTo>
                      <a:pt x="62" y="200"/>
                    </a:lnTo>
                    <a:lnTo>
                      <a:pt x="56" y="184"/>
                    </a:lnTo>
                    <a:lnTo>
                      <a:pt x="120" y="184"/>
                    </a:lnTo>
                    <a:lnTo>
                      <a:pt x="120" y="184"/>
                    </a:lnTo>
                    <a:lnTo>
                      <a:pt x="116" y="192"/>
                    </a:lnTo>
                    <a:lnTo>
                      <a:pt x="62" y="200"/>
                    </a:lnTo>
                    <a:close/>
                    <a:moveTo>
                      <a:pt x="88" y="240"/>
                    </a:moveTo>
                    <a:lnTo>
                      <a:pt x="88" y="240"/>
                    </a:lnTo>
                    <a:lnTo>
                      <a:pt x="82" y="240"/>
                    </a:lnTo>
                    <a:lnTo>
                      <a:pt x="78" y="238"/>
                    </a:lnTo>
                    <a:lnTo>
                      <a:pt x="76" y="236"/>
                    </a:lnTo>
                    <a:lnTo>
                      <a:pt x="72" y="230"/>
                    </a:lnTo>
                    <a:lnTo>
                      <a:pt x="106" y="226"/>
                    </a:lnTo>
                    <a:lnTo>
                      <a:pt x="106" y="226"/>
                    </a:lnTo>
                    <a:lnTo>
                      <a:pt x="102" y="234"/>
                    </a:lnTo>
                    <a:lnTo>
                      <a:pt x="98" y="238"/>
                    </a:lnTo>
                    <a:lnTo>
                      <a:pt x="94" y="240"/>
                    </a:lnTo>
                    <a:lnTo>
                      <a:pt x="88" y="240"/>
                    </a:lnTo>
                    <a:close/>
                    <a:moveTo>
                      <a:pt x="126" y="168"/>
                    </a:moveTo>
                    <a:lnTo>
                      <a:pt x="50" y="168"/>
                    </a:lnTo>
                    <a:lnTo>
                      <a:pt x="50" y="168"/>
                    </a:lnTo>
                    <a:lnTo>
                      <a:pt x="38" y="142"/>
                    </a:lnTo>
                    <a:lnTo>
                      <a:pt x="38" y="142"/>
                    </a:lnTo>
                    <a:lnTo>
                      <a:pt x="22" y="114"/>
                    </a:lnTo>
                    <a:lnTo>
                      <a:pt x="18" y="100"/>
                    </a:lnTo>
                    <a:lnTo>
                      <a:pt x="16" y="88"/>
                    </a:lnTo>
                    <a:lnTo>
                      <a:pt x="16" y="88"/>
                    </a:lnTo>
                    <a:lnTo>
                      <a:pt x="18" y="74"/>
                    </a:lnTo>
                    <a:lnTo>
                      <a:pt x="22" y="60"/>
                    </a:lnTo>
                    <a:lnTo>
                      <a:pt x="28" y="48"/>
                    </a:lnTo>
                    <a:lnTo>
                      <a:pt x="38" y="38"/>
                    </a:lnTo>
                    <a:lnTo>
                      <a:pt x="48" y="28"/>
                    </a:lnTo>
                    <a:lnTo>
                      <a:pt x="60" y="22"/>
                    </a:lnTo>
                    <a:lnTo>
                      <a:pt x="74" y="18"/>
                    </a:lnTo>
                    <a:lnTo>
                      <a:pt x="88" y="16"/>
                    </a:lnTo>
                    <a:lnTo>
                      <a:pt x="88" y="16"/>
                    </a:lnTo>
                    <a:lnTo>
                      <a:pt x="102" y="18"/>
                    </a:lnTo>
                    <a:lnTo>
                      <a:pt x="116" y="22"/>
                    </a:lnTo>
                    <a:lnTo>
                      <a:pt x="128" y="28"/>
                    </a:lnTo>
                    <a:lnTo>
                      <a:pt x="138" y="38"/>
                    </a:lnTo>
                    <a:lnTo>
                      <a:pt x="148" y="48"/>
                    </a:lnTo>
                    <a:lnTo>
                      <a:pt x="154" y="60"/>
                    </a:lnTo>
                    <a:lnTo>
                      <a:pt x="158" y="74"/>
                    </a:lnTo>
                    <a:lnTo>
                      <a:pt x="160" y="88"/>
                    </a:lnTo>
                    <a:lnTo>
                      <a:pt x="160" y="88"/>
                    </a:lnTo>
                    <a:lnTo>
                      <a:pt x="158" y="100"/>
                    </a:lnTo>
                    <a:lnTo>
                      <a:pt x="154" y="114"/>
                    </a:lnTo>
                    <a:lnTo>
                      <a:pt x="138" y="142"/>
                    </a:lnTo>
                    <a:lnTo>
                      <a:pt x="138" y="142"/>
                    </a:lnTo>
                    <a:lnTo>
                      <a:pt x="126" y="168"/>
                    </a:lnTo>
                    <a:close/>
                  </a:path>
                </a:pathLst>
              </a:custGeom>
              <a:grpFill/>
              <a:ln w="9525">
                <a:noFill/>
                <a:round/>
              </a:ln>
            </p:spPr>
            <p:txBody>
              <a:bodyPr anchor="ctr"/>
              <a:lstStyle/>
              <a:p>
                <a:pPr algn="ctr"/>
                <a:endParaRPr/>
              </a:p>
            </p:txBody>
          </p:sp>
          <p:sp>
            <p:nvSpPr>
              <p:cNvPr id="30" name="Freeform: Shape 17"/>
              <p:cNvSpPr/>
              <p:nvPr/>
            </p:nvSpPr>
            <p:spPr bwMode="auto">
              <a:xfrm>
                <a:off x="4902200" y="2838450"/>
                <a:ext cx="82550" cy="82550"/>
              </a:xfrm>
              <a:custGeom>
                <a:avLst/>
                <a:gdLst/>
                <a:ahLst/>
                <a:cxnLst>
                  <a:cxn ang="0">
                    <a:pos x="48" y="0"/>
                  </a:cxn>
                  <a:cxn ang="0">
                    <a:pos x="48" y="0"/>
                  </a:cxn>
                  <a:cxn ang="0">
                    <a:pos x="38" y="0"/>
                  </a:cxn>
                  <a:cxn ang="0">
                    <a:pos x="30" y="4"/>
                  </a:cxn>
                  <a:cxn ang="0">
                    <a:pos x="22" y="8"/>
                  </a:cxn>
                  <a:cxn ang="0">
                    <a:pos x="14" y="14"/>
                  </a:cxn>
                  <a:cxn ang="0">
                    <a:pos x="8" y="22"/>
                  </a:cxn>
                  <a:cxn ang="0">
                    <a:pos x="4" y="30"/>
                  </a:cxn>
                  <a:cxn ang="0">
                    <a:pos x="0" y="38"/>
                  </a:cxn>
                  <a:cxn ang="0">
                    <a:pos x="0" y="48"/>
                  </a:cxn>
                  <a:cxn ang="0">
                    <a:pos x="0" y="48"/>
                  </a:cxn>
                  <a:cxn ang="0">
                    <a:pos x="2" y="50"/>
                  </a:cxn>
                  <a:cxn ang="0">
                    <a:pos x="4" y="52"/>
                  </a:cxn>
                  <a:cxn ang="0">
                    <a:pos x="4" y="52"/>
                  </a:cxn>
                  <a:cxn ang="0">
                    <a:pos x="6" y="50"/>
                  </a:cxn>
                  <a:cxn ang="0">
                    <a:pos x="8" y="48"/>
                  </a:cxn>
                  <a:cxn ang="0">
                    <a:pos x="8" y="48"/>
                  </a:cxn>
                  <a:cxn ang="0">
                    <a:pos x="8" y="40"/>
                  </a:cxn>
                  <a:cxn ang="0">
                    <a:pos x="12" y="32"/>
                  </a:cxn>
                  <a:cxn ang="0">
                    <a:pos x="14" y="26"/>
                  </a:cxn>
                  <a:cxn ang="0">
                    <a:pos x="20" y="20"/>
                  </a:cxn>
                  <a:cxn ang="0">
                    <a:pos x="26" y="14"/>
                  </a:cxn>
                  <a:cxn ang="0">
                    <a:pos x="32" y="12"/>
                  </a:cxn>
                  <a:cxn ang="0">
                    <a:pos x="40" y="8"/>
                  </a:cxn>
                  <a:cxn ang="0">
                    <a:pos x="48" y="8"/>
                  </a:cxn>
                  <a:cxn ang="0">
                    <a:pos x="48" y="8"/>
                  </a:cxn>
                  <a:cxn ang="0">
                    <a:pos x="50" y="6"/>
                  </a:cxn>
                  <a:cxn ang="0">
                    <a:pos x="52" y="4"/>
                  </a:cxn>
                  <a:cxn ang="0">
                    <a:pos x="52" y="4"/>
                  </a:cxn>
                  <a:cxn ang="0">
                    <a:pos x="50" y="2"/>
                  </a:cxn>
                  <a:cxn ang="0">
                    <a:pos x="48" y="0"/>
                  </a:cxn>
                </a:cxnLst>
                <a:rect l="0" t="0" r="r" b="b"/>
                <a:pathLst>
                  <a:path w="52" h="52">
                    <a:moveTo>
                      <a:pt x="48" y="0"/>
                    </a:moveTo>
                    <a:lnTo>
                      <a:pt x="48" y="0"/>
                    </a:lnTo>
                    <a:lnTo>
                      <a:pt x="38" y="0"/>
                    </a:lnTo>
                    <a:lnTo>
                      <a:pt x="30" y="4"/>
                    </a:lnTo>
                    <a:lnTo>
                      <a:pt x="22" y="8"/>
                    </a:lnTo>
                    <a:lnTo>
                      <a:pt x="14" y="14"/>
                    </a:lnTo>
                    <a:lnTo>
                      <a:pt x="8" y="22"/>
                    </a:lnTo>
                    <a:lnTo>
                      <a:pt x="4" y="30"/>
                    </a:lnTo>
                    <a:lnTo>
                      <a:pt x="0" y="38"/>
                    </a:lnTo>
                    <a:lnTo>
                      <a:pt x="0" y="48"/>
                    </a:lnTo>
                    <a:lnTo>
                      <a:pt x="0" y="48"/>
                    </a:lnTo>
                    <a:lnTo>
                      <a:pt x="2" y="50"/>
                    </a:lnTo>
                    <a:lnTo>
                      <a:pt x="4" y="52"/>
                    </a:lnTo>
                    <a:lnTo>
                      <a:pt x="4" y="52"/>
                    </a:lnTo>
                    <a:lnTo>
                      <a:pt x="6" y="50"/>
                    </a:lnTo>
                    <a:lnTo>
                      <a:pt x="8" y="48"/>
                    </a:lnTo>
                    <a:lnTo>
                      <a:pt x="8" y="48"/>
                    </a:lnTo>
                    <a:lnTo>
                      <a:pt x="8" y="40"/>
                    </a:lnTo>
                    <a:lnTo>
                      <a:pt x="12" y="32"/>
                    </a:lnTo>
                    <a:lnTo>
                      <a:pt x="14" y="26"/>
                    </a:lnTo>
                    <a:lnTo>
                      <a:pt x="20" y="20"/>
                    </a:lnTo>
                    <a:lnTo>
                      <a:pt x="26" y="14"/>
                    </a:lnTo>
                    <a:lnTo>
                      <a:pt x="32" y="12"/>
                    </a:lnTo>
                    <a:lnTo>
                      <a:pt x="40" y="8"/>
                    </a:lnTo>
                    <a:lnTo>
                      <a:pt x="48" y="8"/>
                    </a:lnTo>
                    <a:lnTo>
                      <a:pt x="48" y="8"/>
                    </a:lnTo>
                    <a:lnTo>
                      <a:pt x="50" y="6"/>
                    </a:lnTo>
                    <a:lnTo>
                      <a:pt x="52" y="4"/>
                    </a:lnTo>
                    <a:lnTo>
                      <a:pt x="52" y="4"/>
                    </a:lnTo>
                    <a:lnTo>
                      <a:pt x="50" y="2"/>
                    </a:lnTo>
                    <a:lnTo>
                      <a:pt x="48" y="0"/>
                    </a:lnTo>
                    <a:close/>
                  </a:path>
                </a:pathLst>
              </a:custGeom>
              <a:grpFill/>
              <a:ln w="9525">
                <a:noFill/>
                <a:round/>
              </a:ln>
            </p:spPr>
            <p:txBody>
              <a:bodyPr anchor="ctr"/>
              <a:lstStyle/>
              <a:p>
                <a:pPr algn="ctr"/>
                <a:endParaRPr/>
              </a:p>
            </p:txBody>
          </p:sp>
          <p:sp>
            <p:nvSpPr>
              <p:cNvPr id="31" name="Freeform: Shape 18"/>
              <p:cNvSpPr/>
              <p:nvPr/>
            </p:nvSpPr>
            <p:spPr bwMode="auto">
              <a:xfrm>
                <a:off x="4902200" y="2838450"/>
                <a:ext cx="82550" cy="82550"/>
              </a:xfrm>
              <a:custGeom>
                <a:avLst/>
                <a:gdLst/>
                <a:ahLst/>
                <a:cxnLst>
                  <a:cxn ang="0">
                    <a:pos x="48" y="0"/>
                  </a:cxn>
                  <a:cxn ang="0">
                    <a:pos x="48" y="0"/>
                  </a:cxn>
                  <a:cxn ang="0">
                    <a:pos x="38" y="0"/>
                  </a:cxn>
                  <a:cxn ang="0">
                    <a:pos x="30" y="4"/>
                  </a:cxn>
                  <a:cxn ang="0">
                    <a:pos x="22" y="8"/>
                  </a:cxn>
                  <a:cxn ang="0">
                    <a:pos x="14" y="14"/>
                  </a:cxn>
                  <a:cxn ang="0">
                    <a:pos x="8" y="22"/>
                  </a:cxn>
                  <a:cxn ang="0">
                    <a:pos x="4" y="30"/>
                  </a:cxn>
                  <a:cxn ang="0">
                    <a:pos x="0" y="38"/>
                  </a:cxn>
                  <a:cxn ang="0">
                    <a:pos x="0" y="48"/>
                  </a:cxn>
                  <a:cxn ang="0">
                    <a:pos x="0" y="48"/>
                  </a:cxn>
                  <a:cxn ang="0">
                    <a:pos x="2" y="50"/>
                  </a:cxn>
                  <a:cxn ang="0">
                    <a:pos x="4" y="52"/>
                  </a:cxn>
                  <a:cxn ang="0">
                    <a:pos x="4" y="52"/>
                  </a:cxn>
                  <a:cxn ang="0">
                    <a:pos x="6" y="50"/>
                  </a:cxn>
                  <a:cxn ang="0">
                    <a:pos x="8" y="48"/>
                  </a:cxn>
                  <a:cxn ang="0">
                    <a:pos x="8" y="48"/>
                  </a:cxn>
                  <a:cxn ang="0">
                    <a:pos x="8" y="40"/>
                  </a:cxn>
                  <a:cxn ang="0">
                    <a:pos x="12" y="32"/>
                  </a:cxn>
                  <a:cxn ang="0">
                    <a:pos x="14" y="26"/>
                  </a:cxn>
                  <a:cxn ang="0">
                    <a:pos x="20" y="20"/>
                  </a:cxn>
                  <a:cxn ang="0">
                    <a:pos x="26" y="14"/>
                  </a:cxn>
                  <a:cxn ang="0">
                    <a:pos x="32" y="12"/>
                  </a:cxn>
                  <a:cxn ang="0">
                    <a:pos x="40" y="8"/>
                  </a:cxn>
                  <a:cxn ang="0">
                    <a:pos x="48" y="8"/>
                  </a:cxn>
                  <a:cxn ang="0">
                    <a:pos x="48" y="8"/>
                  </a:cxn>
                  <a:cxn ang="0">
                    <a:pos x="50" y="6"/>
                  </a:cxn>
                  <a:cxn ang="0">
                    <a:pos x="52" y="4"/>
                  </a:cxn>
                  <a:cxn ang="0">
                    <a:pos x="52" y="4"/>
                  </a:cxn>
                  <a:cxn ang="0">
                    <a:pos x="50" y="2"/>
                  </a:cxn>
                  <a:cxn ang="0">
                    <a:pos x="48" y="0"/>
                  </a:cxn>
                </a:cxnLst>
                <a:rect l="0" t="0" r="r" b="b"/>
                <a:pathLst>
                  <a:path w="52" h="52">
                    <a:moveTo>
                      <a:pt x="48" y="0"/>
                    </a:moveTo>
                    <a:lnTo>
                      <a:pt x="48" y="0"/>
                    </a:lnTo>
                    <a:lnTo>
                      <a:pt x="38" y="0"/>
                    </a:lnTo>
                    <a:lnTo>
                      <a:pt x="30" y="4"/>
                    </a:lnTo>
                    <a:lnTo>
                      <a:pt x="22" y="8"/>
                    </a:lnTo>
                    <a:lnTo>
                      <a:pt x="14" y="14"/>
                    </a:lnTo>
                    <a:lnTo>
                      <a:pt x="8" y="22"/>
                    </a:lnTo>
                    <a:lnTo>
                      <a:pt x="4" y="30"/>
                    </a:lnTo>
                    <a:lnTo>
                      <a:pt x="0" y="38"/>
                    </a:lnTo>
                    <a:lnTo>
                      <a:pt x="0" y="48"/>
                    </a:lnTo>
                    <a:lnTo>
                      <a:pt x="0" y="48"/>
                    </a:lnTo>
                    <a:lnTo>
                      <a:pt x="2" y="50"/>
                    </a:lnTo>
                    <a:lnTo>
                      <a:pt x="4" y="52"/>
                    </a:lnTo>
                    <a:lnTo>
                      <a:pt x="4" y="52"/>
                    </a:lnTo>
                    <a:lnTo>
                      <a:pt x="6" y="50"/>
                    </a:lnTo>
                    <a:lnTo>
                      <a:pt x="8" y="48"/>
                    </a:lnTo>
                    <a:lnTo>
                      <a:pt x="8" y="48"/>
                    </a:lnTo>
                    <a:lnTo>
                      <a:pt x="8" y="40"/>
                    </a:lnTo>
                    <a:lnTo>
                      <a:pt x="12" y="32"/>
                    </a:lnTo>
                    <a:lnTo>
                      <a:pt x="14" y="26"/>
                    </a:lnTo>
                    <a:lnTo>
                      <a:pt x="20" y="20"/>
                    </a:lnTo>
                    <a:lnTo>
                      <a:pt x="26" y="14"/>
                    </a:lnTo>
                    <a:lnTo>
                      <a:pt x="32" y="12"/>
                    </a:lnTo>
                    <a:lnTo>
                      <a:pt x="40" y="8"/>
                    </a:lnTo>
                    <a:lnTo>
                      <a:pt x="48" y="8"/>
                    </a:lnTo>
                    <a:lnTo>
                      <a:pt x="48" y="8"/>
                    </a:lnTo>
                    <a:lnTo>
                      <a:pt x="50" y="6"/>
                    </a:lnTo>
                    <a:lnTo>
                      <a:pt x="52" y="4"/>
                    </a:lnTo>
                    <a:lnTo>
                      <a:pt x="52" y="4"/>
                    </a:lnTo>
                    <a:lnTo>
                      <a:pt x="50" y="2"/>
                    </a:lnTo>
                    <a:lnTo>
                      <a:pt x="48" y="0"/>
                    </a:lnTo>
                  </a:path>
                </a:pathLst>
              </a:custGeom>
              <a:grpFill/>
              <a:ln w="9525">
                <a:noFill/>
                <a:round/>
              </a:ln>
            </p:spPr>
            <p:txBody>
              <a:bodyPr anchor="ctr"/>
              <a:lstStyle/>
              <a:p>
                <a:pPr algn="ctr"/>
                <a:endParaRPr/>
              </a:p>
            </p:txBody>
          </p:sp>
        </p:grpSp>
        <p:grpSp>
          <p:nvGrpSpPr>
            <p:cNvPr id="18" name="Group 19"/>
            <p:cNvGrpSpPr/>
            <p:nvPr/>
          </p:nvGrpSpPr>
          <p:grpSpPr>
            <a:xfrm>
              <a:off x="5916638" y="4071596"/>
              <a:ext cx="362233" cy="362233"/>
              <a:chOff x="3149600" y="2774950"/>
              <a:chExt cx="406400" cy="406400"/>
            </a:xfrm>
            <a:solidFill>
              <a:schemeClr val="bg2"/>
            </a:solidFill>
          </p:grpSpPr>
          <p:sp>
            <p:nvSpPr>
              <p:cNvPr id="23" name="Freeform: Shape 20"/>
              <p:cNvSpPr/>
              <p:nvPr/>
            </p:nvSpPr>
            <p:spPr bwMode="auto">
              <a:xfrm>
                <a:off x="3327400" y="2978150"/>
                <a:ext cx="63500" cy="63500"/>
              </a:xfrm>
              <a:custGeom>
                <a:avLst/>
                <a:gdLst/>
                <a:ahLst/>
                <a:cxnLst>
                  <a:cxn ang="0">
                    <a:pos x="20" y="40"/>
                  </a:cxn>
                  <a:cxn ang="0">
                    <a:pos x="20" y="40"/>
                  </a:cxn>
                  <a:cxn ang="0">
                    <a:pos x="28" y="38"/>
                  </a:cxn>
                  <a:cxn ang="0">
                    <a:pos x="34" y="34"/>
                  </a:cxn>
                  <a:cxn ang="0">
                    <a:pos x="38" y="28"/>
                  </a:cxn>
                  <a:cxn ang="0">
                    <a:pos x="40" y="20"/>
                  </a:cxn>
                  <a:cxn ang="0">
                    <a:pos x="40" y="20"/>
                  </a:cxn>
                  <a:cxn ang="0">
                    <a:pos x="38" y="12"/>
                  </a:cxn>
                  <a:cxn ang="0">
                    <a:pos x="34" y="6"/>
                  </a:cxn>
                  <a:cxn ang="0">
                    <a:pos x="28" y="2"/>
                  </a:cxn>
                  <a:cxn ang="0">
                    <a:pos x="20" y="0"/>
                  </a:cxn>
                  <a:cxn ang="0">
                    <a:pos x="20" y="0"/>
                  </a:cxn>
                  <a:cxn ang="0">
                    <a:pos x="12" y="2"/>
                  </a:cxn>
                  <a:cxn ang="0">
                    <a:pos x="6" y="6"/>
                  </a:cxn>
                  <a:cxn ang="0">
                    <a:pos x="2" y="12"/>
                  </a:cxn>
                  <a:cxn ang="0">
                    <a:pos x="0" y="20"/>
                  </a:cxn>
                  <a:cxn ang="0">
                    <a:pos x="0" y="20"/>
                  </a:cxn>
                  <a:cxn ang="0">
                    <a:pos x="2" y="28"/>
                  </a:cxn>
                  <a:cxn ang="0">
                    <a:pos x="6" y="34"/>
                  </a:cxn>
                  <a:cxn ang="0">
                    <a:pos x="12" y="38"/>
                  </a:cxn>
                  <a:cxn ang="0">
                    <a:pos x="20" y="40"/>
                  </a:cxn>
                  <a:cxn ang="0">
                    <a:pos x="20" y="8"/>
                  </a:cxn>
                  <a:cxn ang="0">
                    <a:pos x="20" y="8"/>
                  </a:cxn>
                  <a:cxn ang="0">
                    <a:pos x="24" y="8"/>
                  </a:cxn>
                  <a:cxn ang="0">
                    <a:pos x="28" y="12"/>
                  </a:cxn>
                  <a:cxn ang="0">
                    <a:pos x="32" y="16"/>
                  </a:cxn>
                  <a:cxn ang="0">
                    <a:pos x="32" y="20"/>
                  </a:cxn>
                  <a:cxn ang="0">
                    <a:pos x="32" y="20"/>
                  </a:cxn>
                  <a:cxn ang="0">
                    <a:pos x="32" y="24"/>
                  </a:cxn>
                  <a:cxn ang="0">
                    <a:pos x="28" y="28"/>
                  </a:cxn>
                  <a:cxn ang="0">
                    <a:pos x="24" y="32"/>
                  </a:cxn>
                  <a:cxn ang="0">
                    <a:pos x="20" y="32"/>
                  </a:cxn>
                  <a:cxn ang="0">
                    <a:pos x="20" y="32"/>
                  </a:cxn>
                  <a:cxn ang="0">
                    <a:pos x="16" y="32"/>
                  </a:cxn>
                  <a:cxn ang="0">
                    <a:pos x="12" y="28"/>
                  </a:cxn>
                  <a:cxn ang="0">
                    <a:pos x="8" y="24"/>
                  </a:cxn>
                  <a:cxn ang="0">
                    <a:pos x="8" y="20"/>
                  </a:cxn>
                  <a:cxn ang="0">
                    <a:pos x="8" y="20"/>
                  </a:cxn>
                  <a:cxn ang="0">
                    <a:pos x="8" y="16"/>
                  </a:cxn>
                  <a:cxn ang="0">
                    <a:pos x="12" y="12"/>
                  </a:cxn>
                  <a:cxn ang="0">
                    <a:pos x="16" y="8"/>
                  </a:cxn>
                  <a:cxn ang="0">
                    <a:pos x="20" y="8"/>
                  </a:cxn>
                </a:cxnLst>
                <a:rect l="0" t="0" r="r" b="b"/>
                <a:pathLst>
                  <a:path w="40" h="40">
                    <a:moveTo>
                      <a:pt x="20" y="40"/>
                    </a:moveTo>
                    <a:lnTo>
                      <a:pt x="20" y="40"/>
                    </a:lnTo>
                    <a:lnTo>
                      <a:pt x="28" y="38"/>
                    </a:lnTo>
                    <a:lnTo>
                      <a:pt x="34" y="34"/>
                    </a:lnTo>
                    <a:lnTo>
                      <a:pt x="38" y="28"/>
                    </a:lnTo>
                    <a:lnTo>
                      <a:pt x="40" y="20"/>
                    </a:lnTo>
                    <a:lnTo>
                      <a:pt x="40" y="20"/>
                    </a:lnTo>
                    <a:lnTo>
                      <a:pt x="38" y="12"/>
                    </a:lnTo>
                    <a:lnTo>
                      <a:pt x="34" y="6"/>
                    </a:lnTo>
                    <a:lnTo>
                      <a:pt x="28" y="2"/>
                    </a:lnTo>
                    <a:lnTo>
                      <a:pt x="20" y="0"/>
                    </a:lnTo>
                    <a:lnTo>
                      <a:pt x="20" y="0"/>
                    </a:lnTo>
                    <a:lnTo>
                      <a:pt x="12" y="2"/>
                    </a:lnTo>
                    <a:lnTo>
                      <a:pt x="6" y="6"/>
                    </a:lnTo>
                    <a:lnTo>
                      <a:pt x="2" y="12"/>
                    </a:lnTo>
                    <a:lnTo>
                      <a:pt x="0" y="20"/>
                    </a:lnTo>
                    <a:lnTo>
                      <a:pt x="0" y="20"/>
                    </a:lnTo>
                    <a:lnTo>
                      <a:pt x="2" y="28"/>
                    </a:lnTo>
                    <a:lnTo>
                      <a:pt x="6" y="34"/>
                    </a:lnTo>
                    <a:lnTo>
                      <a:pt x="12" y="38"/>
                    </a:lnTo>
                    <a:lnTo>
                      <a:pt x="20" y="40"/>
                    </a:lnTo>
                    <a:close/>
                    <a:moveTo>
                      <a:pt x="20" y="8"/>
                    </a:moveTo>
                    <a:lnTo>
                      <a:pt x="20" y="8"/>
                    </a:lnTo>
                    <a:lnTo>
                      <a:pt x="24" y="8"/>
                    </a:lnTo>
                    <a:lnTo>
                      <a:pt x="28" y="12"/>
                    </a:lnTo>
                    <a:lnTo>
                      <a:pt x="32" y="16"/>
                    </a:lnTo>
                    <a:lnTo>
                      <a:pt x="32" y="20"/>
                    </a:lnTo>
                    <a:lnTo>
                      <a:pt x="32" y="20"/>
                    </a:lnTo>
                    <a:lnTo>
                      <a:pt x="32" y="24"/>
                    </a:lnTo>
                    <a:lnTo>
                      <a:pt x="28" y="28"/>
                    </a:lnTo>
                    <a:lnTo>
                      <a:pt x="24" y="32"/>
                    </a:lnTo>
                    <a:lnTo>
                      <a:pt x="20" y="32"/>
                    </a:lnTo>
                    <a:lnTo>
                      <a:pt x="20" y="32"/>
                    </a:lnTo>
                    <a:lnTo>
                      <a:pt x="16" y="32"/>
                    </a:lnTo>
                    <a:lnTo>
                      <a:pt x="12" y="28"/>
                    </a:lnTo>
                    <a:lnTo>
                      <a:pt x="8" y="24"/>
                    </a:lnTo>
                    <a:lnTo>
                      <a:pt x="8" y="20"/>
                    </a:lnTo>
                    <a:lnTo>
                      <a:pt x="8" y="20"/>
                    </a:lnTo>
                    <a:lnTo>
                      <a:pt x="8" y="16"/>
                    </a:lnTo>
                    <a:lnTo>
                      <a:pt x="12" y="12"/>
                    </a:lnTo>
                    <a:lnTo>
                      <a:pt x="16" y="8"/>
                    </a:lnTo>
                    <a:lnTo>
                      <a:pt x="20" y="8"/>
                    </a:lnTo>
                    <a:close/>
                  </a:path>
                </a:pathLst>
              </a:custGeom>
              <a:grpFill/>
              <a:ln w="9525">
                <a:noFill/>
                <a:round/>
              </a:ln>
            </p:spPr>
            <p:txBody>
              <a:bodyPr anchor="ctr"/>
              <a:lstStyle/>
              <a:p>
                <a:pPr algn="ctr"/>
                <a:endParaRPr/>
              </a:p>
            </p:txBody>
          </p:sp>
          <p:sp>
            <p:nvSpPr>
              <p:cNvPr id="24" name="Freeform: Shape 21"/>
              <p:cNvSpPr/>
              <p:nvPr/>
            </p:nvSpPr>
            <p:spPr bwMode="auto">
              <a:xfrm>
                <a:off x="3492500" y="2774950"/>
                <a:ext cx="63500" cy="63500"/>
              </a:xfrm>
              <a:custGeom>
                <a:avLst/>
                <a:gdLst/>
                <a:ahLst/>
                <a:cxnLst>
                  <a:cxn ang="0">
                    <a:pos x="20" y="0"/>
                  </a:cxn>
                  <a:cxn ang="0">
                    <a:pos x="20" y="0"/>
                  </a:cxn>
                  <a:cxn ang="0">
                    <a:pos x="12" y="2"/>
                  </a:cxn>
                  <a:cxn ang="0">
                    <a:pos x="6" y="6"/>
                  </a:cxn>
                  <a:cxn ang="0">
                    <a:pos x="2" y="12"/>
                  </a:cxn>
                  <a:cxn ang="0">
                    <a:pos x="0" y="20"/>
                  </a:cxn>
                  <a:cxn ang="0">
                    <a:pos x="0" y="20"/>
                  </a:cxn>
                  <a:cxn ang="0">
                    <a:pos x="2" y="28"/>
                  </a:cxn>
                  <a:cxn ang="0">
                    <a:pos x="6" y="34"/>
                  </a:cxn>
                  <a:cxn ang="0">
                    <a:pos x="12" y="38"/>
                  </a:cxn>
                  <a:cxn ang="0">
                    <a:pos x="20" y="40"/>
                  </a:cxn>
                  <a:cxn ang="0">
                    <a:pos x="20" y="40"/>
                  </a:cxn>
                  <a:cxn ang="0">
                    <a:pos x="28" y="38"/>
                  </a:cxn>
                  <a:cxn ang="0">
                    <a:pos x="34" y="34"/>
                  </a:cxn>
                  <a:cxn ang="0">
                    <a:pos x="38" y="28"/>
                  </a:cxn>
                  <a:cxn ang="0">
                    <a:pos x="40" y="20"/>
                  </a:cxn>
                  <a:cxn ang="0">
                    <a:pos x="40" y="20"/>
                  </a:cxn>
                  <a:cxn ang="0">
                    <a:pos x="38" y="12"/>
                  </a:cxn>
                  <a:cxn ang="0">
                    <a:pos x="34" y="6"/>
                  </a:cxn>
                  <a:cxn ang="0">
                    <a:pos x="28" y="2"/>
                  </a:cxn>
                  <a:cxn ang="0">
                    <a:pos x="20" y="0"/>
                  </a:cxn>
                  <a:cxn ang="0">
                    <a:pos x="20" y="32"/>
                  </a:cxn>
                  <a:cxn ang="0">
                    <a:pos x="20" y="32"/>
                  </a:cxn>
                  <a:cxn ang="0">
                    <a:pos x="16" y="32"/>
                  </a:cxn>
                  <a:cxn ang="0">
                    <a:pos x="12" y="28"/>
                  </a:cxn>
                  <a:cxn ang="0">
                    <a:pos x="8" y="24"/>
                  </a:cxn>
                  <a:cxn ang="0">
                    <a:pos x="8" y="20"/>
                  </a:cxn>
                  <a:cxn ang="0">
                    <a:pos x="8" y="20"/>
                  </a:cxn>
                  <a:cxn ang="0">
                    <a:pos x="8" y="16"/>
                  </a:cxn>
                  <a:cxn ang="0">
                    <a:pos x="12" y="12"/>
                  </a:cxn>
                  <a:cxn ang="0">
                    <a:pos x="16" y="8"/>
                  </a:cxn>
                  <a:cxn ang="0">
                    <a:pos x="20" y="8"/>
                  </a:cxn>
                  <a:cxn ang="0">
                    <a:pos x="20" y="8"/>
                  </a:cxn>
                  <a:cxn ang="0">
                    <a:pos x="24" y="8"/>
                  </a:cxn>
                  <a:cxn ang="0">
                    <a:pos x="28" y="12"/>
                  </a:cxn>
                  <a:cxn ang="0">
                    <a:pos x="32" y="16"/>
                  </a:cxn>
                  <a:cxn ang="0">
                    <a:pos x="32" y="20"/>
                  </a:cxn>
                  <a:cxn ang="0">
                    <a:pos x="32" y="20"/>
                  </a:cxn>
                  <a:cxn ang="0">
                    <a:pos x="32" y="24"/>
                  </a:cxn>
                  <a:cxn ang="0">
                    <a:pos x="28" y="28"/>
                  </a:cxn>
                  <a:cxn ang="0">
                    <a:pos x="24" y="32"/>
                  </a:cxn>
                  <a:cxn ang="0">
                    <a:pos x="20" y="32"/>
                  </a:cxn>
                </a:cxnLst>
                <a:rect l="0" t="0" r="r" b="b"/>
                <a:pathLst>
                  <a:path w="40" h="40">
                    <a:moveTo>
                      <a:pt x="20" y="0"/>
                    </a:moveTo>
                    <a:lnTo>
                      <a:pt x="20" y="0"/>
                    </a:lnTo>
                    <a:lnTo>
                      <a:pt x="12" y="2"/>
                    </a:lnTo>
                    <a:lnTo>
                      <a:pt x="6" y="6"/>
                    </a:lnTo>
                    <a:lnTo>
                      <a:pt x="2" y="12"/>
                    </a:lnTo>
                    <a:lnTo>
                      <a:pt x="0" y="20"/>
                    </a:lnTo>
                    <a:lnTo>
                      <a:pt x="0" y="20"/>
                    </a:lnTo>
                    <a:lnTo>
                      <a:pt x="2" y="28"/>
                    </a:lnTo>
                    <a:lnTo>
                      <a:pt x="6" y="34"/>
                    </a:lnTo>
                    <a:lnTo>
                      <a:pt x="12" y="38"/>
                    </a:lnTo>
                    <a:lnTo>
                      <a:pt x="20" y="40"/>
                    </a:lnTo>
                    <a:lnTo>
                      <a:pt x="20" y="40"/>
                    </a:lnTo>
                    <a:lnTo>
                      <a:pt x="28" y="38"/>
                    </a:lnTo>
                    <a:lnTo>
                      <a:pt x="34" y="34"/>
                    </a:lnTo>
                    <a:lnTo>
                      <a:pt x="38" y="28"/>
                    </a:lnTo>
                    <a:lnTo>
                      <a:pt x="40" y="20"/>
                    </a:lnTo>
                    <a:lnTo>
                      <a:pt x="40" y="20"/>
                    </a:lnTo>
                    <a:lnTo>
                      <a:pt x="38" y="12"/>
                    </a:lnTo>
                    <a:lnTo>
                      <a:pt x="34" y="6"/>
                    </a:lnTo>
                    <a:lnTo>
                      <a:pt x="28" y="2"/>
                    </a:lnTo>
                    <a:lnTo>
                      <a:pt x="20" y="0"/>
                    </a:lnTo>
                    <a:close/>
                    <a:moveTo>
                      <a:pt x="20" y="32"/>
                    </a:moveTo>
                    <a:lnTo>
                      <a:pt x="20" y="32"/>
                    </a:lnTo>
                    <a:lnTo>
                      <a:pt x="16" y="32"/>
                    </a:lnTo>
                    <a:lnTo>
                      <a:pt x="12" y="28"/>
                    </a:lnTo>
                    <a:lnTo>
                      <a:pt x="8" y="24"/>
                    </a:lnTo>
                    <a:lnTo>
                      <a:pt x="8" y="20"/>
                    </a:lnTo>
                    <a:lnTo>
                      <a:pt x="8" y="20"/>
                    </a:lnTo>
                    <a:lnTo>
                      <a:pt x="8" y="16"/>
                    </a:lnTo>
                    <a:lnTo>
                      <a:pt x="12" y="12"/>
                    </a:lnTo>
                    <a:lnTo>
                      <a:pt x="16" y="8"/>
                    </a:lnTo>
                    <a:lnTo>
                      <a:pt x="20" y="8"/>
                    </a:lnTo>
                    <a:lnTo>
                      <a:pt x="20" y="8"/>
                    </a:lnTo>
                    <a:lnTo>
                      <a:pt x="24" y="8"/>
                    </a:lnTo>
                    <a:lnTo>
                      <a:pt x="28" y="12"/>
                    </a:lnTo>
                    <a:lnTo>
                      <a:pt x="32" y="16"/>
                    </a:lnTo>
                    <a:lnTo>
                      <a:pt x="32" y="20"/>
                    </a:lnTo>
                    <a:lnTo>
                      <a:pt x="32" y="20"/>
                    </a:lnTo>
                    <a:lnTo>
                      <a:pt x="32" y="24"/>
                    </a:lnTo>
                    <a:lnTo>
                      <a:pt x="28" y="28"/>
                    </a:lnTo>
                    <a:lnTo>
                      <a:pt x="24" y="32"/>
                    </a:lnTo>
                    <a:lnTo>
                      <a:pt x="20" y="32"/>
                    </a:lnTo>
                    <a:close/>
                  </a:path>
                </a:pathLst>
              </a:custGeom>
              <a:grpFill/>
              <a:ln w="9525">
                <a:noFill/>
                <a:round/>
              </a:ln>
            </p:spPr>
            <p:txBody>
              <a:bodyPr anchor="ctr"/>
              <a:lstStyle/>
              <a:p>
                <a:pPr algn="ctr"/>
                <a:endParaRPr/>
              </a:p>
            </p:txBody>
          </p:sp>
          <p:sp>
            <p:nvSpPr>
              <p:cNvPr id="25" name="Freeform: Shape 22"/>
              <p:cNvSpPr/>
              <p:nvPr/>
            </p:nvSpPr>
            <p:spPr bwMode="auto">
              <a:xfrm>
                <a:off x="3251200" y="2965450"/>
                <a:ext cx="50800" cy="50800"/>
              </a:xfrm>
              <a:custGeom>
                <a:avLst/>
                <a:gdLst/>
                <a:ahLst/>
                <a:cxnLst>
                  <a:cxn ang="0">
                    <a:pos x="0" y="16"/>
                  </a:cxn>
                  <a:cxn ang="0">
                    <a:pos x="0" y="16"/>
                  </a:cxn>
                  <a:cxn ang="0">
                    <a:pos x="2" y="22"/>
                  </a:cxn>
                  <a:cxn ang="0">
                    <a:pos x="4" y="28"/>
                  </a:cxn>
                  <a:cxn ang="0">
                    <a:pos x="10" y="30"/>
                  </a:cxn>
                  <a:cxn ang="0">
                    <a:pos x="16" y="32"/>
                  </a:cxn>
                  <a:cxn ang="0">
                    <a:pos x="16" y="32"/>
                  </a:cxn>
                  <a:cxn ang="0">
                    <a:pos x="22" y="30"/>
                  </a:cxn>
                  <a:cxn ang="0">
                    <a:pos x="28" y="28"/>
                  </a:cxn>
                  <a:cxn ang="0">
                    <a:pos x="30" y="22"/>
                  </a:cxn>
                  <a:cxn ang="0">
                    <a:pos x="32" y="16"/>
                  </a:cxn>
                  <a:cxn ang="0">
                    <a:pos x="32" y="16"/>
                  </a:cxn>
                  <a:cxn ang="0">
                    <a:pos x="30" y="10"/>
                  </a:cxn>
                  <a:cxn ang="0">
                    <a:pos x="28" y="4"/>
                  </a:cxn>
                  <a:cxn ang="0">
                    <a:pos x="22" y="2"/>
                  </a:cxn>
                  <a:cxn ang="0">
                    <a:pos x="16" y="0"/>
                  </a:cxn>
                  <a:cxn ang="0">
                    <a:pos x="16" y="0"/>
                  </a:cxn>
                  <a:cxn ang="0">
                    <a:pos x="10" y="2"/>
                  </a:cxn>
                  <a:cxn ang="0">
                    <a:pos x="4" y="4"/>
                  </a:cxn>
                  <a:cxn ang="0">
                    <a:pos x="2" y="10"/>
                  </a:cxn>
                  <a:cxn ang="0">
                    <a:pos x="0" y="16"/>
                  </a:cxn>
                  <a:cxn ang="0">
                    <a:pos x="16" y="8"/>
                  </a:cxn>
                  <a:cxn ang="0">
                    <a:pos x="16" y="8"/>
                  </a:cxn>
                  <a:cxn ang="0">
                    <a:pos x="20" y="8"/>
                  </a:cxn>
                  <a:cxn ang="0">
                    <a:pos x="22" y="10"/>
                  </a:cxn>
                  <a:cxn ang="0">
                    <a:pos x="24" y="12"/>
                  </a:cxn>
                  <a:cxn ang="0">
                    <a:pos x="24" y="16"/>
                  </a:cxn>
                  <a:cxn ang="0">
                    <a:pos x="24" y="16"/>
                  </a:cxn>
                  <a:cxn ang="0">
                    <a:pos x="24" y="20"/>
                  </a:cxn>
                  <a:cxn ang="0">
                    <a:pos x="22" y="22"/>
                  </a:cxn>
                  <a:cxn ang="0">
                    <a:pos x="20" y="24"/>
                  </a:cxn>
                  <a:cxn ang="0">
                    <a:pos x="16" y="24"/>
                  </a:cxn>
                  <a:cxn ang="0">
                    <a:pos x="16" y="24"/>
                  </a:cxn>
                  <a:cxn ang="0">
                    <a:pos x="12" y="24"/>
                  </a:cxn>
                  <a:cxn ang="0">
                    <a:pos x="10" y="22"/>
                  </a:cxn>
                  <a:cxn ang="0">
                    <a:pos x="8" y="20"/>
                  </a:cxn>
                  <a:cxn ang="0">
                    <a:pos x="8" y="16"/>
                  </a:cxn>
                  <a:cxn ang="0">
                    <a:pos x="8" y="16"/>
                  </a:cxn>
                  <a:cxn ang="0">
                    <a:pos x="8" y="12"/>
                  </a:cxn>
                  <a:cxn ang="0">
                    <a:pos x="10" y="10"/>
                  </a:cxn>
                  <a:cxn ang="0">
                    <a:pos x="12" y="8"/>
                  </a:cxn>
                  <a:cxn ang="0">
                    <a:pos x="16" y="8"/>
                  </a:cxn>
                </a:cxnLst>
                <a:rect l="0" t="0" r="r" b="b"/>
                <a:pathLst>
                  <a:path w="32" h="32">
                    <a:moveTo>
                      <a:pt x="0" y="16"/>
                    </a:moveTo>
                    <a:lnTo>
                      <a:pt x="0" y="16"/>
                    </a:lnTo>
                    <a:lnTo>
                      <a:pt x="2" y="22"/>
                    </a:lnTo>
                    <a:lnTo>
                      <a:pt x="4" y="28"/>
                    </a:lnTo>
                    <a:lnTo>
                      <a:pt x="10" y="30"/>
                    </a:lnTo>
                    <a:lnTo>
                      <a:pt x="16" y="32"/>
                    </a:lnTo>
                    <a:lnTo>
                      <a:pt x="16" y="32"/>
                    </a:lnTo>
                    <a:lnTo>
                      <a:pt x="22" y="30"/>
                    </a:lnTo>
                    <a:lnTo>
                      <a:pt x="28" y="28"/>
                    </a:lnTo>
                    <a:lnTo>
                      <a:pt x="30" y="22"/>
                    </a:lnTo>
                    <a:lnTo>
                      <a:pt x="32" y="16"/>
                    </a:lnTo>
                    <a:lnTo>
                      <a:pt x="32" y="16"/>
                    </a:lnTo>
                    <a:lnTo>
                      <a:pt x="30" y="10"/>
                    </a:lnTo>
                    <a:lnTo>
                      <a:pt x="28" y="4"/>
                    </a:lnTo>
                    <a:lnTo>
                      <a:pt x="22" y="2"/>
                    </a:lnTo>
                    <a:lnTo>
                      <a:pt x="16" y="0"/>
                    </a:lnTo>
                    <a:lnTo>
                      <a:pt x="16" y="0"/>
                    </a:lnTo>
                    <a:lnTo>
                      <a:pt x="10" y="2"/>
                    </a:lnTo>
                    <a:lnTo>
                      <a:pt x="4" y="4"/>
                    </a:lnTo>
                    <a:lnTo>
                      <a:pt x="2" y="10"/>
                    </a:lnTo>
                    <a:lnTo>
                      <a:pt x="0" y="16"/>
                    </a:lnTo>
                    <a:close/>
                    <a:moveTo>
                      <a:pt x="16" y="8"/>
                    </a:moveTo>
                    <a:lnTo>
                      <a:pt x="16" y="8"/>
                    </a:lnTo>
                    <a:lnTo>
                      <a:pt x="20" y="8"/>
                    </a:lnTo>
                    <a:lnTo>
                      <a:pt x="22" y="10"/>
                    </a:lnTo>
                    <a:lnTo>
                      <a:pt x="24" y="12"/>
                    </a:lnTo>
                    <a:lnTo>
                      <a:pt x="24" y="16"/>
                    </a:lnTo>
                    <a:lnTo>
                      <a:pt x="24" y="16"/>
                    </a:lnTo>
                    <a:lnTo>
                      <a:pt x="24" y="20"/>
                    </a:lnTo>
                    <a:lnTo>
                      <a:pt x="22" y="22"/>
                    </a:lnTo>
                    <a:lnTo>
                      <a:pt x="20" y="24"/>
                    </a:lnTo>
                    <a:lnTo>
                      <a:pt x="16" y="24"/>
                    </a:lnTo>
                    <a:lnTo>
                      <a:pt x="16" y="24"/>
                    </a:lnTo>
                    <a:lnTo>
                      <a:pt x="12" y="24"/>
                    </a:lnTo>
                    <a:lnTo>
                      <a:pt x="10" y="22"/>
                    </a:lnTo>
                    <a:lnTo>
                      <a:pt x="8" y="20"/>
                    </a:lnTo>
                    <a:lnTo>
                      <a:pt x="8" y="16"/>
                    </a:lnTo>
                    <a:lnTo>
                      <a:pt x="8" y="16"/>
                    </a:lnTo>
                    <a:lnTo>
                      <a:pt x="8" y="12"/>
                    </a:lnTo>
                    <a:lnTo>
                      <a:pt x="10" y="10"/>
                    </a:lnTo>
                    <a:lnTo>
                      <a:pt x="12" y="8"/>
                    </a:lnTo>
                    <a:lnTo>
                      <a:pt x="16" y="8"/>
                    </a:lnTo>
                    <a:close/>
                  </a:path>
                </a:pathLst>
              </a:custGeom>
              <a:grpFill/>
              <a:ln w="9525">
                <a:noFill/>
                <a:round/>
              </a:ln>
            </p:spPr>
            <p:txBody>
              <a:bodyPr anchor="ctr"/>
              <a:lstStyle/>
              <a:p>
                <a:pPr algn="ctr"/>
                <a:endParaRPr/>
              </a:p>
            </p:txBody>
          </p:sp>
          <p:sp>
            <p:nvSpPr>
              <p:cNvPr id="26" name="Freeform: Shape 23"/>
              <p:cNvSpPr/>
              <p:nvPr/>
            </p:nvSpPr>
            <p:spPr bwMode="auto">
              <a:xfrm>
                <a:off x="3302000" y="3054350"/>
                <a:ext cx="25400" cy="25400"/>
              </a:xfrm>
              <a:custGeom>
                <a:avLst/>
                <a:gdLst/>
                <a:ahLst/>
                <a:cxnLst>
                  <a:cxn ang="0">
                    <a:pos x="8" y="16"/>
                  </a:cxn>
                  <a:cxn ang="0">
                    <a:pos x="8" y="16"/>
                  </a:cxn>
                  <a:cxn ang="0">
                    <a:pos x="12" y="16"/>
                  </a:cxn>
                  <a:cxn ang="0">
                    <a:pos x="14" y="14"/>
                  </a:cxn>
                  <a:cxn ang="0">
                    <a:pos x="16" y="12"/>
                  </a:cxn>
                  <a:cxn ang="0">
                    <a:pos x="16" y="8"/>
                  </a:cxn>
                  <a:cxn ang="0">
                    <a:pos x="16" y="8"/>
                  </a:cxn>
                  <a:cxn ang="0">
                    <a:pos x="16" y="4"/>
                  </a:cxn>
                  <a:cxn ang="0">
                    <a:pos x="14" y="2"/>
                  </a:cxn>
                  <a:cxn ang="0">
                    <a:pos x="12" y="0"/>
                  </a:cxn>
                  <a:cxn ang="0">
                    <a:pos x="8" y="0"/>
                  </a:cxn>
                  <a:cxn ang="0">
                    <a:pos x="8" y="0"/>
                  </a:cxn>
                  <a:cxn ang="0">
                    <a:pos x="4" y="0"/>
                  </a:cxn>
                  <a:cxn ang="0">
                    <a:pos x="2" y="2"/>
                  </a:cxn>
                  <a:cxn ang="0">
                    <a:pos x="0" y="4"/>
                  </a:cxn>
                  <a:cxn ang="0">
                    <a:pos x="0" y="8"/>
                  </a:cxn>
                  <a:cxn ang="0">
                    <a:pos x="0" y="8"/>
                  </a:cxn>
                  <a:cxn ang="0">
                    <a:pos x="0" y="12"/>
                  </a:cxn>
                  <a:cxn ang="0">
                    <a:pos x="2" y="14"/>
                  </a:cxn>
                  <a:cxn ang="0">
                    <a:pos x="4" y="16"/>
                  </a:cxn>
                  <a:cxn ang="0">
                    <a:pos x="8" y="16"/>
                  </a:cxn>
                </a:cxnLst>
                <a:rect l="0" t="0" r="r" b="b"/>
                <a:pathLst>
                  <a:path w="16" h="16">
                    <a:moveTo>
                      <a:pt x="8" y="16"/>
                    </a:moveTo>
                    <a:lnTo>
                      <a:pt x="8" y="16"/>
                    </a:lnTo>
                    <a:lnTo>
                      <a:pt x="12" y="16"/>
                    </a:lnTo>
                    <a:lnTo>
                      <a:pt x="14" y="14"/>
                    </a:lnTo>
                    <a:lnTo>
                      <a:pt x="16" y="12"/>
                    </a:lnTo>
                    <a:lnTo>
                      <a:pt x="16" y="8"/>
                    </a:lnTo>
                    <a:lnTo>
                      <a:pt x="16" y="8"/>
                    </a:lnTo>
                    <a:lnTo>
                      <a:pt x="16" y="4"/>
                    </a:lnTo>
                    <a:lnTo>
                      <a:pt x="14" y="2"/>
                    </a:lnTo>
                    <a:lnTo>
                      <a:pt x="12" y="0"/>
                    </a:lnTo>
                    <a:lnTo>
                      <a:pt x="8" y="0"/>
                    </a:lnTo>
                    <a:lnTo>
                      <a:pt x="8" y="0"/>
                    </a:lnTo>
                    <a:lnTo>
                      <a:pt x="4" y="0"/>
                    </a:lnTo>
                    <a:lnTo>
                      <a:pt x="2" y="2"/>
                    </a:lnTo>
                    <a:lnTo>
                      <a:pt x="0" y="4"/>
                    </a:lnTo>
                    <a:lnTo>
                      <a:pt x="0" y="8"/>
                    </a:lnTo>
                    <a:lnTo>
                      <a:pt x="0" y="8"/>
                    </a:lnTo>
                    <a:lnTo>
                      <a:pt x="0" y="12"/>
                    </a:lnTo>
                    <a:lnTo>
                      <a:pt x="2" y="14"/>
                    </a:lnTo>
                    <a:lnTo>
                      <a:pt x="4" y="16"/>
                    </a:lnTo>
                    <a:lnTo>
                      <a:pt x="8" y="16"/>
                    </a:lnTo>
                    <a:close/>
                  </a:path>
                </a:pathLst>
              </a:custGeom>
              <a:grpFill/>
              <a:ln w="9525">
                <a:noFill/>
                <a:round/>
              </a:ln>
            </p:spPr>
            <p:txBody>
              <a:bodyPr anchor="ctr"/>
              <a:lstStyle/>
              <a:p>
                <a:pPr algn="ctr"/>
                <a:endParaRPr/>
              </a:p>
            </p:txBody>
          </p:sp>
          <p:sp>
            <p:nvSpPr>
              <p:cNvPr id="27" name="Freeform: Shape 24"/>
              <p:cNvSpPr/>
              <p:nvPr/>
            </p:nvSpPr>
            <p:spPr bwMode="auto">
              <a:xfrm>
                <a:off x="3505200" y="2863850"/>
                <a:ext cx="25400" cy="25400"/>
              </a:xfrm>
              <a:custGeom>
                <a:avLst/>
                <a:gdLst/>
                <a:ahLst/>
                <a:cxnLst>
                  <a:cxn ang="0">
                    <a:pos x="8" y="0"/>
                  </a:cxn>
                  <a:cxn ang="0">
                    <a:pos x="8" y="0"/>
                  </a:cxn>
                  <a:cxn ang="0">
                    <a:pos x="4" y="0"/>
                  </a:cxn>
                  <a:cxn ang="0">
                    <a:pos x="2" y="2"/>
                  </a:cxn>
                  <a:cxn ang="0">
                    <a:pos x="0" y="4"/>
                  </a:cxn>
                  <a:cxn ang="0">
                    <a:pos x="0" y="8"/>
                  </a:cxn>
                  <a:cxn ang="0">
                    <a:pos x="0" y="8"/>
                  </a:cxn>
                  <a:cxn ang="0">
                    <a:pos x="0" y="12"/>
                  </a:cxn>
                  <a:cxn ang="0">
                    <a:pos x="2" y="14"/>
                  </a:cxn>
                  <a:cxn ang="0">
                    <a:pos x="4" y="16"/>
                  </a:cxn>
                  <a:cxn ang="0">
                    <a:pos x="8" y="16"/>
                  </a:cxn>
                  <a:cxn ang="0">
                    <a:pos x="8" y="16"/>
                  </a:cxn>
                  <a:cxn ang="0">
                    <a:pos x="12" y="16"/>
                  </a:cxn>
                  <a:cxn ang="0">
                    <a:pos x="14" y="14"/>
                  </a:cxn>
                  <a:cxn ang="0">
                    <a:pos x="16" y="12"/>
                  </a:cxn>
                  <a:cxn ang="0">
                    <a:pos x="16" y="8"/>
                  </a:cxn>
                  <a:cxn ang="0">
                    <a:pos x="16" y="8"/>
                  </a:cxn>
                  <a:cxn ang="0">
                    <a:pos x="16" y="4"/>
                  </a:cxn>
                  <a:cxn ang="0">
                    <a:pos x="14" y="2"/>
                  </a:cxn>
                  <a:cxn ang="0">
                    <a:pos x="12" y="0"/>
                  </a:cxn>
                  <a:cxn ang="0">
                    <a:pos x="8" y="0"/>
                  </a:cxn>
                </a:cxnLst>
                <a:rect l="0" t="0" r="r" b="b"/>
                <a:pathLst>
                  <a:path w="16" h="16">
                    <a:moveTo>
                      <a:pt x="8" y="0"/>
                    </a:moveTo>
                    <a:lnTo>
                      <a:pt x="8" y="0"/>
                    </a:lnTo>
                    <a:lnTo>
                      <a:pt x="4" y="0"/>
                    </a:lnTo>
                    <a:lnTo>
                      <a:pt x="2" y="2"/>
                    </a:lnTo>
                    <a:lnTo>
                      <a:pt x="0" y="4"/>
                    </a:lnTo>
                    <a:lnTo>
                      <a:pt x="0" y="8"/>
                    </a:lnTo>
                    <a:lnTo>
                      <a:pt x="0" y="8"/>
                    </a:lnTo>
                    <a:lnTo>
                      <a:pt x="0" y="12"/>
                    </a:lnTo>
                    <a:lnTo>
                      <a:pt x="2" y="14"/>
                    </a:lnTo>
                    <a:lnTo>
                      <a:pt x="4" y="16"/>
                    </a:lnTo>
                    <a:lnTo>
                      <a:pt x="8" y="16"/>
                    </a:lnTo>
                    <a:lnTo>
                      <a:pt x="8" y="16"/>
                    </a:lnTo>
                    <a:lnTo>
                      <a:pt x="12" y="16"/>
                    </a:lnTo>
                    <a:lnTo>
                      <a:pt x="14" y="14"/>
                    </a:lnTo>
                    <a:lnTo>
                      <a:pt x="16" y="12"/>
                    </a:lnTo>
                    <a:lnTo>
                      <a:pt x="16" y="8"/>
                    </a:lnTo>
                    <a:lnTo>
                      <a:pt x="16" y="8"/>
                    </a:lnTo>
                    <a:lnTo>
                      <a:pt x="16" y="4"/>
                    </a:lnTo>
                    <a:lnTo>
                      <a:pt x="14" y="2"/>
                    </a:lnTo>
                    <a:lnTo>
                      <a:pt x="12" y="0"/>
                    </a:lnTo>
                    <a:lnTo>
                      <a:pt x="8" y="0"/>
                    </a:lnTo>
                    <a:close/>
                  </a:path>
                </a:pathLst>
              </a:custGeom>
              <a:grpFill/>
              <a:ln w="9525">
                <a:noFill/>
                <a:round/>
              </a:ln>
            </p:spPr>
            <p:txBody>
              <a:bodyPr anchor="ctr"/>
              <a:lstStyle/>
              <a:p>
                <a:pPr algn="ctr"/>
                <a:endParaRPr/>
              </a:p>
            </p:txBody>
          </p:sp>
          <p:sp>
            <p:nvSpPr>
              <p:cNvPr id="28" name="Freeform: Shape 25"/>
              <p:cNvSpPr/>
              <p:nvPr/>
            </p:nvSpPr>
            <p:spPr bwMode="auto">
              <a:xfrm>
                <a:off x="3149600" y="2813050"/>
                <a:ext cx="371475" cy="368300"/>
              </a:xfrm>
              <a:custGeom>
                <a:avLst/>
                <a:gdLst/>
                <a:ahLst/>
                <a:cxnLst>
                  <a:cxn ang="0">
                    <a:pos x="166" y="6"/>
                  </a:cxn>
                  <a:cxn ang="0">
                    <a:pos x="152" y="0"/>
                  </a:cxn>
                  <a:cxn ang="0">
                    <a:pos x="144" y="2"/>
                  </a:cxn>
                  <a:cxn ang="0">
                    <a:pos x="126" y="18"/>
                  </a:cxn>
                  <a:cxn ang="0">
                    <a:pos x="122" y="24"/>
                  </a:cxn>
                  <a:cxn ang="0">
                    <a:pos x="120" y="32"/>
                  </a:cxn>
                  <a:cxn ang="0">
                    <a:pos x="122" y="42"/>
                  </a:cxn>
                  <a:cxn ang="0">
                    <a:pos x="14" y="86"/>
                  </a:cxn>
                  <a:cxn ang="0">
                    <a:pos x="6" y="92"/>
                  </a:cxn>
                  <a:cxn ang="0">
                    <a:pos x="0" y="102"/>
                  </a:cxn>
                  <a:cxn ang="0">
                    <a:pos x="0" y="108"/>
                  </a:cxn>
                  <a:cxn ang="0">
                    <a:pos x="4" y="120"/>
                  </a:cxn>
                  <a:cxn ang="0">
                    <a:pos x="108" y="224"/>
                  </a:cxn>
                  <a:cxn ang="0">
                    <a:pos x="116" y="230"/>
                  </a:cxn>
                  <a:cxn ang="0">
                    <a:pos x="126" y="232"/>
                  </a:cxn>
                  <a:cxn ang="0">
                    <a:pos x="126" y="232"/>
                  </a:cxn>
                  <a:cxn ang="0">
                    <a:pos x="130" y="232"/>
                  </a:cxn>
                  <a:cxn ang="0">
                    <a:pos x="142" y="226"/>
                  </a:cxn>
                  <a:cxn ang="0">
                    <a:pos x="148" y="216"/>
                  </a:cxn>
                  <a:cxn ang="0">
                    <a:pos x="190" y="110"/>
                  </a:cxn>
                  <a:cxn ang="0">
                    <a:pos x="202" y="114"/>
                  </a:cxn>
                  <a:cxn ang="0">
                    <a:pos x="210" y="112"/>
                  </a:cxn>
                  <a:cxn ang="0">
                    <a:pos x="228" y="96"/>
                  </a:cxn>
                  <a:cxn ang="0">
                    <a:pos x="232" y="90"/>
                  </a:cxn>
                  <a:cxn ang="0">
                    <a:pos x="234" y="82"/>
                  </a:cxn>
                  <a:cxn ang="0">
                    <a:pos x="228" y="68"/>
                  </a:cxn>
                  <a:cxn ang="0">
                    <a:pos x="134" y="210"/>
                  </a:cxn>
                  <a:cxn ang="0">
                    <a:pos x="130" y="214"/>
                  </a:cxn>
                  <a:cxn ang="0">
                    <a:pos x="128" y="216"/>
                  </a:cxn>
                  <a:cxn ang="0">
                    <a:pos x="126" y="216"/>
                  </a:cxn>
                  <a:cxn ang="0">
                    <a:pos x="18" y="112"/>
                  </a:cxn>
                  <a:cxn ang="0">
                    <a:pos x="16" y="110"/>
                  </a:cxn>
                  <a:cxn ang="0">
                    <a:pos x="16" y="106"/>
                  </a:cxn>
                  <a:cxn ang="0">
                    <a:pos x="20" y="100"/>
                  </a:cxn>
                  <a:cxn ang="0">
                    <a:pos x="70" y="80"/>
                  </a:cxn>
                  <a:cxn ang="0">
                    <a:pos x="96" y="86"/>
                  </a:cxn>
                  <a:cxn ang="0">
                    <a:pos x="134" y="92"/>
                  </a:cxn>
                  <a:cxn ang="0">
                    <a:pos x="158" y="104"/>
                  </a:cxn>
                  <a:cxn ang="0">
                    <a:pos x="134" y="210"/>
                  </a:cxn>
                  <a:cxn ang="0">
                    <a:pos x="204" y="96"/>
                  </a:cxn>
                  <a:cxn ang="0">
                    <a:pos x="202" y="98"/>
                  </a:cxn>
                  <a:cxn ang="0">
                    <a:pos x="184" y="82"/>
                  </a:cxn>
                  <a:cxn ang="0">
                    <a:pos x="174" y="108"/>
                  </a:cxn>
                  <a:cxn ang="0">
                    <a:pos x="166" y="100"/>
                  </a:cxn>
                  <a:cxn ang="0">
                    <a:pos x="138" y="86"/>
                  </a:cxn>
                  <a:cxn ang="0">
                    <a:pos x="104" y="78"/>
                  </a:cxn>
                  <a:cxn ang="0">
                    <a:pos x="82" y="76"/>
                  </a:cxn>
                  <a:cxn ang="0">
                    <a:pos x="138" y="34"/>
                  </a:cxn>
                  <a:cxn ang="0">
                    <a:pos x="136" y="32"/>
                  </a:cxn>
                  <a:cxn ang="0">
                    <a:pos x="148" y="18"/>
                  </a:cxn>
                  <a:cxn ang="0">
                    <a:pos x="152" y="16"/>
                  </a:cxn>
                  <a:cxn ang="0">
                    <a:pos x="216" y="78"/>
                  </a:cxn>
                  <a:cxn ang="0">
                    <a:pos x="218" y="82"/>
                  </a:cxn>
                </a:cxnLst>
                <a:rect l="0" t="0" r="r" b="b"/>
                <a:pathLst>
                  <a:path w="234" h="232">
                    <a:moveTo>
                      <a:pt x="166" y="6"/>
                    </a:moveTo>
                    <a:lnTo>
                      <a:pt x="166" y="6"/>
                    </a:lnTo>
                    <a:lnTo>
                      <a:pt x="158" y="2"/>
                    </a:lnTo>
                    <a:lnTo>
                      <a:pt x="152" y="0"/>
                    </a:lnTo>
                    <a:lnTo>
                      <a:pt x="152" y="0"/>
                    </a:lnTo>
                    <a:lnTo>
                      <a:pt x="144" y="2"/>
                    </a:lnTo>
                    <a:lnTo>
                      <a:pt x="138" y="6"/>
                    </a:lnTo>
                    <a:lnTo>
                      <a:pt x="126" y="18"/>
                    </a:lnTo>
                    <a:lnTo>
                      <a:pt x="126" y="18"/>
                    </a:lnTo>
                    <a:lnTo>
                      <a:pt x="122" y="24"/>
                    </a:lnTo>
                    <a:lnTo>
                      <a:pt x="120" y="32"/>
                    </a:lnTo>
                    <a:lnTo>
                      <a:pt x="120" y="32"/>
                    </a:lnTo>
                    <a:lnTo>
                      <a:pt x="120" y="36"/>
                    </a:lnTo>
                    <a:lnTo>
                      <a:pt x="122" y="42"/>
                    </a:lnTo>
                    <a:lnTo>
                      <a:pt x="14" y="86"/>
                    </a:lnTo>
                    <a:lnTo>
                      <a:pt x="14" y="86"/>
                    </a:lnTo>
                    <a:lnTo>
                      <a:pt x="10" y="88"/>
                    </a:lnTo>
                    <a:lnTo>
                      <a:pt x="6" y="92"/>
                    </a:lnTo>
                    <a:lnTo>
                      <a:pt x="2" y="98"/>
                    </a:lnTo>
                    <a:lnTo>
                      <a:pt x="0" y="102"/>
                    </a:lnTo>
                    <a:lnTo>
                      <a:pt x="0" y="102"/>
                    </a:lnTo>
                    <a:lnTo>
                      <a:pt x="0" y="108"/>
                    </a:lnTo>
                    <a:lnTo>
                      <a:pt x="2" y="114"/>
                    </a:lnTo>
                    <a:lnTo>
                      <a:pt x="4" y="120"/>
                    </a:lnTo>
                    <a:lnTo>
                      <a:pt x="8" y="124"/>
                    </a:lnTo>
                    <a:lnTo>
                      <a:pt x="108" y="224"/>
                    </a:lnTo>
                    <a:lnTo>
                      <a:pt x="108" y="224"/>
                    </a:lnTo>
                    <a:lnTo>
                      <a:pt x="116" y="230"/>
                    </a:lnTo>
                    <a:lnTo>
                      <a:pt x="126" y="232"/>
                    </a:lnTo>
                    <a:lnTo>
                      <a:pt x="126" y="232"/>
                    </a:lnTo>
                    <a:lnTo>
                      <a:pt x="126" y="232"/>
                    </a:lnTo>
                    <a:lnTo>
                      <a:pt x="126" y="232"/>
                    </a:lnTo>
                    <a:lnTo>
                      <a:pt x="130" y="232"/>
                    </a:lnTo>
                    <a:lnTo>
                      <a:pt x="130" y="232"/>
                    </a:lnTo>
                    <a:lnTo>
                      <a:pt x="136" y="230"/>
                    </a:lnTo>
                    <a:lnTo>
                      <a:pt x="142" y="226"/>
                    </a:lnTo>
                    <a:lnTo>
                      <a:pt x="146" y="222"/>
                    </a:lnTo>
                    <a:lnTo>
                      <a:pt x="148" y="216"/>
                    </a:lnTo>
                    <a:lnTo>
                      <a:pt x="190" y="110"/>
                    </a:lnTo>
                    <a:lnTo>
                      <a:pt x="190" y="110"/>
                    </a:lnTo>
                    <a:lnTo>
                      <a:pt x="196" y="112"/>
                    </a:lnTo>
                    <a:lnTo>
                      <a:pt x="202" y="114"/>
                    </a:lnTo>
                    <a:lnTo>
                      <a:pt x="202" y="114"/>
                    </a:lnTo>
                    <a:lnTo>
                      <a:pt x="210" y="112"/>
                    </a:lnTo>
                    <a:lnTo>
                      <a:pt x="216" y="108"/>
                    </a:lnTo>
                    <a:lnTo>
                      <a:pt x="228" y="96"/>
                    </a:lnTo>
                    <a:lnTo>
                      <a:pt x="228" y="96"/>
                    </a:lnTo>
                    <a:lnTo>
                      <a:pt x="232" y="90"/>
                    </a:lnTo>
                    <a:lnTo>
                      <a:pt x="234" y="82"/>
                    </a:lnTo>
                    <a:lnTo>
                      <a:pt x="234" y="82"/>
                    </a:lnTo>
                    <a:lnTo>
                      <a:pt x="232" y="74"/>
                    </a:lnTo>
                    <a:lnTo>
                      <a:pt x="228" y="68"/>
                    </a:lnTo>
                    <a:lnTo>
                      <a:pt x="166" y="6"/>
                    </a:lnTo>
                    <a:close/>
                    <a:moveTo>
                      <a:pt x="134" y="210"/>
                    </a:moveTo>
                    <a:lnTo>
                      <a:pt x="134" y="210"/>
                    </a:lnTo>
                    <a:lnTo>
                      <a:pt x="130" y="214"/>
                    </a:lnTo>
                    <a:lnTo>
                      <a:pt x="128" y="216"/>
                    </a:lnTo>
                    <a:lnTo>
                      <a:pt x="128" y="216"/>
                    </a:lnTo>
                    <a:lnTo>
                      <a:pt x="126" y="216"/>
                    </a:lnTo>
                    <a:lnTo>
                      <a:pt x="126" y="216"/>
                    </a:lnTo>
                    <a:lnTo>
                      <a:pt x="120" y="214"/>
                    </a:lnTo>
                    <a:lnTo>
                      <a:pt x="18" y="112"/>
                    </a:lnTo>
                    <a:lnTo>
                      <a:pt x="18" y="112"/>
                    </a:lnTo>
                    <a:lnTo>
                      <a:pt x="16" y="110"/>
                    </a:lnTo>
                    <a:lnTo>
                      <a:pt x="16" y="106"/>
                    </a:lnTo>
                    <a:lnTo>
                      <a:pt x="16" y="106"/>
                    </a:lnTo>
                    <a:lnTo>
                      <a:pt x="18" y="102"/>
                    </a:lnTo>
                    <a:lnTo>
                      <a:pt x="20" y="100"/>
                    </a:lnTo>
                    <a:lnTo>
                      <a:pt x="70" y="80"/>
                    </a:lnTo>
                    <a:lnTo>
                      <a:pt x="70" y="80"/>
                    </a:lnTo>
                    <a:lnTo>
                      <a:pt x="84" y="84"/>
                    </a:lnTo>
                    <a:lnTo>
                      <a:pt x="96" y="86"/>
                    </a:lnTo>
                    <a:lnTo>
                      <a:pt x="120" y="88"/>
                    </a:lnTo>
                    <a:lnTo>
                      <a:pt x="134" y="92"/>
                    </a:lnTo>
                    <a:lnTo>
                      <a:pt x="146" y="98"/>
                    </a:lnTo>
                    <a:lnTo>
                      <a:pt x="158" y="104"/>
                    </a:lnTo>
                    <a:lnTo>
                      <a:pt x="172" y="116"/>
                    </a:lnTo>
                    <a:lnTo>
                      <a:pt x="134" y="210"/>
                    </a:lnTo>
                    <a:close/>
                    <a:moveTo>
                      <a:pt x="216" y="84"/>
                    </a:moveTo>
                    <a:lnTo>
                      <a:pt x="204" y="96"/>
                    </a:lnTo>
                    <a:lnTo>
                      <a:pt x="204" y="96"/>
                    </a:lnTo>
                    <a:lnTo>
                      <a:pt x="202" y="98"/>
                    </a:lnTo>
                    <a:lnTo>
                      <a:pt x="198" y="96"/>
                    </a:lnTo>
                    <a:lnTo>
                      <a:pt x="184" y="82"/>
                    </a:lnTo>
                    <a:lnTo>
                      <a:pt x="174" y="110"/>
                    </a:lnTo>
                    <a:lnTo>
                      <a:pt x="174" y="108"/>
                    </a:lnTo>
                    <a:lnTo>
                      <a:pt x="174" y="108"/>
                    </a:lnTo>
                    <a:lnTo>
                      <a:pt x="166" y="100"/>
                    </a:lnTo>
                    <a:lnTo>
                      <a:pt x="156" y="94"/>
                    </a:lnTo>
                    <a:lnTo>
                      <a:pt x="138" y="86"/>
                    </a:lnTo>
                    <a:lnTo>
                      <a:pt x="120" y="80"/>
                    </a:lnTo>
                    <a:lnTo>
                      <a:pt x="104" y="78"/>
                    </a:lnTo>
                    <a:lnTo>
                      <a:pt x="104" y="78"/>
                    </a:lnTo>
                    <a:lnTo>
                      <a:pt x="82" y="76"/>
                    </a:lnTo>
                    <a:lnTo>
                      <a:pt x="150" y="48"/>
                    </a:lnTo>
                    <a:lnTo>
                      <a:pt x="138" y="34"/>
                    </a:lnTo>
                    <a:lnTo>
                      <a:pt x="138" y="34"/>
                    </a:lnTo>
                    <a:lnTo>
                      <a:pt x="136" y="32"/>
                    </a:lnTo>
                    <a:lnTo>
                      <a:pt x="138" y="28"/>
                    </a:lnTo>
                    <a:lnTo>
                      <a:pt x="148" y="18"/>
                    </a:lnTo>
                    <a:lnTo>
                      <a:pt x="148" y="18"/>
                    </a:lnTo>
                    <a:lnTo>
                      <a:pt x="152" y="16"/>
                    </a:lnTo>
                    <a:lnTo>
                      <a:pt x="154" y="18"/>
                    </a:lnTo>
                    <a:lnTo>
                      <a:pt x="216" y="78"/>
                    </a:lnTo>
                    <a:lnTo>
                      <a:pt x="216" y="78"/>
                    </a:lnTo>
                    <a:lnTo>
                      <a:pt x="218" y="82"/>
                    </a:lnTo>
                    <a:lnTo>
                      <a:pt x="216" y="84"/>
                    </a:lnTo>
                    <a:close/>
                  </a:path>
                </a:pathLst>
              </a:custGeom>
              <a:grpFill/>
              <a:ln w="9525">
                <a:noFill/>
                <a:round/>
              </a:ln>
            </p:spPr>
            <p:txBody>
              <a:bodyPr anchor="ctr"/>
              <a:lstStyle/>
              <a:p>
                <a:pPr algn="ctr"/>
                <a:endParaRPr/>
              </a:p>
            </p:txBody>
          </p:sp>
        </p:grpSp>
        <p:grpSp>
          <p:nvGrpSpPr>
            <p:cNvPr id="19" name="Group 26"/>
            <p:cNvGrpSpPr/>
            <p:nvPr/>
          </p:nvGrpSpPr>
          <p:grpSpPr>
            <a:xfrm>
              <a:off x="5902896" y="4998082"/>
              <a:ext cx="340852" cy="287592"/>
              <a:chOff x="6400800" y="2000250"/>
              <a:chExt cx="406400" cy="342900"/>
            </a:xfrm>
            <a:solidFill>
              <a:schemeClr val="bg2"/>
            </a:solidFill>
          </p:grpSpPr>
          <p:sp>
            <p:nvSpPr>
              <p:cNvPr id="20" name="Freeform: Shape 27"/>
              <p:cNvSpPr/>
              <p:nvPr/>
            </p:nvSpPr>
            <p:spPr bwMode="auto">
              <a:xfrm>
                <a:off x="6502400" y="2089150"/>
                <a:ext cx="203200" cy="203200"/>
              </a:xfrm>
              <a:custGeom>
                <a:avLst/>
                <a:gdLst/>
                <a:ahLst/>
                <a:cxnLst>
                  <a:cxn ang="0">
                    <a:pos x="64" y="0"/>
                  </a:cxn>
                  <a:cxn ang="0">
                    <a:pos x="40" y="6"/>
                  </a:cxn>
                  <a:cxn ang="0">
                    <a:pos x="18" y="18"/>
                  </a:cxn>
                  <a:cxn ang="0">
                    <a:pos x="6" y="40"/>
                  </a:cxn>
                  <a:cxn ang="0">
                    <a:pos x="0" y="64"/>
                  </a:cxn>
                  <a:cxn ang="0">
                    <a:pos x="2" y="76"/>
                  </a:cxn>
                  <a:cxn ang="0">
                    <a:pos x="10" y="100"/>
                  </a:cxn>
                  <a:cxn ang="0">
                    <a:pos x="28" y="118"/>
                  </a:cxn>
                  <a:cxn ang="0">
                    <a:pos x="52" y="126"/>
                  </a:cxn>
                  <a:cxn ang="0">
                    <a:pos x="64" y="128"/>
                  </a:cxn>
                  <a:cxn ang="0">
                    <a:pos x="88" y="122"/>
                  </a:cxn>
                  <a:cxn ang="0">
                    <a:pos x="110" y="110"/>
                  </a:cxn>
                  <a:cxn ang="0">
                    <a:pos x="122" y="88"/>
                  </a:cxn>
                  <a:cxn ang="0">
                    <a:pos x="128" y="64"/>
                  </a:cxn>
                  <a:cxn ang="0">
                    <a:pos x="126" y="52"/>
                  </a:cxn>
                  <a:cxn ang="0">
                    <a:pos x="118" y="28"/>
                  </a:cxn>
                  <a:cxn ang="0">
                    <a:pos x="100" y="10"/>
                  </a:cxn>
                  <a:cxn ang="0">
                    <a:pos x="76" y="2"/>
                  </a:cxn>
                  <a:cxn ang="0">
                    <a:pos x="100" y="96"/>
                  </a:cxn>
                  <a:cxn ang="0">
                    <a:pos x="94" y="102"/>
                  </a:cxn>
                  <a:cxn ang="0">
                    <a:pos x="76" y="110"/>
                  </a:cxn>
                  <a:cxn ang="0">
                    <a:pos x="58" y="112"/>
                  </a:cxn>
                  <a:cxn ang="0">
                    <a:pos x="40" y="106"/>
                  </a:cxn>
                  <a:cxn ang="0">
                    <a:pos x="32" y="100"/>
                  </a:cxn>
                  <a:cxn ang="0">
                    <a:pos x="22" y="86"/>
                  </a:cxn>
                  <a:cxn ang="0">
                    <a:pos x="16" y="68"/>
                  </a:cxn>
                  <a:cxn ang="0">
                    <a:pos x="18" y="50"/>
                  </a:cxn>
                  <a:cxn ang="0">
                    <a:pos x="28" y="32"/>
                  </a:cxn>
                  <a:cxn ang="0">
                    <a:pos x="34" y="26"/>
                  </a:cxn>
                  <a:cxn ang="0">
                    <a:pos x="52" y="18"/>
                  </a:cxn>
                  <a:cxn ang="0">
                    <a:pos x="70" y="16"/>
                  </a:cxn>
                  <a:cxn ang="0">
                    <a:pos x="88" y="22"/>
                  </a:cxn>
                  <a:cxn ang="0">
                    <a:pos x="96" y="28"/>
                  </a:cxn>
                  <a:cxn ang="0">
                    <a:pos x="106" y="42"/>
                  </a:cxn>
                  <a:cxn ang="0">
                    <a:pos x="112" y="60"/>
                  </a:cxn>
                  <a:cxn ang="0">
                    <a:pos x="110" y="78"/>
                  </a:cxn>
                  <a:cxn ang="0">
                    <a:pos x="100" y="96"/>
                  </a:cxn>
                </a:cxnLst>
                <a:rect l="0" t="0" r="r" b="b"/>
                <a:pathLst>
                  <a:path w="128" h="128">
                    <a:moveTo>
                      <a:pt x="64" y="0"/>
                    </a:moveTo>
                    <a:lnTo>
                      <a:pt x="64" y="0"/>
                    </a:lnTo>
                    <a:lnTo>
                      <a:pt x="52" y="2"/>
                    </a:lnTo>
                    <a:lnTo>
                      <a:pt x="40" y="6"/>
                    </a:lnTo>
                    <a:lnTo>
                      <a:pt x="28" y="10"/>
                    </a:lnTo>
                    <a:lnTo>
                      <a:pt x="18" y="18"/>
                    </a:lnTo>
                    <a:lnTo>
                      <a:pt x="10" y="28"/>
                    </a:lnTo>
                    <a:lnTo>
                      <a:pt x="6" y="40"/>
                    </a:lnTo>
                    <a:lnTo>
                      <a:pt x="2" y="52"/>
                    </a:lnTo>
                    <a:lnTo>
                      <a:pt x="0" y="64"/>
                    </a:lnTo>
                    <a:lnTo>
                      <a:pt x="0" y="64"/>
                    </a:lnTo>
                    <a:lnTo>
                      <a:pt x="2" y="76"/>
                    </a:lnTo>
                    <a:lnTo>
                      <a:pt x="6" y="88"/>
                    </a:lnTo>
                    <a:lnTo>
                      <a:pt x="10" y="100"/>
                    </a:lnTo>
                    <a:lnTo>
                      <a:pt x="18" y="110"/>
                    </a:lnTo>
                    <a:lnTo>
                      <a:pt x="28" y="118"/>
                    </a:lnTo>
                    <a:lnTo>
                      <a:pt x="40" y="122"/>
                    </a:lnTo>
                    <a:lnTo>
                      <a:pt x="52" y="126"/>
                    </a:lnTo>
                    <a:lnTo>
                      <a:pt x="64" y="128"/>
                    </a:lnTo>
                    <a:lnTo>
                      <a:pt x="64" y="128"/>
                    </a:lnTo>
                    <a:lnTo>
                      <a:pt x="76" y="126"/>
                    </a:lnTo>
                    <a:lnTo>
                      <a:pt x="88" y="122"/>
                    </a:lnTo>
                    <a:lnTo>
                      <a:pt x="100" y="118"/>
                    </a:lnTo>
                    <a:lnTo>
                      <a:pt x="110" y="110"/>
                    </a:lnTo>
                    <a:lnTo>
                      <a:pt x="118" y="100"/>
                    </a:lnTo>
                    <a:lnTo>
                      <a:pt x="122" y="88"/>
                    </a:lnTo>
                    <a:lnTo>
                      <a:pt x="126" y="76"/>
                    </a:lnTo>
                    <a:lnTo>
                      <a:pt x="128" y="64"/>
                    </a:lnTo>
                    <a:lnTo>
                      <a:pt x="128" y="64"/>
                    </a:lnTo>
                    <a:lnTo>
                      <a:pt x="126" y="52"/>
                    </a:lnTo>
                    <a:lnTo>
                      <a:pt x="122" y="40"/>
                    </a:lnTo>
                    <a:lnTo>
                      <a:pt x="118" y="28"/>
                    </a:lnTo>
                    <a:lnTo>
                      <a:pt x="110" y="18"/>
                    </a:lnTo>
                    <a:lnTo>
                      <a:pt x="100" y="10"/>
                    </a:lnTo>
                    <a:lnTo>
                      <a:pt x="88" y="6"/>
                    </a:lnTo>
                    <a:lnTo>
                      <a:pt x="76" y="2"/>
                    </a:lnTo>
                    <a:lnTo>
                      <a:pt x="64" y="0"/>
                    </a:lnTo>
                    <a:close/>
                    <a:moveTo>
                      <a:pt x="100" y="96"/>
                    </a:moveTo>
                    <a:lnTo>
                      <a:pt x="100" y="96"/>
                    </a:lnTo>
                    <a:lnTo>
                      <a:pt x="94" y="102"/>
                    </a:lnTo>
                    <a:lnTo>
                      <a:pt x="86" y="106"/>
                    </a:lnTo>
                    <a:lnTo>
                      <a:pt x="76" y="110"/>
                    </a:lnTo>
                    <a:lnTo>
                      <a:pt x="68" y="112"/>
                    </a:lnTo>
                    <a:lnTo>
                      <a:pt x="58" y="112"/>
                    </a:lnTo>
                    <a:lnTo>
                      <a:pt x="50" y="110"/>
                    </a:lnTo>
                    <a:lnTo>
                      <a:pt x="40" y="106"/>
                    </a:lnTo>
                    <a:lnTo>
                      <a:pt x="32" y="100"/>
                    </a:lnTo>
                    <a:lnTo>
                      <a:pt x="32" y="100"/>
                    </a:lnTo>
                    <a:lnTo>
                      <a:pt x="26" y="94"/>
                    </a:lnTo>
                    <a:lnTo>
                      <a:pt x="22" y="86"/>
                    </a:lnTo>
                    <a:lnTo>
                      <a:pt x="18" y="76"/>
                    </a:lnTo>
                    <a:lnTo>
                      <a:pt x="16" y="68"/>
                    </a:lnTo>
                    <a:lnTo>
                      <a:pt x="16" y="58"/>
                    </a:lnTo>
                    <a:lnTo>
                      <a:pt x="18" y="50"/>
                    </a:lnTo>
                    <a:lnTo>
                      <a:pt x="22" y="40"/>
                    </a:lnTo>
                    <a:lnTo>
                      <a:pt x="28" y="32"/>
                    </a:lnTo>
                    <a:lnTo>
                      <a:pt x="28" y="32"/>
                    </a:lnTo>
                    <a:lnTo>
                      <a:pt x="34" y="26"/>
                    </a:lnTo>
                    <a:lnTo>
                      <a:pt x="42" y="22"/>
                    </a:lnTo>
                    <a:lnTo>
                      <a:pt x="52" y="18"/>
                    </a:lnTo>
                    <a:lnTo>
                      <a:pt x="60" y="16"/>
                    </a:lnTo>
                    <a:lnTo>
                      <a:pt x="70" y="16"/>
                    </a:lnTo>
                    <a:lnTo>
                      <a:pt x="78" y="18"/>
                    </a:lnTo>
                    <a:lnTo>
                      <a:pt x="88" y="22"/>
                    </a:lnTo>
                    <a:lnTo>
                      <a:pt x="96" y="28"/>
                    </a:lnTo>
                    <a:lnTo>
                      <a:pt x="96" y="28"/>
                    </a:lnTo>
                    <a:lnTo>
                      <a:pt x="102" y="34"/>
                    </a:lnTo>
                    <a:lnTo>
                      <a:pt x="106" y="42"/>
                    </a:lnTo>
                    <a:lnTo>
                      <a:pt x="110" y="52"/>
                    </a:lnTo>
                    <a:lnTo>
                      <a:pt x="112" y="60"/>
                    </a:lnTo>
                    <a:lnTo>
                      <a:pt x="112" y="70"/>
                    </a:lnTo>
                    <a:lnTo>
                      <a:pt x="110" y="78"/>
                    </a:lnTo>
                    <a:lnTo>
                      <a:pt x="106" y="88"/>
                    </a:lnTo>
                    <a:lnTo>
                      <a:pt x="100" y="96"/>
                    </a:lnTo>
                    <a:close/>
                  </a:path>
                </a:pathLst>
              </a:custGeom>
              <a:grpFill/>
              <a:ln w="9525">
                <a:noFill/>
                <a:round/>
              </a:ln>
            </p:spPr>
            <p:txBody>
              <a:bodyPr anchor="ctr"/>
              <a:lstStyle/>
              <a:p>
                <a:pPr algn="ctr"/>
                <a:endParaRPr/>
              </a:p>
            </p:txBody>
          </p:sp>
          <p:sp>
            <p:nvSpPr>
              <p:cNvPr id="21" name="Freeform: Shape 28"/>
              <p:cNvSpPr/>
              <p:nvPr/>
            </p:nvSpPr>
            <p:spPr bwMode="auto">
              <a:xfrm>
                <a:off x="6553200" y="2139950"/>
                <a:ext cx="57150" cy="57150"/>
              </a:xfrm>
              <a:custGeom>
                <a:avLst/>
                <a:gdLst/>
                <a:ahLst/>
                <a:cxnLst>
                  <a:cxn ang="0">
                    <a:pos x="32" y="0"/>
                  </a:cxn>
                  <a:cxn ang="0">
                    <a:pos x="32" y="0"/>
                  </a:cxn>
                  <a:cxn ang="0">
                    <a:pos x="26" y="0"/>
                  </a:cxn>
                  <a:cxn ang="0">
                    <a:pos x="20" y="2"/>
                  </a:cxn>
                  <a:cxn ang="0">
                    <a:pos x="10" y="10"/>
                  </a:cxn>
                  <a:cxn ang="0">
                    <a:pos x="2" y="20"/>
                  </a:cxn>
                  <a:cxn ang="0">
                    <a:pos x="0" y="26"/>
                  </a:cxn>
                  <a:cxn ang="0">
                    <a:pos x="0" y="32"/>
                  </a:cxn>
                  <a:cxn ang="0">
                    <a:pos x="0" y="32"/>
                  </a:cxn>
                  <a:cxn ang="0">
                    <a:pos x="0" y="32"/>
                  </a:cxn>
                  <a:cxn ang="0">
                    <a:pos x="2" y="34"/>
                  </a:cxn>
                  <a:cxn ang="0">
                    <a:pos x="4" y="36"/>
                  </a:cxn>
                  <a:cxn ang="0">
                    <a:pos x="4" y="36"/>
                  </a:cxn>
                  <a:cxn ang="0">
                    <a:pos x="6" y="34"/>
                  </a:cxn>
                  <a:cxn ang="0">
                    <a:pos x="8" y="32"/>
                  </a:cxn>
                  <a:cxn ang="0">
                    <a:pos x="8" y="32"/>
                  </a:cxn>
                  <a:cxn ang="0">
                    <a:pos x="8" y="32"/>
                  </a:cxn>
                  <a:cxn ang="0">
                    <a:pos x="10" y="22"/>
                  </a:cxn>
                  <a:cxn ang="0">
                    <a:pos x="16" y="16"/>
                  </a:cxn>
                  <a:cxn ang="0">
                    <a:pos x="22" y="10"/>
                  </a:cxn>
                  <a:cxn ang="0">
                    <a:pos x="32" y="8"/>
                  </a:cxn>
                  <a:cxn ang="0">
                    <a:pos x="32" y="8"/>
                  </a:cxn>
                  <a:cxn ang="0">
                    <a:pos x="34" y="6"/>
                  </a:cxn>
                  <a:cxn ang="0">
                    <a:pos x="36" y="4"/>
                  </a:cxn>
                  <a:cxn ang="0">
                    <a:pos x="36" y="4"/>
                  </a:cxn>
                  <a:cxn ang="0">
                    <a:pos x="34" y="2"/>
                  </a:cxn>
                  <a:cxn ang="0">
                    <a:pos x="32" y="0"/>
                  </a:cxn>
                </a:cxnLst>
                <a:rect l="0" t="0" r="r" b="b"/>
                <a:pathLst>
                  <a:path w="36" h="36">
                    <a:moveTo>
                      <a:pt x="32" y="0"/>
                    </a:moveTo>
                    <a:lnTo>
                      <a:pt x="32" y="0"/>
                    </a:lnTo>
                    <a:lnTo>
                      <a:pt x="26" y="0"/>
                    </a:lnTo>
                    <a:lnTo>
                      <a:pt x="20" y="2"/>
                    </a:lnTo>
                    <a:lnTo>
                      <a:pt x="10" y="10"/>
                    </a:lnTo>
                    <a:lnTo>
                      <a:pt x="2" y="20"/>
                    </a:lnTo>
                    <a:lnTo>
                      <a:pt x="0" y="26"/>
                    </a:lnTo>
                    <a:lnTo>
                      <a:pt x="0" y="32"/>
                    </a:lnTo>
                    <a:lnTo>
                      <a:pt x="0" y="32"/>
                    </a:lnTo>
                    <a:lnTo>
                      <a:pt x="0" y="32"/>
                    </a:lnTo>
                    <a:lnTo>
                      <a:pt x="2" y="34"/>
                    </a:lnTo>
                    <a:lnTo>
                      <a:pt x="4" y="36"/>
                    </a:lnTo>
                    <a:lnTo>
                      <a:pt x="4" y="36"/>
                    </a:lnTo>
                    <a:lnTo>
                      <a:pt x="6" y="34"/>
                    </a:lnTo>
                    <a:lnTo>
                      <a:pt x="8" y="32"/>
                    </a:lnTo>
                    <a:lnTo>
                      <a:pt x="8" y="32"/>
                    </a:lnTo>
                    <a:lnTo>
                      <a:pt x="8" y="32"/>
                    </a:lnTo>
                    <a:lnTo>
                      <a:pt x="10" y="22"/>
                    </a:lnTo>
                    <a:lnTo>
                      <a:pt x="16" y="16"/>
                    </a:lnTo>
                    <a:lnTo>
                      <a:pt x="22" y="10"/>
                    </a:lnTo>
                    <a:lnTo>
                      <a:pt x="32" y="8"/>
                    </a:lnTo>
                    <a:lnTo>
                      <a:pt x="32" y="8"/>
                    </a:lnTo>
                    <a:lnTo>
                      <a:pt x="34" y="6"/>
                    </a:lnTo>
                    <a:lnTo>
                      <a:pt x="36" y="4"/>
                    </a:lnTo>
                    <a:lnTo>
                      <a:pt x="36" y="4"/>
                    </a:lnTo>
                    <a:lnTo>
                      <a:pt x="34" y="2"/>
                    </a:lnTo>
                    <a:lnTo>
                      <a:pt x="32" y="0"/>
                    </a:lnTo>
                    <a:close/>
                  </a:path>
                </a:pathLst>
              </a:custGeom>
              <a:grpFill/>
              <a:ln w="9525">
                <a:noFill/>
                <a:round/>
              </a:ln>
            </p:spPr>
            <p:txBody>
              <a:bodyPr anchor="ctr"/>
              <a:lstStyle/>
              <a:p>
                <a:pPr algn="ctr"/>
                <a:endParaRPr/>
              </a:p>
            </p:txBody>
          </p:sp>
          <p:sp>
            <p:nvSpPr>
              <p:cNvPr id="22" name="Freeform: Shape 29"/>
              <p:cNvSpPr/>
              <p:nvPr/>
            </p:nvSpPr>
            <p:spPr bwMode="auto">
              <a:xfrm>
                <a:off x="6400800" y="2000250"/>
                <a:ext cx="406400" cy="342900"/>
              </a:xfrm>
              <a:custGeom>
                <a:avLst/>
                <a:gdLst/>
                <a:ahLst/>
                <a:cxnLst>
                  <a:cxn ang="0">
                    <a:pos x="202" y="42"/>
                  </a:cxn>
                  <a:cxn ang="0">
                    <a:pos x="190" y="16"/>
                  </a:cxn>
                  <a:cxn ang="0">
                    <a:pos x="182" y="4"/>
                  </a:cxn>
                  <a:cxn ang="0">
                    <a:pos x="168" y="0"/>
                  </a:cxn>
                  <a:cxn ang="0">
                    <a:pos x="88" y="0"/>
                  </a:cxn>
                  <a:cxn ang="0">
                    <a:pos x="74" y="4"/>
                  </a:cxn>
                  <a:cxn ang="0">
                    <a:pos x="66" y="16"/>
                  </a:cxn>
                  <a:cxn ang="0">
                    <a:pos x="20" y="48"/>
                  </a:cxn>
                  <a:cxn ang="0">
                    <a:pos x="12" y="52"/>
                  </a:cxn>
                  <a:cxn ang="0">
                    <a:pos x="2" y="64"/>
                  </a:cxn>
                  <a:cxn ang="0">
                    <a:pos x="0" y="192"/>
                  </a:cxn>
                  <a:cxn ang="0">
                    <a:pos x="2" y="202"/>
                  </a:cxn>
                  <a:cxn ang="0">
                    <a:pos x="14" y="214"/>
                  </a:cxn>
                  <a:cxn ang="0">
                    <a:pos x="232" y="216"/>
                  </a:cxn>
                  <a:cxn ang="0">
                    <a:pos x="242" y="214"/>
                  </a:cxn>
                  <a:cxn ang="0">
                    <a:pos x="254" y="202"/>
                  </a:cxn>
                  <a:cxn ang="0">
                    <a:pos x="256" y="72"/>
                  </a:cxn>
                  <a:cxn ang="0">
                    <a:pos x="254" y="64"/>
                  </a:cxn>
                  <a:cxn ang="0">
                    <a:pos x="244" y="52"/>
                  </a:cxn>
                  <a:cxn ang="0">
                    <a:pos x="240" y="192"/>
                  </a:cxn>
                  <a:cxn ang="0">
                    <a:pos x="240" y="196"/>
                  </a:cxn>
                  <a:cxn ang="0">
                    <a:pos x="236" y="200"/>
                  </a:cxn>
                  <a:cxn ang="0">
                    <a:pos x="24" y="200"/>
                  </a:cxn>
                  <a:cxn ang="0">
                    <a:pos x="20" y="200"/>
                  </a:cxn>
                  <a:cxn ang="0">
                    <a:pos x="16" y="196"/>
                  </a:cxn>
                  <a:cxn ang="0">
                    <a:pos x="16" y="72"/>
                  </a:cxn>
                  <a:cxn ang="0">
                    <a:pos x="18" y="66"/>
                  </a:cxn>
                  <a:cxn ang="0">
                    <a:pos x="66" y="56"/>
                  </a:cxn>
                  <a:cxn ang="0">
                    <a:pos x="80" y="22"/>
                  </a:cxn>
                  <a:cxn ang="0">
                    <a:pos x="88" y="16"/>
                  </a:cxn>
                  <a:cxn ang="0">
                    <a:pos x="168" y="16"/>
                  </a:cxn>
                  <a:cxn ang="0">
                    <a:pos x="176" y="22"/>
                  </a:cxn>
                  <a:cxn ang="0">
                    <a:pos x="234" y="64"/>
                  </a:cxn>
                  <a:cxn ang="0">
                    <a:pos x="238" y="66"/>
                  </a:cxn>
                  <a:cxn ang="0">
                    <a:pos x="240" y="192"/>
                  </a:cxn>
                </a:cxnLst>
                <a:rect l="0" t="0" r="r" b="b"/>
                <a:pathLst>
                  <a:path w="256" h="216">
                    <a:moveTo>
                      <a:pt x="236" y="48"/>
                    </a:moveTo>
                    <a:lnTo>
                      <a:pt x="202" y="42"/>
                    </a:lnTo>
                    <a:lnTo>
                      <a:pt x="190" y="16"/>
                    </a:lnTo>
                    <a:lnTo>
                      <a:pt x="190" y="16"/>
                    </a:lnTo>
                    <a:lnTo>
                      <a:pt x="186" y="8"/>
                    </a:lnTo>
                    <a:lnTo>
                      <a:pt x="182" y="4"/>
                    </a:lnTo>
                    <a:lnTo>
                      <a:pt x="176" y="2"/>
                    </a:lnTo>
                    <a:lnTo>
                      <a:pt x="168" y="0"/>
                    </a:lnTo>
                    <a:lnTo>
                      <a:pt x="88" y="0"/>
                    </a:lnTo>
                    <a:lnTo>
                      <a:pt x="88" y="0"/>
                    </a:lnTo>
                    <a:lnTo>
                      <a:pt x="80" y="2"/>
                    </a:lnTo>
                    <a:lnTo>
                      <a:pt x="74" y="4"/>
                    </a:lnTo>
                    <a:lnTo>
                      <a:pt x="70" y="8"/>
                    </a:lnTo>
                    <a:lnTo>
                      <a:pt x="66" y="16"/>
                    </a:lnTo>
                    <a:lnTo>
                      <a:pt x="54" y="42"/>
                    </a:lnTo>
                    <a:lnTo>
                      <a:pt x="20" y="48"/>
                    </a:lnTo>
                    <a:lnTo>
                      <a:pt x="20" y="48"/>
                    </a:lnTo>
                    <a:lnTo>
                      <a:pt x="12" y="52"/>
                    </a:lnTo>
                    <a:lnTo>
                      <a:pt x="6" y="56"/>
                    </a:lnTo>
                    <a:lnTo>
                      <a:pt x="2" y="64"/>
                    </a:lnTo>
                    <a:lnTo>
                      <a:pt x="0" y="72"/>
                    </a:lnTo>
                    <a:lnTo>
                      <a:pt x="0" y="192"/>
                    </a:lnTo>
                    <a:lnTo>
                      <a:pt x="0" y="192"/>
                    </a:lnTo>
                    <a:lnTo>
                      <a:pt x="2" y="202"/>
                    </a:lnTo>
                    <a:lnTo>
                      <a:pt x="8" y="208"/>
                    </a:lnTo>
                    <a:lnTo>
                      <a:pt x="14" y="214"/>
                    </a:lnTo>
                    <a:lnTo>
                      <a:pt x="24" y="216"/>
                    </a:lnTo>
                    <a:lnTo>
                      <a:pt x="232" y="216"/>
                    </a:lnTo>
                    <a:lnTo>
                      <a:pt x="232" y="216"/>
                    </a:lnTo>
                    <a:lnTo>
                      <a:pt x="242" y="214"/>
                    </a:lnTo>
                    <a:lnTo>
                      <a:pt x="248" y="208"/>
                    </a:lnTo>
                    <a:lnTo>
                      <a:pt x="254" y="202"/>
                    </a:lnTo>
                    <a:lnTo>
                      <a:pt x="256" y="192"/>
                    </a:lnTo>
                    <a:lnTo>
                      <a:pt x="256" y="72"/>
                    </a:lnTo>
                    <a:lnTo>
                      <a:pt x="256" y="72"/>
                    </a:lnTo>
                    <a:lnTo>
                      <a:pt x="254" y="64"/>
                    </a:lnTo>
                    <a:lnTo>
                      <a:pt x="250" y="56"/>
                    </a:lnTo>
                    <a:lnTo>
                      <a:pt x="244" y="52"/>
                    </a:lnTo>
                    <a:lnTo>
                      <a:pt x="236" y="48"/>
                    </a:lnTo>
                    <a:close/>
                    <a:moveTo>
                      <a:pt x="240" y="192"/>
                    </a:moveTo>
                    <a:lnTo>
                      <a:pt x="240" y="192"/>
                    </a:lnTo>
                    <a:lnTo>
                      <a:pt x="240" y="196"/>
                    </a:lnTo>
                    <a:lnTo>
                      <a:pt x="238" y="198"/>
                    </a:lnTo>
                    <a:lnTo>
                      <a:pt x="236" y="200"/>
                    </a:lnTo>
                    <a:lnTo>
                      <a:pt x="232" y="200"/>
                    </a:lnTo>
                    <a:lnTo>
                      <a:pt x="24" y="200"/>
                    </a:lnTo>
                    <a:lnTo>
                      <a:pt x="24" y="200"/>
                    </a:lnTo>
                    <a:lnTo>
                      <a:pt x="20" y="200"/>
                    </a:lnTo>
                    <a:lnTo>
                      <a:pt x="18" y="198"/>
                    </a:lnTo>
                    <a:lnTo>
                      <a:pt x="16" y="196"/>
                    </a:lnTo>
                    <a:lnTo>
                      <a:pt x="16" y="192"/>
                    </a:lnTo>
                    <a:lnTo>
                      <a:pt x="16" y="72"/>
                    </a:lnTo>
                    <a:lnTo>
                      <a:pt x="16" y="72"/>
                    </a:lnTo>
                    <a:lnTo>
                      <a:pt x="18" y="66"/>
                    </a:lnTo>
                    <a:lnTo>
                      <a:pt x="22" y="64"/>
                    </a:lnTo>
                    <a:lnTo>
                      <a:pt x="66" y="56"/>
                    </a:lnTo>
                    <a:lnTo>
                      <a:pt x="80" y="22"/>
                    </a:lnTo>
                    <a:lnTo>
                      <a:pt x="80" y="22"/>
                    </a:lnTo>
                    <a:lnTo>
                      <a:pt x="84" y="18"/>
                    </a:lnTo>
                    <a:lnTo>
                      <a:pt x="88" y="16"/>
                    </a:lnTo>
                    <a:lnTo>
                      <a:pt x="168" y="16"/>
                    </a:lnTo>
                    <a:lnTo>
                      <a:pt x="168" y="16"/>
                    </a:lnTo>
                    <a:lnTo>
                      <a:pt x="172" y="18"/>
                    </a:lnTo>
                    <a:lnTo>
                      <a:pt x="176" y="22"/>
                    </a:lnTo>
                    <a:lnTo>
                      <a:pt x="190" y="56"/>
                    </a:lnTo>
                    <a:lnTo>
                      <a:pt x="234" y="64"/>
                    </a:lnTo>
                    <a:lnTo>
                      <a:pt x="234" y="64"/>
                    </a:lnTo>
                    <a:lnTo>
                      <a:pt x="238" y="66"/>
                    </a:lnTo>
                    <a:lnTo>
                      <a:pt x="240" y="72"/>
                    </a:lnTo>
                    <a:lnTo>
                      <a:pt x="240" y="192"/>
                    </a:lnTo>
                    <a:close/>
                  </a:path>
                </a:pathLst>
              </a:custGeom>
              <a:grpFill/>
              <a:ln w="9525">
                <a:noFill/>
                <a:round/>
              </a:ln>
            </p:spPr>
            <p:txBody>
              <a:bodyPr anchor="ctr"/>
              <a:lstStyle/>
              <a:p>
                <a:pPr algn="ctr"/>
                <a:endParaRPr/>
              </a:p>
            </p:txBody>
          </p:sp>
        </p:grpSp>
      </p:grpSp>
      <p:grpSp>
        <p:nvGrpSpPr>
          <p:cNvPr id="32" name="4"/>
          <p:cNvGrpSpPr/>
          <p:nvPr>
            <p:custDataLst>
              <p:tags r:id="rId2"/>
            </p:custDataLst>
          </p:nvPr>
        </p:nvGrpSpPr>
        <p:grpSpPr>
          <a:xfrm>
            <a:off x="7586270" y="2069384"/>
            <a:ext cx="3132970" cy="1047114"/>
            <a:chOff x="7586270" y="2133109"/>
            <a:chExt cx="3132970" cy="1047114"/>
          </a:xfrm>
        </p:grpSpPr>
        <p:sp>
          <p:nvSpPr>
            <p:cNvPr id="33" name="Rectangle 32"/>
            <p:cNvSpPr/>
            <p:nvPr/>
          </p:nvSpPr>
          <p:spPr>
            <a:xfrm>
              <a:off x="7586270" y="2580059"/>
              <a:ext cx="3061283" cy="600164"/>
            </a:xfrm>
            <a:prstGeom prst="rect">
              <a:avLst/>
            </a:prstGeom>
          </p:spPr>
          <p:txBody>
            <a:bodyPr wrap="square">
              <a:normAutofit/>
            </a:bodyPr>
            <a:lstStyle/>
            <a:p>
              <a:pPr>
                <a:lnSpc>
                  <a:spcPct val="120000"/>
                </a:lnSpc>
              </a:pPr>
              <a:r>
                <a:rPr lang="zh-CN" altLang="en-US" sz="1100" dirty="0">
                  <a:solidFill>
                    <a:srgbClr val="53585F"/>
                  </a:solidFill>
                </a:rPr>
                <a:t>请替换文字内容复制你的内容到此请替换文字内容请替换文字内容</a:t>
              </a:r>
            </a:p>
          </p:txBody>
        </p:sp>
        <p:sp>
          <p:nvSpPr>
            <p:cNvPr id="34" name="Rectangle: Rounded Corners 33"/>
            <p:cNvSpPr/>
            <p:nvPr/>
          </p:nvSpPr>
          <p:spPr>
            <a:xfrm>
              <a:off x="7586270" y="2133109"/>
              <a:ext cx="3132970" cy="34972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85000" lnSpcReduction="20000"/>
            </a:bodyPr>
            <a:lstStyle/>
            <a:p>
              <a:r>
                <a:rPr lang="zh-CN" altLang="en-US" sz="1400" b="1" dirty="0">
                  <a:solidFill>
                    <a:schemeClr val="bg1"/>
                  </a:solidFill>
                  <a:latin typeface="FZKaTong-M19S" panose="03000509000000000000" charset="-122"/>
                  <a:ea typeface="FZKaTong-M19S" panose="03000509000000000000" charset="-122"/>
                  <a:cs typeface="FZKaTong-M19S" panose="03000509000000000000" charset="-122"/>
                </a:rPr>
                <a:t>输入标题文本</a:t>
              </a:r>
            </a:p>
          </p:txBody>
        </p:sp>
      </p:grpSp>
      <p:grpSp>
        <p:nvGrpSpPr>
          <p:cNvPr id="35" name="3"/>
          <p:cNvGrpSpPr/>
          <p:nvPr>
            <p:custDataLst>
              <p:tags r:id="rId3"/>
            </p:custDataLst>
          </p:nvPr>
        </p:nvGrpSpPr>
        <p:grpSpPr>
          <a:xfrm>
            <a:off x="8235490" y="3908831"/>
            <a:ext cx="3118200" cy="1047114"/>
            <a:chOff x="8235490" y="3972556"/>
            <a:chExt cx="3118200" cy="1047114"/>
          </a:xfrm>
        </p:grpSpPr>
        <p:sp>
          <p:nvSpPr>
            <p:cNvPr id="36" name="Rectangle 35"/>
            <p:cNvSpPr/>
            <p:nvPr/>
          </p:nvSpPr>
          <p:spPr>
            <a:xfrm>
              <a:off x="8235490" y="4419506"/>
              <a:ext cx="3046851" cy="600164"/>
            </a:xfrm>
            <a:prstGeom prst="rect">
              <a:avLst/>
            </a:prstGeom>
          </p:spPr>
          <p:txBody>
            <a:bodyPr wrap="square">
              <a:normAutofit/>
            </a:bodyPr>
            <a:lstStyle/>
            <a:p>
              <a:pPr>
                <a:lnSpc>
                  <a:spcPct val="120000"/>
                </a:lnSpc>
              </a:pPr>
              <a:r>
                <a:rPr lang="zh-CN" altLang="en-US" sz="1100" dirty="0">
                  <a:solidFill>
                    <a:srgbClr val="53585F"/>
                  </a:solidFill>
                </a:rPr>
                <a:t>请替换文字内容复制你的内容到此请替换文字内容请替换文字内容</a:t>
              </a:r>
            </a:p>
          </p:txBody>
        </p:sp>
        <p:sp>
          <p:nvSpPr>
            <p:cNvPr id="37" name="Rectangle: Rounded Corners 36"/>
            <p:cNvSpPr/>
            <p:nvPr/>
          </p:nvSpPr>
          <p:spPr>
            <a:xfrm>
              <a:off x="8235490" y="3972556"/>
              <a:ext cx="3118200" cy="34972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85000" lnSpcReduction="20000"/>
            </a:bodyPr>
            <a:lstStyle/>
            <a:p>
              <a:r>
                <a:rPr lang="zh-CN" altLang="en-US" sz="1400" b="1" dirty="0">
                  <a:solidFill>
                    <a:schemeClr val="bg1"/>
                  </a:solidFill>
                  <a:latin typeface="FZKaTong-M19S" panose="03000509000000000000" charset="-122"/>
                  <a:ea typeface="FZKaTong-M19S" panose="03000509000000000000" charset="-122"/>
                  <a:cs typeface="FZKaTong-M19S" panose="03000509000000000000" charset="-122"/>
                </a:rPr>
                <a:t>输入标题文本</a:t>
              </a:r>
            </a:p>
          </p:txBody>
        </p:sp>
      </p:grpSp>
      <p:grpSp>
        <p:nvGrpSpPr>
          <p:cNvPr id="38" name="2"/>
          <p:cNvGrpSpPr/>
          <p:nvPr>
            <p:custDataLst>
              <p:tags r:id="rId4"/>
            </p:custDataLst>
          </p:nvPr>
        </p:nvGrpSpPr>
        <p:grpSpPr>
          <a:xfrm>
            <a:off x="1556004" y="2069384"/>
            <a:ext cx="3118200" cy="1047114"/>
            <a:chOff x="1556004" y="2133109"/>
            <a:chExt cx="3118200" cy="1047114"/>
          </a:xfrm>
        </p:grpSpPr>
        <p:sp>
          <p:nvSpPr>
            <p:cNvPr id="39" name="Rectangle 38"/>
            <p:cNvSpPr/>
            <p:nvPr/>
          </p:nvSpPr>
          <p:spPr>
            <a:xfrm>
              <a:off x="1556004" y="2580059"/>
              <a:ext cx="3046851" cy="600164"/>
            </a:xfrm>
            <a:prstGeom prst="rect">
              <a:avLst/>
            </a:prstGeom>
          </p:spPr>
          <p:txBody>
            <a:bodyPr wrap="square">
              <a:normAutofit/>
            </a:bodyPr>
            <a:lstStyle/>
            <a:p>
              <a:pPr algn="r">
                <a:lnSpc>
                  <a:spcPct val="120000"/>
                </a:lnSpc>
              </a:pPr>
              <a:r>
                <a:rPr lang="zh-CN" altLang="en-US" sz="1100" dirty="0">
                  <a:solidFill>
                    <a:srgbClr val="53585F"/>
                  </a:solidFill>
                </a:rPr>
                <a:t>请替换文字内容复制你的内容到此请替换文字内容请替换文字内容</a:t>
              </a:r>
            </a:p>
          </p:txBody>
        </p:sp>
        <p:sp>
          <p:nvSpPr>
            <p:cNvPr id="40" name="Rectangle: Rounded Corners 39"/>
            <p:cNvSpPr/>
            <p:nvPr/>
          </p:nvSpPr>
          <p:spPr>
            <a:xfrm>
              <a:off x="1556004" y="2133109"/>
              <a:ext cx="3118200" cy="3497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85000" lnSpcReduction="20000"/>
            </a:bodyPr>
            <a:lstStyle/>
            <a:p>
              <a:pPr algn="r"/>
              <a:r>
                <a:rPr lang="zh-CN" altLang="en-US" sz="1400" b="1" dirty="0">
                  <a:solidFill>
                    <a:schemeClr val="bg1"/>
                  </a:solidFill>
                  <a:latin typeface="FZKaTong-M19S" panose="03000509000000000000" charset="-122"/>
                  <a:ea typeface="FZKaTong-M19S" panose="03000509000000000000" charset="-122"/>
                  <a:cs typeface="FZKaTong-M19S" panose="03000509000000000000" charset="-122"/>
                </a:rPr>
                <a:t>输入标题文本</a:t>
              </a:r>
            </a:p>
          </p:txBody>
        </p:sp>
      </p:grpSp>
      <p:grpSp>
        <p:nvGrpSpPr>
          <p:cNvPr id="41" name="1"/>
          <p:cNvGrpSpPr/>
          <p:nvPr>
            <p:custDataLst>
              <p:tags r:id="rId5"/>
            </p:custDataLst>
          </p:nvPr>
        </p:nvGrpSpPr>
        <p:grpSpPr>
          <a:xfrm>
            <a:off x="820558" y="3908831"/>
            <a:ext cx="3118200" cy="1047114"/>
            <a:chOff x="820558" y="3972556"/>
            <a:chExt cx="3118200" cy="1047114"/>
          </a:xfrm>
        </p:grpSpPr>
        <p:sp>
          <p:nvSpPr>
            <p:cNvPr id="42" name="Rectangle 41"/>
            <p:cNvSpPr/>
            <p:nvPr/>
          </p:nvSpPr>
          <p:spPr>
            <a:xfrm>
              <a:off x="820558" y="4419506"/>
              <a:ext cx="3046851" cy="600164"/>
            </a:xfrm>
            <a:prstGeom prst="rect">
              <a:avLst/>
            </a:prstGeom>
          </p:spPr>
          <p:txBody>
            <a:bodyPr wrap="square">
              <a:normAutofit/>
            </a:bodyPr>
            <a:lstStyle/>
            <a:p>
              <a:pPr algn="r">
                <a:lnSpc>
                  <a:spcPct val="120000"/>
                </a:lnSpc>
              </a:pPr>
              <a:r>
                <a:rPr lang="zh-CN" altLang="en-US" sz="1100" dirty="0">
                  <a:solidFill>
                    <a:srgbClr val="53585F"/>
                  </a:solidFill>
                </a:rPr>
                <a:t>请替换文字内容复制你的内容到此请替换文字内容请替换文字内容</a:t>
              </a:r>
            </a:p>
          </p:txBody>
        </p:sp>
        <p:sp>
          <p:nvSpPr>
            <p:cNvPr id="43" name="Rectangle: Rounded Corners 42"/>
            <p:cNvSpPr/>
            <p:nvPr/>
          </p:nvSpPr>
          <p:spPr>
            <a:xfrm>
              <a:off x="820558" y="3972556"/>
              <a:ext cx="3118200" cy="34972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85000" lnSpcReduction="20000"/>
            </a:bodyPr>
            <a:lstStyle/>
            <a:p>
              <a:pPr algn="r"/>
              <a:r>
                <a:rPr lang="zh-CN" altLang="en-US" sz="1400" b="1" dirty="0">
                  <a:solidFill>
                    <a:schemeClr val="bg1"/>
                  </a:solidFill>
                  <a:latin typeface="FZKaTong-M19S" panose="03000509000000000000" charset="-122"/>
                  <a:ea typeface="FZKaTong-M19S" panose="03000509000000000000" charset="-122"/>
                  <a:cs typeface="FZKaTong-M19S" panose="03000509000000000000" charset="-122"/>
                </a:rPr>
                <a:t>输入标题文本</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61844" y="1590917"/>
            <a:ext cx="4896594" cy="1835872"/>
          </a:xfrm>
          <a:prstGeom prst="rect">
            <a:avLst/>
          </a:prstGeom>
          <a:solidFill>
            <a:schemeClr val="bg1"/>
          </a:solidFill>
          <a:ln>
            <a:solidFill>
              <a:schemeClr val="bg1">
                <a:lumMod val="8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Diagonal Stripe 14"/>
          <p:cNvSpPr/>
          <p:nvPr/>
        </p:nvSpPr>
        <p:spPr>
          <a:xfrm rot="10800000">
            <a:off x="4590049" y="2191940"/>
            <a:ext cx="1268390" cy="1268390"/>
          </a:xfrm>
          <a:prstGeom prst="diagStripe">
            <a:avLst/>
          </a:prstGeom>
          <a:solidFill>
            <a:schemeClr val="accent4"/>
          </a:solidFill>
          <a:ln w="3175">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scene3d>
              <a:camera prst="orthographicFront">
                <a:rot lat="0" lon="0" rev="13800000"/>
              </a:camera>
              <a:lightRig rig="threePt" dir="t"/>
            </a:scene3d>
          </a:bodyPr>
          <a:lstStyle/>
          <a:p>
            <a:pPr algn="ctr"/>
            <a:r>
              <a:rPr lang="en-US" sz="1200" b="1" cap="small" dirty="0">
                <a:solidFill>
                  <a:schemeClr val="bg1"/>
                </a:solidFill>
              </a:rPr>
              <a:t>Threats</a:t>
            </a:r>
          </a:p>
        </p:txBody>
      </p:sp>
      <p:sp>
        <p:nvSpPr>
          <p:cNvPr id="4" name="矩形 3"/>
          <p:cNvSpPr/>
          <p:nvPr/>
        </p:nvSpPr>
        <p:spPr>
          <a:xfrm>
            <a:off x="6096000" y="1590917"/>
            <a:ext cx="4896594" cy="1835872"/>
          </a:xfrm>
          <a:prstGeom prst="rect">
            <a:avLst/>
          </a:prstGeom>
          <a:solidFill>
            <a:schemeClr val="bg1"/>
          </a:solidFill>
          <a:ln>
            <a:solidFill>
              <a:schemeClr val="bg1">
                <a:lumMod val="8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Diagonal Stripe 14"/>
          <p:cNvSpPr/>
          <p:nvPr/>
        </p:nvSpPr>
        <p:spPr>
          <a:xfrm rot="10800000">
            <a:off x="9724205" y="2191940"/>
            <a:ext cx="1268390" cy="1268390"/>
          </a:xfrm>
          <a:prstGeom prst="diagStripe">
            <a:avLst/>
          </a:prstGeom>
          <a:solidFill>
            <a:schemeClr val="accent4"/>
          </a:solidFill>
          <a:ln w="3175">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scene3d>
              <a:camera prst="orthographicFront">
                <a:rot lat="0" lon="0" rev="13800000"/>
              </a:camera>
              <a:lightRig rig="threePt" dir="t"/>
            </a:scene3d>
          </a:bodyPr>
          <a:lstStyle/>
          <a:p>
            <a:pPr algn="ctr"/>
            <a:r>
              <a:rPr lang="en-US" sz="1200" b="1" cap="small" dirty="0">
                <a:solidFill>
                  <a:schemeClr val="bg1"/>
                </a:solidFill>
              </a:rPr>
              <a:t>Threats</a:t>
            </a:r>
          </a:p>
        </p:txBody>
      </p:sp>
      <p:sp>
        <p:nvSpPr>
          <p:cNvPr id="6" name="矩形 5"/>
          <p:cNvSpPr/>
          <p:nvPr/>
        </p:nvSpPr>
        <p:spPr>
          <a:xfrm>
            <a:off x="961844" y="3840921"/>
            <a:ext cx="4896594" cy="1835872"/>
          </a:xfrm>
          <a:prstGeom prst="rect">
            <a:avLst/>
          </a:prstGeom>
          <a:solidFill>
            <a:schemeClr val="bg1"/>
          </a:solidFill>
          <a:ln>
            <a:solidFill>
              <a:schemeClr val="bg1">
                <a:lumMod val="8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Diagonal Stripe 14"/>
          <p:cNvSpPr/>
          <p:nvPr/>
        </p:nvSpPr>
        <p:spPr>
          <a:xfrm rot="10800000">
            <a:off x="4590049" y="4441944"/>
            <a:ext cx="1268390" cy="1268390"/>
          </a:xfrm>
          <a:prstGeom prst="diagStripe">
            <a:avLst/>
          </a:prstGeom>
          <a:solidFill>
            <a:schemeClr val="accent3"/>
          </a:solidFill>
          <a:ln w="3175">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scene3d>
              <a:camera prst="orthographicFront">
                <a:rot lat="0" lon="0" rev="13800000"/>
              </a:camera>
              <a:lightRig rig="threePt" dir="t"/>
            </a:scene3d>
          </a:bodyPr>
          <a:lstStyle/>
          <a:p>
            <a:pPr algn="ctr"/>
            <a:r>
              <a:rPr lang="en-US" sz="1200" b="1" cap="small" dirty="0">
                <a:solidFill>
                  <a:schemeClr val="bg1"/>
                </a:solidFill>
              </a:rPr>
              <a:t>Threats</a:t>
            </a:r>
          </a:p>
        </p:txBody>
      </p:sp>
      <p:sp>
        <p:nvSpPr>
          <p:cNvPr id="8" name="矩形 7"/>
          <p:cNvSpPr/>
          <p:nvPr/>
        </p:nvSpPr>
        <p:spPr>
          <a:xfrm>
            <a:off x="6096000" y="3840921"/>
            <a:ext cx="4896594" cy="1835872"/>
          </a:xfrm>
          <a:prstGeom prst="rect">
            <a:avLst/>
          </a:prstGeom>
          <a:solidFill>
            <a:schemeClr val="bg1"/>
          </a:solidFill>
          <a:ln>
            <a:solidFill>
              <a:schemeClr val="bg1">
                <a:lumMod val="8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Diagonal Stripe 14"/>
          <p:cNvSpPr/>
          <p:nvPr/>
        </p:nvSpPr>
        <p:spPr>
          <a:xfrm rot="10800000">
            <a:off x="9724205" y="4441944"/>
            <a:ext cx="1268390" cy="1268390"/>
          </a:xfrm>
          <a:prstGeom prst="diagStripe">
            <a:avLst/>
          </a:prstGeom>
          <a:solidFill>
            <a:schemeClr val="accent3"/>
          </a:solidFill>
          <a:ln w="3175">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scene3d>
              <a:camera prst="orthographicFront">
                <a:rot lat="0" lon="0" rev="13800000"/>
              </a:camera>
              <a:lightRig rig="threePt" dir="t"/>
            </a:scene3d>
          </a:bodyPr>
          <a:lstStyle/>
          <a:p>
            <a:pPr algn="ctr"/>
            <a:r>
              <a:rPr lang="en-US" sz="1200" b="1" cap="small" dirty="0">
                <a:solidFill>
                  <a:schemeClr val="bg1"/>
                </a:solidFill>
              </a:rPr>
              <a:t>Threats</a:t>
            </a:r>
          </a:p>
        </p:txBody>
      </p:sp>
      <p:sp>
        <p:nvSpPr>
          <p:cNvPr id="10" name="文本框 9"/>
          <p:cNvSpPr txBox="1"/>
          <p:nvPr/>
        </p:nvSpPr>
        <p:spPr>
          <a:xfrm>
            <a:off x="961844" y="2012845"/>
            <a:ext cx="3943109" cy="624786"/>
          </a:xfrm>
          <a:prstGeom prst="rect">
            <a:avLst/>
          </a:prstGeom>
          <a:noFill/>
        </p:spPr>
        <p:txBody>
          <a:bodyPr wrap="square" rtlCol="0">
            <a:spAutoFit/>
          </a:bodyPr>
          <a:lstStyle/>
          <a:p>
            <a:pPr algn="r">
              <a:lnSpc>
                <a:spcPts val="2200"/>
              </a:lnSpc>
            </a:pPr>
            <a:r>
              <a:rPr lang="en-US" altLang="zh-CN" sz="1400" dirty="0">
                <a:solidFill>
                  <a:schemeClr val="bg2">
                    <a:lumMod val="25000"/>
                  </a:schemeClr>
                </a:solidFill>
                <a:latin typeface="Century Gothic" panose="020B0502020202020204" pitchFamily="34" charset="0"/>
              </a:rPr>
              <a:t>Flattening of the concept of the core meaning </a:t>
            </a:r>
            <a:r>
              <a:rPr lang="en-US" altLang="zh-CN" sz="1400" dirty="0" err="1">
                <a:solidFill>
                  <a:schemeClr val="bg2">
                    <a:lumMod val="25000"/>
                  </a:schemeClr>
                </a:solidFill>
                <a:latin typeface="Century Gothic" panose="020B0502020202020204" pitchFamily="34" charset="0"/>
              </a:rPr>
              <a:t>isremove</a:t>
            </a:r>
            <a:r>
              <a:rPr lang="en-US" altLang="zh-CN" sz="1400" dirty="0">
                <a:solidFill>
                  <a:schemeClr val="bg2">
                    <a:lumMod val="25000"/>
                  </a:schemeClr>
                </a:solidFill>
                <a:latin typeface="Century Gothic" panose="020B0502020202020204" pitchFamily="34" charset="0"/>
              </a:rPr>
              <a:t> redundancy, </a:t>
            </a:r>
            <a:endParaRPr lang="zh-CN" altLang="en-US" sz="1400" dirty="0">
              <a:solidFill>
                <a:schemeClr val="bg2">
                  <a:lumMod val="25000"/>
                </a:schemeClr>
              </a:solidFill>
              <a:latin typeface="Century Gothic" panose="020B0502020202020204" pitchFamily="34" charset="0"/>
            </a:endParaRPr>
          </a:p>
        </p:txBody>
      </p:sp>
      <p:sp>
        <p:nvSpPr>
          <p:cNvPr id="11" name="文本框 10"/>
          <p:cNvSpPr txBox="1"/>
          <p:nvPr/>
        </p:nvSpPr>
        <p:spPr>
          <a:xfrm>
            <a:off x="858873" y="4185914"/>
            <a:ext cx="3943109" cy="656590"/>
          </a:xfrm>
          <a:prstGeom prst="rect">
            <a:avLst/>
          </a:prstGeom>
          <a:noFill/>
        </p:spPr>
        <p:txBody>
          <a:bodyPr wrap="square" rtlCol="0">
            <a:spAutoFit/>
          </a:bodyPr>
          <a:lstStyle/>
          <a:p>
            <a:pPr algn="r">
              <a:lnSpc>
                <a:spcPts val="2200"/>
              </a:lnSpc>
            </a:pPr>
            <a:r>
              <a:rPr lang="en-US" altLang="zh-CN" sz="1400" dirty="0">
                <a:solidFill>
                  <a:schemeClr val="bg2">
                    <a:lumMod val="25000"/>
                  </a:schemeClr>
                </a:solidFill>
                <a:latin typeface="Century Gothic" panose="020B0502020202020204" pitchFamily="34" charset="0"/>
              </a:rPr>
              <a:t>Flattening of the concept of the core meaning </a:t>
            </a:r>
            <a:r>
              <a:rPr lang="en-US" altLang="zh-CN" sz="1400" dirty="0" err="1">
                <a:solidFill>
                  <a:schemeClr val="bg2">
                    <a:lumMod val="25000"/>
                  </a:schemeClr>
                </a:solidFill>
                <a:latin typeface="Century Gothic" panose="020B0502020202020204" pitchFamily="34" charset="0"/>
              </a:rPr>
              <a:t>isremove</a:t>
            </a:r>
            <a:r>
              <a:rPr lang="en-US" altLang="zh-CN" sz="1400" dirty="0">
                <a:solidFill>
                  <a:schemeClr val="bg2">
                    <a:lumMod val="25000"/>
                  </a:schemeClr>
                </a:solidFill>
                <a:latin typeface="Century Gothic" panose="020B0502020202020204" pitchFamily="34" charset="0"/>
              </a:rPr>
              <a:t> redundancy</a:t>
            </a:r>
            <a:r>
              <a:rPr lang="en-US" altLang="zh-CN" sz="1000" dirty="0">
                <a:solidFill>
                  <a:schemeClr val="bg2">
                    <a:lumMod val="25000"/>
                  </a:schemeClr>
                </a:solidFill>
                <a:latin typeface="Century Gothic" panose="020B0502020202020204" pitchFamily="34" charset="0"/>
              </a:rPr>
              <a:t>, </a:t>
            </a:r>
            <a:endParaRPr lang="zh-CN" altLang="en-US" sz="1000" dirty="0">
              <a:solidFill>
                <a:schemeClr val="bg2">
                  <a:lumMod val="25000"/>
                </a:schemeClr>
              </a:solidFill>
              <a:latin typeface="Century Gothic" panose="020B0502020202020204" pitchFamily="34" charset="0"/>
            </a:endParaRPr>
          </a:p>
        </p:txBody>
      </p:sp>
      <p:sp>
        <p:nvSpPr>
          <p:cNvPr id="12" name="文本框 11"/>
          <p:cNvSpPr txBox="1"/>
          <p:nvPr/>
        </p:nvSpPr>
        <p:spPr>
          <a:xfrm>
            <a:off x="6330331" y="2012845"/>
            <a:ext cx="3943109" cy="624786"/>
          </a:xfrm>
          <a:prstGeom prst="rect">
            <a:avLst/>
          </a:prstGeom>
          <a:noFill/>
        </p:spPr>
        <p:txBody>
          <a:bodyPr wrap="square" rtlCol="0">
            <a:spAutoFit/>
          </a:bodyPr>
          <a:lstStyle/>
          <a:p>
            <a:pPr algn="r">
              <a:lnSpc>
                <a:spcPts val="2200"/>
              </a:lnSpc>
            </a:pPr>
            <a:r>
              <a:rPr lang="en-US" altLang="zh-CN" sz="1400" dirty="0">
                <a:solidFill>
                  <a:schemeClr val="bg2">
                    <a:lumMod val="25000"/>
                  </a:schemeClr>
                </a:solidFill>
                <a:latin typeface="Century Gothic" panose="020B0502020202020204" pitchFamily="34" charset="0"/>
              </a:rPr>
              <a:t>Flattening of the concept of the core meaning </a:t>
            </a:r>
            <a:r>
              <a:rPr lang="en-US" altLang="zh-CN" sz="1400" dirty="0" err="1">
                <a:solidFill>
                  <a:schemeClr val="bg2">
                    <a:lumMod val="25000"/>
                  </a:schemeClr>
                </a:solidFill>
                <a:latin typeface="Century Gothic" panose="020B0502020202020204" pitchFamily="34" charset="0"/>
              </a:rPr>
              <a:t>isremove</a:t>
            </a:r>
            <a:r>
              <a:rPr lang="en-US" altLang="zh-CN" sz="1400" dirty="0">
                <a:solidFill>
                  <a:schemeClr val="bg2">
                    <a:lumMod val="25000"/>
                  </a:schemeClr>
                </a:solidFill>
                <a:latin typeface="Century Gothic" panose="020B0502020202020204" pitchFamily="34" charset="0"/>
              </a:rPr>
              <a:t> redundancy, </a:t>
            </a:r>
            <a:endParaRPr lang="zh-CN" altLang="en-US" sz="1400" dirty="0">
              <a:solidFill>
                <a:schemeClr val="bg2">
                  <a:lumMod val="25000"/>
                </a:schemeClr>
              </a:solidFill>
              <a:latin typeface="Century Gothic" panose="020B0502020202020204" pitchFamily="34" charset="0"/>
            </a:endParaRPr>
          </a:p>
        </p:txBody>
      </p:sp>
      <p:sp>
        <p:nvSpPr>
          <p:cNvPr id="13" name="文本框 12"/>
          <p:cNvSpPr txBox="1"/>
          <p:nvPr/>
        </p:nvSpPr>
        <p:spPr>
          <a:xfrm>
            <a:off x="6227360" y="4185914"/>
            <a:ext cx="3943109" cy="624786"/>
          </a:xfrm>
          <a:prstGeom prst="rect">
            <a:avLst/>
          </a:prstGeom>
          <a:noFill/>
        </p:spPr>
        <p:txBody>
          <a:bodyPr wrap="square" rtlCol="0">
            <a:spAutoFit/>
          </a:bodyPr>
          <a:lstStyle/>
          <a:p>
            <a:pPr algn="r">
              <a:lnSpc>
                <a:spcPts val="2200"/>
              </a:lnSpc>
            </a:pPr>
            <a:r>
              <a:rPr lang="en-US" altLang="zh-CN" sz="1400" dirty="0">
                <a:solidFill>
                  <a:schemeClr val="bg2">
                    <a:lumMod val="25000"/>
                  </a:schemeClr>
                </a:solidFill>
                <a:latin typeface="Century Gothic" panose="020B0502020202020204" pitchFamily="34" charset="0"/>
              </a:rPr>
              <a:t>Flattening of the concept of the core meaning </a:t>
            </a:r>
            <a:r>
              <a:rPr lang="en-US" altLang="zh-CN" sz="1400" dirty="0" err="1">
                <a:solidFill>
                  <a:schemeClr val="bg2">
                    <a:lumMod val="25000"/>
                  </a:schemeClr>
                </a:solidFill>
                <a:latin typeface="Century Gothic" panose="020B0502020202020204" pitchFamily="34" charset="0"/>
              </a:rPr>
              <a:t>isremove</a:t>
            </a:r>
            <a:r>
              <a:rPr lang="en-US" altLang="zh-CN" sz="1400" dirty="0">
                <a:solidFill>
                  <a:schemeClr val="bg2">
                    <a:lumMod val="25000"/>
                  </a:schemeClr>
                </a:solidFill>
                <a:latin typeface="Century Gothic" panose="020B0502020202020204" pitchFamily="34" charset="0"/>
              </a:rPr>
              <a:t> redundancy, </a:t>
            </a:r>
            <a:endParaRPr lang="zh-CN" altLang="en-US" sz="1400" dirty="0">
              <a:solidFill>
                <a:schemeClr val="bg2">
                  <a:lumMod val="25000"/>
                </a:schemeClr>
              </a:solidFill>
              <a:latin typeface="Century Gothic" panose="020B0502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D6D7"/>
        </a:solidFill>
        <a:effectLst/>
      </p:bgPr>
    </p:bg>
    <p:spTree>
      <p:nvGrpSpPr>
        <p:cNvPr id="1" name=""/>
        <p:cNvGrpSpPr/>
        <p:nvPr/>
      </p:nvGrpSpPr>
      <p:grpSpPr>
        <a:xfrm>
          <a:off x="0" y="0"/>
          <a:ext cx="0" cy="0"/>
          <a:chOff x="0" y="0"/>
          <a:chExt cx="0" cy="0"/>
        </a:xfrm>
      </p:grpSpPr>
      <p:sp>
        <p:nvSpPr>
          <p:cNvPr id="6" name="矩形 5"/>
          <p:cNvSpPr/>
          <p:nvPr/>
        </p:nvSpPr>
        <p:spPr>
          <a:xfrm>
            <a:off x="319314" y="261257"/>
            <a:ext cx="11495315" cy="63862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p:nvSpPr>
        <p:spPr>
          <a:xfrm>
            <a:off x="566057" y="439058"/>
            <a:ext cx="11023600" cy="597988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8" name="图片 7"/>
          <p:cNvPicPr>
            <a:picLocks noChangeAspect="1"/>
          </p:cNvPicPr>
          <p:nvPr/>
        </p:nvPicPr>
        <p:blipFill rotWithShape="1">
          <a:blip r:embed="rId2"/>
          <a:srcRect/>
          <a:stretch>
            <a:fillRect/>
          </a:stretch>
        </p:blipFill>
        <p:spPr>
          <a:xfrm rot="16200000">
            <a:off x="-173120" y="-158530"/>
            <a:ext cx="3135160" cy="2788919"/>
          </a:xfrm>
          <a:prstGeom prst="rect">
            <a:avLst/>
          </a:prstGeom>
        </p:spPr>
      </p:pic>
      <p:pic>
        <p:nvPicPr>
          <p:cNvPr id="9" name="图片 8"/>
          <p:cNvPicPr>
            <a:picLocks noChangeAspect="1"/>
          </p:cNvPicPr>
          <p:nvPr/>
        </p:nvPicPr>
        <p:blipFill rotWithShape="1">
          <a:blip r:embed="rId3"/>
          <a:srcRect l="-15660" b="-5997"/>
          <a:stretch>
            <a:fillRect/>
          </a:stretch>
        </p:blipFill>
        <p:spPr>
          <a:xfrm rot="16200000">
            <a:off x="9530180" y="4461065"/>
            <a:ext cx="2103117" cy="2690753"/>
          </a:xfrm>
          <a:prstGeom prst="rect">
            <a:avLst/>
          </a:prstGeom>
        </p:spPr>
      </p:pic>
      <p:pic>
        <p:nvPicPr>
          <p:cNvPr id="10" name="图片 9"/>
          <p:cNvPicPr>
            <a:picLocks noChangeAspect="1"/>
          </p:cNvPicPr>
          <p:nvPr/>
        </p:nvPicPr>
        <p:blipFill rotWithShape="1">
          <a:blip r:embed="rId4"/>
          <a:srcRect l="-778"/>
          <a:stretch>
            <a:fillRect/>
          </a:stretch>
        </p:blipFill>
        <p:spPr>
          <a:xfrm rot="16200000">
            <a:off x="69330" y="4133693"/>
            <a:ext cx="2651348" cy="2376352"/>
          </a:xfrm>
          <a:prstGeom prst="rect">
            <a:avLst/>
          </a:prstGeom>
        </p:spPr>
      </p:pic>
      <p:pic>
        <p:nvPicPr>
          <p:cNvPr id="11" name="图片 10"/>
          <p:cNvPicPr>
            <a:picLocks noChangeAspect="1"/>
          </p:cNvPicPr>
          <p:nvPr/>
        </p:nvPicPr>
        <p:blipFill rotWithShape="1">
          <a:blip r:embed="rId2"/>
          <a:srcRect/>
          <a:stretch>
            <a:fillRect/>
          </a:stretch>
        </p:blipFill>
        <p:spPr>
          <a:xfrm rot="5400000" flipH="1">
            <a:off x="9150273" y="-155042"/>
            <a:ext cx="3198293" cy="2845079"/>
          </a:xfrm>
          <a:prstGeom prst="rect">
            <a:avLst/>
          </a:prstGeom>
        </p:spPr>
      </p:pic>
      <p:sp>
        <p:nvSpPr>
          <p:cNvPr id="18" name="文本框 17"/>
          <p:cNvSpPr txBox="1"/>
          <p:nvPr/>
        </p:nvSpPr>
        <p:spPr>
          <a:xfrm>
            <a:off x="5723006" y="2579776"/>
            <a:ext cx="3877985" cy="646331"/>
          </a:xfrm>
          <a:prstGeom prst="rect">
            <a:avLst/>
          </a:prstGeom>
          <a:noFill/>
        </p:spPr>
        <p:txBody>
          <a:bodyPr wrap="none" rtlCol="0">
            <a:spAutoFit/>
          </a:bodyPr>
          <a:lstStyle/>
          <a:p>
            <a:r>
              <a:rPr kumimoji="1" lang="zh-CN" altLang="en-US" sz="36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rPr>
              <a:t>单击输入您的文本</a:t>
            </a:r>
          </a:p>
        </p:txBody>
      </p:sp>
      <p:sp>
        <p:nvSpPr>
          <p:cNvPr id="32" name="椭圆 31"/>
          <p:cNvSpPr/>
          <p:nvPr/>
        </p:nvSpPr>
        <p:spPr>
          <a:xfrm>
            <a:off x="2602836" y="2464370"/>
            <a:ext cx="1731437" cy="1731437"/>
          </a:xfrm>
          <a:prstGeom prst="ellipse">
            <a:avLst/>
          </a:prstGeom>
          <a:solidFill>
            <a:srgbClr val="FFD6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7" name="文本框 16"/>
          <p:cNvSpPr txBox="1"/>
          <p:nvPr/>
        </p:nvSpPr>
        <p:spPr>
          <a:xfrm>
            <a:off x="3023094" y="2803510"/>
            <a:ext cx="944489" cy="923330"/>
          </a:xfrm>
          <a:prstGeom prst="rect">
            <a:avLst/>
          </a:prstGeom>
          <a:noFill/>
        </p:spPr>
        <p:txBody>
          <a:bodyPr wrap="none" rtlCol="0">
            <a:spAutoFit/>
          </a:bodyPr>
          <a:lstStyle/>
          <a:p>
            <a:r>
              <a:rPr kumimoji="1" lang="en-US" altLang="zh-CN" sz="54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rPr>
              <a:t>02</a:t>
            </a:r>
            <a:endParaRPr kumimoji="1" lang="zh-CN" altLang="en-US" sz="5400" dirty="0">
              <a:solidFill>
                <a:schemeClr val="tx1">
                  <a:lumMod val="65000"/>
                  <a:lumOff val="35000"/>
                </a:schemeClr>
              </a:solidFill>
              <a:latin typeface="思源黑体 CN Normal" panose="020B0400000000000000" charset="-122"/>
              <a:ea typeface="思源黑体 CN Normal" panose="020B0400000000000000" charset="-122"/>
              <a:cs typeface="思源黑体 CN Normal" panose="020B0400000000000000" charset="-122"/>
            </a:endParaRPr>
          </a:p>
        </p:txBody>
      </p:sp>
      <p:cxnSp>
        <p:nvCxnSpPr>
          <p:cNvPr id="13" name="直线连接符 12"/>
          <p:cNvCxnSpPr/>
          <p:nvPr/>
        </p:nvCxnSpPr>
        <p:spPr>
          <a:xfrm>
            <a:off x="5053566" y="2262130"/>
            <a:ext cx="0" cy="23337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5748288" y="3349863"/>
            <a:ext cx="5310075" cy="646331"/>
          </a:xfrm>
          <a:prstGeom prst="rect">
            <a:avLst/>
          </a:prstGeom>
          <a:noFill/>
        </p:spPr>
        <p:txBody>
          <a:bodyPr wrap="square" rtlCol="0">
            <a:spAutoFit/>
          </a:bodyPr>
          <a:lstStyle/>
          <a:p>
            <a:r>
              <a:rPr lang="en-US" altLang="zh-CN" sz="1200" dirty="0">
                <a:solidFill>
                  <a:schemeClr val="tx1">
                    <a:lumMod val="50000"/>
                    <a:lumOff val="50000"/>
                  </a:schemeClr>
                </a:solidFill>
                <a:latin typeface="STHeiti Light" charset="-122"/>
                <a:ea typeface="STHeiti Light" charset="-122"/>
                <a:cs typeface="STHeiti Light" charset="-122"/>
              </a:rPr>
              <a:t>Lorem ipsum dolor sit amet, consectetuer adipiscing elit. Maecenas porttitor congue massa. Fusce posuere, </a:t>
            </a:r>
            <a:r>
              <a:rPr lang="en-US" altLang="zh-CN" sz="1200" dirty="0" err="1">
                <a:solidFill>
                  <a:schemeClr val="tx1">
                    <a:lumMod val="50000"/>
                    <a:lumOff val="50000"/>
                  </a:schemeClr>
                </a:solidFill>
                <a:latin typeface="STHeiti Light" charset="-122"/>
                <a:ea typeface="STHeiti Light" charset="-122"/>
                <a:cs typeface="STHeiti Light" charset="-122"/>
              </a:rPr>
              <a:t>magnased</a:t>
            </a:r>
            <a:r>
              <a:rPr lang="zh-CN" altLang="en-US" sz="1200" dirty="0">
                <a:solidFill>
                  <a:schemeClr val="tx1">
                    <a:lumMod val="50000"/>
                    <a:lumOff val="50000"/>
                  </a:schemeClr>
                </a:solidFill>
                <a:latin typeface="STHeiti Light" charset="-122"/>
                <a:ea typeface="STHeiti Light" charset="-122"/>
                <a:cs typeface="STHeiti Light" charset="-122"/>
              </a:rPr>
              <a:t> </a:t>
            </a:r>
            <a:r>
              <a:rPr lang="en-US" altLang="zh-CN" sz="1200" dirty="0">
                <a:solidFill>
                  <a:schemeClr val="tx1">
                    <a:lumMod val="50000"/>
                    <a:lumOff val="50000"/>
                  </a:schemeClr>
                </a:solidFill>
                <a:latin typeface="STHeiti Light" charset="-122"/>
                <a:ea typeface="STHeiti Light" charset="-122"/>
                <a:cs typeface="STHeiti Light" charset="-122"/>
              </a:rPr>
              <a:t>Lorem ipsum dolor sit </a:t>
            </a:r>
            <a:r>
              <a:rPr lang="en-US" altLang="zh-CN" sz="1200" dirty="0" err="1">
                <a:solidFill>
                  <a:schemeClr val="tx1">
                    <a:lumMod val="50000"/>
                    <a:lumOff val="50000"/>
                  </a:schemeClr>
                </a:solidFill>
                <a:latin typeface="STHeiti Light" charset="-122"/>
                <a:ea typeface="STHeiti Light" charset="-122"/>
                <a:cs typeface="STHeiti Light" charset="-122"/>
              </a:rPr>
              <a:t>amet</a:t>
            </a:r>
            <a:r>
              <a:rPr lang="en-US" altLang="zh-CN" sz="1200" dirty="0">
                <a:solidFill>
                  <a:schemeClr val="tx1">
                    <a:lumMod val="50000"/>
                    <a:lumOff val="50000"/>
                  </a:schemeClr>
                </a:solidFill>
                <a:latin typeface="STHeiti Light" charset="-122"/>
                <a:ea typeface="STHeiti Light" charset="-122"/>
                <a:cs typeface="STHeiti Light" charset="-122"/>
              </a:rPr>
              <a:t>, </a:t>
            </a:r>
            <a:r>
              <a:rPr lang="en-US" altLang="zh-CN" sz="1200" dirty="0" err="1">
                <a:solidFill>
                  <a:schemeClr val="tx1">
                    <a:lumMod val="50000"/>
                    <a:lumOff val="50000"/>
                  </a:schemeClr>
                </a:solidFill>
                <a:latin typeface="STHeiti Light" charset="-122"/>
                <a:ea typeface="STHeiti Light" charset="-122"/>
                <a:cs typeface="STHeiti Light" charset="-122"/>
              </a:rPr>
              <a:t>consectetuer</a:t>
            </a:r>
            <a:r>
              <a:rPr lang="en-US" altLang="zh-CN" sz="1200" dirty="0">
                <a:solidFill>
                  <a:schemeClr val="tx1">
                    <a:lumMod val="50000"/>
                    <a:lumOff val="50000"/>
                  </a:schemeClr>
                </a:solidFill>
                <a:latin typeface="STHeiti Light" charset="-122"/>
                <a:ea typeface="STHeiti Light" charset="-122"/>
                <a:cs typeface="STHeiti Light" charset="-122"/>
              </a:rPr>
              <a:t> </a:t>
            </a:r>
            <a:r>
              <a:rPr lang="en-US" altLang="zh-CN" sz="1200" dirty="0" err="1">
                <a:solidFill>
                  <a:schemeClr val="tx1">
                    <a:lumMod val="50000"/>
                    <a:lumOff val="50000"/>
                  </a:schemeClr>
                </a:solidFill>
                <a:latin typeface="STHeiti Light" charset="-122"/>
                <a:ea typeface="STHeiti Light" charset="-122"/>
                <a:cs typeface="STHeiti Light" charset="-122"/>
              </a:rPr>
              <a:t>adipiscing</a:t>
            </a:r>
            <a:r>
              <a:rPr lang="en-US" altLang="zh-CN" sz="1200" dirty="0">
                <a:solidFill>
                  <a:schemeClr val="tx1">
                    <a:lumMod val="50000"/>
                    <a:lumOff val="50000"/>
                  </a:schemeClr>
                </a:solidFill>
                <a:latin typeface="STHeiti Light" charset="-122"/>
                <a:ea typeface="STHeiti Light" charset="-122"/>
                <a:cs typeface="STHeiti Light" charset="-122"/>
              </a:rPr>
              <a:t> </a:t>
            </a:r>
            <a:r>
              <a:rPr lang="en-US" altLang="zh-CN" sz="1200" dirty="0" err="1">
                <a:solidFill>
                  <a:schemeClr val="tx1">
                    <a:lumMod val="50000"/>
                    <a:lumOff val="50000"/>
                  </a:schemeClr>
                </a:solidFill>
                <a:latin typeface="STHeiti Light" charset="-122"/>
                <a:ea typeface="STHeiti Light" charset="-122"/>
                <a:cs typeface="STHeiti Light" charset="-122"/>
              </a:rPr>
              <a:t>elit</a:t>
            </a:r>
            <a:r>
              <a:rPr lang="en-US" altLang="zh-CN" sz="1200" dirty="0">
                <a:solidFill>
                  <a:schemeClr val="tx1">
                    <a:lumMod val="50000"/>
                    <a:lumOff val="50000"/>
                  </a:schemeClr>
                </a:solidFill>
                <a:latin typeface="STHeiti Light" charset="-122"/>
                <a:ea typeface="STHeiti Light" charset="-122"/>
                <a:cs typeface="STHeiti Light" charset="-122"/>
              </a:rPr>
              <a:t>. Maecenas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3969686" y="2360394"/>
            <a:ext cx="4207884" cy="3708484"/>
            <a:chOff x="3002688" y="1592565"/>
            <a:chExt cx="3517900" cy="3100389"/>
          </a:xfrm>
        </p:grpSpPr>
        <p:sp>
          <p:nvSpPr>
            <p:cNvPr id="3" name="Freeform 21"/>
            <p:cNvSpPr/>
            <p:nvPr/>
          </p:nvSpPr>
          <p:spPr bwMode="auto">
            <a:xfrm>
              <a:off x="4302220" y="3035627"/>
              <a:ext cx="911093" cy="1657327"/>
            </a:xfrm>
            <a:custGeom>
              <a:avLst/>
              <a:gdLst>
                <a:gd name="T0" fmla="*/ 558 w 679"/>
                <a:gd name="T1" fmla="*/ 1235 h 1235"/>
                <a:gd name="T2" fmla="*/ 517 w 679"/>
                <a:gd name="T3" fmla="*/ 546 h 1235"/>
                <a:gd name="T4" fmla="*/ 669 w 679"/>
                <a:gd name="T5" fmla="*/ 191 h 1235"/>
                <a:gd name="T6" fmla="*/ 593 w 679"/>
                <a:gd name="T7" fmla="*/ 207 h 1235"/>
                <a:gd name="T8" fmla="*/ 451 w 679"/>
                <a:gd name="T9" fmla="*/ 310 h 1235"/>
                <a:gd name="T10" fmla="*/ 331 w 679"/>
                <a:gd name="T11" fmla="*/ 25 h 1235"/>
                <a:gd name="T12" fmla="*/ 319 w 679"/>
                <a:gd name="T13" fmla="*/ 214 h 1235"/>
                <a:gd name="T14" fmla="*/ 199 w 679"/>
                <a:gd name="T15" fmla="*/ 139 h 1235"/>
                <a:gd name="T16" fmla="*/ 110 w 679"/>
                <a:gd name="T17" fmla="*/ 71 h 1235"/>
                <a:gd name="T18" fmla="*/ 216 w 679"/>
                <a:gd name="T19" fmla="*/ 311 h 1235"/>
                <a:gd name="T20" fmla="*/ 40 w 679"/>
                <a:gd name="T21" fmla="*/ 150 h 1235"/>
                <a:gd name="T22" fmla="*/ 37 w 679"/>
                <a:gd name="T23" fmla="*/ 224 h 1235"/>
                <a:gd name="T24" fmla="*/ 180 w 679"/>
                <a:gd name="T25" fmla="*/ 388 h 1235"/>
                <a:gd name="T26" fmla="*/ 44 w 679"/>
                <a:gd name="T27" fmla="*/ 317 h 1235"/>
                <a:gd name="T28" fmla="*/ 85 w 679"/>
                <a:gd name="T29" fmla="*/ 408 h 1235"/>
                <a:gd name="T30" fmla="*/ 303 w 679"/>
                <a:gd name="T31" fmla="*/ 668 h 1235"/>
                <a:gd name="T32" fmla="*/ 275 w 679"/>
                <a:gd name="T33" fmla="*/ 1139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9" h="1235">
                  <a:moveTo>
                    <a:pt x="558" y="1235"/>
                  </a:moveTo>
                  <a:cubicBezTo>
                    <a:pt x="558" y="1235"/>
                    <a:pt x="455" y="806"/>
                    <a:pt x="517" y="546"/>
                  </a:cubicBezTo>
                  <a:cubicBezTo>
                    <a:pt x="580" y="285"/>
                    <a:pt x="679" y="231"/>
                    <a:pt x="669" y="191"/>
                  </a:cubicBezTo>
                  <a:cubicBezTo>
                    <a:pt x="660" y="151"/>
                    <a:pt x="609" y="170"/>
                    <a:pt x="593" y="207"/>
                  </a:cubicBezTo>
                  <a:cubicBezTo>
                    <a:pt x="577" y="243"/>
                    <a:pt x="512" y="323"/>
                    <a:pt x="451" y="310"/>
                  </a:cubicBezTo>
                  <a:cubicBezTo>
                    <a:pt x="391" y="297"/>
                    <a:pt x="375" y="49"/>
                    <a:pt x="331" y="25"/>
                  </a:cubicBezTo>
                  <a:cubicBezTo>
                    <a:pt x="287" y="0"/>
                    <a:pt x="302" y="114"/>
                    <a:pt x="319" y="214"/>
                  </a:cubicBezTo>
                  <a:cubicBezTo>
                    <a:pt x="336" y="313"/>
                    <a:pt x="252" y="258"/>
                    <a:pt x="199" y="139"/>
                  </a:cubicBezTo>
                  <a:cubicBezTo>
                    <a:pt x="146" y="20"/>
                    <a:pt x="115" y="54"/>
                    <a:pt x="110" y="71"/>
                  </a:cubicBezTo>
                  <a:cubicBezTo>
                    <a:pt x="104" y="88"/>
                    <a:pt x="225" y="300"/>
                    <a:pt x="216" y="311"/>
                  </a:cubicBezTo>
                  <a:cubicBezTo>
                    <a:pt x="208" y="321"/>
                    <a:pt x="55" y="145"/>
                    <a:pt x="40" y="150"/>
                  </a:cubicBezTo>
                  <a:cubicBezTo>
                    <a:pt x="26" y="155"/>
                    <a:pt x="0" y="169"/>
                    <a:pt x="37" y="224"/>
                  </a:cubicBezTo>
                  <a:cubicBezTo>
                    <a:pt x="73" y="280"/>
                    <a:pt x="187" y="373"/>
                    <a:pt x="180" y="388"/>
                  </a:cubicBezTo>
                  <a:cubicBezTo>
                    <a:pt x="173" y="404"/>
                    <a:pt x="78" y="319"/>
                    <a:pt x="44" y="317"/>
                  </a:cubicBezTo>
                  <a:cubicBezTo>
                    <a:pt x="9" y="315"/>
                    <a:pt x="23" y="364"/>
                    <a:pt x="85" y="408"/>
                  </a:cubicBezTo>
                  <a:cubicBezTo>
                    <a:pt x="147" y="452"/>
                    <a:pt x="298" y="501"/>
                    <a:pt x="303" y="668"/>
                  </a:cubicBezTo>
                  <a:cubicBezTo>
                    <a:pt x="308" y="835"/>
                    <a:pt x="275" y="1139"/>
                    <a:pt x="275" y="1139"/>
                  </a:cubicBezTo>
                </a:path>
              </a:pathLst>
            </a:custGeom>
            <a:solidFill>
              <a:srgbClr val="C1C7D0"/>
            </a:solidFill>
            <a:ln>
              <a:noFill/>
            </a:ln>
          </p:spPr>
          <p:txBody>
            <a:bodyPr lIns="82296" tIns="41148" rIns="82296" bIns="41148"/>
            <a:lstStyle/>
            <a:p>
              <a:pPr defTabSz="713105">
                <a:defRPr/>
              </a:pPr>
              <a:endParaRPr lang="bg-BG" sz="126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Freeform 22"/>
            <p:cNvSpPr/>
            <p:nvPr/>
          </p:nvSpPr>
          <p:spPr bwMode="auto">
            <a:xfrm>
              <a:off x="4397718" y="1592565"/>
              <a:ext cx="1690553" cy="1599243"/>
            </a:xfrm>
            <a:custGeom>
              <a:avLst/>
              <a:gdLst>
                <a:gd name="T0" fmla="*/ 388 w 1261"/>
                <a:gd name="T1" fmla="*/ 1185 h 1192"/>
                <a:gd name="T2" fmla="*/ 659 w 1261"/>
                <a:gd name="T3" fmla="*/ 0 h 1192"/>
                <a:gd name="T4" fmla="*/ 490 w 1261"/>
                <a:gd name="T5" fmla="*/ 1192 h 1192"/>
                <a:gd name="T6" fmla="*/ 595 w 1261"/>
                <a:gd name="T7" fmla="*/ 548 h 1192"/>
                <a:gd name="T8" fmla="*/ 388 w 1261"/>
                <a:gd name="T9" fmla="*/ 1185 h 1192"/>
              </a:gdLst>
              <a:ahLst/>
              <a:cxnLst>
                <a:cxn ang="0">
                  <a:pos x="T0" y="T1"/>
                </a:cxn>
                <a:cxn ang="0">
                  <a:pos x="T2" y="T3"/>
                </a:cxn>
                <a:cxn ang="0">
                  <a:pos x="T4" y="T5"/>
                </a:cxn>
                <a:cxn ang="0">
                  <a:pos x="T6" y="T7"/>
                </a:cxn>
                <a:cxn ang="0">
                  <a:pos x="T8" y="T9"/>
                </a:cxn>
              </a:cxnLst>
              <a:rect l="0" t="0" r="r" b="b"/>
              <a:pathLst>
                <a:path w="1261" h="1192">
                  <a:moveTo>
                    <a:pt x="388" y="1185"/>
                  </a:moveTo>
                  <a:cubicBezTo>
                    <a:pt x="388" y="1185"/>
                    <a:pt x="0" y="615"/>
                    <a:pt x="659" y="0"/>
                  </a:cubicBezTo>
                  <a:cubicBezTo>
                    <a:pt x="659" y="0"/>
                    <a:pt x="1261" y="710"/>
                    <a:pt x="490" y="1192"/>
                  </a:cubicBezTo>
                  <a:cubicBezTo>
                    <a:pt x="490" y="1192"/>
                    <a:pt x="508" y="734"/>
                    <a:pt x="595" y="548"/>
                  </a:cubicBezTo>
                  <a:cubicBezTo>
                    <a:pt x="595" y="548"/>
                    <a:pt x="363" y="953"/>
                    <a:pt x="388" y="1185"/>
                  </a:cubicBezTo>
                  <a:close/>
                </a:path>
              </a:pathLst>
            </a:custGeom>
            <a:solidFill>
              <a:srgbClr val="FFC5C6"/>
            </a:solidFill>
            <a:ln>
              <a:noFill/>
            </a:ln>
          </p:spPr>
          <p:txBody>
            <a:bodyPr lIns="82296" tIns="41148" rIns="82296" bIns="41148"/>
            <a:lstStyle/>
            <a:p>
              <a:pPr defTabSz="713105">
                <a:defRPr/>
              </a:pPr>
              <a:endParaRPr lang="bg-BG" sz="126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Freeform 23"/>
            <p:cNvSpPr/>
            <p:nvPr/>
          </p:nvSpPr>
          <p:spPr bwMode="auto">
            <a:xfrm>
              <a:off x="5267513" y="2582573"/>
              <a:ext cx="1253075" cy="1227506"/>
            </a:xfrm>
            <a:custGeom>
              <a:avLst/>
              <a:gdLst>
                <a:gd name="T0" fmla="*/ 0 w 933"/>
                <a:gd name="T1" fmla="*/ 502 h 915"/>
                <a:gd name="T2" fmla="*/ 933 w 933"/>
                <a:gd name="T3" fmla="*/ 207 h 915"/>
                <a:gd name="T4" fmla="*/ 37 w 933"/>
                <a:gd name="T5" fmla="*/ 576 h 915"/>
                <a:gd name="T6" fmla="*/ 527 w 933"/>
                <a:gd name="T7" fmla="*/ 386 h 915"/>
                <a:gd name="T8" fmla="*/ 0 w 933"/>
                <a:gd name="T9" fmla="*/ 502 h 915"/>
              </a:gdLst>
              <a:ahLst/>
              <a:cxnLst>
                <a:cxn ang="0">
                  <a:pos x="T0" y="T1"/>
                </a:cxn>
                <a:cxn ang="0">
                  <a:pos x="T2" y="T3"/>
                </a:cxn>
                <a:cxn ang="0">
                  <a:pos x="T4" y="T5"/>
                </a:cxn>
                <a:cxn ang="0">
                  <a:pos x="T6" y="T7"/>
                </a:cxn>
                <a:cxn ang="0">
                  <a:pos x="T8" y="T9"/>
                </a:cxn>
              </a:cxnLst>
              <a:rect l="0" t="0" r="r" b="b"/>
              <a:pathLst>
                <a:path w="933" h="915">
                  <a:moveTo>
                    <a:pt x="0" y="502"/>
                  </a:moveTo>
                  <a:cubicBezTo>
                    <a:pt x="0" y="502"/>
                    <a:pt x="238" y="0"/>
                    <a:pt x="933" y="207"/>
                  </a:cubicBezTo>
                  <a:cubicBezTo>
                    <a:pt x="933" y="207"/>
                    <a:pt x="686" y="915"/>
                    <a:pt x="37" y="576"/>
                  </a:cubicBezTo>
                  <a:cubicBezTo>
                    <a:pt x="37" y="576"/>
                    <a:pt x="362" y="402"/>
                    <a:pt x="527" y="386"/>
                  </a:cubicBezTo>
                  <a:cubicBezTo>
                    <a:pt x="527" y="386"/>
                    <a:pt x="151" y="390"/>
                    <a:pt x="0" y="502"/>
                  </a:cubicBezTo>
                  <a:close/>
                </a:path>
              </a:pathLst>
            </a:custGeom>
            <a:solidFill>
              <a:srgbClr val="FFC5C6"/>
            </a:solidFill>
            <a:ln>
              <a:noFill/>
            </a:ln>
          </p:spPr>
          <p:txBody>
            <a:bodyPr lIns="82296" tIns="41148" rIns="82296" bIns="41148"/>
            <a:lstStyle/>
            <a:p>
              <a:pPr defTabSz="713105">
                <a:defRPr/>
              </a:pPr>
              <a:endParaRPr lang="bg-BG" sz="126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24"/>
            <p:cNvSpPr/>
            <p:nvPr/>
          </p:nvSpPr>
          <p:spPr bwMode="auto">
            <a:xfrm>
              <a:off x="3002688" y="2327003"/>
              <a:ext cx="1299533" cy="1374652"/>
            </a:xfrm>
            <a:custGeom>
              <a:avLst/>
              <a:gdLst>
                <a:gd name="T0" fmla="*/ 966 w 970"/>
                <a:gd name="T1" fmla="*/ 703 h 1025"/>
                <a:gd name="T2" fmla="*/ 0 w 970"/>
                <a:gd name="T3" fmla="*/ 498 h 1025"/>
                <a:gd name="T4" fmla="*/ 970 w 970"/>
                <a:gd name="T5" fmla="*/ 620 h 1025"/>
                <a:gd name="T6" fmla="*/ 445 w 970"/>
                <a:gd name="T7" fmla="*/ 543 h 1025"/>
                <a:gd name="T8" fmla="*/ 966 w 970"/>
                <a:gd name="T9" fmla="*/ 703 h 1025"/>
              </a:gdLst>
              <a:ahLst/>
              <a:cxnLst>
                <a:cxn ang="0">
                  <a:pos x="T0" y="T1"/>
                </a:cxn>
                <a:cxn ang="0">
                  <a:pos x="T2" y="T3"/>
                </a:cxn>
                <a:cxn ang="0">
                  <a:pos x="T4" y="T5"/>
                </a:cxn>
                <a:cxn ang="0">
                  <a:pos x="T6" y="T7"/>
                </a:cxn>
                <a:cxn ang="0">
                  <a:pos x="T8" y="T9"/>
                </a:cxn>
              </a:cxnLst>
              <a:rect l="0" t="0" r="r" b="b"/>
              <a:pathLst>
                <a:path w="970" h="1025">
                  <a:moveTo>
                    <a:pt x="966" y="703"/>
                  </a:moveTo>
                  <a:cubicBezTo>
                    <a:pt x="966" y="703"/>
                    <a:pt x="507" y="1025"/>
                    <a:pt x="0" y="498"/>
                  </a:cubicBezTo>
                  <a:cubicBezTo>
                    <a:pt x="0" y="498"/>
                    <a:pt x="568" y="0"/>
                    <a:pt x="970" y="620"/>
                  </a:cubicBezTo>
                  <a:cubicBezTo>
                    <a:pt x="970" y="620"/>
                    <a:pt x="598" y="611"/>
                    <a:pt x="445" y="543"/>
                  </a:cubicBezTo>
                  <a:cubicBezTo>
                    <a:pt x="445" y="543"/>
                    <a:pt x="778" y="726"/>
                    <a:pt x="966" y="703"/>
                  </a:cubicBezTo>
                  <a:close/>
                </a:path>
              </a:pathLst>
            </a:custGeom>
            <a:solidFill>
              <a:srgbClr val="FFC5C6"/>
            </a:solidFill>
            <a:ln>
              <a:noFill/>
            </a:ln>
          </p:spPr>
          <p:txBody>
            <a:bodyPr lIns="82296" tIns="41148" rIns="82296" bIns="41148"/>
            <a:lstStyle/>
            <a:p>
              <a:pPr defTabSz="713105">
                <a:defRPr/>
              </a:pPr>
              <a:endParaRPr lang="bg-BG" sz="126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25"/>
            <p:cNvSpPr/>
            <p:nvPr/>
          </p:nvSpPr>
          <p:spPr bwMode="auto">
            <a:xfrm>
              <a:off x="3655681" y="1712605"/>
              <a:ext cx="1298242" cy="1354000"/>
            </a:xfrm>
            <a:custGeom>
              <a:avLst/>
              <a:gdLst>
                <a:gd name="T0" fmla="*/ 594 w 968"/>
                <a:gd name="T1" fmla="*/ 1009 h 1009"/>
                <a:gd name="T2" fmla="*/ 142 w 968"/>
                <a:gd name="T3" fmla="*/ 0 h 1009"/>
                <a:gd name="T4" fmla="*/ 671 w 968"/>
                <a:gd name="T5" fmla="*/ 958 h 1009"/>
                <a:gd name="T6" fmla="*/ 395 w 968"/>
                <a:gd name="T7" fmla="*/ 433 h 1009"/>
                <a:gd name="T8" fmla="*/ 594 w 968"/>
                <a:gd name="T9" fmla="*/ 1009 h 1009"/>
              </a:gdLst>
              <a:ahLst/>
              <a:cxnLst>
                <a:cxn ang="0">
                  <a:pos x="T0" y="T1"/>
                </a:cxn>
                <a:cxn ang="0">
                  <a:pos x="T2" y="T3"/>
                </a:cxn>
                <a:cxn ang="0">
                  <a:pos x="T4" y="T5"/>
                </a:cxn>
                <a:cxn ang="0">
                  <a:pos x="T6" y="T7"/>
                </a:cxn>
                <a:cxn ang="0">
                  <a:pos x="T8" y="T9"/>
                </a:cxn>
              </a:cxnLst>
              <a:rect l="0" t="0" r="r" b="b"/>
              <a:pathLst>
                <a:path w="968" h="1009">
                  <a:moveTo>
                    <a:pt x="594" y="1009"/>
                  </a:moveTo>
                  <a:cubicBezTo>
                    <a:pt x="594" y="1009"/>
                    <a:pt x="0" y="806"/>
                    <a:pt x="142" y="0"/>
                  </a:cubicBezTo>
                  <a:cubicBezTo>
                    <a:pt x="142" y="0"/>
                    <a:pt x="968" y="186"/>
                    <a:pt x="671" y="958"/>
                  </a:cubicBezTo>
                  <a:cubicBezTo>
                    <a:pt x="671" y="958"/>
                    <a:pt x="435" y="615"/>
                    <a:pt x="395" y="433"/>
                  </a:cubicBezTo>
                  <a:cubicBezTo>
                    <a:pt x="395" y="433"/>
                    <a:pt x="449" y="854"/>
                    <a:pt x="594" y="1009"/>
                  </a:cubicBezTo>
                  <a:close/>
                </a:path>
              </a:pathLst>
            </a:custGeom>
            <a:solidFill>
              <a:srgbClr val="FFC5C6"/>
            </a:solidFill>
            <a:ln>
              <a:noFill/>
            </a:ln>
          </p:spPr>
          <p:txBody>
            <a:bodyPr lIns="82296" tIns="41148" rIns="82296" bIns="41148"/>
            <a:lstStyle/>
            <a:p>
              <a:pPr defTabSz="713105">
                <a:defRPr/>
              </a:pPr>
              <a:endParaRPr lang="bg-BG" sz="126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8" name="Rectangle 24"/>
          <p:cNvSpPr>
            <a:spLocks noChangeArrowheads="1"/>
          </p:cNvSpPr>
          <p:nvPr/>
        </p:nvSpPr>
        <p:spPr bwMode="auto">
          <a:xfrm>
            <a:off x="584200" y="3771910"/>
            <a:ext cx="3142957" cy="703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400" b="1" dirty="0">
                <a:solidFill>
                  <a:schemeClr val="tx1">
                    <a:lumMod val="75000"/>
                    <a:lumOff val="25000"/>
                  </a:schemeClr>
                </a:solidFill>
              </a:rPr>
              <a:t>TOPIC HEADER HERE</a:t>
            </a:r>
            <a:endParaRPr lang="zh-CN" altLang="en-US" sz="1400" dirty="0">
              <a:solidFill>
                <a:schemeClr val="tx1">
                  <a:lumMod val="75000"/>
                  <a:lumOff val="25000"/>
                </a:schemeClr>
              </a:solidFill>
            </a:endParaRPr>
          </a:p>
          <a:p>
            <a:pPr algn="r">
              <a:lnSpc>
                <a:spcPct val="120000"/>
              </a:lnSpc>
              <a:spcBef>
                <a:spcPts val="300"/>
              </a:spcBef>
            </a:pPr>
            <a:r>
              <a:rPr lang="en-US" altLang="zh-CN" sz="1100" dirty="0">
                <a:solidFill>
                  <a:schemeClr val="bg1">
                    <a:lumMod val="50000"/>
                  </a:schemeClr>
                </a:solidFill>
              </a:rPr>
              <a:t>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a:t>
            </a:r>
            <a:endParaRPr lang="zh-CN" altLang="en-US" sz="1100" dirty="0">
              <a:solidFill>
                <a:schemeClr val="bg1">
                  <a:lumMod val="50000"/>
                </a:schemeClr>
              </a:solidFill>
            </a:endParaRPr>
          </a:p>
        </p:txBody>
      </p:sp>
      <p:sp>
        <p:nvSpPr>
          <p:cNvPr id="9" name="Rectangle 24"/>
          <p:cNvSpPr>
            <a:spLocks noChangeArrowheads="1"/>
          </p:cNvSpPr>
          <p:nvPr/>
        </p:nvSpPr>
        <p:spPr bwMode="auto">
          <a:xfrm>
            <a:off x="584200" y="2152343"/>
            <a:ext cx="3142957" cy="703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400" b="1" dirty="0">
                <a:solidFill>
                  <a:schemeClr val="tx1">
                    <a:lumMod val="75000"/>
                    <a:lumOff val="25000"/>
                  </a:schemeClr>
                </a:solidFill>
              </a:rPr>
              <a:t>TOPIC HEADER HERE</a:t>
            </a:r>
            <a:endParaRPr lang="zh-CN" altLang="en-US" sz="1400" dirty="0">
              <a:solidFill>
                <a:schemeClr val="tx1">
                  <a:lumMod val="75000"/>
                  <a:lumOff val="25000"/>
                </a:schemeClr>
              </a:solidFill>
            </a:endParaRPr>
          </a:p>
          <a:p>
            <a:pPr algn="r">
              <a:lnSpc>
                <a:spcPct val="120000"/>
              </a:lnSpc>
              <a:spcBef>
                <a:spcPts val="300"/>
              </a:spcBef>
            </a:pPr>
            <a:r>
              <a:rPr lang="en-US" altLang="zh-CN" sz="1100" dirty="0">
                <a:solidFill>
                  <a:schemeClr val="bg1">
                    <a:lumMod val="50000"/>
                  </a:schemeClr>
                </a:solidFill>
              </a:rPr>
              <a:t>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a:t>
            </a:r>
            <a:endParaRPr lang="zh-CN" altLang="en-US" sz="1100" dirty="0">
              <a:solidFill>
                <a:schemeClr val="bg1">
                  <a:lumMod val="50000"/>
                </a:schemeClr>
              </a:solidFill>
            </a:endParaRPr>
          </a:p>
        </p:txBody>
      </p:sp>
      <p:sp>
        <p:nvSpPr>
          <p:cNvPr id="10" name="Rectangle 24"/>
          <p:cNvSpPr>
            <a:spLocks noChangeArrowheads="1"/>
          </p:cNvSpPr>
          <p:nvPr/>
        </p:nvSpPr>
        <p:spPr bwMode="auto">
          <a:xfrm>
            <a:off x="8420100" y="3771910"/>
            <a:ext cx="3142957" cy="703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400" b="1" dirty="0">
                <a:solidFill>
                  <a:schemeClr val="tx1">
                    <a:lumMod val="75000"/>
                    <a:lumOff val="25000"/>
                  </a:schemeClr>
                </a:solidFill>
              </a:rPr>
              <a:t>TOPIC HEADER HERE</a:t>
            </a:r>
            <a:endParaRPr lang="zh-CN" altLang="en-US" sz="1400" dirty="0">
              <a:solidFill>
                <a:schemeClr val="tx1">
                  <a:lumMod val="75000"/>
                  <a:lumOff val="25000"/>
                </a:schemeClr>
              </a:solidFill>
            </a:endParaRPr>
          </a:p>
          <a:p>
            <a:pPr>
              <a:lnSpc>
                <a:spcPct val="120000"/>
              </a:lnSpc>
              <a:spcBef>
                <a:spcPts val="300"/>
              </a:spcBef>
            </a:pPr>
            <a:r>
              <a:rPr lang="en-US" altLang="zh-CN" sz="1100" dirty="0">
                <a:solidFill>
                  <a:schemeClr val="bg1">
                    <a:lumMod val="50000"/>
                  </a:schemeClr>
                </a:solidFill>
              </a:rPr>
              <a:t>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a:t>
            </a:r>
            <a:endParaRPr lang="zh-CN" altLang="en-US" sz="1100" dirty="0">
              <a:solidFill>
                <a:schemeClr val="bg1">
                  <a:lumMod val="50000"/>
                </a:schemeClr>
              </a:solidFill>
            </a:endParaRPr>
          </a:p>
        </p:txBody>
      </p:sp>
      <p:sp>
        <p:nvSpPr>
          <p:cNvPr id="11" name="Rectangle 24"/>
          <p:cNvSpPr>
            <a:spLocks noChangeArrowheads="1"/>
          </p:cNvSpPr>
          <p:nvPr/>
        </p:nvSpPr>
        <p:spPr bwMode="auto">
          <a:xfrm>
            <a:off x="8420100" y="2152343"/>
            <a:ext cx="3142957" cy="703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400" b="1" dirty="0">
                <a:solidFill>
                  <a:schemeClr val="tx1">
                    <a:lumMod val="75000"/>
                    <a:lumOff val="25000"/>
                  </a:schemeClr>
                </a:solidFill>
              </a:rPr>
              <a:t>TOPIC HEADER HERE</a:t>
            </a:r>
            <a:endParaRPr lang="zh-CN" altLang="en-US" sz="1400" dirty="0">
              <a:solidFill>
                <a:schemeClr val="tx1">
                  <a:lumMod val="75000"/>
                  <a:lumOff val="25000"/>
                </a:schemeClr>
              </a:solidFill>
            </a:endParaRPr>
          </a:p>
          <a:p>
            <a:pPr>
              <a:lnSpc>
                <a:spcPct val="120000"/>
              </a:lnSpc>
              <a:spcBef>
                <a:spcPts val="300"/>
              </a:spcBef>
            </a:pPr>
            <a:r>
              <a:rPr lang="en-US" altLang="zh-CN" sz="1100" dirty="0">
                <a:solidFill>
                  <a:schemeClr val="bg1">
                    <a:lumMod val="50000"/>
                  </a:schemeClr>
                </a:solidFill>
              </a:rPr>
              <a:t>We have many PowerPoint </a:t>
            </a:r>
            <a:r>
              <a:rPr lang="zh-CN" altLang="en-US" sz="1100" dirty="0">
                <a:solidFill>
                  <a:schemeClr val="bg1">
                    <a:lumMod val="50000"/>
                  </a:schemeClr>
                </a:solidFill>
              </a:rPr>
              <a:t>templates</a:t>
            </a:r>
            <a:r>
              <a:rPr lang="en-US" altLang="zh-CN" sz="1100" dirty="0">
                <a:solidFill>
                  <a:schemeClr val="bg1">
                    <a:lumMod val="50000"/>
                  </a:schemeClr>
                </a:solidFill>
              </a:rPr>
              <a:t> that has been specifically designed.</a:t>
            </a:r>
            <a:endParaRPr lang="zh-CN" altLang="en-US" sz="1100" dirty="0">
              <a:solidFill>
                <a:schemeClr val="bg1">
                  <a:lumMod val="5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lock Arc 5"/>
          <p:cNvSpPr/>
          <p:nvPr/>
        </p:nvSpPr>
        <p:spPr>
          <a:xfrm>
            <a:off x="1520890" y="1863725"/>
            <a:ext cx="1622360" cy="1622360"/>
          </a:xfrm>
          <a:prstGeom prst="blockArc">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prstClr val="black"/>
              </a:solidFill>
              <a:cs typeface="+mn-ea"/>
              <a:sym typeface="+mn-lt"/>
            </a:endParaRPr>
          </a:p>
        </p:txBody>
      </p:sp>
      <p:sp>
        <p:nvSpPr>
          <p:cNvPr id="3" name="Block Arc 26"/>
          <p:cNvSpPr/>
          <p:nvPr/>
        </p:nvSpPr>
        <p:spPr>
          <a:xfrm flipV="1">
            <a:off x="2743200" y="1863725"/>
            <a:ext cx="1622360" cy="1622360"/>
          </a:xfrm>
          <a:prstGeom prst="blockArc">
            <a:avLst/>
          </a:prstGeom>
          <a:solidFill>
            <a:schemeClr val="accent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prstClr val="black"/>
              </a:solidFill>
              <a:cs typeface="+mn-ea"/>
              <a:sym typeface="+mn-lt"/>
            </a:endParaRPr>
          </a:p>
        </p:txBody>
      </p:sp>
      <p:sp>
        <p:nvSpPr>
          <p:cNvPr id="4" name="Block Arc 27"/>
          <p:cNvSpPr/>
          <p:nvPr/>
        </p:nvSpPr>
        <p:spPr>
          <a:xfrm>
            <a:off x="3965510" y="1863725"/>
            <a:ext cx="1622360" cy="1622360"/>
          </a:xfrm>
          <a:prstGeom prst="blockArc">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sp>
        <p:nvSpPr>
          <p:cNvPr id="5" name="Block Arc 28"/>
          <p:cNvSpPr/>
          <p:nvPr/>
        </p:nvSpPr>
        <p:spPr>
          <a:xfrm flipV="1">
            <a:off x="5187820" y="1863725"/>
            <a:ext cx="1622360" cy="1622360"/>
          </a:xfrm>
          <a:prstGeom prst="blockArc">
            <a:avLst/>
          </a:prstGeom>
          <a:solidFill>
            <a:schemeClr val="accent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sp>
        <p:nvSpPr>
          <p:cNvPr id="6" name="Block Arc 29"/>
          <p:cNvSpPr/>
          <p:nvPr/>
        </p:nvSpPr>
        <p:spPr>
          <a:xfrm>
            <a:off x="6410130" y="1863725"/>
            <a:ext cx="1622360" cy="1622360"/>
          </a:xfrm>
          <a:prstGeom prst="blockArc">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sp>
        <p:nvSpPr>
          <p:cNvPr id="7" name="Block Arc 30"/>
          <p:cNvSpPr/>
          <p:nvPr/>
        </p:nvSpPr>
        <p:spPr>
          <a:xfrm flipV="1">
            <a:off x="7632440" y="1863725"/>
            <a:ext cx="1622360" cy="1622360"/>
          </a:xfrm>
          <a:prstGeom prst="blockArc">
            <a:avLst/>
          </a:prstGeom>
          <a:solidFill>
            <a:schemeClr val="accent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sp>
        <p:nvSpPr>
          <p:cNvPr id="8" name="Block Arc 32"/>
          <p:cNvSpPr/>
          <p:nvPr/>
        </p:nvSpPr>
        <p:spPr>
          <a:xfrm>
            <a:off x="8854750" y="1863725"/>
            <a:ext cx="1622360" cy="1622360"/>
          </a:xfrm>
          <a:prstGeom prst="blockArc">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grpSp>
        <p:nvGrpSpPr>
          <p:cNvPr id="9" name="Group 22"/>
          <p:cNvGrpSpPr/>
          <p:nvPr/>
        </p:nvGrpSpPr>
        <p:grpSpPr>
          <a:xfrm>
            <a:off x="1520890" y="2674905"/>
            <a:ext cx="400051" cy="2227295"/>
            <a:chOff x="3041780" y="7737410"/>
            <a:chExt cx="800101" cy="4454590"/>
          </a:xfrm>
          <a:solidFill>
            <a:schemeClr val="accent1"/>
          </a:solidFill>
        </p:grpSpPr>
        <p:sp>
          <p:nvSpPr>
            <p:cNvPr id="10" name="Rectangle 9"/>
            <p:cNvSpPr/>
            <p:nvPr/>
          </p:nvSpPr>
          <p:spPr>
            <a:xfrm>
              <a:off x="3041781" y="7737410"/>
              <a:ext cx="800100" cy="4054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sp>
          <p:nvSpPr>
            <p:cNvPr id="11" name="Oval 12"/>
            <p:cNvSpPr/>
            <p:nvPr/>
          </p:nvSpPr>
          <p:spPr>
            <a:xfrm>
              <a:off x="3041780" y="11391899"/>
              <a:ext cx="800101" cy="8001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prstClr val="black"/>
                </a:solidFill>
                <a:cs typeface="+mn-ea"/>
                <a:sym typeface="+mn-lt"/>
              </a:endParaRPr>
            </a:p>
          </p:txBody>
        </p:sp>
      </p:grpSp>
      <p:sp>
        <p:nvSpPr>
          <p:cNvPr id="12" name="TextBox 14"/>
          <p:cNvSpPr txBox="1"/>
          <p:nvPr/>
        </p:nvSpPr>
        <p:spPr>
          <a:xfrm>
            <a:off x="1956537" y="4525188"/>
            <a:ext cx="609462" cy="276999"/>
          </a:xfrm>
          <a:prstGeom prst="rect">
            <a:avLst/>
          </a:prstGeom>
          <a:noFill/>
        </p:spPr>
        <p:txBody>
          <a:bodyPr wrap="none" rtlCol="0">
            <a:spAutoFit/>
          </a:bodyPr>
          <a:lstStyle/>
          <a:p>
            <a:pPr algn="ctr"/>
            <a:r>
              <a:rPr lang="tr-TR" sz="1200" dirty="0">
                <a:solidFill>
                  <a:schemeClr val="tx1">
                    <a:lumMod val="65000"/>
                    <a:lumOff val="35000"/>
                  </a:schemeClr>
                </a:solidFill>
                <a:cs typeface="+mn-ea"/>
                <a:sym typeface="+mn-lt"/>
              </a:rPr>
              <a:t>START</a:t>
            </a:r>
          </a:p>
        </p:txBody>
      </p:sp>
      <p:grpSp>
        <p:nvGrpSpPr>
          <p:cNvPr id="13" name="Group 45"/>
          <p:cNvGrpSpPr/>
          <p:nvPr/>
        </p:nvGrpSpPr>
        <p:grpSpPr>
          <a:xfrm>
            <a:off x="10075250" y="2674905"/>
            <a:ext cx="400051" cy="2227295"/>
            <a:chOff x="3041780" y="7737410"/>
            <a:chExt cx="800101" cy="4454590"/>
          </a:xfrm>
          <a:solidFill>
            <a:schemeClr val="accent1">
              <a:lumMod val="90000"/>
            </a:schemeClr>
          </a:solidFill>
        </p:grpSpPr>
        <p:sp>
          <p:nvSpPr>
            <p:cNvPr id="14" name="Rectangle 46"/>
            <p:cNvSpPr/>
            <p:nvPr/>
          </p:nvSpPr>
          <p:spPr>
            <a:xfrm>
              <a:off x="3041781" y="7737410"/>
              <a:ext cx="800100" cy="40545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sp>
          <p:nvSpPr>
            <p:cNvPr id="15" name="Oval 47"/>
            <p:cNvSpPr/>
            <p:nvPr/>
          </p:nvSpPr>
          <p:spPr>
            <a:xfrm>
              <a:off x="3041780" y="11391899"/>
              <a:ext cx="800101" cy="8001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grpSp>
      <p:sp>
        <p:nvSpPr>
          <p:cNvPr id="16" name="TextBox 49"/>
          <p:cNvSpPr txBox="1"/>
          <p:nvPr/>
        </p:nvSpPr>
        <p:spPr>
          <a:xfrm>
            <a:off x="9530552" y="4525188"/>
            <a:ext cx="479618" cy="276999"/>
          </a:xfrm>
          <a:prstGeom prst="rect">
            <a:avLst/>
          </a:prstGeom>
          <a:noFill/>
        </p:spPr>
        <p:txBody>
          <a:bodyPr wrap="none" rtlCol="0">
            <a:spAutoFit/>
          </a:bodyPr>
          <a:lstStyle/>
          <a:p>
            <a:pPr algn="ctr"/>
            <a:r>
              <a:rPr lang="tr-TR" sz="1200" dirty="0">
                <a:solidFill>
                  <a:schemeClr val="tx1">
                    <a:lumMod val="65000"/>
                    <a:lumOff val="35000"/>
                  </a:schemeClr>
                </a:solidFill>
                <a:cs typeface="+mn-ea"/>
                <a:sym typeface="+mn-lt"/>
              </a:rPr>
              <a:t>END</a:t>
            </a:r>
          </a:p>
        </p:txBody>
      </p:sp>
      <p:sp>
        <p:nvSpPr>
          <p:cNvPr id="17" name="TextBox 24"/>
          <p:cNvSpPr txBox="1"/>
          <p:nvPr/>
        </p:nvSpPr>
        <p:spPr>
          <a:xfrm>
            <a:off x="1945553" y="2884287"/>
            <a:ext cx="809837" cy="246221"/>
          </a:xfrm>
          <a:prstGeom prst="rect">
            <a:avLst/>
          </a:prstGeom>
          <a:noFill/>
        </p:spPr>
        <p:txBody>
          <a:bodyPr wrap="none" rtlCol="0">
            <a:spAutoFit/>
          </a:bodyPr>
          <a:lstStyle/>
          <a:p>
            <a:pPr algn="ctr"/>
            <a:r>
              <a:rPr lang="tr-TR" sz="1000" b="1" dirty="0">
                <a:solidFill>
                  <a:schemeClr val="tx1">
                    <a:lumMod val="65000"/>
                    <a:lumOff val="35000"/>
                  </a:schemeClr>
                </a:solidFill>
                <a:cs typeface="+mn-ea"/>
                <a:sym typeface="+mn-lt"/>
              </a:rPr>
              <a:t>PIE CHART</a:t>
            </a:r>
          </a:p>
        </p:txBody>
      </p:sp>
      <p:sp>
        <p:nvSpPr>
          <p:cNvPr id="18" name="TextBox 51"/>
          <p:cNvSpPr txBox="1"/>
          <p:nvPr/>
        </p:nvSpPr>
        <p:spPr>
          <a:xfrm>
            <a:off x="3250348" y="2212781"/>
            <a:ext cx="606256" cy="246221"/>
          </a:xfrm>
          <a:prstGeom prst="rect">
            <a:avLst/>
          </a:prstGeom>
          <a:noFill/>
        </p:spPr>
        <p:txBody>
          <a:bodyPr wrap="none" rtlCol="0">
            <a:spAutoFit/>
          </a:bodyPr>
          <a:lstStyle/>
          <a:p>
            <a:pPr algn="ctr"/>
            <a:r>
              <a:rPr lang="tr-TR" sz="1000" b="1" dirty="0">
                <a:solidFill>
                  <a:schemeClr val="tx1">
                    <a:lumMod val="65000"/>
                    <a:lumOff val="35000"/>
                  </a:schemeClr>
                </a:solidFill>
                <a:cs typeface="+mn-ea"/>
                <a:sym typeface="+mn-lt"/>
              </a:rPr>
              <a:t>SHIELD</a:t>
            </a:r>
          </a:p>
        </p:txBody>
      </p:sp>
      <p:sp>
        <p:nvSpPr>
          <p:cNvPr id="19" name="TextBox 52"/>
          <p:cNvSpPr txBox="1"/>
          <p:nvPr/>
        </p:nvSpPr>
        <p:spPr>
          <a:xfrm>
            <a:off x="5588472" y="2212781"/>
            <a:ext cx="821059" cy="246221"/>
          </a:xfrm>
          <a:prstGeom prst="rect">
            <a:avLst/>
          </a:prstGeom>
          <a:noFill/>
        </p:spPr>
        <p:txBody>
          <a:bodyPr wrap="none" rtlCol="0">
            <a:spAutoFit/>
          </a:bodyPr>
          <a:lstStyle/>
          <a:p>
            <a:pPr algn="ctr"/>
            <a:r>
              <a:rPr lang="tr-TR" sz="1000" b="1" dirty="0">
                <a:solidFill>
                  <a:schemeClr val="tx1">
                    <a:lumMod val="65000"/>
                    <a:lumOff val="35000"/>
                  </a:schemeClr>
                </a:solidFill>
                <a:cs typeface="+mn-ea"/>
                <a:sym typeface="+mn-lt"/>
              </a:rPr>
              <a:t>SHOPPING</a:t>
            </a:r>
          </a:p>
        </p:txBody>
      </p:sp>
      <p:sp>
        <p:nvSpPr>
          <p:cNvPr id="20" name="TextBox 53"/>
          <p:cNvSpPr txBox="1"/>
          <p:nvPr/>
        </p:nvSpPr>
        <p:spPr>
          <a:xfrm>
            <a:off x="8132575" y="2212781"/>
            <a:ext cx="583814" cy="246221"/>
          </a:xfrm>
          <a:prstGeom prst="rect">
            <a:avLst/>
          </a:prstGeom>
          <a:noFill/>
        </p:spPr>
        <p:txBody>
          <a:bodyPr wrap="none" rtlCol="0">
            <a:spAutoFit/>
          </a:bodyPr>
          <a:lstStyle/>
          <a:p>
            <a:pPr algn="ctr"/>
            <a:r>
              <a:rPr lang="tr-TR" sz="1000" b="1" dirty="0">
                <a:solidFill>
                  <a:schemeClr val="tx1">
                    <a:lumMod val="65000"/>
                    <a:lumOff val="35000"/>
                  </a:schemeClr>
                </a:solidFill>
                <a:cs typeface="+mn-ea"/>
                <a:sym typeface="+mn-lt"/>
              </a:rPr>
              <a:t>TRUCK</a:t>
            </a:r>
          </a:p>
        </p:txBody>
      </p:sp>
      <p:sp>
        <p:nvSpPr>
          <p:cNvPr id="21" name="TextBox 54"/>
          <p:cNvSpPr txBox="1"/>
          <p:nvPr/>
        </p:nvSpPr>
        <p:spPr>
          <a:xfrm>
            <a:off x="4531169" y="2884287"/>
            <a:ext cx="489236" cy="246221"/>
          </a:xfrm>
          <a:prstGeom prst="rect">
            <a:avLst/>
          </a:prstGeom>
          <a:noFill/>
        </p:spPr>
        <p:txBody>
          <a:bodyPr wrap="none" rtlCol="0">
            <a:spAutoFit/>
          </a:bodyPr>
          <a:lstStyle/>
          <a:p>
            <a:pPr algn="ctr"/>
            <a:r>
              <a:rPr lang="tr-TR" sz="1000" b="1" dirty="0">
                <a:solidFill>
                  <a:schemeClr val="tx1">
                    <a:lumMod val="65000"/>
                    <a:lumOff val="35000"/>
                  </a:schemeClr>
                </a:solidFill>
                <a:cs typeface="+mn-ea"/>
                <a:sym typeface="+mn-lt"/>
              </a:rPr>
              <a:t>SAVE</a:t>
            </a:r>
          </a:p>
        </p:txBody>
      </p:sp>
      <p:sp>
        <p:nvSpPr>
          <p:cNvPr id="22" name="TextBox 62"/>
          <p:cNvSpPr txBox="1"/>
          <p:nvPr/>
        </p:nvSpPr>
        <p:spPr>
          <a:xfrm>
            <a:off x="6967874" y="2884287"/>
            <a:ext cx="492444" cy="246221"/>
          </a:xfrm>
          <a:prstGeom prst="rect">
            <a:avLst/>
          </a:prstGeom>
          <a:noFill/>
        </p:spPr>
        <p:txBody>
          <a:bodyPr wrap="none" rtlCol="0">
            <a:spAutoFit/>
          </a:bodyPr>
          <a:lstStyle/>
          <a:p>
            <a:pPr algn="ctr"/>
            <a:r>
              <a:rPr lang="tr-TR" sz="1000" b="1" dirty="0">
                <a:solidFill>
                  <a:schemeClr val="tx1">
                    <a:lumMod val="65000"/>
                    <a:lumOff val="35000"/>
                  </a:schemeClr>
                </a:solidFill>
                <a:cs typeface="+mn-ea"/>
                <a:sym typeface="+mn-lt"/>
              </a:rPr>
              <a:t>STAR</a:t>
            </a:r>
          </a:p>
        </p:txBody>
      </p:sp>
      <p:sp>
        <p:nvSpPr>
          <p:cNvPr id="23" name="TextBox 63"/>
          <p:cNvSpPr txBox="1"/>
          <p:nvPr/>
        </p:nvSpPr>
        <p:spPr>
          <a:xfrm>
            <a:off x="9413089" y="2884287"/>
            <a:ext cx="502062" cy="246221"/>
          </a:xfrm>
          <a:prstGeom prst="rect">
            <a:avLst/>
          </a:prstGeom>
          <a:noFill/>
        </p:spPr>
        <p:txBody>
          <a:bodyPr wrap="none" rtlCol="0">
            <a:spAutoFit/>
          </a:bodyPr>
          <a:lstStyle/>
          <a:p>
            <a:pPr algn="ctr"/>
            <a:r>
              <a:rPr lang="tr-TR" sz="1000" b="1" dirty="0">
                <a:solidFill>
                  <a:schemeClr val="tx1">
                    <a:lumMod val="65000"/>
                    <a:lumOff val="35000"/>
                  </a:schemeClr>
                </a:solidFill>
                <a:cs typeface="+mn-ea"/>
                <a:sym typeface="+mn-lt"/>
              </a:rPr>
              <a:t>TAGS</a:t>
            </a:r>
          </a:p>
        </p:txBody>
      </p:sp>
      <p:sp>
        <p:nvSpPr>
          <p:cNvPr id="24" name="Oval 1"/>
          <p:cNvSpPr/>
          <p:nvPr/>
        </p:nvSpPr>
        <p:spPr>
          <a:xfrm>
            <a:off x="1634599" y="4555995"/>
            <a:ext cx="171451" cy="1714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sp>
        <p:nvSpPr>
          <p:cNvPr id="25" name="Oval 37"/>
          <p:cNvSpPr/>
          <p:nvPr/>
        </p:nvSpPr>
        <p:spPr>
          <a:xfrm>
            <a:off x="10189549" y="4555995"/>
            <a:ext cx="171451" cy="1714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prstClr val="black"/>
              </a:solidFill>
              <a:cs typeface="+mn-ea"/>
              <a:sym typeface="+mn-lt"/>
            </a:endParaRPr>
          </a:p>
        </p:txBody>
      </p:sp>
      <p:sp>
        <p:nvSpPr>
          <p:cNvPr id="26" name="Freeform 19"/>
          <p:cNvSpPr>
            <a:spLocks noEditPoints="1"/>
          </p:cNvSpPr>
          <p:nvPr/>
        </p:nvSpPr>
        <p:spPr bwMode="auto">
          <a:xfrm>
            <a:off x="3447373" y="2520027"/>
            <a:ext cx="241865" cy="241865"/>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0 h 85"/>
              <a:gd name="T16" fmla="*/ 20 w 85"/>
              <a:gd name="T17" fmla="*/ 60 h 85"/>
              <a:gd name="T18" fmla="*/ 20 w 85"/>
              <a:gd name="T19" fmla="*/ 68 h 85"/>
              <a:gd name="T20" fmla="*/ 27 w 85"/>
              <a:gd name="T21" fmla="*/ 68 h 85"/>
              <a:gd name="T22" fmla="*/ 27 w 85"/>
              <a:gd name="T23" fmla="*/ 60 h 85"/>
              <a:gd name="T24" fmla="*/ 30 w 85"/>
              <a:gd name="T25" fmla="*/ 60 h 85"/>
              <a:gd name="T26" fmla="*/ 30 w 85"/>
              <a:gd name="T27" fmla="*/ 57 h 85"/>
              <a:gd name="T28" fmla="*/ 54 w 85"/>
              <a:gd name="T29" fmla="*/ 57 h 85"/>
              <a:gd name="T30" fmla="*/ 54 w 85"/>
              <a:gd name="T31" fmla="*/ 60 h 85"/>
              <a:gd name="T32" fmla="*/ 57 w 85"/>
              <a:gd name="T33" fmla="*/ 60 h 85"/>
              <a:gd name="T34" fmla="*/ 57 w 85"/>
              <a:gd name="T35" fmla="*/ 68 h 85"/>
              <a:gd name="T36" fmla="*/ 63 w 85"/>
              <a:gd name="T37" fmla="*/ 68 h 85"/>
              <a:gd name="T38" fmla="*/ 63 w 85"/>
              <a:gd name="T39" fmla="*/ 60 h 85"/>
              <a:gd name="T40" fmla="*/ 66 w 85"/>
              <a:gd name="T41" fmla="*/ 60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accent1">
              <a:lumMod val="90000"/>
            </a:schemeClr>
          </a:solidFill>
          <a:ln>
            <a:noFill/>
          </a:ln>
        </p:spPr>
        <p:txBody>
          <a:bodyPr vert="horz" wrap="square" lIns="45720" tIns="22860" rIns="45720" bIns="22860" numCol="1" anchor="t" anchorCtr="0" compatLnSpc="1"/>
          <a:lstStyle/>
          <a:p>
            <a:endParaRPr lang="zh-CN" altLang="en-US">
              <a:solidFill>
                <a:prstClr val="black"/>
              </a:solidFill>
            </a:endParaRPr>
          </a:p>
        </p:txBody>
      </p:sp>
      <p:sp>
        <p:nvSpPr>
          <p:cNvPr id="27" name="Freeform 28"/>
          <p:cNvSpPr>
            <a:spLocks noEditPoints="1"/>
          </p:cNvSpPr>
          <p:nvPr/>
        </p:nvSpPr>
        <p:spPr bwMode="auto">
          <a:xfrm>
            <a:off x="4664727" y="2482725"/>
            <a:ext cx="267134" cy="279167"/>
          </a:xfrm>
          <a:custGeom>
            <a:avLst/>
            <a:gdLst>
              <a:gd name="T0" fmla="*/ 81 w 94"/>
              <a:gd name="T1" fmla="*/ 57 h 98"/>
              <a:gd name="T2" fmla="*/ 81 w 94"/>
              <a:gd name="T3" fmla="*/ 95 h 98"/>
              <a:gd name="T4" fmla="*/ 81 w 94"/>
              <a:gd name="T5" fmla="*/ 98 h 98"/>
              <a:gd name="T6" fmla="*/ 78 w 94"/>
              <a:gd name="T7" fmla="*/ 98 h 98"/>
              <a:gd name="T8" fmla="*/ 67 w 94"/>
              <a:gd name="T9" fmla="*/ 98 h 98"/>
              <a:gd name="T10" fmla="*/ 67 w 94"/>
              <a:gd name="T11" fmla="*/ 68 h 98"/>
              <a:gd name="T12" fmla="*/ 62 w 94"/>
              <a:gd name="T13" fmla="*/ 64 h 98"/>
              <a:gd name="T14" fmla="*/ 49 w 94"/>
              <a:gd name="T15" fmla="*/ 64 h 98"/>
              <a:gd name="T16" fmla="*/ 45 w 94"/>
              <a:gd name="T17" fmla="*/ 68 h 98"/>
              <a:gd name="T18" fmla="*/ 45 w 94"/>
              <a:gd name="T19" fmla="*/ 98 h 98"/>
              <a:gd name="T20" fmla="*/ 15 w 94"/>
              <a:gd name="T21" fmla="*/ 98 h 98"/>
              <a:gd name="T22" fmla="*/ 12 w 94"/>
              <a:gd name="T23" fmla="*/ 98 h 98"/>
              <a:gd name="T24" fmla="*/ 12 w 94"/>
              <a:gd name="T25" fmla="*/ 95 h 98"/>
              <a:gd name="T26" fmla="*/ 12 w 94"/>
              <a:gd name="T27" fmla="*/ 57 h 98"/>
              <a:gd name="T28" fmla="*/ 3 w 94"/>
              <a:gd name="T29" fmla="*/ 57 h 98"/>
              <a:gd name="T30" fmla="*/ 0 w 94"/>
              <a:gd name="T31" fmla="*/ 50 h 98"/>
              <a:gd name="T32" fmla="*/ 44 w 94"/>
              <a:gd name="T33" fmla="*/ 3 h 98"/>
              <a:gd name="T34" fmla="*/ 47 w 94"/>
              <a:gd name="T35" fmla="*/ 0 h 98"/>
              <a:gd name="T36" fmla="*/ 50 w 94"/>
              <a:gd name="T37" fmla="*/ 3 h 98"/>
              <a:gd name="T38" fmla="*/ 94 w 94"/>
              <a:gd name="T39" fmla="*/ 50 h 98"/>
              <a:gd name="T40" fmla="*/ 90 w 94"/>
              <a:gd name="T41" fmla="*/ 57 h 98"/>
              <a:gd name="T42" fmla="*/ 81 w 94"/>
              <a:gd name="T43" fmla="*/ 57 h 98"/>
              <a:gd name="T44" fmla="*/ 74 w 94"/>
              <a:gd name="T45" fmla="*/ 8 h 98"/>
              <a:gd name="T46" fmla="*/ 77 w 94"/>
              <a:gd name="T47" fmla="*/ 8 h 98"/>
              <a:gd name="T48" fmla="*/ 77 w 94"/>
              <a:gd name="T49" fmla="*/ 2 h 98"/>
              <a:gd name="T50" fmla="*/ 61 w 94"/>
              <a:gd name="T51" fmla="*/ 2 h 98"/>
              <a:gd name="T52" fmla="*/ 61 w 94"/>
              <a:gd name="T53" fmla="*/ 8 h 98"/>
              <a:gd name="T54" fmla="*/ 64 w 94"/>
              <a:gd name="T55" fmla="*/ 8 h 98"/>
              <a:gd name="T56" fmla="*/ 64 w 94"/>
              <a:gd name="T57" fmla="*/ 13 h 98"/>
              <a:gd name="T58" fmla="*/ 74 w 94"/>
              <a:gd name="T59" fmla="*/ 25 h 98"/>
              <a:gd name="T60" fmla="*/ 74 w 94"/>
              <a:gd name="T61" fmla="*/ 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98">
                <a:moveTo>
                  <a:pt x="81" y="57"/>
                </a:moveTo>
                <a:cubicBezTo>
                  <a:pt x="81" y="95"/>
                  <a:pt x="81" y="95"/>
                  <a:pt x="81" y="95"/>
                </a:cubicBezTo>
                <a:cubicBezTo>
                  <a:pt x="81" y="98"/>
                  <a:pt x="81" y="98"/>
                  <a:pt x="81" y="98"/>
                </a:cubicBezTo>
                <a:cubicBezTo>
                  <a:pt x="78" y="98"/>
                  <a:pt x="78" y="98"/>
                  <a:pt x="78" y="98"/>
                </a:cubicBezTo>
                <a:cubicBezTo>
                  <a:pt x="67" y="98"/>
                  <a:pt x="67" y="98"/>
                  <a:pt x="67" y="98"/>
                </a:cubicBezTo>
                <a:cubicBezTo>
                  <a:pt x="67" y="68"/>
                  <a:pt x="67" y="68"/>
                  <a:pt x="67" y="68"/>
                </a:cubicBezTo>
                <a:cubicBezTo>
                  <a:pt x="67" y="66"/>
                  <a:pt x="65" y="64"/>
                  <a:pt x="62" y="64"/>
                </a:cubicBezTo>
                <a:cubicBezTo>
                  <a:pt x="49" y="64"/>
                  <a:pt x="49" y="64"/>
                  <a:pt x="49" y="64"/>
                </a:cubicBezTo>
                <a:cubicBezTo>
                  <a:pt x="47" y="64"/>
                  <a:pt x="45" y="66"/>
                  <a:pt x="45" y="68"/>
                </a:cubicBezTo>
                <a:cubicBezTo>
                  <a:pt x="45" y="98"/>
                  <a:pt x="45" y="98"/>
                  <a:pt x="45" y="98"/>
                </a:cubicBezTo>
                <a:cubicBezTo>
                  <a:pt x="15" y="98"/>
                  <a:pt x="15" y="98"/>
                  <a:pt x="15" y="98"/>
                </a:cubicBezTo>
                <a:cubicBezTo>
                  <a:pt x="12" y="98"/>
                  <a:pt x="12" y="98"/>
                  <a:pt x="12" y="98"/>
                </a:cubicBezTo>
                <a:cubicBezTo>
                  <a:pt x="12" y="95"/>
                  <a:pt x="12" y="95"/>
                  <a:pt x="12" y="95"/>
                </a:cubicBezTo>
                <a:cubicBezTo>
                  <a:pt x="12" y="57"/>
                  <a:pt x="12" y="57"/>
                  <a:pt x="12" y="57"/>
                </a:cubicBezTo>
                <a:cubicBezTo>
                  <a:pt x="3" y="57"/>
                  <a:pt x="3" y="57"/>
                  <a:pt x="3" y="57"/>
                </a:cubicBezTo>
                <a:cubicBezTo>
                  <a:pt x="0" y="50"/>
                  <a:pt x="0" y="50"/>
                  <a:pt x="0" y="50"/>
                </a:cubicBezTo>
                <a:cubicBezTo>
                  <a:pt x="44" y="3"/>
                  <a:pt x="44" y="3"/>
                  <a:pt x="44" y="3"/>
                </a:cubicBezTo>
                <a:cubicBezTo>
                  <a:pt x="47" y="0"/>
                  <a:pt x="47" y="0"/>
                  <a:pt x="47" y="0"/>
                </a:cubicBezTo>
                <a:cubicBezTo>
                  <a:pt x="50" y="3"/>
                  <a:pt x="50" y="3"/>
                  <a:pt x="50" y="3"/>
                </a:cubicBezTo>
                <a:cubicBezTo>
                  <a:pt x="94" y="50"/>
                  <a:pt x="94" y="50"/>
                  <a:pt x="94" y="50"/>
                </a:cubicBezTo>
                <a:cubicBezTo>
                  <a:pt x="90" y="57"/>
                  <a:pt x="90" y="57"/>
                  <a:pt x="90" y="57"/>
                </a:cubicBezTo>
                <a:cubicBezTo>
                  <a:pt x="81" y="57"/>
                  <a:pt x="81" y="57"/>
                  <a:pt x="81" y="57"/>
                </a:cubicBezTo>
                <a:close/>
                <a:moveTo>
                  <a:pt x="74" y="8"/>
                </a:moveTo>
                <a:cubicBezTo>
                  <a:pt x="77" y="8"/>
                  <a:pt x="77" y="8"/>
                  <a:pt x="77" y="8"/>
                </a:cubicBezTo>
                <a:cubicBezTo>
                  <a:pt x="77" y="2"/>
                  <a:pt x="77" y="2"/>
                  <a:pt x="77" y="2"/>
                </a:cubicBezTo>
                <a:cubicBezTo>
                  <a:pt x="61" y="2"/>
                  <a:pt x="61" y="2"/>
                  <a:pt x="61" y="2"/>
                </a:cubicBezTo>
                <a:cubicBezTo>
                  <a:pt x="61" y="8"/>
                  <a:pt x="61" y="8"/>
                  <a:pt x="61" y="8"/>
                </a:cubicBezTo>
                <a:cubicBezTo>
                  <a:pt x="64" y="8"/>
                  <a:pt x="64" y="8"/>
                  <a:pt x="64" y="8"/>
                </a:cubicBezTo>
                <a:cubicBezTo>
                  <a:pt x="64" y="13"/>
                  <a:pt x="64" y="13"/>
                  <a:pt x="64" y="13"/>
                </a:cubicBezTo>
                <a:cubicBezTo>
                  <a:pt x="74" y="25"/>
                  <a:pt x="74" y="25"/>
                  <a:pt x="74" y="25"/>
                </a:cubicBezTo>
                <a:lnTo>
                  <a:pt x="74" y="8"/>
                </a:lnTo>
                <a:close/>
              </a:path>
            </a:pathLst>
          </a:custGeom>
          <a:solidFill>
            <a:schemeClr val="accent1">
              <a:lumMod val="90000"/>
            </a:schemeClr>
          </a:solidFill>
          <a:ln>
            <a:noFill/>
          </a:ln>
        </p:spPr>
        <p:txBody>
          <a:bodyPr vert="horz" wrap="square" lIns="45720" tIns="22860" rIns="45720" bIns="22860" numCol="1" anchor="t" anchorCtr="0" compatLnSpc="1"/>
          <a:lstStyle/>
          <a:p>
            <a:endParaRPr lang="zh-CN" altLang="en-US">
              <a:solidFill>
                <a:prstClr val="black"/>
              </a:solidFill>
            </a:endParaRPr>
          </a:p>
        </p:txBody>
      </p:sp>
      <p:sp>
        <p:nvSpPr>
          <p:cNvPr id="28" name="Freeform 33"/>
          <p:cNvSpPr>
            <a:spLocks noEditPoints="1"/>
          </p:cNvSpPr>
          <p:nvPr/>
        </p:nvSpPr>
        <p:spPr bwMode="auto">
          <a:xfrm>
            <a:off x="5856011" y="2482725"/>
            <a:ext cx="267134" cy="173276"/>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accent1">
              <a:lumMod val="90000"/>
            </a:schemeClr>
          </a:solidFill>
          <a:ln>
            <a:noFill/>
          </a:ln>
        </p:spPr>
        <p:txBody>
          <a:bodyPr vert="horz" wrap="square" lIns="45720" tIns="22860" rIns="45720" bIns="22860" numCol="1" anchor="t" anchorCtr="0" compatLnSpc="1"/>
          <a:lstStyle/>
          <a:p>
            <a:endParaRPr lang="zh-CN" altLang="en-US">
              <a:solidFill>
                <a:prstClr val="black"/>
              </a:solidFill>
            </a:endParaRPr>
          </a:p>
        </p:txBody>
      </p:sp>
      <p:sp>
        <p:nvSpPr>
          <p:cNvPr id="29" name="Freeform 73"/>
          <p:cNvSpPr>
            <a:spLocks noEditPoints="1"/>
          </p:cNvSpPr>
          <p:nvPr/>
        </p:nvSpPr>
        <p:spPr bwMode="auto">
          <a:xfrm>
            <a:off x="7104504" y="2433991"/>
            <a:ext cx="253898" cy="270744"/>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accent1">
              <a:lumMod val="90000"/>
            </a:schemeClr>
          </a:solidFill>
          <a:ln>
            <a:noFill/>
          </a:ln>
        </p:spPr>
        <p:txBody>
          <a:bodyPr vert="horz" wrap="square" lIns="45720" tIns="22860" rIns="45720" bIns="22860" numCol="1" anchor="t" anchorCtr="0" compatLnSpc="1"/>
          <a:lstStyle/>
          <a:p>
            <a:endParaRPr lang="zh-CN" altLang="en-US">
              <a:solidFill>
                <a:prstClr val="black"/>
              </a:solidFill>
            </a:endParaRPr>
          </a:p>
        </p:txBody>
      </p:sp>
      <p:sp>
        <p:nvSpPr>
          <p:cNvPr id="30" name="Freeform 74"/>
          <p:cNvSpPr>
            <a:spLocks noEditPoints="1"/>
          </p:cNvSpPr>
          <p:nvPr/>
        </p:nvSpPr>
        <p:spPr bwMode="auto">
          <a:xfrm>
            <a:off x="8295370" y="2520027"/>
            <a:ext cx="281574" cy="184106"/>
          </a:xfrm>
          <a:custGeom>
            <a:avLst/>
            <a:gdLst>
              <a:gd name="T0" fmla="*/ 18 w 99"/>
              <a:gd name="T1" fmla="*/ 58 h 65"/>
              <a:gd name="T2" fmla="*/ 53 w 99"/>
              <a:gd name="T3" fmla="*/ 65 h 65"/>
              <a:gd name="T4" fmla="*/ 87 w 99"/>
              <a:gd name="T5" fmla="*/ 57 h 65"/>
              <a:gd name="T6" fmla="*/ 87 w 99"/>
              <a:gd name="T7" fmla="*/ 23 h 65"/>
              <a:gd name="T8" fmla="*/ 53 w 99"/>
              <a:gd name="T9" fmla="*/ 28 h 65"/>
              <a:gd name="T10" fmla="*/ 18 w 99"/>
              <a:gd name="T11" fmla="*/ 23 h 65"/>
              <a:gd name="T12" fmla="*/ 18 w 99"/>
              <a:gd name="T13" fmla="*/ 58 h 65"/>
              <a:gd name="T14" fmla="*/ 99 w 99"/>
              <a:gd name="T15" fmla="*/ 8 h 65"/>
              <a:gd name="T16" fmla="*/ 99 w 99"/>
              <a:gd name="T17" fmla="*/ 17 h 65"/>
              <a:gd name="T18" fmla="*/ 53 w 99"/>
              <a:gd name="T19" fmla="*/ 24 h 65"/>
              <a:gd name="T20" fmla="*/ 7 w 99"/>
              <a:gd name="T21" fmla="*/ 17 h 65"/>
              <a:gd name="T22" fmla="*/ 7 w 99"/>
              <a:gd name="T23" fmla="*/ 34 h 65"/>
              <a:gd name="T24" fmla="*/ 9 w 99"/>
              <a:gd name="T25" fmla="*/ 37 h 65"/>
              <a:gd name="T26" fmla="*/ 5 w 99"/>
              <a:gd name="T27" fmla="*/ 41 h 65"/>
              <a:gd name="T28" fmla="*/ 2 w 99"/>
              <a:gd name="T29" fmla="*/ 37 h 65"/>
              <a:gd name="T30" fmla="*/ 4 w 99"/>
              <a:gd name="T31" fmla="*/ 34 h 65"/>
              <a:gd name="T32" fmla="*/ 4 w 99"/>
              <a:gd name="T33" fmla="*/ 8 h 65"/>
              <a:gd name="T34" fmla="*/ 53 w 99"/>
              <a:gd name="T35" fmla="*/ 0 h 65"/>
              <a:gd name="T36" fmla="*/ 99 w 99"/>
              <a:gd name="T37" fmla="*/ 8 h 65"/>
              <a:gd name="T38" fmla="*/ 8 w 99"/>
              <a:gd name="T39" fmla="*/ 42 h 65"/>
              <a:gd name="T40" fmla="*/ 3 w 99"/>
              <a:gd name="T41" fmla="*/ 42 h 65"/>
              <a:gd name="T42" fmla="*/ 0 w 99"/>
              <a:gd name="T43" fmla="*/ 58 h 65"/>
              <a:gd name="T44" fmla="*/ 2 w 99"/>
              <a:gd name="T45" fmla="*/ 58 h 65"/>
              <a:gd name="T46" fmla="*/ 3 w 99"/>
              <a:gd name="T47" fmla="*/ 56 h 65"/>
              <a:gd name="T48" fmla="*/ 3 w 99"/>
              <a:gd name="T49" fmla="*/ 58 h 65"/>
              <a:gd name="T50" fmla="*/ 6 w 99"/>
              <a:gd name="T51" fmla="*/ 59 h 65"/>
              <a:gd name="T52" fmla="*/ 7 w 99"/>
              <a:gd name="T53" fmla="*/ 57 h 65"/>
              <a:gd name="T54" fmla="*/ 7 w 99"/>
              <a:gd name="T55" fmla="*/ 59 h 65"/>
              <a:gd name="T56" fmla="*/ 8 w 99"/>
              <a:gd name="T57" fmla="*/ 59 h 65"/>
              <a:gd name="T58" fmla="*/ 8 w 99"/>
              <a:gd name="T59" fmla="*/ 51 h 65"/>
              <a:gd name="T60" fmla="*/ 9 w 99"/>
              <a:gd name="T61" fmla="*/ 58 h 65"/>
              <a:gd name="T62" fmla="*/ 11 w 99"/>
              <a:gd name="T63" fmla="*/ 58 h 65"/>
              <a:gd name="T64" fmla="*/ 8 w 99"/>
              <a:gd name="T65" fmla="*/ 4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9" h="65">
                <a:moveTo>
                  <a:pt x="18" y="58"/>
                </a:moveTo>
                <a:cubicBezTo>
                  <a:pt x="30" y="58"/>
                  <a:pt x="42" y="60"/>
                  <a:pt x="53" y="65"/>
                </a:cubicBezTo>
                <a:cubicBezTo>
                  <a:pt x="64" y="60"/>
                  <a:pt x="75" y="57"/>
                  <a:pt x="87" y="57"/>
                </a:cubicBezTo>
                <a:cubicBezTo>
                  <a:pt x="87" y="23"/>
                  <a:pt x="87" y="23"/>
                  <a:pt x="87" y="23"/>
                </a:cubicBezTo>
                <a:cubicBezTo>
                  <a:pt x="53" y="28"/>
                  <a:pt x="53" y="28"/>
                  <a:pt x="53" y="28"/>
                </a:cubicBezTo>
                <a:cubicBezTo>
                  <a:pt x="18" y="23"/>
                  <a:pt x="18" y="23"/>
                  <a:pt x="18" y="23"/>
                </a:cubicBezTo>
                <a:cubicBezTo>
                  <a:pt x="18" y="58"/>
                  <a:pt x="18" y="58"/>
                  <a:pt x="18" y="58"/>
                </a:cubicBezTo>
                <a:close/>
                <a:moveTo>
                  <a:pt x="99" y="8"/>
                </a:moveTo>
                <a:cubicBezTo>
                  <a:pt x="99" y="17"/>
                  <a:pt x="99" y="17"/>
                  <a:pt x="99" y="17"/>
                </a:cubicBezTo>
                <a:cubicBezTo>
                  <a:pt x="53" y="24"/>
                  <a:pt x="53" y="24"/>
                  <a:pt x="53" y="24"/>
                </a:cubicBezTo>
                <a:cubicBezTo>
                  <a:pt x="7" y="17"/>
                  <a:pt x="7" y="17"/>
                  <a:pt x="7" y="17"/>
                </a:cubicBezTo>
                <a:cubicBezTo>
                  <a:pt x="7" y="34"/>
                  <a:pt x="7" y="34"/>
                  <a:pt x="7" y="34"/>
                </a:cubicBezTo>
                <a:cubicBezTo>
                  <a:pt x="8" y="35"/>
                  <a:pt x="9" y="36"/>
                  <a:pt x="9" y="37"/>
                </a:cubicBezTo>
                <a:cubicBezTo>
                  <a:pt x="9" y="39"/>
                  <a:pt x="7" y="41"/>
                  <a:pt x="5" y="41"/>
                </a:cubicBezTo>
                <a:cubicBezTo>
                  <a:pt x="4" y="41"/>
                  <a:pt x="2" y="39"/>
                  <a:pt x="2" y="37"/>
                </a:cubicBezTo>
                <a:cubicBezTo>
                  <a:pt x="2" y="36"/>
                  <a:pt x="3" y="35"/>
                  <a:pt x="4" y="34"/>
                </a:cubicBezTo>
                <a:cubicBezTo>
                  <a:pt x="4" y="25"/>
                  <a:pt x="4" y="17"/>
                  <a:pt x="4" y="8"/>
                </a:cubicBezTo>
                <a:cubicBezTo>
                  <a:pt x="53" y="0"/>
                  <a:pt x="53" y="0"/>
                  <a:pt x="53" y="0"/>
                </a:cubicBezTo>
                <a:cubicBezTo>
                  <a:pt x="99" y="8"/>
                  <a:pt x="99" y="8"/>
                  <a:pt x="99" y="8"/>
                </a:cubicBezTo>
                <a:close/>
                <a:moveTo>
                  <a:pt x="8" y="42"/>
                </a:moveTo>
                <a:cubicBezTo>
                  <a:pt x="6" y="43"/>
                  <a:pt x="5" y="43"/>
                  <a:pt x="3" y="42"/>
                </a:cubicBezTo>
                <a:cubicBezTo>
                  <a:pt x="2" y="47"/>
                  <a:pt x="1" y="52"/>
                  <a:pt x="0" y="58"/>
                </a:cubicBezTo>
                <a:cubicBezTo>
                  <a:pt x="1" y="58"/>
                  <a:pt x="2" y="58"/>
                  <a:pt x="2" y="58"/>
                </a:cubicBezTo>
                <a:cubicBezTo>
                  <a:pt x="3" y="56"/>
                  <a:pt x="3" y="56"/>
                  <a:pt x="3" y="56"/>
                </a:cubicBezTo>
                <a:cubicBezTo>
                  <a:pt x="3" y="58"/>
                  <a:pt x="3" y="58"/>
                  <a:pt x="3" y="58"/>
                </a:cubicBezTo>
                <a:cubicBezTo>
                  <a:pt x="4" y="59"/>
                  <a:pt x="5" y="59"/>
                  <a:pt x="6" y="59"/>
                </a:cubicBezTo>
                <a:cubicBezTo>
                  <a:pt x="7" y="57"/>
                  <a:pt x="7" y="57"/>
                  <a:pt x="7" y="57"/>
                </a:cubicBezTo>
                <a:cubicBezTo>
                  <a:pt x="7" y="59"/>
                  <a:pt x="7" y="59"/>
                  <a:pt x="7" y="59"/>
                </a:cubicBezTo>
                <a:cubicBezTo>
                  <a:pt x="7" y="59"/>
                  <a:pt x="8" y="59"/>
                  <a:pt x="8" y="59"/>
                </a:cubicBezTo>
                <a:cubicBezTo>
                  <a:pt x="8" y="51"/>
                  <a:pt x="8" y="51"/>
                  <a:pt x="8" y="51"/>
                </a:cubicBezTo>
                <a:cubicBezTo>
                  <a:pt x="9" y="58"/>
                  <a:pt x="9" y="58"/>
                  <a:pt x="9" y="58"/>
                </a:cubicBezTo>
                <a:cubicBezTo>
                  <a:pt x="10" y="58"/>
                  <a:pt x="10" y="58"/>
                  <a:pt x="11" y="58"/>
                </a:cubicBezTo>
                <a:cubicBezTo>
                  <a:pt x="10" y="52"/>
                  <a:pt x="9" y="47"/>
                  <a:pt x="8" y="42"/>
                </a:cubicBezTo>
                <a:close/>
              </a:path>
            </a:pathLst>
          </a:custGeom>
          <a:solidFill>
            <a:schemeClr val="accent1">
              <a:lumMod val="90000"/>
            </a:schemeClr>
          </a:solidFill>
          <a:ln>
            <a:noFill/>
          </a:ln>
        </p:spPr>
        <p:txBody>
          <a:bodyPr vert="horz" wrap="square" lIns="45720" tIns="22860" rIns="45720" bIns="22860" numCol="1" anchor="t" anchorCtr="0" compatLnSpc="1"/>
          <a:lstStyle/>
          <a:p>
            <a:endParaRPr lang="zh-CN" altLang="en-US">
              <a:solidFill>
                <a:prstClr val="black"/>
              </a:solidFill>
            </a:endParaRPr>
          </a:p>
        </p:txBody>
      </p:sp>
      <p:sp>
        <p:nvSpPr>
          <p:cNvPr id="31" name="Freeform 75"/>
          <p:cNvSpPr>
            <a:spLocks noEditPoints="1"/>
          </p:cNvSpPr>
          <p:nvPr/>
        </p:nvSpPr>
        <p:spPr bwMode="auto">
          <a:xfrm>
            <a:off x="2210917" y="2520450"/>
            <a:ext cx="264727" cy="250288"/>
          </a:xfrm>
          <a:custGeom>
            <a:avLst/>
            <a:gdLst>
              <a:gd name="T0" fmla="*/ 89 w 93"/>
              <a:gd name="T1" fmla="*/ 0 h 88"/>
              <a:gd name="T2" fmla="*/ 93 w 93"/>
              <a:gd name="T3" fmla="*/ 5 h 88"/>
              <a:gd name="T4" fmla="*/ 93 w 93"/>
              <a:gd name="T5" fmla="*/ 74 h 88"/>
              <a:gd name="T6" fmla="*/ 81 w 93"/>
              <a:gd name="T7" fmla="*/ 74 h 88"/>
              <a:gd name="T8" fmla="*/ 82 w 93"/>
              <a:gd name="T9" fmla="*/ 65 h 88"/>
              <a:gd name="T10" fmla="*/ 84 w 93"/>
              <a:gd name="T11" fmla="*/ 10 h 88"/>
              <a:gd name="T12" fmla="*/ 10 w 93"/>
              <a:gd name="T13" fmla="*/ 65 h 88"/>
              <a:gd name="T14" fmla="*/ 48 w 93"/>
              <a:gd name="T15" fmla="*/ 72 h 88"/>
              <a:gd name="T16" fmla="*/ 5 w 93"/>
              <a:gd name="T17" fmla="*/ 74 h 88"/>
              <a:gd name="T18" fmla="*/ 0 w 93"/>
              <a:gd name="T19" fmla="*/ 69 h 88"/>
              <a:gd name="T20" fmla="*/ 0 w 93"/>
              <a:gd name="T21" fmla="*/ 0 h 88"/>
              <a:gd name="T22" fmla="*/ 64 w 93"/>
              <a:gd name="T23" fmla="*/ 51 h 88"/>
              <a:gd name="T24" fmla="*/ 55 w 93"/>
              <a:gd name="T25" fmla="*/ 71 h 88"/>
              <a:gd name="T26" fmla="*/ 57 w 93"/>
              <a:gd name="T27" fmla="*/ 82 h 88"/>
              <a:gd name="T28" fmla="*/ 64 w 93"/>
              <a:gd name="T29" fmla="*/ 78 h 88"/>
              <a:gd name="T30" fmla="*/ 72 w 93"/>
              <a:gd name="T31" fmla="*/ 84 h 88"/>
              <a:gd name="T32" fmla="*/ 74 w 93"/>
              <a:gd name="T33" fmla="*/ 71 h 88"/>
              <a:gd name="T34" fmla="*/ 64 w 93"/>
              <a:gd name="T35" fmla="*/ 51 h 88"/>
              <a:gd name="T36" fmla="*/ 64 w 93"/>
              <a:gd name="T37" fmla="*/ 69 h 88"/>
              <a:gd name="T38" fmla="*/ 64 w 93"/>
              <a:gd name="T39" fmla="*/ 72 h 88"/>
              <a:gd name="T40" fmla="*/ 62 w 93"/>
              <a:gd name="T41" fmla="*/ 55 h 88"/>
              <a:gd name="T42" fmla="*/ 71 w 93"/>
              <a:gd name="T43" fmla="*/ 64 h 88"/>
              <a:gd name="T44" fmla="*/ 62 w 93"/>
              <a:gd name="T45" fmla="*/ 55 h 88"/>
              <a:gd name="T46" fmla="*/ 18 w 93"/>
              <a:gd name="T47" fmla="*/ 46 h 88"/>
              <a:gd name="T48" fmla="*/ 77 w 93"/>
              <a:gd name="T49" fmla="*/ 41 h 88"/>
              <a:gd name="T50" fmla="*/ 47 w 93"/>
              <a:gd name="T51" fmla="*/ 29 h 88"/>
              <a:gd name="T52" fmla="*/ 77 w 93"/>
              <a:gd name="T53" fmla="*/ 34 h 88"/>
              <a:gd name="T54" fmla="*/ 47 w 93"/>
              <a:gd name="T55" fmla="*/ 29 h 88"/>
              <a:gd name="T56" fmla="*/ 47 w 93"/>
              <a:gd name="T57" fmla="*/ 22 h 88"/>
              <a:gd name="T58" fmla="*/ 77 w 93"/>
              <a:gd name="T59" fmla="*/ 17 h 88"/>
              <a:gd name="T60" fmla="*/ 18 w 93"/>
              <a:gd name="T61" fmla="*/ 17 h 88"/>
              <a:gd name="T62" fmla="*/ 40 w 93"/>
              <a:gd name="T63" fmla="*/ 35 h 88"/>
              <a:gd name="T64" fmla="*/ 18 w 93"/>
              <a:gd name="T65" fmla="*/ 1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3" h="88">
                <a:moveTo>
                  <a:pt x="5" y="0"/>
                </a:moveTo>
                <a:cubicBezTo>
                  <a:pt x="89" y="0"/>
                  <a:pt x="89" y="0"/>
                  <a:pt x="89" y="0"/>
                </a:cubicBezTo>
                <a:cubicBezTo>
                  <a:pt x="93" y="0"/>
                  <a:pt x="93" y="0"/>
                  <a:pt x="93" y="0"/>
                </a:cubicBezTo>
                <a:cubicBezTo>
                  <a:pt x="93" y="5"/>
                  <a:pt x="93" y="5"/>
                  <a:pt x="93" y="5"/>
                </a:cubicBezTo>
                <a:cubicBezTo>
                  <a:pt x="93" y="69"/>
                  <a:pt x="93" y="69"/>
                  <a:pt x="93" y="69"/>
                </a:cubicBezTo>
                <a:cubicBezTo>
                  <a:pt x="93" y="74"/>
                  <a:pt x="93" y="74"/>
                  <a:pt x="93" y="74"/>
                </a:cubicBezTo>
                <a:cubicBezTo>
                  <a:pt x="89" y="74"/>
                  <a:pt x="89" y="74"/>
                  <a:pt x="89" y="74"/>
                </a:cubicBezTo>
                <a:cubicBezTo>
                  <a:pt x="81" y="74"/>
                  <a:pt x="81" y="74"/>
                  <a:pt x="81" y="74"/>
                </a:cubicBezTo>
                <a:cubicBezTo>
                  <a:pt x="80" y="72"/>
                  <a:pt x="80" y="72"/>
                  <a:pt x="80" y="72"/>
                </a:cubicBezTo>
                <a:cubicBezTo>
                  <a:pt x="81" y="69"/>
                  <a:pt x="82" y="67"/>
                  <a:pt x="82" y="65"/>
                </a:cubicBezTo>
                <a:cubicBezTo>
                  <a:pt x="84" y="65"/>
                  <a:pt x="84" y="65"/>
                  <a:pt x="84" y="65"/>
                </a:cubicBezTo>
                <a:cubicBezTo>
                  <a:pt x="84" y="10"/>
                  <a:pt x="84" y="10"/>
                  <a:pt x="84" y="10"/>
                </a:cubicBezTo>
                <a:cubicBezTo>
                  <a:pt x="10" y="10"/>
                  <a:pt x="10" y="10"/>
                  <a:pt x="10" y="10"/>
                </a:cubicBezTo>
                <a:cubicBezTo>
                  <a:pt x="10" y="65"/>
                  <a:pt x="10" y="65"/>
                  <a:pt x="10" y="65"/>
                </a:cubicBezTo>
                <a:cubicBezTo>
                  <a:pt x="46" y="65"/>
                  <a:pt x="46" y="65"/>
                  <a:pt x="46" y="65"/>
                </a:cubicBezTo>
                <a:cubicBezTo>
                  <a:pt x="46" y="67"/>
                  <a:pt x="47" y="69"/>
                  <a:pt x="48" y="72"/>
                </a:cubicBezTo>
                <a:cubicBezTo>
                  <a:pt x="47" y="74"/>
                  <a:pt x="47" y="74"/>
                  <a:pt x="47" y="74"/>
                </a:cubicBezTo>
                <a:cubicBezTo>
                  <a:pt x="5" y="74"/>
                  <a:pt x="5" y="74"/>
                  <a:pt x="5" y="74"/>
                </a:cubicBezTo>
                <a:cubicBezTo>
                  <a:pt x="0" y="74"/>
                  <a:pt x="0" y="74"/>
                  <a:pt x="0" y="74"/>
                </a:cubicBezTo>
                <a:cubicBezTo>
                  <a:pt x="0" y="69"/>
                  <a:pt x="0" y="69"/>
                  <a:pt x="0" y="69"/>
                </a:cubicBezTo>
                <a:cubicBezTo>
                  <a:pt x="0" y="5"/>
                  <a:pt x="0" y="5"/>
                  <a:pt x="0" y="5"/>
                </a:cubicBezTo>
                <a:cubicBezTo>
                  <a:pt x="0" y="0"/>
                  <a:pt x="0" y="0"/>
                  <a:pt x="0" y="0"/>
                </a:cubicBezTo>
                <a:cubicBezTo>
                  <a:pt x="5" y="0"/>
                  <a:pt x="5" y="0"/>
                  <a:pt x="5" y="0"/>
                </a:cubicBezTo>
                <a:close/>
                <a:moveTo>
                  <a:pt x="64" y="51"/>
                </a:moveTo>
                <a:cubicBezTo>
                  <a:pt x="57" y="51"/>
                  <a:pt x="52" y="56"/>
                  <a:pt x="52" y="63"/>
                </a:cubicBezTo>
                <a:cubicBezTo>
                  <a:pt x="52" y="66"/>
                  <a:pt x="53" y="69"/>
                  <a:pt x="55" y="71"/>
                </a:cubicBezTo>
                <a:cubicBezTo>
                  <a:pt x="50" y="82"/>
                  <a:pt x="50" y="82"/>
                  <a:pt x="50" y="82"/>
                </a:cubicBezTo>
                <a:cubicBezTo>
                  <a:pt x="57" y="82"/>
                  <a:pt x="57" y="82"/>
                  <a:pt x="57" y="82"/>
                </a:cubicBezTo>
                <a:cubicBezTo>
                  <a:pt x="61" y="86"/>
                  <a:pt x="61" y="86"/>
                  <a:pt x="61" y="86"/>
                </a:cubicBezTo>
                <a:cubicBezTo>
                  <a:pt x="64" y="78"/>
                  <a:pt x="64" y="78"/>
                  <a:pt x="64" y="78"/>
                </a:cubicBezTo>
                <a:cubicBezTo>
                  <a:pt x="68" y="88"/>
                  <a:pt x="68" y="88"/>
                  <a:pt x="68" y="88"/>
                </a:cubicBezTo>
                <a:cubicBezTo>
                  <a:pt x="72" y="84"/>
                  <a:pt x="72" y="84"/>
                  <a:pt x="72" y="84"/>
                </a:cubicBezTo>
                <a:cubicBezTo>
                  <a:pt x="78" y="84"/>
                  <a:pt x="78" y="84"/>
                  <a:pt x="78" y="84"/>
                </a:cubicBezTo>
                <a:cubicBezTo>
                  <a:pt x="74" y="71"/>
                  <a:pt x="74" y="71"/>
                  <a:pt x="74" y="71"/>
                </a:cubicBezTo>
                <a:cubicBezTo>
                  <a:pt x="75" y="69"/>
                  <a:pt x="76" y="66"/>
                  <a:pt x="76" y="63"/>
                </a:cubicBezTo>
                <a:cubicBezTo>
                  <a:pt x="76" y="56"/>
                  <a:pt x="71" y="51"/>
                  <a:pt x="64" y="51"/>
                </a:cubicBezTo>
                <a:close/>
                <a:moveTo>
                  <a:pt x="71" y="67"/>
                </a:moveTo>
                <a:cubicBezTo>
                  <a:pt x="69" y="68"/>
                  <a:pt x="67" y="69"/>
                  <a:pt x="64" y="69"/>
                </a:cubicBezTo>
                <a:cubicBezTo>
                  <a:pt x="62" y="69"/>
                  <a:pt x="59" y="68"/>
                  <a:pt x="57" y="67"/>
                </a:cubicBezTo>
                <a:cubicBezTo>
                  <a:pt x="58" y="69"/>
                  <a:pt x="61" y="72"/>
                  <a:pt x="64" y="72"/>
                </a:cubicBezTo>
                <a:cubicBezTo>
                  <a:pt x="67" y="72"/>
                  <a:pt x="70" y="70"/>
                  <a:pt x="71" y="67"/>
                </a:cubicBezTo>
                <a:close/>
                <a:moveTo>
                  <a:pt x="62" y="55"/>
                </a:moveTo>
                <a:cubicBezTo>
                  <a:pt x="64" y="55"/>
                  <a:pt x="66" y="56"/>
                  <a:pt x="68" y="58"/>
                </a:cubicBezTo>
                <a:cubicBezTo>
                  <a:pt x="70" y="60"/>
                  <a:pt x="71" y="62"/>
                  <a:pt x="71" y="64"/>
                </a:cubicBezTo>
                <a:cubicBezTo>
                  <a:pt x="73" y="62"/>
                  <a:pt x="72" y="58"/>
                  <a:pt x="70" y="56"/>
                </a:cubicBezTo>
                <a:cubicBezTo>
                  <a:pt x="68" y="54"/>
                  <a:pt x="65" y="54"/>
                  <a:pt x="62" y="55"/>
                </a:cubicBezTo>
                <a:close/>
                <a:moveTo>
                  <a:pt x="18" y="41"/>
                </a:moveTo>
                <a:cubicBezTo>
                  <a:pt x="18" y="46"/>
                  <a:pt x="18" y="46"/>
                  <a:pt x="18" y="46"/>
                </a:cubicBezTo>
                <a:cubicBezTo>
                  <a:pt x="77" y="46"/>
                  <a:pt x="77" y="46"/>
                  <a:pt x="77" y="46"/>
                </a:cubicBezTo>
                <a:cubicBezTo>
                  <a:pt x="77" y="41"/>
                  <a:pt x="77" y="41"/>
                  <a:pt x="77" y="41"/>
                </a:cubicBezTo>
                <a:cubicBezTo>
                  <a:pt x="18" y="41"/>
                  <a:pt x="18" y="41"/>
                  <a:pt x="18" y="41"/>
                </a:cubicBezTo>
                <a:close/>
                <a:moveTo>
                  <a:pt x="47" y="29"/>
                </a:moveTo>
                <a:cubicBezTo>
                  <a:pt x="47" y="34"/>
                  <a:pt x="47" y="34"/>
                  <a:pt x="47" y="34"/>
                </a:cubicBezTo>
                <a:cubicBezTo>
                  <a:pt x="77" y="34"/>
                  <a:pt x="77" y="34"/>
                  <a:pt x="77" y="34"/>
                </a:cubicBezTo>
                <a:cubicBezTo>
                  <a:pt x="77" y="29"/>
                  <a:pt x="77" y="29"/>
                  <a:pt x="77" y="29"/>
                </a:cubicBezTo>
                <a:cubicBezTo>
                  <a:pt x="47" y="29"/>
                  <a:pt x="47" y="29"/>
                  <a:pt x="47" y="29"/>
                </a:cubicBezTo>
                <a:close/>
                <a:moveTo>
                  <a:pt x="47" y="17"/>
                </a:moveTo>
                <a:cubicBezTo>
                  <a:pt x="47" y="22"/>
                  <a:pt x="47" y="22"/>
                  <a:pt x="47" y="22"/>
                </a:cubicBezTo>
                <a:cubicBezTo>
                  <a:pt x="77" y="22"/>
                  <a:pt x="77" y="22"/>
                  <a:pt x="77" y="22"/>
                </a:cubicBezTo>
                <a:cubicBezTo>
                  <a:pt x="77" y="17"/>
                  <a:pt x="77" y="17"/>
                  <a:pt x="77" y="17"/>
                </a:cubicBezTo>
                <a:cubicBezTo>
                  <a:pt x="47" y="17"/>
                  <a:pt x="47" y="17"/>
                  <a:pt x="47" y="17"/>
                </a:cubicBezTo>
                <a:close/>
                <a:moveTo>
                  <a:pt x="18" y="17"/>
                </a:moveTo>
                <a:cubicBezTo>
                  <a:pt x="18" y="35"/>
                  <a:pt x="18" y="35"/>
                  <a:pt x="18" y="35"/>
                </a:cubicBezTo>
                <a:cubicBezTo>
                  <a:pt x="40" y="35"/>
                  <a:pt x="40" y="35"/>
                  <a:pt x="40" y="35"/>
                </a:cubicBezTo>
                <a:cubicBezTo>
                  <a:pt x="40" y="17"/>
                  <a:pt x="40" y="17"/>
                  <a:pt x="40" y="17"/>
                </a:cubicBezTo>
                <a:lnTo>
                  <a:pt x="18" y="17"/>
                </a:lnTo>
                <a:close/>
              </a:path>
            </a:pathLst>
          </a:custGeom>
          <a:solidFill>
            <a:schemeClr val="accent1">
              <a:lumMod val="90000"/>
            </a:schemeClr>
          </a:solidFill>
          <a:ln>
            <a:noFill/>
          </a:ln>
        </p:spPr>
        <p:txBody>
          <a:bodyPr vert="horz" wrap="square" lIns="45720" tIns="22860" rIns="45720" bIns="22860" numCol="1" anchor="t" anchorCtr="0" compatLnSpc="1"/>
          <a:lstStyle/>
          <a:p>
            <a:endParaRPr lang="zh-CN" altLang="en-US">
              <a:solidFill>
                <a:prstClr val="black"/>
              </a:solidFill>
            </a:endParaRPr>
          </a:p>
        </p:txBody>
      </p:sp>
      <p:sp>
        <p:nvSpPr>
          <p:cNvPr id="32" name="Freeform 105"/>
          <p:cNvSpPr>
            <a:spLocks noEditPoints="1"/>
          </p:cNvSpPr>
          <p:nvPr/>
        </p:nvSpPr>
        <p:spPr bwMode="auto">
          <a:xfrm>
            <a:off x="9575702" y="2439406"/>
            <a:ext cx="219002" cy="264727"/>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1">
              <a:lumMod val="90000"/>
            </a:schemeClr>
          </a:solidFill>
          <a:ln>
            <a:noFill/>
          </a:ln>
        </p:spPr>
        <p:txBody>
          <a:bodyPr vert="horz" wrap="square" lIns="45720" tIns="22860" rIns="45720" bIns="22860" numCol="1" anchor="t" anchorCtr="0" compatLnSpc="1"/>
          <a:lstStyle/>
          <a:p>
            <a:endParaRPr lang="zh-CN" altLang="en-US">
              <a:solidFill>
                <a:prstClr val="black"/>
              </a:solidFill>
            </a:endParaRPr>
          </a:p>
        </p:txBody>
      </p:sp>
      <p:sp>
        <p:nvSpPr>
          <p:cNvPr id="33" name="矩形 32"/>
          <p:cNvSpPr/>
          <p:nvPr/>
        </p:nvSpPr>
        <p:spPr>
          <a:xfrm>
            <a:off x="1593209" y="5415564"/>
            <a:ext cx="8654468" cy="502702"/>
          </a:xfrm>
          <a:prstGeom prst="rect">
            <a:avLst/>
          </a:prstGeom>
        </p:spPr>
        <p:txBody>
          <a:bodyPr wrap="square">
            <a:spAutoFit/>
          </a:bodyPr>
          <a:lstStyle/>
          <a:p>
            <a:pPr>
              <a:lnSpc>
                <a:spcPts val="1600"/>
              </a:lnSpc>
              <a:buClr>
                <a:srgbClr val="E7E6E6">
                  <a:lumMod val="10000"/>
                </a:srgbClr>
              </a:buClr>
            </a:pPr>
            <a:r>
              <a:rPr lang="en-US" altLang="zh-CN" sz="1200" dirty="0">
                <a:solidFill>
                  <a:schemeClr val="tx1">
                    <a:lumMod val="75000"/>
                    <a:lumOff val="25000"/>
                  </a:schemeClr>
                </a:solidFill>
              </a:rPr>
              <a:t>By faith I mean a vision of good one cherishes and the enthusiasm that pushes one to seek its fulfillment regardless of obstacles. By faith I mean a vision of good one cherishes and the enthusiasm that pushes one to</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自定义 338">
      <a:dk1>
        <a:srgbClr val="000000"/>
      </a:dk1>
      <a:lt1>
        <a:srgbClr val="FFFFFF"/>
      </a:lt1>
      <a:dk2>
        <a:srgbClr val="44546A"/>
      </a:dk2>
      <a:lt2>
        <a:srgbClr val="E7E6E6"/>
      </a:lt2>
      <a:accent1>
        <a:srgbClr val="FEC4C5"/>
      </a:accent1>
      <a:accent2>
        <a:srgbClr val="FEC4C5"/>
      </a:accent2>
      <a:accent3>
        <a:srgbClr val="FEC4C5"/>
      </a:accent3>
      <a:accent4>
        <a:srgbClr val="FEC4C5"/>
      </a:accent4>
      <a:accent5>
        <a:srgbClr val="FEC4C5"/>
      </a:accent5>
      <a:accent6>
        <a:srgbClr val="FEC4C5"/>
      </a:accent6>
      <a:hlink>
        <a:srgbClr val="3C3C3C"/>
      </a:hlink>
      <a:folHlink>
        <a:srgbClr val="484848"/>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1504</Words>
  <Application>Microsoft Office PowerPoint</Application>
  <PresentationFormat>宽屏</PresentationFormat>
  <Paragraphs>156</Paragraphs>
  <Slides>19</Slides>
  <Notes>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19</vt:i4>
      </vt:variant>
    </vt:vector>
  </HeadingPairs>
  <TitlesOfParts>
    <vt:vector size="37" baseType="lpstr">
      <vt:lpstr>Century Gothic</vt:lpstr>
      <vt:lpstr>微软雅黑</vt:lpstr>
      <vt:lpstr>Calibri</vt:lpstr>
      <vt:lpstr>DengXian</vt:lpstr>
      <vt:lpstr>方正兰亭黑_GBK</vt:lpstr>
      <vt:lpstr>Open Sans</vt:lpstr>
      <vt:lpstr>华文细黑</vt:lpstr>
      <vt:lpstr>微软雅黑 Light</vt:lpstr>
      <vt:lpstr>思源黑体 CN Normal</vt:lpstr>
      <vt:lpstr>Arial</vt:lpstr>
      <vt:lpstr>Agency FB</vt:lpstr>
      <vt:lpstr>思源黑体 CN Light</vt:lpstr>
      <vt:lpstr>Times New Roman</vt:lpstr>
      <vt:lpstr>FZKaTong-M19S</vt:lpstr>
      <vt:lpstr>STHeiti Light</vt:lpstr>
      <vt:lpstr>Impact</vt:lpstr>
      <vt:lpstr>DengXian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office365</dc:creator>
  <cp:lastModifiedBy>Microsoft</cp:lastModifiedBy>
  <cp:revision>19</cp:revision>
  <dcterms:created xsi:type="dcterms:W3CDTF">2018-04-18T01:50:00Z</dcterms:created>
  <dcterms:modified xsi:type="dcterms:W3CDTF">2018-07-14T14:03:09Z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