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88" r:id="rId2"/>
    <p:sldId id="263" r:id="rId3"/>
    <p:sldId id="264" r:id="rId4"/>
    <p:sldId id="266" r:id="rId5"/>
    <p:sldId id="267" r:id="rId6"/>
    <p:sldId id="346" r:id="rId7"/>
    <p:sldId id="345" r:id="rId8"/>
    <p:sldId id="343" r:id="rId9"/>
    <p:sldId id="34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5D5B"/>
    <a:srgbClr val="DFFDE8"/>
    <a:srgbClr val="CCFCDB"/>
    <a:srgbClr val="ECFEF1"/>
    <a:srgbClr val="E9D9A9"/>
    <a:srgbClr val="DDAE80"/>
    <a:srgbClr val="398A83"/>
    <a:srgbClr val="C92720"/>
    <a:srgbClr val="F73743"/>
    <a:srgbClr val="BEFA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14" autoAdjust="0"/>
    <p:restoredTop sz="96825" autoAdjust="0"/>
  </p:normalViewPr>
  <p:slideViewPr>
    <p:cSldViewPr snapToGrid="0">
      <p:cViewPr varScale="1">
        <p:scale>
          <a:sx n="161" d="100"/>
          <a:sy n="161" d="100"/>
        </p:scale>
        <p:origin x="269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2021/7/19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949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018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328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65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87095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7187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929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  <p:sldLayoutId id="2147483665" r:id="rId5"/>
    <p:sldLayoutId id="2147483652" r:id="rId6"/>
    <p:sldLayoutId id="2147483653" r:id="rId7"/>
    <p:sldLayoutId id="2147483654" r:id="rId8"/>
    <p:sldLayoutId id="2147483663" r:id="rId9"/>
    <p:sldLayoutId id="2147483655" r:id="rId10"/>
    <p:sldLayoutId id="2147483660" r:id="rId11"/>
    <p:sldLayoutId id="2147483661" r:id="rId12"/>
    <p:sldLayoutId id="2147483662" r:id="rId13"/>
    <p:sldLayoutId id="2147483668" r:id="rId14"/>
    <p:sldLayoutId id="2147483656" r:id="rId15"/>
    <p:sldLayoutId id="2147483657" r:id="rId16"/>
    <p:sldLayoutId id="2147483658" r:id="rId17"/>
    <p:sldLayoutId id="2147483667" r:id="rId18"/>
    <p:sldLayoutId id="2147483659" r:id="rId19"/>
    <p:sldLayoutId id="2147483666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3.pn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文本&#10;&#10;描述已自动生成">
            <a:extLst>
              <a:ext uri="{FF2B5EF4-FFF2-40B4-BE49-F238E27FC236}">
                <a16:creationId xmlns:a16="http://schemas.microsoft.com/office/drawing/2014/main" xmlns="" id="{CE6CD8BD-AC96-498D-8971-15CDC6ED47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972" y="648308"/>
            <a:ext cx="4733392" cy="2662532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 descr="图形用户界面, 应用程序&#10;&#10;描述已自动生成">
            <a:extLst>
              <a:ext uri="{FF2B5EF4-FFF2-40B4-BE49-F238E27FC236}">
                <a16:creationId xmlns:a16="http://schemas.microsoft.com/office/drawing/2014/main" xmlns="" id="{41A79E23-C8AC-494C-8CF6-8863C1241A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8" y="648308"/>
            <a:ext cx="4733392" cy="2662532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 descr="图形用户界面, 网站&#10;&#10;描述已自动生成">
            <a:extLst>
              <a:ext uri="{FF2B5EF4-FFF2-40B4-BE49-F238E27FC236}">
                <a16:creationId xmlns:a16="http://schemas.microsoft.com/office/drawing/2014/main" xmlns="" id="{52E32522-E0EF-4346-9455-93BF158207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972" y="3547162"/>
            <a:ext cx="4733392" cy="2662532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 descr="网站&#10;&#10;描述已自动生成">
            <a:extLst>
              <a:ext uri="{FF2B5EF4-FFF2-40B4-BE49-F238E27FC236}">
                <a16:creationId xmlns:a16="http://schemas.microsoft.com/office/drawing/2014/main" xmlns="" id="{C64F0CA5-3F40-4C5F-B01C-FA1BA66101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8" y="3547162"/>
            <a:ext cx="4733392" cy="2662532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9111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E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穿着白色衣服的人&#10;&#10;描述已自动生成">
            <a:extLst>
              <a:ext uri="{FF2B5EF4-FFF2-40B4-BE49-F238E27FC236}">
                <a16:creationId xmlns:a16="http://schemas.microsoft.com/office/drawing/2014/main" xmlns="" id="{8FED2C2B-0A15-4FA9-9B9B-0485FC5AD2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09446">
            <a:off x="8471485" y="-3429507"/>
            <a:ext cx="6858000" cy="6858000"/>
          </a:xfrm>
          <a:prstGeom prst="rect">
            <a:avLst/>
          </a:prstGeom>
          <a:effectLst>
            <a:outerShdw blurRad="50800" dist="254000" dir="1800000" algn="tl" rotWithShape="0">
              <a:prstClr val="black">
                <a:alpha val="7000"/>
              </a:prstClr>
            </a:outerShdw>
            <a:softEdge rad="0"/>
          </a:effectLst>
        </p:spPr>
      </p:pic>
      <p:pic>
        <p:nvPicPr>
          <p:cNvPr id="9" name="图片 8" descr="图片包含 服装, 衬衫, 覆盖, 男人&#10;&#10;描述已自动生成">
            <a:extLst>
              <a:ext uri="{FF2B5EF4-FFF2-40B4-BE49-F238E27FC236}">
                <a16:creationId xmlns:a16="http://schemas.microsoft.com/office/drawing/2014/main" xmlns="" id="{A3F9A8A4-768F-4316-95F3-65EC56814C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84357">
            <a:off x="3169274" y="-2525618"/>
            <a:ext cx="5853452" cy="4318120"/>
          </a:xfrm>
          <a:prstGeom prst="rect">
            <a:avLst/>
          </a:prstGeom>
          <a:effectLst>
            <a:outerShdw blurRad="50800" dist="254000" dir="1800000" algn="tl" rotWithShape="0">
              <a:prstClr val="black">
                <a:alpha val="7000"/>
              </a:prstClr>
            </a:outerShdw>
            <a:softEdge rad="0"/>
          </a:effectLst>
        </p:spPr>
      </p:pic>
      <p:pic>
        <p:nvPicPr>
          <p:cNvPr id="11" name="图片 10" descr="蓝色的蛋糕&#10;&#10;中度可信度描述已自动生成">
            <a:extLst>
              <a:ext uri="{FF2B5EF4-FFF2-40B4-BE49-F238E27FC236}">
                <a16:creationId xmlns:a16="http://schemas.microsoft.com/office/drawing/2014/main" xmlns="" id="{9AE1A213-6F90-48C8-B4F0-6126CC54F5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99981">
            <a:off x="-1034972" y="-1780333"/>
            <a:ext cx="4459910" cy="4459910"/>
          </a:xfrm>
          <a:prstGeom prst="rect">
            <a:avLst/>
          </a:prstGeom>
          <a:effectLst>
            <a:outerShdw blurRad="50800" dist="254000" dir="1800000" algn="tl" rotWithShape="0">
              <a:prstClr val="black">
                <a:alpha val="7000"/>
              </a:prstClr>
            </a:outerShdw>
            <a:softEdge rad="0"/>
          </a:effectLst>
        </p:spPr>
      </p:pic>
      <p:pic>
        <p:nvPicPr>
          <p:cNvPr id="15" name="图片 14" descr="人穿着衬衫&#10;&#10;低可信度描述已自动生成">
            <a:extLst>
              <a:ext uri="{FF2B5EF4-FFF2-40B4-BE49-F238E27FC236}">
                <a16:creationId xmlns:a16="http://schemas.microsoft.com/office/drawing/2014/main" xmlns="" id="{B3C68835-7BE8-40F6-8DAF-5F8F760288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464" y="5559457"/>
            <a:ext cx="5504889" cy="5504889"/>
          </a:xfrm>
          <a:prstGeom prst="rect">
            <a:avLst/>
          </a:prstGeom>
          <a:effectLst>
            <a:outerShdw blurRad="50800" dist="254000" dir="1800000" algn="tl" rotWithShape="0">
              <a:prstClr val="black">
                <a:alpha val="7000"/>
              </a:prstClr>
            </a:outerShdw>
            <a:softEdge rad="0"/>
          </a:effectLst>
        </p:spPr>
      </p:pic>
      <p:pic>
        <p:nvPicPr>
          <p:cNvPr id="17" name="图片 16" descr="穿着白色衬衫的男人&#10;&#10;中度可信度描述已自动生成">
            <a:extLst>
              <a:ext uri="{FF2B5EF4-FFF2-40B4-BE49-F238E27FC236}">
                <a16:creationId xmlns:a16="http://schemas.microsoft.com/office/drawing/2014/main" xmlns="" id="{F0F1781E-6C11-402C-B2D2-8CFF41523E6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88887">
            <a:off x="5869228" y="5156531"/>
            <a:ext cx="7689322" cy="7689322"/>
          </a:xfrm>
          <a:prstGeom prst="rect">
            <a:avLst/>
          </a:prstGeom>
          <a:effectLst>
            <a:outerShdw blurRad="50800" dist="254000" dir="1800000" algn="tl" rotWithShape="0">
              <a:prstClr val="black">
                <a:alpha val="7000"/>
              </a:prstClr>
            </a:outerShdw>
            <a:softEdge rad="0"/>
          </a:effectLst>
        </p:spPr>
      </p:pic>
      <p:pic>
        <p:nvPicPr>
          <p:cNvPr id="21" name="图片 20" descr="穿着白色衬衫的男人&#10;&#10;描述已自动生成">
            <a:extLst>
              <a:ext uri="{FF2B5EF4-FFF2-40B4-BE49-F238E27FC236}">
                <a16:creationId xmlns:a16="http://schemas.microsoft.com/office/drawing/2014/main" xmlns="" id="{563D0C35-BF3A-4985-9096-388C113A783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2791">
            <a:off x="-2573693" y="3705241"/>
            <a:ext cx="5562600" cy="6858000"/>
          </a:xfrm>
          <a:prstGeom prst="rect">
            <a:avLst/>
          </a:prstGeom>
          <a:effectLst>
            <a:outerShdw blurRad="50800" dist="254000" dir="1800000" algn="tl" rotWithShape="0">
              <a:prstClr val="black">
                <a:alpha val="7000"/>
              </a:prstClr>
            </a:outerShdw>
            <a:softEdge rad="0"/>
          </a:effectLst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7E59372-B2CC-4BD9-8C43-B7A263C64525}"/>
              </a:ext>
            </a:extLst>
          </p:cNvPr>
          <p:cNvSpPr txBox="1"/>
          <p:nvPr/>
        </p:nvSpPr>
        <p:spPr>
          <a:xfrm>
            <a:off x="2987662" y="2312920"/>
            <a:ext cx="34271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rgbClr val="065D5B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夏季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41A83BF-F73F-4D23-B73C-4D70A81EA602}"/>
              </a:ext>
            </a:extLst>
          </p:cNvPr>
          <p:cNvSpPr txBox="1"/>
          <p:nvPr/>
        </p:nvSpPr>
        <p:spPr>
          <a:xfrm>
            <a:off x="5777235" y="2312920"/>
            <a:ext cx="34271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rgbClr val="065D5B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服饰</a:t>
            </a:r>
          </a:p>
        </p:txBody>
      </p:sp>
      <p:sp>
        <p:nvSpPr>
          <p:cNvPr id="24" name="菱形 23">
            <a:extLst>
              <a:ext uri="{FF2B5EF4-FFF2-40B4-BE49-F238E27FC236}">
                <a16:creationId xmlns:a16="http://schemas.microsoft.com/office/drawing/2014/main" xmlns="" id="{EFAED607-F17A-4958-AC7D-F40AAB6EDDA7}"/>
              </a:ext>
            </a:extLst>
          </p:cNvPr>
          <p:cNvSpPr/>
          <p:nvPr/>
        </p:nvSpPr>
        <p:spPr>
          <a:xfrm>
            <a:off x="6016390" y="2897253"/>
            <a:ext cx="179808" cy="179808"/>
          </a:xfrm>
          <a:prstGeom prst="diamond">
            <a:avLst/>
          </a:prstGeom>
          <a:solidFill>
            <a:srgbClr val="065D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9C4C302-24D6-43CE-8066-9280406C54E2}"/>
              </a:ext>
            </a:extLst>
          </p:cNvPr>
          <p:cNvSpPr txBox="1"/>
          <p:nvPr/>
        </p:nvSpPr>
        <p:spPr>
          <a:xfrm>
            <a:off x="4517049" y="3620528"/>
            <a:ext cx="3157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065D5B"/>
                </a:solidFill>
              </a:rPr>
              <a:t>众</a:t>
            </a:r>
            <a:r>
              <a:rPr lang="en-US" altLang="zh-CN" sz="2000" dirty="0">
                <a:solidFill>
                  <a:srgbClr val="065D5B"/>
                </a:solidFill>
              </a:rPr>
              <a:t>/</a:t>
            </a:r>
            <a:r>
              <a:rPr lang="zh-CN" altLang="en-US" sz="2000" dirty="0">
                <a:solidFill>
                  <a:srgbClr val="065D5B"/>
                </a:solidFill>
              </a:rPr>
              <a:t>多</a:t>
            </a:r>
            <a:r>
              <a:rPr lang="en-US" altLang="zh-CN" sz="2000" dirty="0">
                <a:solidFill>
                  <a:srgbClr val="065D5B"/>
                </a:solidFill>
              </a:rPr>
              <a:t>/</a:t>
            </a:r>
            <a:r>
              <a:rPr lang="zh-CN" altLang="en-US" sz="2000" dirty="0">
                <a:solidFill>
                  <a:srgbClr val="065D5B"/>
                </a:solidFill>
              </a:rPr>
              <a:t>款</a:t>
            </a:r>
            <a:r>
              <a:rPr lang="en-US" altLang="zh-CN" sz="2000" dirty="0">
                <a:solidFill>
                  <a:srgbClr val="065D5B"/>
                </a:solidFill>
              </a:rPr>
              <a:t>/</a:t>
            </a:r>
            <a:r>
              <a:rPr lang="zh-CN" altLang="en-US" sz="2000" dirty="0">
                <a:solidFill>
                  <a:srgbClr val="065D5B"/>
                </a:solidFill>
              </a:rPr>
              <a:t>式</a:t>
            </a:r>
            <a:r>
              <a:rPr lang="en-US" altLang="zh-CN" sz="2000" dirty="0">
                <a:solidFill>
                  <a:srgbClr val="065D5B"/>
                </a:solidFill>
              </a:rPr>
              <a:t>/</a:t>
            </a:r>
            <a:r>
              <a:rPr lang="zh-CN" altLang="en-US" sz="2000" dirty="0">
                <a:solidFill>
                  <a:srgbClr val="065D5B"/>
                </a:solidFill>
              </a:rPr>
              <a:t>上</a:t>
            </a:r>
            <a:r>
              <a:rPr lang="en-US" altLang="zh-CN" sz="2000" dirty="0">
                <a:solidFill>
                  <a:srgbClr val="065D5B"/>
                </a:solidFill>
              </a:rPr>
              <a:t>/</a:t>
            </a:r>
            <a:r>
              <a:rPr lang="zh-CN" altLang="en-US" sz="2000" dirty="0">
                <a:solidFill>
                  <a:srgbClr val="065D5B"/>
                </a:solidFill>
              </a:rPr>
              <a:t>新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49164EC3-DC03-4C9A-9F82-12B4F0DAF654}"/>
              </a:ext>
            </a:extLst>
          </p:cNvPr>
          <p:cNvGrpSpPr/>
          <p:nvPr/>
        </p:nvGrpSpPr>
        <p:grpSpPr>
          <a:xfrm>
            <a:off x="3613130" y="3767948"/>
            <a:ext cx="4901151" cy="100203"/>
            <a:chOff x="3613130" y="3873774"/>
            <a:chExt cx="4901151" cy="100203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707CF1BC-2677-450F-BD1E-AB3A1D4B15BB}"/>
                </a:ext>
              </a:extLst>
            </p:cNvPr>
            <p:cNvSpPr/>
            <p:nvPr/>
          </p:nvSpPr>
          <p:spPr>
            <a:xfrm>
              <a:off x="7740182" y="3873774"/>
              <a:ext cx="774099" cy="100203"/>
            </a:xfrm>
            <a:custGeom>
              <a:avLst/>
              <a:gdLst>
                <a:gd name="connsiteX0" fmla="*/ 0 w 774099"/>
                <a:gd name="connsiteY0" fmla="*/ 73490 h 100203"/>
                <a:gd name="connsiteX1" fmla="*/ 274913 w 774099"/>
                <a:gd name="connsiteY1" fmla="*/ 60230 h 100203"/>
                <a:gd name="connsiteX2" fmla="*/ 347259 w 774099"/>
                <a:gd name="connsiteY2" fmla="*/ 559 h 100203"/>
                <a:gd name="connsiteX3" fmla="*/ 506419 w 774099"/>
                <a:gd name="connsiteY3" fmla="*/ 100010 h 100203"/>
                <a:gd name="connsiteX4" fmla="*/ 564296 w 774099"/>
                <a:gd name="connsiteY4" fmla="*/ 27080 h 100203"/>
                <a:gd name="connsiteX5" fmla="*/ 774099 w 774099"/>
                <a:gd name="connsiteY5" fmla="*/ 73490 h 100203"/>
                <a:gd name="connsiteX6" fmla="*/ 774099 w 774099"/>
                <a:gd name="connsiteY6" fmla="*/ 73490 h 10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4099" h="100203" extrusionOk="0">
                  <a:moveTo>
                    <a:pt x="0" y="73490"/>
                  </a:moveTo>
                  <a:cubicBezTo>
                    <a:pt x="107276" y="67932"/>
                    <a:pt x="213373" y="73760"/>
                    <a:pt x="274913" y="60230"/>
                  </a:cubicBezTo>
                  <a:cubicBezTo>
                    <a:pt x="343281" y="50284"/>
                    <a:pt x="298922" y="-5761"/>
                    <a:pt x="347259" y="559"/>
                  </a:cubicBezTo>
                  <a:cubicBezTo>
                    <a:pt x="379657" y="13232"/>
                    <a:pt x="469696" y="98632"/>
                    <a:pt x="506419" y="100010"/>
                  </a:cubicBezTo>
                  <a:cubicBezTo>
                    <a:pt x="531251" y="98225"/>
                    <a:pt x="524027" y="33576"/>
                    <a:pt x="564296" y="27080"/>
                  </a:cubicBezTo>
                  <a:cubicBezTo>
                    <a:pt x="608909" y="22660"/>
                    <a:pt x="774099" y="73490"/>
                    <a:pt x="774099" y="73490"/>
                  </a:cubicBezTo>
                  <a:lnTo>
                    <a:pt x="774099" y="73490"/>
                  </a:lnTo>
                </a:path>
              </a:pathLst>
            </a:custGeom>
            <a:noFill/>
            <a:ln>
              <a:solidFill>
                <a:srgbClr val="065D5B"/>
              </a:solidFill>
              <a:extLst>
                <a:ext uri="{C807C97D-BFC1-408E-A445-0C87EB9F89A2}">
                  <ask:lineSketchStyleProps xmlns:ask="http://schemas.microsoft.com/office/drawing/2018/sketchyshapes" xmlns="" sd="1219033472">
                    <a:custGeom>
                      <a:avLst/>
                      <a:gdLst>
                        <a:gd name="connsiteX0" fmla="*/ 0 w 889462"/>
                        <a:gd name="connsiteY0" fmla="*/ 92142 h 125634"/>
                        <a:gd name="connsiteX1" fmla="*/ 315884 w 889462"/>
                        <a:gd name="connsiteY1" fmla="*/ 75517 h 125634"/>
                        <a:gd name="connsiteX2" fmla="*/ 399011 w 889462"/>
                        <a:gd name="connsiteY2" fmla="*/ 702 h 125634"/>
                        <a:gd name="connsiteX3" fmla="*/ 581891 w 889462"/>
                        <a:gd name="connsiteY3" fmla="*/ 125393 h 125634"/>
                        <a:gd name="connsiteX4" fmla="*/ 648393 w 889462"/>
                        <a:gd name="connsiteY4" fmla="*/ 33953 h 125634"/>
                        <a:gd name="connsiteX5" fmla="*/ 889462 w 889462"/>
                        <a:gd name="connsiteY5" fmla="*/ 92142 h 125634"/>
                        <a:gd name="connsiteX6" fmla="*/ 889462 w 889462"/>
                        <a:gd name="connsiteY6" fmla="*/ 92142 h 1256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89462" h="125634">
                          <a:moveTo>
                            <a:pt x="0" y="92142"/>
                          </a:moveTo>
                          <a:cubicBezTo>
                            <a:pt x="125384" y="86600"/>
                            <a:pt x="249382" y="90757"/>
                            <a:pt x="315884" y="75517"/>
                          </a:cubicBezTo>
                          <a:cubicBezTo>
                            <a:pt x="382386" y="60277"/>
                            <a:pt x="354677" y="-7611"/>
                            <a:pt x="399011" y="702"/>
                          </a:cubicBezTo>
                          <a:cubicBezTo>
                            <a:pt x="443346" y="9015"/>
                            <a:pt x="540327" y="119851"/>
                            <a:pt x="581891" y="125393"/>
                          </a:cubicBezTo>
                          <a:cubicBezTo>
                            <a:pt x="623455" y="130935"/>
                            <a:pt x="597131" y="39495"/>
                            <a:pt x="648393" y="33953"/>
                          </a:cubicBezTo>
                          <a:cubicBezTo>
                            <a:pt x="699655" y="28411"/>
                            <a:pt x="889462" y="92142"/>
                            <a:pt x="889462" y="92142"/>
                          </a:cubicBezTo>
                          <a:lnTo>
                            <a:pt x="889462" y="92142"/>
                          </a:lnTo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D4699C4A-7D01-4D0B-93A0-EFC3C8908C79}"/>
                </a:ext>
              </a:extLst>
            </p:cNvPr>
            <p:cNvSpPr/>
            <p:nvPr/>
          </p:nvSpPr>
          <p:spPr>
            <a:xfrm flipH="1">
              <a:off x="3613130" y="3873774"/>
              <a:ext cx="774099" cy="100203"/>
            </a:xfrm>
            <a:custGeom>
              <a:avLst/>
              <a:gdLst>
                <a:gd name="connsiteX0" fmla="*/ 0 w 774099"/>
                <a:gd name="connsiteY0" fmla="*/ 73490 h 100203"/>
                <a:gd name="connsiteX1" fmla="*/ 274913 w 774099"/>
                <a:gd name="connsiteY1" fmla="*/ 60230 h 100203"/>
                <a:gd name="connsiteX2" fmla="*/ 347259 w 774099"/>
                <a:gd name="connsiteY2" fmla="*/ 559 h 100203"/>
                <a:gd name="connsiteX3" fmla="*/ 506419 w 774099"/>
                <a:gd name="connsiteY3" fmla="*/ 100010 h 100203"/>
                <a:gd name="connsiteX4" fmla="*/ 564296 w 774099"/>
                <a:gd name="connsiteY4" fmla="*/ 27080 h 100203"/>
                <a:gd name="connsiteX5" fmla="*/ 774099 w 774099"/>
                <a:gd name="connsiteY5" fmla="*/ 73490 h 100203"/>
                <a:gd name="connsiteX6" fmla="*/ 774099 w 774099"/>
                <a:gd name="connsiteY6" fmla="*/ 73490 h 10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4099" h="100203" extrusionOk="0">
                  <a:moveTo>
                    <a:pt x="0" y="73490"/>
                  </a:moveTo>
                  <a:cubicBezTo>
                    <a:pt x="107276" y="67932"/>
                    <a:pt x="213373" y="73760"/>
                    <a:pt x="274913" y="60230"/>
                  </a:cubicBezTo>
                  <a:cubicBezTo>
                    <a:pt x="343281" y="50284"/>
                    <a:pt x="298922" y="-5761"/>
                    <a:pt x="347259" y="559"/>
                  </a:cubicBezTo>
                  <a:cubicBezTo>
                    <a:pt x="379657" y="13232"/>
                    <a:pt x="469696" y="98632"/>
                    <a:pt x="506419" y="100010"/>
                  </a:cubicBezTo>
                  <a:cubicBezTo>
                    <a:pt x="531251" y="98225"/>
                    <a:pt x="524027" y="33576"/>
                    <a:pt x="564296" y="27080"/>
                  </a:cubicBezTo>
                  <a:cubicBezTo>
                    <a:pt x="608909" y="22660"/>
                    <a:pt x="774099" y="73490"/>
                    <a:pt x="774099" y="73490"/>
                  </a:cubicBezTo>
                  <a:lnTo>
                    <a:pt x="774099" y="73490"/>
                  </a:lnTo>
                </a:path>
              </a:pathLst>
            </a:custGeom>
            <a:noFill/>
            <a:ln>
              <a:solidFill>
                <a:srgbClr val="065D5B"/>
              </a:solidFill>
              <a:extLst>
                <a:ext uri="{C807C97D-BFC1-408E-A445-0C87EB9F89A2}">
                  <ask:lineSketchStyleProps xmlns:ask="http://schemas.microsoft.com/office/drawing/2018/sketchyshapes" xmlns="" sd="1219033472">
                    <a:custGeom>
                      <a:avLst/>
                      <a:gdLst>
                        <a:gd name="connsiteX0" fmla="*/ 0 w 889462"/>
                        <a:gd name="connsiteY0" fmla="*/ 92142 h 125634"/>
                        <a:gd name="connsiteX1" fmla="*/ 315884 w 889462"/>
                        <a:gd name="connsiteY1" fmla="*/ 75517 h 125634"/>
                        <a:gd name="connsiteX2" fmla="*/ 399011 w 889462"/>
                        <a:gd name="connsiteY2" fmla="*/ 702 h 125634"/>
                        <a:gd name="connsiteX3" fmla="*/ 581891 w 889462"/>
                        <a:gd name="connsiteY3" fmla="*/ 125393 h 125634"/>
                        <a:gd name="connsiteX4" fmla="*/ 648393 w 889462"/>
                        <a:gd name="connsiteY4" fmla="*/ 33953 h 125634"/>
                        <a:gd name="connsiteX5" fmla="*/ 889462 w 889462"/>
                        <a:gd name="connsiteY5" fmla="*/ 92142 h 125634"/>
                        <a:gd name="connsiteX6" fmla="*/ 889462 w 889462"/>
                        <a:gd name="connsiteY6" fmla="*/ 92142 h 1256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89462" h="125634">
                          <a:moveTo>
                            <a:pt x="0" y="92142"/>
                          </a:moveTo>
                          <a:cubicBezTo>
                            <a:pt x="125384" y="86600"/>
                            <a:pt x="249382" y="90757"/>
                            <a:pt x="315884" y="75517"/>
                          </a:cubicBezTo>
                          <a:cubicBezTo>
                            <a:pt x="382386" y="60277"/>
                            <a:pt x="354677" y="-7611"/>
                            <a:pt x="399011" y="702"/>
                          </a:cubicBezTo>
                          <a:cubicBezTo>
                            <a:pt x="443346" y="9015"/>
                            <a:pt x="540327" y="119851"/>
                            <a:pt x="581891" y="125393"/>
                          </a:cubicBezTo>
                          <a:cubicBezTo>
                            <a:pt x="623455" y="130935"/>
                            <a:pt x="597131" y="39495"/>
                            <a:pt x="648393" y="33953"/>
                          </a:cubicBezTo>
                          <a:cubicBezTo>
                            <a:pt x="699655" y="28411"/>
                            <a:pt x="889462" y="92142"/>
                            <a:pt x="889462" y="92142"/>
                          </a:cubicBezTo>
                          <a:lnTo>
                            <a:pt x="889462" y="92142"/>
                          </a:lnTo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带形: 上凸 31">
            <a:extLst>
              <a:ext uri="{FF2B5EF4-FFF2-40B4-BE49-F238E27FC236}">
                <a16:creationId xmlns:a16="http://schemas.microsoft.com/office/drawing/2014/main" xmlns="" id="{D90EF7D2-1406-418C-93BB-024212D6BA6A}"/>
              </a:ext>
            </a:extLst>
          </p:cNvPr>
          <p:cNvSpPr/>
          <p:nvPr/>
        </p:nvSpPr>
        <p:spPr>
          <a:xfrm>
            <a:off x="4024085" y="4261758"/>
            <a:ext cx="4143829" cy="539262"/>
          </a:xfrm>
          <a:prstGeom prst="ribbon2">
            <a:avLst>
              <a:gd name="adj1" fmla="val 19099"/>
              <a:gd name="adj2" fmla="val 68915"/>
            </a:avLst>
          </a:prstGeom>
          <a:solidFill>
            <a:srgbClr val="DFFDE8"/>
          </a:solidFill>
          <a:ln>
            <a:solidFill>
              <a:srgbClr val="065D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0D622E49-529E-44D6-8DB4-36792C7ECEE2}"/>
              </a:ext>
            </a:extLst>
          </p:cNvPr>
          <p:cNvSpPr txBox="1"/>
          <p:nvPr/>
        </p:nvSpPr>
        <p:spPr>
          <a:xfrm>
            <a:off x="4849648" y="4282995"/>
            <a:ext cx="2492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065D5B"/>
                </a:solidFill>
              </a:rPr>
              <a:t>全店新品优惠大促</a:t>
            </a:r>
          </a:p>
        </p:txBody>
      </p:sp>
      <p:sp>
        <p:nvSpPr>
          <p:cNvPr id="36" name="iconfont-11121-7448499">
            <a:extLst>
              <a:ext uri="{FF2B5EF4-FFF2-40B4-BE49-F238E27FC236}">
                <a16:creationId xmlns:a16="http://schemas.microsoft.com/office/drawing/2014/main" xmlns="" id="{50923E75-9E7F-470C-B626-B59F64D48435}"/>
              </a:ext>
            </a:extLst>
          </p:cNvPr>
          <p:cNvSpPr/>
          <p:nvPr/>
        </p:nvSpPr>
        <p:spPr>
          <a:xfrm rot="9174348">
            <a:off x="3312246" y="1415579"/>
            <a:ext cx="397739" cy="366628"/>
          </a:xfrm>
          <a:custGeom>
            <a:avLst/>
            <a:gdLst>
              <a:gd name="T0" fmla="*/ 2342 w 12224"/>
              <a:gd name="T1" fmla="*/ 575 h 11268"/>
              <a:gd name="T2" fmla="*/ 235 w 12224"/>
              <a:gd name="T3" fmla="*/ 1273 h 11268"/>
              <a:gd name="T4" fmla="*/ 0 w 12224"/>
              <a:gd name="T5" fmla="*/ 1581 h 11268"/>
              <a:gd name="T6" fmla="*/ 0 w 12224"/>
              <a:gd name="T7" fmla="*/ 4920 h 11268"/>
              <a:gd name="T8" fmla="*/ 405 w 12224"/>
              <a:gd name="T9" fmla="*/ 5229 h 11268"/>
              <a:gd name="T10" fmla="*/ 2880 w 12224"/>
              <a:gd name="T11" fmla="*/ 4813 h 11268"/>
              <a:gd name="T12" fmla="*/ 2475 w 12224"/>
              <a:gd name="T13" fmla="*/ 4504 h 11268"/>
              <a:gd name="T14" fmla="*/ 2475 w 12224"/>
              <a:gd name="T15" fmla="*/ 9303 h 11268"/>
              <a:gd name="T16" fmla="*/ 3224 w 12224"/>
              <a:gd name="T17" fmla="*/ 11089 h 11268"/>
              <a:gd name="T18" fmla="*/ 5033 w 12224"/>
              <a:gd name="T19" fmla="*/ 11096 h 11268"/>
              <a:gd name="T20" fmla="*/ 8057 w 12224"/>
              <a:gd name="T21" fmla="*/ 11096 h 11268"/>
              <a:gd name="T22" fmla="*/ 9881 w 12224"/>
              <a:gd name="T23" fmla="*/ 10432 h 11268"/>
              <a:gd name="T24" fmla="*/ 9899 w 12224"/>
              <a:gd name="T25" fmla="*/ 9819 h 11268"/>
              <a:gd name="T26" fmla="*/ 9899 w 12224"/>
              <a:gd name="T27" fmla="*/ 8597 h 11268"/>
              <a:gd name="T28" fmla="*/ 9899 w 12224"/>
              <a:gd name="T29" fmla="*/ 5565 h 11268"/>
              <a:gd name="T30" fmla="*/ 9899 w 12224"/>
              <a:gd name="T31" fmla="*/ 4504 h 11268"/>
              <a:gd name="T32" fmla="*/ 9494 w 12224"/>
              <a:gd name="T33" fmla="*/ 4812 h 11268"/>
              <a:gd name="T34" fmla="*/ 11819 w 12224"/>
              <a:gd name="T35" fmla="*/ 5175 h 11268"/>
              <a:gd name="T36" fmla="*/ 12224 w 12224"/>
              <a:gd name="T37" fmla="*/ 4867 h 11268"/>
              <a:gd name="T38" fmla="*/ 12224 w 12224"/>
              <a:gd name="T39" fmla="*/ 1368 h 11268"/>
              <a:gd name="T40" fmla="*/ 11989 w 12224"/>
              <a:gd name="T41" fmla="*/ 1059 h 11268"/>
              <a:gd name="T42" fmla="*/ 9131 w 12224"/>
              <a:gd name="T43" fmla="*/ 163 h 11268"/>
              <a:gd name="T44" fmla="*/ 8961 w 12224"/>
              <a:gd name="T45" fmla="*/ 780 h 11268"/>
              <a:gd name="T46" fmla="*/ 11819 w 12224"/>
              <a:gd name="T47" fmla="*/ 1676 h 11268"/>
              <a:gd name="T48" fmla="*/ 11584 w 12224"/>
              <a:gd name="T49" fmla="*/ 1368 h 11268"/>
              <a:gd name="T50" fmla="*/ 11584 w 12224"/>
              <a:gd name="T51" fmla="*/ 4867 h 11268"/>
              <a:gd name="T52" fmla="*/ 11989 w 12224"/>
              <a:gd name="T53" fmla="*/ 4558 h 11268"/>
              <a:gd name="T54" fmla="*/ 9664 w 12224"/>
              <a:gd name="T55" fmla="*/ 4195 h 11268"/>
              <a:gd name="T56" fmla="*/ 9259 w 12224"/>
              <a:gd name="T57" fmla="*/ 4504 h 11268"/>
              <a:gd name="T58" fmla="*/ 9259 w 12224"/>
              <a:gd name="T59" fmla="*/ 10174 h 11268"/>
              <a:gd name="T60" fmla="*/ 8959 w 12224"/>
              <a:gd name="T61" fmla="*/ 10456 h 11268"/>
              <a:gd name="T62" fmla="*/ 3788 w 12224"/>
              <a:gd name="T63" fmla="*/ 10456 h 11268"/>
              <a:gd name="T64" fmla="*/ 3233 w 12224"/>
              <a:gd name="T65" fmla="*/ 10442 h 11268"/>
              <a:gd name="T66" fmla="*/ 3115 w 12224"/>
              <a:gd name="T67" fmla="*/ 9855 h 11268"/>
              <a:gd name="T68" fmla="*/ 3115 w 12224"/>
              <a:gd name="T69" fmla="*/ 4654 h 11268"/>
              <a:gd name="T70" fmla="*/ 3115 w 12224"/>
              <a:gd name="T71" fmla="*/ 4504 h 11268"/>
              <a:gd name="T72" fmla="*/ 2710 w 12224"/>
              <a:gd name="T73" fmla="*/ 4195 h 11268"/>
              <a:gd name="T74" fmla="*/ 235 w 12224"/>
              <a:gd name="T75" fmla="*/ 4611 h 11268"/>
              <a:gd name="T76" fmla="*/ 640 w 12224"/>
              <a:gd name="T77" fmla="*/ 4920 h 11268"/>
              <a:gd name="T78" fmla="*/ 640 w 12224"/>
              <a:gd name="T79" fmla="*/ 1581 h 11268"/>
              <a:gd name="T80" fmla="*/ 405 w 12224"/>
              <a:gd name="T81" fmla="*/ 1890 h 11268"/>
              <a:gd name="T82" fmla="*/ 2512 w 12224"/>
              <a:gd name="T83" fmla="*/ 1192 h 11268"/>
              <a:gd name="T84" fmla="*/ 2342 w 12224"/>
              <a:gd name="T85" fmla="*/ 575 h 11268"/>
              <a:gd name="T86" fmla="*/ 2838 w 12224"/>
              <a:gd name="T87" fmla="*/ 9261 h 11268"/>
              <a:gd name="T88" fmla="*/ 8299 w 12224"/>
              <a:gd name="T89" fmla="*/ 9261 h 11268"/>
              <a:gd name="T90" fmla="*/ 8299 w 12224"/>
              <a:gd name="T91" fmla="*/ 8621 h 11268"/>
              <a:gd name="T92" fmla="*/ 2838 w 12224"/>
              <a:gd name="T93" fmla="*/ 8621 h 11268"/>
              <a:gd name="T94" fmla="*/ 2838 w 12224"/>
              <a:gd name="T95" fmla="*/ 9261 h 11268"/>
              <a:gd name="T96" fmla="*/ 8665 w 12224"/>
              <a:gd name="T97" fmla="*/ 387 h 11268"/>
              <a:gd name="T98" fmla="*/ 6579 w 12224"/>
              <a:gd name="T99" fmla="*/ 2225 h 11268"/>
              <a:gd name="T100" fmla="*/ 3791 w 12224"/>
              <a:gd name="T101" fmla="*/ 1158 h 11268"/>
              <a:gd name="T102" fmla="*/ 3338 w 12224"/>
              <a:gd name="T103" fmla="*/ 1610 h 11268"/>
              <a:gd name="T104" fmla="*/ 6749 w 12224"/>
              <a:gd name="T105" fmla="*/ 2842 h 11268"/>
              <a:gd name="T106" fmla="*/ 9282 w 12224"/>
              <a:gd name="T107" fmla="*/ 557 h 11268"/>
              <a:gd name="T108" fmla="*/ 8665 w 12224"/>
              <a:gd name="T109" fmla="*/ 387 h 11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224" h="11268">
                <a:moveTo>
                  <a:pt x="2342" y="575"/>
                </a:moveTo>
                <a:lnTo>
                  <a:pt x="235" y="1273"/>
                </a:lnTo>
                <a:cubicBezTo>
                  <a:pt x="99" y="1318"/>
                  <a:pt x="0" y="1433"/>
                  <a:pt x="0" y="1581"/>
                </a:cubicBezTo>
                <a:lnTo>
                  <a:pt x="0" y="4920"/>
                </a:lnTo>
                <a:cubicBezTo>
                  <a:pt x="0" y="5144"/>
                  <a:pt x="203" y="5263"/>
                  <a:pt x="405" y="5229"/>
                </a:cubicBezTo>
                <a:lnTo>
                  <a:pt x="2880" y="4813"/>
                </a:lnTo>
                <a:lnTo>
                  <a:pt x="2475" y="4504"/>
                </a:lnTo>
                <a:lnTo>
                  <a:pt x="2475" y="9303"/>
                </a:lnTo>
                <a:cubicBezTo>
                  <a:pt x="2475" y="9934"/>
                  <a:pt x="2314" y="11016"/>
                  <a:pt x="3224" y="11089"/>
                </a:cubicBezTo>
                <a:cubicBezTo>
                  <a:pt x="3820" y="11137"/>
                  <a:pt x="4435" y="11096"/>
                  <a:pt x="5033" y="11096"/>
                </a:cubicBezTo>
                <a:lnTo>
                  <a:pt x="8057" y="11096"/>
                </a:lnTo>
                <a:cubicBezTo>
                  <a:pt x="8707" y="11096"/>
                  <a:pt x="9675" y="11268"/>
                  <a:pt x="9881" y="10432"/>
                </a:cubicBezTo>
                <a:cubicBezTo>
                  <a:pt x="9928" y="10242"/>
                  <a:pt x="9899" y="10012"/>
                  <a:pt x="9899" y="9819"/>
                </a:cubicBezTo>
                <a:lnTo>
                  <a:pt x="9899" y="8597"/>
                </a:lnTo>
                <a:lnTo>
                  <a:pt x="9899" y="5565"/>
                </a:lnTo>
                <a:lnTo>
                  <a:pt x="9899" y="4504"/>
                </a:lnTo>
                <a:cubicBezTo>
                  <a:pt x="9764" y="4607"/>
                  <a:pt x="9629" y="4710"/>
                  <a:pt x="9494" y="4812"/>
                </a:cubicBezTo>
                <a:lnTo>
                  <a:pt x="11819" y="5175"/>
                </a:lnTo>
                <a:cubicBezTo>
                  <a:pt x="12021" y="5207"/>
                  <a:pt x="12224" y="5092"/>
                  <a:pt x="12224" y="4867"/>
                </a:cubicBezTo>
                <a:lnTo>
                  <a:pt x="12224" y="1368"/>
                </a:lnTo>
                <a:cubicBezTo>
                  <a:pt x="12224" y="1222"/>
                  <a:pt x="12126" y="1102"/>
                  <a:pt x="11989" y="1059"/>
                </a:cubicBezTo>
                <a:lnTo>
                  <a:pt x="9131" y="163"/>
                </a:lnTo>
                <a:cubicBezTo>
                  <a:pt x="8736" y="40"/>
                  <a:pt x="8568" y="657"/>
                  <a:pt x="8961" y="780"/>
                </a:cubicBezTo>
                <a:lnTo>
                  <a:pt x="11819" y="1676"/>
                </a:lnTo>
                <a:cubicBezTo>
                  <a:pt x="11741" y="1574"/>
                  <a:pt x="11663" y="1471"/>
                  <a:pt x="11584" y="1368"/>
                </a:cubicBezTo>
                <a:lnTo>
                  <a:pt x="11584" y="4867"/>
                </a:lnTo>
                <a:cubicBezTo>
                  <a:pt x="11719" y="4764"/>
                  <a:pt x="11854" y="4661"/>
                  <a:pt x="11989" y="4558"/>
                </a:cubicBezTo>
                <a:lnTo>
                  <a:pt x="9664" y="4195"/>
                </a:lnTo>
                <a:cubicBezTo>
                  <a:pt x="9462" y="4164"/>
                  <a:pt x="9259" y="4278"/>
                  <a:pt x="9259" y="4504"/>
                </a:cubicBezTo>
                <a:lnTo>
                  <a:pt x="9259" y="10174"/>
                </a:lnTo>
                <a:cubicBezTo>
                  <a:pt x="9259" y="10374"/>
                  <a:pt x="9150" y="10456"/>
                  <a:pt x="8959" y="10456"/>
                </a:cubicBezTo>
                <a:lnTo>
                  <a:pt x="3788" y="10456"/>
                </a:lnTo>
                <a:cubicBezTo>
                  <a:pt x="3634" y="10456"/>
                  <a:pt x="3383" y="10506"/>
                  <a:pt x="3233" y="10442"/>
                </a:cubicBezTo>
                <a:cubicBezTo>
                  <a:pt x="3052" y="10366"/>
                  <a:pt x="3115" y="10007"/>
                  <a:pt x="3115" y="9855"/>
                </a:cubicBezTo>
                <a:lnTo>
                  <a:pt x="3115" y="4654"/>
                </a:lnTo>
                <a:lnTo>
                  <a:pt x="3115" y="4504"/>
                </a:lnTo>
                <a:cubicBezTo>
                  <a:pt x="3115" y="4280"/>
                  <a:pt x="2912" y="4161"/>
                  <a:pt x="2710" y="4195"/>
                </a:cubicBezTo>
                <a:lnTo>
                  <a:pt x="235" y="4611"/>
                </a:lnTo>
                <a:lnTo>
                  <a:pt x="640" y="4920"/>
                </a:lnTo>
                <a:lnTo>
                  <a:pt x="640" y="1581"/>
                </a:lnTo>
                <a:lnTo>
                  <a:pt x="405" y="1890"/>
                </a:lnTo>
                <a:lnTo>
                  <a:pt x="2512" y="1192"/>
                </a:lnTo>
                <a:cubicBezTo>
                  <a:pt x="2902" y="1063"/>
                  <a:pt x="2735" y="445"/>
                  <a:pt x="2342" y="575"/>
                </a:cubicBezTo>
                <a:close/>
                <a:moveTo>
                  <a:pt x="2838" y="9261"/>
                </a:moveTo>
                <a:lnTo>
                  <a:pt x="8299" y="9261"/>
                </a:lnTo>
                <a:cubicBezTo>
                  <a:pt x="8712" y="9261"/>
                  <a:pt x="8712" y="8621"/>
                  <a:pt x="8299" y="8621"/>
                </a:cubicBezTo>
                <a:lnTo>
                  <a:pt x="2838" y="8621"/>
                </a:lnTo>
                <a:cubicBezTo>
                  <a:pt x="2425" y="8621"/>
                  <a:pt x="2425" y="9261"/>
                  <a:pt x="2838" y="9261"/>
                </a:cubicBezTo>
                <a:close/>
                <a:moveTo>
                  <a:pt x="8665" y="387"/>
                </a:moveTo>
                <a:cubicBezTo>
                  <a:pt x="8337" y="1332"/>
                  <a:pt x="7550" y="2007"/>
                  <a:pt x="6579" y="2225"/>
                </a:cubicBezTo>
                <a:cubicBezTo>
                  <a:pt x="5520" y="2462"/>
                  <a:pt x="4448" y="1987"/>
                  <a:pt x="3791" y="1158"/>
                </a:cubicBezTo>
                <a:cubicBezTo>
                  <a:pt x="3534" y="835"/>
                  <a:pt x="3085" y="1291"/>
                  <a:pt x="3338" y="1610"/>
                </a:cubicBezTo>
                <a:cubicBezTo>
                  <a:pt x="4156" y="2643"/>
                  <a:pt x="5466" y="3090"/>
                  <a:pt x="6749" y="2842"/>
                </a:cubicBezTo>
                <a:cubicBezTo>
                  <a:pt x="7941" y="2611"/>
                  <a:pt x="8891" y="1683"/>
                  <a:pt x="9282" y="557"/>
                </a:cubicBezTo>
                <a:cubicBezTo>
                  <a:pt x="9418" y="166"/>
                  <a:pt x="8800" y="0"/>
                  <a:pt x="8665" y="387"/>
                </a:cubicBezTo>
                <a:close/>
              </a:path>
            </a:pathLst>
          </a:custGeom>
          <a:solidFill>
            <a:srgbClr val="CCFC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iconfont-10795-5191351">
            <a:extLst>
              <a:ext uri="{FF2B5EF4-FFF2-40B4-BE49-F238E27FC236}">
                <a16:creationId xmlns:a16="http://schemas.microsoft.com/office/drawing/2014/main" xmlns="" id="{0EA3DC9A-270E-4842-B897-69FFA3F1FF9E}"/>
              </a:ext>
            </a:extLst>
          </p:cNvPr>
          <p:cNvSpPr/>
          <p:nvPr/>
        </p:nvSpPr>
        <p:spPr>
          <a:xfrm rot="13423402">
            <a:off x="8029542" y="1424847"/>
            <a:ext cx="420318" cy="472599"/>
          </a:xfrm>
          <a:custGeom>
            <a:avLst/>
            <a:gdLst>
              <a:gd name="connsiteX0" fmla="*/ 179749 w 504037"/>
              <a:gd name="connsiteY0" fmla="*/ 277302 h 566731"/>
              <a:gd name="connsiteX1" fmla="*/ 191809 w 504037"/>
              <a:gd name="connsiteY1" fmla="*/ 285438 h 566731"/>
              <a:gd name="connsiteX2" fmla="*/ 200380 w 504037"/>
              <a:gd name="connsiteY2" fmla="*/ 289866 h 566731"/>
              <a:gd name="connsiteX3" fmla="*/ 303669 w 504037"/>
              <a:gd name="connsiteY3" fmla="*/ 289866 h 566731"/>
              <a:gd name="connsiteX4" fmla="*/ 312241 w 504037"/>
              <a:gd name="connsiteY4" fmla="*/ 285438 h 566731"/>
              <a:gd name="connsiteX5" fmla="*/ 334908 w 504037"/>
              <a:gd name="connsiteY5" fmla="*/ 277629 h 566731"/>
              <a:gd name="connsiteX6" fmla="*/ 349480 w 504037"/>
              <a:gd name="connsiteY6" fmla="*/ 296674 h 566731"/>
              <a:gd name="connsiteX7" fmla="*/ 348099 w 504037"/>
              <a:gd name="connsiteY7" fmla="*/ 304721 h 566731"/>
              <a:gd name="connsiteX8" fmla="*/ 348099 w 504037"/>
              <a:gd name="connsiteY8" fmla="*/ 311768 h 566731"/>
              <a:gd name="connsiteX9" fmla="*/ 349480 w 504037"/>
              <a:gd name="connsiteY9" fmla="*/ 319814 h 566731"/>
              <a:gd name="connsiteX10" fmla="*/ 334908 w 504037"/>
              <a:gd name="connsiteY10" fmla="*/ 338907 h 566731"/>
              <a:gd name="connsiteX11" fmla="*/ 312241 w 504037"/>
              <a:gd name="connsiteY11" fmla="*/ 331099 h 566731"/>
              <a:gd name="connsiteX12" fmla="*/ 303669 w 504037"/>
              <a:gd name="connsiteY12" fmla="*/ 326623 h 566731"/>
              <a:gd name="connsiteX13" fmla="*/ 200380 w 504037"/>
              <a:gd name="connsiteY13" fmla="*/ 326623 h 566731"/>
              <a:gd name="connsiteX14" fmla="*/ 191809 w 504037"/>
              <a:gd name="connsiteY14" fmla="*/ 331099 h 566731"/>
              <a:gd name="connsiteX15" fmla="*/ 165332 w 504037"/>
              <a:gd name="connsiteY15" fmla="*/ 337336 h 566731"/>
              <a:gd name="connsiteX16" fmla="*/ 155951 w 504037"/>
              <a:gd name="connsiteY16" fmla="*/ 311768 h 566731"/>
              <a:gd name="connsiteX17" fmla="*/ 155951 w 504037"/>
              <a:gd name="connsiteY17" fmla="*/ 304721 h 566731"/>
              <a:gd name="connsiteX18" fmla="*/ 165332 w 504037"/>
              <a:gd name="connsiteY18" fmla="*/ 279200 h 566731"/>
              <a:gd name="connsiteX19" fmla="*/ 179749 w 504037"/>
              <a:gd name="connsiteY19" fmla="*/ 277302 h 566731"/>
              <a:gd name="connsiteX20" fmla="*/ 167697 w 504037"/>
              <a:gd name="connsiteY20" fmla="*/ 34400 h 566731"/>
              <a:gd name="connsiteX21" fmla="*/ 200214 w 504037"/>
              <a:gd name="connsiteY21" fmla="*/ 45658 h 566731"/>
              <a:gd name="connsiteX22" fmla="*/ 252429 w 504037"/>
              <a:gd name="connsiteY22" fmla="*/ 51419 h 566731"/>
              <a:gd name="connsiteX23" fmla="*/ 304365 w 504037"/>
              <a:gd name="connsiteY23" fmla="*/ 45712 h 566731"/>
              <a:gd name="connsiteX24" fmla="*/ 336591 w 504037"/>
              <a:gd name="connsiteY24" fmla="*/ 34651 h 566731"/>
              <a:gd name="connsiteX25" fmla="*/ 371033 w 504037"/>
              <a:gd name="connsiteY25" fmla="*/ 69106 h 566731"/>
              <a:gd name="connsiteX26" fmla="*/ 322181 w 504037"/>
              <a:gd name="connsiteY26" fmla="*/ 88290 h 566731"/>
              <a:gd name="connsiteX27" fmla="*/ 252429 w 504037"/>
              <a:gd name="connsiteY27" fmla="*/ 96938 h 566731"/>
              <a:gd name="connsiteX28" fmla="*/ 182398 w 504037"/>
              <a:gd name="connsiteY28" fmla="*/ 88219 h 566731"/>
              <a:gd name="connsiteX29" fmla="*/ 133272 w 504037"/>
              <a:gd name="connsiteY29" fmla="*/ 68838 h 566731"/>
              <a:gd name="connsiteX30" fmla="*/ 183234 w 504037"/>
              <a:gd name="connsiteY30" fmla="*/ 18858 h 566731"/>
              <a:gd name="connsiteX31" fmla="*/ 167697 w 504037"/>
              <a:gd name="connsiteY31" fmla="*/ 34400 h 566731"/>
              <a:gd name="connsiteX32" fmla="*/ 150569 w 504037"/>
              <a:gd name="connsiteY32" fmla="*/ 28470 h 566731"/>
              <a:gd name="connsiteX33" fmla="*/ 116759 w 504037"/>
              <a:gd name="connsiteY33" fmla="*/ 62323 h 566731"/>
              <a:gd name="connsiteX34" fmla="*/ 133272 w 504037"/>
              <a:gd name="connsiteY34" fmla="*/ 68838 h 566731"/>
              <a:gd name="connsiteX35" fmla="*/ 23095 w 504037"/>
              <a:gd name="connsiteY35" fmla="*/ 179053 h 566731"/>
              <a:gd name="connsiteX36" fmla="*/ 79617 w 504037"/>
              <a:gd name="connsiteY36" fmla="*/ 235531 h 566731"/>
              <a:gd name="connsiteX37" fmla="*/ 107426 w 504037"/>
              <a:gd name="connsiteY37" fmla="*/ 207720 h 566731"/>
              <a:gd name="connsiteX38" fmla="*/ 102950 w 504037"/>
              <a:gd name="connsiteY38" fmla="*/ 253103 h 566731"/>
              <a:gd name="connsiteX39" fmla="*/ 81998 w 504037"/>
              <a:gd name="connsiteY39" fmla="*/ 465157 h 566731"/>
              <a:gd name="connsiteX40" fmla="*/ 114140 w 504037"/>
              <a:gd name="connsiteY40" fmla="*/ 506253 h 566731"/>
              <a:gd name="connsiteX41" fmla="*/ 166377 w 504037"/>
              <a:gd name="connsiteY41" fmla="*/ 536492 h 566731"/>
              <a:gd name="connsiteX42" fmla="*/ 253471 w 504037"/>
              <a:gd name="connsiteY42" fmla="*/ 550445 h 566731"/>
              <a:gd name="connsiteX43" fmla="*/ 340040 w 504037"/>
              <a:gd name="connsiteY43" fmla="*/ 536492 h 566731"/>
              <a:gd name="connsiteX44" fmla="*/ 391039 w 504037"/>
              <a:gd name="connsiteY44" fmla="*/ 506444 h 566731"/>
              <a:gd name="connsiteX45" fmla="*/ 421753 w 504037"/>
              <a:gd name="connsiteY45" fmla="*/ 465347 h 566731"/>
              <a:gd name="connsiteX46" fmla="*/ 401087 w 504037"/>
              <a:gd name="connsiteY46" fmla="*/ 253150 h 566731"/>
              <a:gd name="connsiteX47" fmla="*/ 396658 w 504037"/>
              <a:gd name="connsiteY47" fmla="*/ 207863 h 566731"/>
              <a:gd name="connsiteX48" fmla="*/ 424420 w 504037"/>
              <a:gd name="connsiteY48" fmla="*/ 235578 h 566731"/>
              <a:gd name="connsiteX49" fmla="*/ 480942 w 504037"/>
              <a:gd name="connsiteY49" fmla="*/ 179053 h 566731"/>
              <a:gd name="connsiteX50" fmla="*/ 371033 w 504037"/>
              <a:gd name="connsiteY50" fmla="*/ 69106 h 566731"/>
              <a:gd name="connsiteX51" fmla="*/ 387576 w 504037"/>
              <a:gd name="connsiteY51" fmla="*/ 62609 h 566731"/>
              <a:gd name="connsiteX52" fmla="*/ 353766 w 504037"/>
              <a:gd name="connsiteY52" fmla="*/ 28756 h 566731"/>
              <a:gd name="connsiteX53" fmla="*/ 336591 w 504037"/>
              <a:gd name="connsiteY53" fmla="*/ 34651 h 566731"/>
              <a:gd name="connsiteX54" fmla="*/ 320803 w 504037"/>
              <a:gd name="connsiteY54" fmla="*/ 18858 h 566731"/>
              <a:gd name="connsiteX55" fmla="*/ 251995 w 504037"/>
              <a:gd name="connsiteY55" fmla="*/ 29906 h 566731"/>
              <a:gd name="connsiteX56" fmla="*/ 183234 w 504037"/>
              <a:gd name="connsiteY56" fmla="*/ 18858 h 566731"/>
              <a:gd name="connsiteX57" fmla="*/ 178996 w 504037"/>
              <a:gd name="connsiteY57" fmla="*/ 0 h 566731"/>
              <a:gd name="connsiteX58" fmla="*/ 251995 w 504037"/>
              <a:gd name="connsiteY58" fmla="*/ 13619 h 566731"/>
              <a:gd name="connsiteX59" fmla="*/ 325041 w 504037"/>
              <a:gd name="connsiteY59" fmla="*/ 0 h 566731"/>
              <a:gd name="connsiteX60" fmla="*/ 504037 w 504037"/>
              <a:gd name="connsiteY60" fmla="*/ 179053 h 566731"/>
              <a:gd name="connsiteX61" fmla="*/ 424372 w 504037"/>
              <a:gd name="connsiteY61" fmla="*/ 258627 h 566731"/>
              <a:gd name="connsiteX62" fmla="*/ 417277 w 504037"/>
              <a:gd name="connsiteY62" fmla="*/ 251531 h 566731"/>
              <a:gd name="connsiteX63" fmla="*/ 438372 w 504037"/>
              <a:gd name="connsiteY63" fmla="*/ 467633 h 566731"/>
              <a:gd name="connsiteX64" fmla="*/ 253471 w 504037"/>
              <a:gd name="connsiteY64" fmla="*/ 566731 h 566731"/>
              <a:gd name="connsiteX65" fmla="*/ 65380 w 504037"/>
              <a:gd name="connsiteY65" fmla="*/ 467633 h 566731"/>
              <a:gd name="connsiteX66" fmla="*/ 86712 w 504037"/>
              <a:gd name="connsiteY66" fmla="*/ 251531 h 566731"/>
              <a:gd name="connsiteX67" fmla="*/ 79617 w 504037"/>
              <a:gd name="connsiteY67" fmla="*/ 258627 h 566731"/>
              <a:gd name="connsiteX68" fmla="*/ 0 w 504037"/>
              <a:gd name="connsiteY68" fmla="*/ 179053 h 56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04037" h="566731">
                <a:moveTo>
                  <a:pt x="179749" y="277302"/>
                </a:moveTo>
                <a:cubicBezTo>
                  <a:pt x="184476" y="278415"/>
                  <a:pt x="188809" y="281201"/>
                  <a:pt x="191809" y="285438"/>
                </a:cubicBezTo>
                <a:cubicBezTo>
                  <a:pt x="193761" y="288199"/>
                  <a:pt x="196952" y="289866"/>
                  <a:pt x="200380" y="289866"/>
                </a:cubicBezTo>
                <a:lnTo>
                  <a:pt x="303669" y="289866"/>
                </a:lnTo>
                <a:cubicBezTo>
                  <a:pt x="307050" y="289866"/>
                  <a:pt x="310241" y="288199"/>
                  <a:pt x="312241" y="285438"/>
                </a:cubicBezTo>
                <a:cubicBezTo>
                  <a:pt x="317336" y="278200"/>
                  <a:pt x="326479" y="275058"/>
                  <a:pt x="334908" y="277629"/>
                </a:cubicBezTo>
                <a:cubicBezTo>
                  <a:pt x="343384" y="280153"/>
                  <a:pt x="349242" y="287818"/>
                  <a:pt x="349480" y="296674"/>
                </a:cubicBezTo>
                <a:cubicBezTo>
                  <a:pt x="349575" y="299436"/>
                  <a:pt x="349099" y="302150"/>
                  <a:pt x="348099" y="304721"/>
                </a:cubicBezTo>
                <a:cubicBezTo>
                  <a:pt x="347194" y="307006"/>
                  <a:pt x="347194" y="309530"/>
                  <a:pt x="348099" y="311768"/>
                </a:cubicBezTo>
                <a:cubicBezTo>
                  <a:pt x="349099" y="314339"/>
                  <a:pt x="349575" y="317100"/>
                  <a:pt x="349480" y="319814"/>
                </a:cubicBezTo>
                <a:cubicBezTo>
                  <a:pt x="349242" y="328670"/>
                  <a:pt x="343384" y="336336"/>
                  <a:pt x="334908" y="338907"/>
                </a:cubicBezTo>
                <a:cubicBezTo>
                  <a:pt x="326479" y="341431"/>
                  <a:pt x="317336" y="338288"/>
                  <a:pt x="312241" y="331099"/>
                </a:cubicBezTo>
                <a:cubicBezTo>
                  <a:pt x="310288" y="328289"/>
                  <a:pt x="307050" y="326623"/>
                  <a:pt x="303669" y="326623"/>
                </a:cubicBezTo>
                <a:lnTo>
                  <a:pt x="200380" y="326623"/>
                </a:lnTo>
                <a:cubicBezTo>
                  <a:pt x="196952" y="326623"/>
                  <a:pt x="193761" y="328289"/>
                  <a:pt x="191809" y="331099"/>
                </a:cubicBezTo>
                <a:cubicBezTo>
                  <a:pt x="185809" y="339574"/>
                  <a:pt x="174475" y="342240"/>
                  <a:pt x="165332" y="337336"/>
                </a:cubicBezTo>
                <a:cubicBezTo>
                  <a:pt x="156189" y="332384"/>
                  <a:pt x="152141" y="321433"/>
                  <a:pt x="155951" y="311768"/>
                </a:cubicBezTo>
                <a:cubicBezTo>
                  <a:pt x="156855" y="309530"/>
                  <a:pt x="156855" y="306959"/>
                  <a:pt x="155951" y="304721"/>
                </a:cubicBezTo>
                <a:cubicBezTo>
                  <a:pt x="152189" y="295055"/>
                  <a:pt x="156189" y="284104"/>
                  <a:pt x="165332" y="279200"/>
                </a:cubicBezTo>
                <a:cubicBezTo>
                  <a:pt x="169904" y="276748"/>
                  <a:pt x="175023" y="276189"/>
                  <a:pt x="179749" y="277302"/>
                </a:cubicBezTo>
                <a:close/>
                <a:moveTo>
                  <a:pt x="167697" y="34400"/>
                </a:moveTo>
                <a:lnTo>
                  <a:pt x="200214" y="45658"/>
                </a:lnTo>
                <a:cubicBezTo>
                  <a:pt x="217297" y="49503"/>
                  <a:pt x="234810" y="51443"/>
                  <a:pt x="252429" y="51419"/>
                </a:cubicBezTo>
                <a:cubicBezTo>
                  <a:pt x="269954" y="51443"/>
                  <a:pt x="287371" y="49515"/>
                  <a:pt x="304365" y="45712"/>
                </a:cubicBezTo>
                <a:lnTo>
                  <a:pt x="336591" y="34651"/>
                </a:lnTo>
                <a:lnTo>
                  <a:pt x="371033" y="69106"/>
                </a:lnTo>
                <a:lnTo>
                  <a:pt x="322181" y="88290"/>
                </a:lnTo>
                <a:cubicBezTo>
                  <a:pt x="299478" y="94057"/>
                  <a:pt x="276049" y="96986"/>
                  <a:pt x="252429" y="96938"/>
                </a:cubicBezTo>
                <a:cubicBezTo>
                  <a:pt x="228715" y="96986"/>
                  <a:pt x="205190" y="94034"/>
                  <a:pt x="182398" y="88219"/>
                </a:cubicBezTo>
                <a:lnTo>
                  <a:pt x="133272" y="68838"/>
                </a:lnTo>
                <a:close/>
                <a:moveTo>
                  <a:pt x="183234" y="18858"/>
                </a:moveTo>
                <a:lnTo>
                  <a:pt x="167697" y="34400"/>
                </a:lnTo>
                <a:lnTo>
                  <a:pt x="150569" y="28470"/>
                </a:lnTo>
                <a:lnTo>
                  <a:pt x="116759" y="62323"/>
                </a:lnTo>
                <a:lnTo>
                  <a:pt x="133272" y="68838"/>
                </a:lnTo>
                <a:lnTo>
                  <a:pt x="23095" y="179053"/>
                </a:lnTo>
                <a:lnTo>
                  <a:pt x="79617" y="235531"/>
                </a:lnTo>
                <a:lnTo>
                  <a:pt x="107426" y="207720"/>
                </a:lnTo>
                <a:lnTo>
                  <a:pt x="102950" y="253103"/>
                </a:lnTo>
                <a:lnTo>
                  <a:pt x="81998" y="465157"/>
                </a:lnTo>
                <a:cubicBezTo>
                  <a:pt x="85141" y="471919"/>
                  <a:pt x="94474" y="489205"/>
                  <a:pt x="114140" y="506253"/>
                </a:cubicBezTo>
                <a:cubicBezTo>
                  <a:pt x="128854" y="519015"/>
                  <a:pt x="146425" y="529158"/>
                  <a:pt x="166377" y="536492"/>
                </a:cubicBezTo>
                <a:cubicBezTo>
                  <a:pt x="191710" y="545730"/>
                  <a:pt x="221043" y="550445"/>
                  <a:pt x="253471" y="550445"/>
                </a:cubicBezTo>
                <a:cubicBezTo>
                  <a:pt x="285946" y="550445"/>
                  <a:pt x="315041" y="545730"/>
                  <a:pt x="340040" y="536492"/>
                </a:cubicBezTo>
                <a:cubicBezTo>
                  <a:pt x="359659" y="529206"/>
                  <a:pt x="376802" y="519111"/>
                  <a:pt x="391039" y="506444"/>
                </a:cubicBezTo>
                <a:cubicBezTo>
                  <a:pt x="410229" y="489348"/>
                  <a:pt x="418944" y="471966"/>
                  <a:pt x="421753" y="465347"/>
                </a:cubicBezTo>
                <a:lnTo>
                  <a:pt x="401087" y="253150"/>
                </a:lnTo>
                <a:lnTo>
                  <a:pt x="396658" y="207863"/>
                </a:lnTo>
                <a:lnTo>
                  <a:pt x="424420" y="235578"/>
                </a:lnTo>
                <a:lnTo>
                  <a:pt x="480942" y="179053"/>
                </a:lnTo>
                <a:lnTo>
                  <a:pt x="371033" y="69106"/>
                </a:lnTo>
                <a:lnTo>
                  <a:pt x="387576" y="62609"/>
                </a:lnTo>
                <a:lnTo>
                  <a:pt x="353766" y="28756"/>
                </a:lnTo>
                <a:lnTo>
                  <a:pt x="336591" y="34651"/>
                </a:lnTo>
                <a:lnTo>
                  <a:pt x="320803" y="18858"/>
                </a:lnTo>
                <a:cubicBezTo>
                  <a:pt x="298613" y="26191"/>
                  <a:pt x="275375" y="29953"/>
                  <a:pt x="251995" y="29906"/>
                </a:cubicBezTo>
                <a:cubicBezTo>
                  <a:pt x="228662" y="29953"/>
                  <a:pt x="205424" y="26191"/>
                  <a:pt x="183234" y="18858"/>
                </a:cubicBezTo>
                <a:close/>
                <a:moveTo>
                  <a:pt x="178996" y="0"/>
                </a:moveTo>
                <a:cubicBezTo>
                  <a:pt x="202281" y="9000"/>
                  <a:pt x="227043" y="13619"/>
                  <a:pt x="251995" y="13619"/>
                </a:cubicBezTo>
                <a:cubicBezTo>
                  <a:pt x="276994" y="13619"/>
                  <a:pt x="301756" y="9000"/>
                  <a:pt x="325041" y="0"/>
                </a:cubicBezTo>
                <a:lnTo>
                  <a:pt x="504037" y="179053"/>
                </a:lnTo>
                <a:lnTo>
                  <a:pt x="424372" y="258627"/>
                </a:lnTo>
                <a:lnTo>
                  <a:pt x="417277" y="251531"/>
                </a:lnTo>
                <a:lnTo>
                  <a:pt x="438372" y="467633"/>
                </a:lnTo>
                <a:cubicBezTo>
                  <a:pt x="438372" y="467633"/>
                  <a:pt x="406896" y="566731"/>
                  <a:pt x="253471" y="566731"/>
                </a:cubicBezTo>
                <a:cubicBezTo>
                  <a:pt x="100093" y="566731"/>
                  <a:pt x="65380" y="467633"/>
                  <a:pt x="65380" y="467633"/>
                </a:cubicBezTo>
                <a:lnTo>
                  <a:pt x="86712" y="251531"/>
                </a:lnTo>
                <a:lnTo>
                  <a:pt x="79617" y="258627"/>
                </a:lnTo>
                <a:lnTo>
                  <a:pt x="0" y="179053"/>
                </a:lnTo>
                <a:close/>
              </a:path>
            </a:pathLst>
          </a:custGeom>
          <a:solidFill>
            <a:srgbClr val="CCFC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ank-top_119858">
            <a:extLst>
              <a:ext uri="{FF2B5EF4-FFF2-40B4-BE49-F238E27FC236}">
                <a16:creationId xmlns:a16="http://schemas.microsoft.com/office/drawing/2014/main" xmlns="" id="{A9FA0284-EE57-4E7F-9FAD-65B343C8B819}"/>
              </a:ext>
            </a:extLst>
          </p:cNvPr>
          <p:cNvSpPr/>
          <p:nvPr/>
        </p:nvSpPr>
        <p:spPr>
          <a:xfrm rot="20062690">
            <a:off x="7062122" y="5561066"/>
            <a:ext cx="342100" cy="478160"/>
          </a:xfrm>
          <a:custGeom>
            <a:avLst/>
            <a:gdLst>
              <a:gd name="T0" fmla="*/ 4507 w 4667"/>
              <a:gd name="T1" fmla="*/ 1991 h 6533"/>
              <a:gd name="T2" fmla="*/ 4134 w 4667"/>
              <a:gd name="T3" fmla="*/ 1533 h 6533"/>
              <a:gd name="T4" fmla="*/ 4134 w 4667"/>
              <a:gd name="T5" fmla="*/ 200 h 6533"/>
              <a:gd name="T6" fmla="*/ 3934 w 4667"/>
              <a:gd name="T7" fmla="*/ 0 h 6533"/>
              <a:gd name="T8" fmla="*/ 3134 w 4667"/>
              <a:gd name="T9" fmla="*/ 0 h 6533"/>
              <a:gd name="T10" fmla="*/ 2934 w 4667"/>
              <a:gd name="T11" fmla="*/ 200 h 6533"/>
              <a:gd name="T12" fmla="*/ 2934 w 4667"/>
              <a:gd name="T13" fmla="*/ 1400 h 6533"/>
              <a:gd name="T14" fmla="*/ 2467 w 4667"/>
              <a:gd name="T15" fmla="*/ 1867 h 6533"/>
              <a:gd name="T16" fmla="*/ 2200 w 4667"/>
              <a:gd name="T17" fmla="*/ 1867 h 6533"/>
              <a:gd name="T18" fmla="*/ 1734 w 4667"/>
              <a:gd name="T19" fmla="*/ 1400 h 6533"/>
              <a:gd name="T20" fmla="*/ 1734 w 4667"/>
              <a:gd name="T21" fmla="*/ 200 h 6533"/>
              <a:gd name="T22" fmla="*/ 1534 w 4667"/>
              <a:gd name="T23" fmla="*/ 0 h 6533"/>
              <a:gd name="T24" fmla="*/ 734 w 4667"/>
              <a:gd name="T25" fmla="*/ 0 h 6533"/>
              <a:gd name="T26" fmla="*/ 534 w 4667"/>
              <a:gd name="T27" fmla="*/ 200 h 6533"/>
              <a:gd name="T28" fmla="*/ 534 w 4667"/>
              <a:gd name="T29" fmla="*/ 1533 h 6533"/>
              <a:gd name="T30" fmla="*/ 161 w 4667"/>
              <a:gd name="T31" fmla="*/ 1991 h 6533"/>
              <a:gd name="T32" fmla="*/ 0 w 4667"/>
              <a:gd name="T33" fmla="*/ 2187 h 6533"/>
              <a:gd name="T34" fmla="*/ 0 w 4667"/>
              <a:gd name="T35" fmla="*/ 6333 h 6533"/>
              <a:gd name="T36" fmla="*/ 200 w 4667"/>
              <a:gd name="T37" fmla="*/ 6533 h 6533"/>
              <a:gd name="T38" fmla="*/ 4467 w 4667"/>
              <a:gd name="T39" fmla="*/ 6533 h 6533"/>
              <a:gd name="T40" fmla="*/ 4667 w 4667"/>
              <a:gd name="T41" fmla="*/ 6333 h 6533"/>
              <a:gd name="T42" fmla="*/ 4667 w 4667"/>
              <a:gd name="T43" fmla="*/ 2187 h 6533"/>
              <a:gd name="T44" fmla="*/ 4507 w 4667"/>
              <a:gd name="T45" fmla="*/ 1991 h 6533"/>
              <a:gd name="T46" fmla="*/ 4267 w 4667"/>
              <a:gd name="T47" fmla="*/ 6133 h 6533"/>
              <a:gd name="T48" fmla="*/ 400 w 4667"/>
              <a:gd name="T49" fmla="*/ 6133 h 6533"/>
              <a:gd name="T50" fmla="*/ 400 w 4667"/>
              <a:gd name="T51" fmla="*/ 2333 h 6533"/>
              <a:gd name="T52" fmla="*/ 934 w 4667"/>
              <a:gd name="T53" fmla="*/ 1533 h 6533"/>
              <a:gd name="T54" fmla="*/ 934 w 4667"/>
              <a:gd name="T55" fmla="*/ 400 h 6533"/>
              <a:gd name="T56" fmla="*/ 1334 w 4667"/>
              <a:gd name="T57" fmla="*/ 400 h 6533"/>
              <a:gd name="T58" fmla="*/ 1334 w 4667"/>
              <a:gd name="T59" fmla="*/ 1400 h 6533"/>
              <a:gd name="T60" fmla="*/ 2200 w 4667"/>
              <a:gd name="T61" fmla="*/ 2267 h 6533"/>
              <a:gd name="T62" fmla="*/ 2467 w 4667"/>
              <a:gd name="T63" fmla="*/ 2267 h 6533"/>
              <a:gd name="T64" fmla="*/ 3334 w 4667"/>
              <a:gd name="T65" fmla="*/ 1400 h 6533"/>
              <a:gd name="T66" fmla="*/ 3334 w 4667"/>
              <a:gd name="T67" fmla="*/ 400 h 6533"/>
              <a:gd name="T68" fmla="*/ 3734 w 4667"/>
              <a:gd name="T69" fmla="*/ 400 h 6533"/>
              <a:gd name="T70" fmla="*/ 3734 w 4667"/>
              <a:gd name="T71" fmla="*/ 1533 h 6533"/>
              <a:gd name="T72" fmla="*/ 4267 w 4667"/>
              <a:gd name="T73" fmla="*/ 2333 h 6533"/>
              <a:gd name="T74" fmla="*/ 4267 w 4667"/>
              <a:gd name="T75" fmla="*/ 6133 h 6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667" h="6533">
                <a:moveTo>
                  <a:pt x="4507" y="1991"/>
                </a:moveTo>
                <a:cubicBezTo>
                  <a:pt x="4291" y="1947"/>
                  <a:pt x="4134" y="1754"/>
                  <a:pt x="4134" y="1533"/>
                </a:cubicBezTo>
                <a:lnTo>
                  <a:pt x="4134" y="200"/>
                </a:lnTo>
                <a:cubicBezTo>
                  <a:pt x="4134" y="90"/>
                  <a:pt x="4044" y="0"/>
                  <a:pt x="3934" y="0"/>
                </a:cubicBezTo>
                <a:lnTo>
                  <a:pt x="3134" y="0"/>
                </a:lnTo>
                <a:cubicBezTo>
                  <a:pt x="3023" y="0"/>
                  <a:pt x="2934" y="90"/>
                  <a:pt x="2934" y="200"/>
                </a:cubicBezTo>
                <a:lnTo>
                  <a:pt x="2934" y="1400"/>
                </a:lnTo>
                <a:cubicBezTo>
                  <a:pt x="2934" y="1657"/>
                  <a:pt x="2724" y="1867"/>
                  <a:pt x="2467" y="1867"/>
                </a:cubicBezTo>
                <a:lnTo>
                  <a:pt x="2200" y="1867"/>
                </a:lnTo>
                <a:cubicBezTo>
                  <a:pt x="1943" y="1867"/>
                  <a:pt x="1734" y="1657"/>
                  <a:pt x="1734" y="1400"/>
                </a:cubicBezTo>
                <a:lnTo>
                  <a:pt x="1734" y="200"/>
                </a:lnTo>
                <a:cubicBezTo>
                  <a:pt x="1734" y="90"/>
                  <a:pt x="1644" y="0"/>
                  <a:pt x="1534" y="0"/>
                </a:cubicBezTo>
                <a:lnTo>
                  <a:pt x="734" y="0"/>
                </a:lnTo>
                <a:cubicBezTo>
                  <a:pt x="623" y="0"/>
                  <a:pt x="534" y="90"/>
                  <a:pt x="534" y="200"/>
                </a:cubicBezTo>
                <a:lnTo>
                  <a:pt x="534" y="1533"/>
                </a:lnTo>
                <a:cubicBezTo>
                  <a:pt x="534" y="1754"/>
                  <a:pt x="377" y="1947"/>
                  <a:pt x="161" y="1991"/>
                </a:cubicBezTo>
                <a:cubicBezTo>
                  <a:pt x="67" y="2010"/>
                  <a:pt x="0" y="2092"/>
                  <a:pt x="0" y="2187"/>
                </a:cubicBezTo>
                <a:lnTo>
                  <a:pt x="0" y="6333"/>
                </a:lnTo>
                <a:cubicBezTo>
                  <a:pt x="0" y="6444"/>
                  <a:pt x="90" y="6533"/>
                  <a:pt x="200" y="6533"/>
                </a:cubicBezTo>
                <a:lnTo>
                  <a:pt x="4467" y="6533"/>
                </a:lnTo>
                <a:cubicBezTo>
                  <a:pt x="4577" y="6533"/>
                  <a:pt x="4667" y="6444"/>
                  <a:pt x="4667" y="6333"/>
                </a:cubicBezTo>
                <a:lnTo>
                  <a:pt x="4667" y="2187"/>
                </a:lnTo>
                <a:cubicBezTo>
                  <a:pt x="4667" y="2092"/>
                  <a:pt x="4600" y="2010"/>
                  <a:pt x="4507" y="1991"/>
                </a:cubicBezTo>
                <a:close/>
                <a:moveTo>
                  <a:pt x="4267" y="6133"/>
                </a:moveTo>
                <a:lnTo>
                  <a:pt x="400" y="6133"/>
                </a:lnTo>
                <a:lnTo>
                  <a:pt x="400" y="2333"/>
                </a:lnTo>
                <a:cubicBezTo>
                  <a:pt x="717" y="2201"/>
                  <a:pt x="934" y="1887"/>
                  <a:pt x="934" y="1533"/>
                </a:cubicBezTo>
                <a:lnTo>
                  <a:pt x="934" y="400"/>
                </a:lnTo>
                <a:lnTo>
                  <a:pt x="1334" y="400"/>
                </a:lnTo>
                <a:lnTo>
                  <a:pt x="1334" y="1400"/>
                </a:lnTo>
                <a:cubicBezTo>
                  <a:pt x="1334" y="1878"/>
                  <a:pt x="1722" y="2267"/>
                  <a:pt x="2200" y="2267"/>
                </a:cubicBezTo>
                <a:lnTo>
                  <a:pt x="2467" y="2267"/>
                </a:lnTo>
                <a:cubicBezTo>
                  <a:pt x="2945" y="2267"/>
                  <a:pt x="3334" y="1878"/>
                  <a:pt x="3334" y="1400"/>
                </a:cubicBezTo>
                <a:lnTo>
                  <a:pt x="3334" y="400"/>
                </a:lnTo>
                <a:lnTo>
                  <a:pt x="3734" y="400"/>
                </a:lnTo>
                <a:lnTo>
                  <a:pt x="3734" y="1533"/>
                </a:lnTo>
                <a:cubicBezTo>
                  <a:pt x="3734" y="1887"/>
                  <a:pt x="3950" y="2201"/>
                  <a:pt x="4267" y="2333"/>
                </a:cubicBezTo>
                <a:lnTo>
                  <a:pt x="4267" y="6133"/>
                </a:lnTo>
                <a:close/>
              </a:path>
            </a:pathLst>
          </a:custGeom>
          <a:solidFill>
            <a:srgbClr val="CCFC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op_105078">
            <a:extLst>
              <a:ext uri="{FF2B5EF4-FFF2-40B4-BE49-F238E27FC236}">
                <a16:creationId xmlns:a16="http://schemas.microsoft.com/office/drawing/2014/main" xmlns="" id="{54FC5E1C-10E0-4C3B-9154-38555651CCB2}"/>
              </a:ext>
            </a:extLst>
          </p:cNvPr>
          <p:cNvSpPr/>
          <p:nvPr/>
        </p:nvSpPr>
        <p:spPr>
          <a:xfrm rot="3762365">
            <a:off x="2921293" y="4710399"/>
            <a:ext cx="285095" cy="389599"/>
          </a:xfrm>
          <a:custGeom>
            <a:avLst/>
            <a:gdLst>
              <a:gd name="T0" fmla="*/ 3891 w 3968"/>
              <a:gd name="T1" fmla="*/ 1852 h 5430"/>
              <a:gd name="T2" fmla="*/ 3510 w 3968"/>
              <a:gd name="T3" fmla="*/ 1556 h 5430"/>
              <a:gd name="T4" fmla="*/ 3510 w 3968"/>
              <a:gd name="T5" fmla="*/ 338 h 5430"/>
              <a:gd name="T6" fmla="*/ 3172 w 3968"/>
              <a:gd name="T7" fmla="*/ 0 h 5430"/>
              <a:gd name="T8" fmla="*/ 2834 w 3968"/>
              <a:gd name="T9" fmla="*/ 338 h 5430"/>
              <a:gd name="T10" fmla="*/ 2834 w 3968"/>
              <a:gd name="T11" fmla="*/ 1512 h 5430"/>
              <a:gd name="T12" fmla="*/ 1985 w 3968"/>
              <a:gd name="T13" fmla="*/ 1946 h 5430"/>
              <a:gd name="T14" fmla="*/ 1983 w 3968"/>
              <a:gd name="T15" fmla="*/ 1946 h 5430"/>
              <a:gd name="T16" fmla="*/ 1134 w 3968"/>
              <a:gd name="T17" fmla="*/ 1510 h 5430"/>
              <a:gd name="T18" fmla="*/ 1134 w 3968"/>
              <a:gd name="T19" fmla="*/ 338 h 5430"/>
              <a:gd name="T20" fmla="*/ 796 w 3968"/>
              <a:gd name="T21" fmla="*/ 0 h 5430"/>
              <a:gd name="T22" fmla="*/ 458 w 3968"/>
              <a:gd name="T23" fmla="*/ 338 h 5430"/>
              <a:gd name="T24" fmla="*/ 458 w 3968"/>
              <a:gd name="T25" fmla="*/ 1532 h 5430"/>
              <a:gd name="T26" fmla="*/ 76 w 3968"/>
              <a:gd name="T27" fmla="*/ 1844 h 5430"/>
              <a:gd name="T28" fmla="*/ 9 w 3968"/>
              <a:gd name="T29" fmla="*/ 1972 h 5430"/>
              <a:gd name="T30" fmla="*/ 255 w 3968"/>
              <a:gd name="T31" fmla="*/ 3448 h 5430"/>
              <a:gd name="T32" fmla="*/ 255 w 3968"/>
              <a:gd name="T33" fmla="*/ 5310 h 5430"/>
              <a:gd name="T34" fmla="*/ 375 w 3968"/>
              <a:gd name="T35" fmla="*/ 5430 h 5430"/>
              <a:gd name="T36" fmla="*/ 3594 w 3968"/>
              <a:gd name="T37" fmla="*/ 5430 h 5430"/>
              <a:gd name="T38" fmla="*/ 3714 w 3968"/>
              <a:gd name="T39" fmla="*/ 5310 h 5430"/>
              <a:gd name="T40" fmla="*/ 3714 w 3968"/>
              <a:gd name="T41" fmla="*/ 3448 h 5430"/>
              <a:gd name="T42" fmla="*/ 3959 w 3968"/>
              <a:gd name="T43" fmla="*/ 1981 h 5430"/>
              <a:gd name="T44" fmla="*/ 3891 w 3968"/>
              <a:gd name="T45" fmla="*/ 1852 h 5430"/>
              <a:gd name="T46" fmla="*/ 3476 w 3968"/>
              <a:gd name="T47" fmla="*/ 3418 h 5430"/>
              <a:gd name="T48" fmla="*/ 3474 w 3968"/>
              <a:gd name="T49" fmla="*/ 3438 h 5430"/>
              <a:gd name="T50" fmla="*/ 3474 w 3968"/>
              <a:gd name="T51" fmla="*/ 5190 h 5430"/>
              <a:gd name="T52" fmla="*/ 495 w 3968"/>
              <a:gd name="T53" fmla="*/ 5190 h 5430"/>
              <a:gd name="T54" fmla="*/ 495 w 3968"/>
              <a:gd name="T55" fmla="*/ 3438 h 5430"/>
              <a:gd name="T56" fmla="*/ 494 w 3968"/>
              <a:gd name="T57" fmla="*/ 3418 h 5430"/>
              <a:gd name="T58" fmla="*/ 260 w 3968"/>
              <a:gd name="T59" fmla="*/ 2018 h 5430"/>
              <a:gd name="T60" fmla="*/ 676 w 3968"/>
              <a:gd name="T61" fmla="*/ 1641 h 5430"/>
              <a:gd name="T62" fmla="*/ 698 w 3968"/>
              <a:gd name="T63" fmla="*/ 1572 h 5430"/>
              <a:gd name="T64" fmla="*/ 698 w 3968"/>
              <a:gd name="T65" fmla="*/ 338 h 5430"/>
              <a:gd name="T66" fmla="*/ 796 w 3968"/>
              <a:gd name="T67" fmla="*/ 240 h 5430"/>
              <a:gd name="T68" fmla="*/ 894 w 3968"/>
              <a:gd name="T69" fmla="*/ 338 h 5430"/>
              <a:gd name="T70" fmla="*/ 894 w 3968"/>
              <a:gd name="T71" fmla="*/ 1548 h 5430"/>
              <a:gd name="T72" fmla="*/ 915 w 3968"/>
              <a:gd name="T73" fmla="*/ 1615 h 5430"/>
              <a:gd name="T74" fmla="*/ 1852 w 3968"/>
              <a:gd name="T75" fmla="*/ 2179 h 5430"/>
              <a:gd name="T76" fmla="*/ 1617 w 3968"/>
              <a:gd name="T77" fmla="*/ 2675 h 5430"/>
              <a:gd name="T78" fmla="*/ 1626 w 3968"/>
              <a:gd name="T79" fmla="*/ 2845 h 5430"/>
              <a:gd name="T80" fmla="*/ 1795 w 3968"/>
              <a:gd name="T81" fmla="*/ 2835 h 5430"/>
              <a:gd name="T82" fmla="*/ 1984 w 3968"/>
              <a:gd name="T83" fmla="*/ 2552 h 5430"/>
              <a:gd name="T84" fmla="*/ 2173 w 3968"/>
              <a:gd name="T85" fmla="*/ 2835 h 5430"/>
              <a:gd name="T86" fmla="*/ 2342 w 3968"/>
              <a:gd name="T87" fmla="*/ 2845 h 5430"/>
              <a:gd name="T88" fmla="*/ 2351 w 3968"/>
              <a:gd name="T89" fmla="*/ 2675 h 5430"/>
              <a:gd name="T90" fmla="*/ 2117 w 3968"/>
              <a:gd name="T91" fmla="*/ 2180 h 5430"/>
              <a:gd name="T92" fmla="*/ 3053 w 3968"/>
              <a:gd name="T93" fmla="*/ 1617 h 5430"/>
              <a:gd name="T94" fmla="*/ 3074 w 3968"/>
              <a:gd name="T95" fmla="*/ 1550 h 5430"/>
              <a:gd name="T96" fmla="*/ 3074 w 3968"/>
              <a:gd name="T97" fmla="*/ 338 h 5430"/>
              <a:gd name="T98" fmla="*/ 3172 w 3968"/>
              <a:gd name="T99" fmla="*/ 240 h 5430"/>
              <a:gd name="T100" fmla="*/ 3270 w 3968"/>
              <a:gd name="T101" fmla="*/ 338 h 5430"/>
              <a:gd name="T102" fmla="*/ 3270 w 3968"/>
              <a:gd name="T103" fmla="*/ 1598 h 5430"/>
              <a:gd name="T104" fmla="*/ 3294 w 3968"/>
              <a:gd name="T105" fmla="*/ 1670 h 5430"/>
              <a:gd name="T106" fmla="*/ 3708 w 3968"/>
              <a:gd name="T107" fmla="*/ 2028 h 5430"/>
              <a:gd name="T108" fmla="*/ 3476 w 3968"/>
              <a:gd name="T109" fmla="*/ 3418 h 5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968" h="5430">
                <a:moveTo>
                  <a:pt x="3891" y="1852"/>
                </a:moveTo>
                <a:cubicBezTo>
                  <a:pt x="3743" y="1784"/>
                  <a:pt x="3612" y="1683"/>
                  <a:pt x="3510" y="1556"/>
                </a:cubicBezTo>
                <a:lnTo>
                  <a:pt x="3510" y="338"/>
                </a:lnTo>
                <a:cubicBezTo>
                  <a:pt x="3510" y="152"/>
                  <a:pt x="3358" y="0"/>
                  <a:pt x="3172" y="0"/>
                </a:cubicBezTo>
                <a:cubicBezTo>
                  <a:pt x="2985" y="0"/>
                  <a:pt x="2834" y="152"/>
                  <a:pt x="2834" y="338"/>
                </a:cubicBezTo>
                <a:lnTo>
                  <a:pt x="2834" y="1512"/>
                </a:lnTo>
                <a:cubicBezTo>
                  <a:pt x="2635" y="1785"/>
                  <a:pt x="2321" y="1946"/>
                  <a:pt x="1985" y="1946"/>
                </a:cubicBezTo>
                <a:lnTo>
                  <a:pt x="1983" y="1946"/>
                </a:lnTo>
                <a:cubicBezTo>
                  <a:pt x="1647" y="1946"/>
                  <a:pt x="1333" y="1784"/>
                  <a:pt x="1134" y="1510"/>
                </a:cubicBezTo>
                <a:lnTo>
                  <a:pt x="1134" y="338"/>
                </a:lnTo>
                <a:cubicBezTo>
                  <a:pt x="1134" y="152"/>
                  <a:pt x="983" y="0"/>
                  <a:pt x="796" y="0"/>
                </a:cubicBezTo>
                <a:cubicBezTo>
                  <a:pt x="610" y="0"/>
                  <a:pt x="458" y="152"/>
                  <a:pt x="458" y="338"/>
                </a:cubicBezTo>
                <a:lnTo>
                  <a:pt x="458" y="1532"/>
                </a:lnTo>
                <a:cubicBezTo>
                  <a:pt x="357" y="1665"/>
                  <a:pt x="225" y="1772"/>
                  <a:pt x="76" y="1844"/>
                </a:cubicBezTo>
                <a:cubicBezTo>
                  <a:pt x="28" y="1867"/>
                  <a:pt x="0" y="1919"/>
                  <a:pt x="9" y="1972"/>
                </a:cubicBezTo>
                <a:lnTo>
                  <a:pt x="255" y="3448"/>
                </a:lnTo>
                <a:lnTo>
                  <a:pt x="255" y="5310"/>
                </a:lnTo>
                <a:cubicBezTo>
                  <a:pt x="255" y="5377"/>
                  <a:pt x="309" y="5430"/>
                  <a:pt x="375" y="5430"/>
                </a:cubicBezTo>
                <a:lnTo>
                  <a:pt x="3594" y="5430"/>
                </a:lnTo>
                <a:cubicBezTo>
                  <a:pt x="3661" y="5430"/>
                  <a:pt x="3714" y="5377"/>
                  <a:pt x="3714" y="5310"/>
                </a:cubicBezTo>
                <a:lnTo>
                  <a:pt x="3714" y="3448"/>
                </a:lnTo>
                <a:lnTo>
                  <a:pt x="3959" y="1981"/>
                </a:lnTo>
                <a:cubicBezTo>
                  <a:pt x="3968" y="1927"/>
                  <a:pt x="3940" y="1874"/>
                  <a:pt x="3891" y="1852"/>
                </a:cubicBezTo>
                <a:close/>
                <a:moveTo>
                  <a:pt x="3476" y="3418"/>
                </a:moveTo>
                <a:cubicBezTo>
                  <a:pt x="3475" y="3424"/>
                  <a:pt x="3474" y="3431"/>
                  <a:pt x="3474" y="3438"/>
                </a:cubicBezTo>
                <a:lnTo>
                  <a:pt x="3474" y="5190"/>
                </a:lnTo>
                <a:lnTo>
                  <a:pt x="495" y="5190"/>
                </a:lnTo>
                <a:lnTo>
                  <a:pt x="495" y="3438"/>
                </a:lnTo>
                <a:cubicBezTo>
                  <a:pt x="495" y="3431"/>
                  <a:pt x="495" y="3424"/>
                  <a:pt x="494" y="3418"/>
                </a:cubicBezTo>
                <a:lnTo>
                  <a:pt x="260" y="2018"/>
                </a:lnTo>
                <a:cubicBezTo>
                  <a:pt x="424" y="1924"/>
                  <a:pt x="566" y="1796"/>
                  <a:pt x="676" y="1641"/>
                </a:cubicBezTo>
                <a:cubicBezTo>
                  <a:pt x="691" y="1621"/>
                  <a:pt x="698" y="1597"/>
                  <a:pt x="698" y="1572"/>
                </a:cubicBezTo>
                <a:lnTo>
                  <a:pt x="698" y="338"/>
                </a:lnTo>
                <a:cubicBezTo>
                  <a:pt x="698" y="284"/>
                  <a:pt x="742" y="240"/>
                  <a:pt x="796" y="240"/>
                </a:cubicBezTo>
                <a:cubicBezTo>
                  <a:pt x="850" y="240"/>
                  <a:pt x="894" y="284"/>
                  <a:pt x="894" y="338"/>
                </a:cubicBezTo>
                <a:lnTo>
                  <a:pt x="894" y="1548"/>
                </a:lnTo>
                <a:cubicBezTo>
                  <a:pt x="894" y="1572"/>
                  <a:pt x="902" y="1595"/>
                  <a:pt x="915" y="1615"/>
                </a:cubicBezTo>
                <a:cubicBezTo>
                  <a:pt x="1131" y="1935"/>
                  <a:pt x="1474" y="2140"/>
                  <a:pt x="1852" y="2179"/>
                </a:cubicBezTo>
                <a:cubicBezTo>
                  <a:pt x="1821" y="2366"/>
                  <a:pt x="1739" y="2539"/>
                  <a:pt x="1617" y="2675"/>
                </a:cubicBezTo>
                <a:cubicBezTo>
                  <a:pt x="1573" y="2724"/>
                  <a:pt x="1577" y="2800"/>
                  <a:pt x="1626" y="2845"/>
                </a:cubicBezTo>
                <a:cubicBezTo>
                  <a:pt x="1675" y="2889"/>
                  <a:pt x="1751" y="2885"/>
                  <a:pt x="1795" y="2835"/>
                </a:cubicBezTo>
                <a:cubicBezTo>
                  <a:pt x="1872" y="2751"/>
                  <a:pt x="1935" y="2655"/>
                  <a:pt x="1984" y="2552"/>
                </a:cubicBezTo>
                <a:cubicBezTo>
                  <a:pt x="2033" y="2655"/>
                  <a:pt x="2097" y="2751"/>
                  <a:pt x="2173" y="2835"/>
                </a:cubicBezTo>
                <a:cubicBezTo>
                  <a:pt x="2217" y="2885"/>
                  <a:pt x="2293" y="2889"/>
                  <a:pt x="2342" y="2845"/>
                </a:cubicBezTo>
                <a:cubicBezTo>
                  <a:pt x="2392" y="2800"/>
                  <a:pt x="2396" y="2724"/>
                  <a:pt x="2351" y="2675"/>
                </a:cubicBezTo>
                <a:cubicBezTo>
                  <a:pt x="2229" y="2539"/>
                  <a:pt x="2147" y="2366"/>
                  <a:pt x="2117" y="2180"/>
                </a:cubicBezTo>
                <a:cubicBezTo>
                  <a:pt x="2493" y="2141"/>
                  <a:pt x="2837" y="1937"/>
                  <a:pt x="3053" y="1617"/>
                </a:cubicBezTo>
                <a:cubicBezTo>
                  <a:pt x="3067" y="1597"/>
                  <a:pt x="3074" y="1574"/>
                  <a:pt x="3074" y="1550"/>
                </a:cubicBezTo>
                <a:lnTo>
                  <a:pt x="3074" y="338"/>
                </a:lnTo>
                <a:cubicBezTo>
                  <a:pt x="3074" y="284"/>
                  <a:pt x="3118" y="240"/>
                  <a:pt x="3172" y="240"/>
                </a:cubicBezTo>
                <a:cubicBezTo>
                  <a:pt x="3226" y="240"/>
                  <a:pt x="3270" y="284"/>
                  <a:pt x="3270" y="338"/>
                </a:cubicBezTo>
                <a:lnTo>
                  <a:pt x="3270" y="1598"/>
                </a:lnTo>
                <a:cubicBezTo>
                  <a:pt x="3270" y="1624"/>
                  <a:pt x="3278" y="1649"/>
                  <a:pt x="3294" y="1670"/>
                </a:cubicBezTo>
                <a:cubicBezTo>
                  <a:pt x="3405" y="1817"/>
                  <a:pt x="3547" y="1940"/>
                  <a:pt x="3708" y="2028"/>
                </a:cubicBezTo>
                <a:lnTo>
                  <a:pt x="3476" y="3418"/>
                </a:lnTo>
                <a:close/>
              </a:path>
            </a:pathLst>
          </a:custGeom>
          <a:solidFill>
            <a:srgbClr val="CCFC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skirt_115654">
            <a:extLst>
              <a:ext uri="{FF2B5EF4-FFF2-40B4-BE49-F238E27FC236}">
                <a16:creationId xmlns:a16="http://schemas.microsoft.com/office/drawing/2014/main" xmlns="" id="{B390F8F3-2E85-4F09-ACF2-218F8EC6038C}"/>
              </a:ext>
            </a:extLst>
          </p:cNvPr>
          <p:cNvSpPr/>
          <p:nvPr/>
        </p:nvSpPr>
        <p:spPr>
          <a:xfrm rot="5400000">
            <a:off x="1757266" y="3042840"/>
            <a:ext cx="528247" cy="416031"/>
          </a:xfrm>
          <a:custGeom>
            <a:avLst/>
            <a:gdLst>
              <a:gd name="T0" fmla="*/ 1042 w 3976"/>
              <a:gd name="T1" fmla="*/ 2696 h 3136"/>
              <a:gd name="T2" fmla="*/ 1064 w 3976"/>
              <a:gd name="T3" fmla="*/ 2811 h 3136"/>
              <a:gd name="T4" fmla="*/ 1988 w 3976"/>
              <a:gd name="T5" fmla="*/ 3136 h 3136"/>
              <a:gd name="T6" fmla="*/ 2912 w 3976"/>
              <a:gd name="T7" fmla="*/ 2811 h 3136"/>
              <a:gd name="T8" fmla="*/ 2932 w 3976"/>
              <a:gd name="T9" fmla="*/ 2696 h 3136"/>
              <a:gd name="T10" fmla="*/ 3955 w 3976"/>
              <a:gd name="T11" fmla="*/ 2036 h 3136"/>
              <a:gd name="T12" fmla="*/ 3945 w 3976"/>
              <a:gd name="T13" fmla="*/ 1908 h 3136"/>
              <a:gd name="T14" fmla="*/ 2937 w 3976"/>
              <a:gd name="T15" fmla="*/ 497 h 3136"/>
              <a:gd name="T16" fmla="*/ 2937 w 3976"/>
              <a:gd name="T17" fmla="*/ 125 h 3136"/>
              <a:gd name="T18" fmla="*/ 2812 w 3976"/>
              <a:gd name="T19" fmla="*/ 0 h 3136"/>
              <a:gd name="T20" fmla="*/ 1164 w 3976"/>
              <a:gd name="T21" fmla="*/ 0 h 3136"/>
              <a:gd name="T22" fmla="*/ 1039 w 3976"/>
              <a:gd name="T23" fmla="*/ 125 h 3136"/>
              <a:gd name="T24" fmla="*/ 1039 w 3976"/>
              <a:gd name="T25" fmla="*/ 497 h 3136"/>
              <a:gd name="T26" fmla="*/ 31 w 3976"/>
              <a:gd name="T27" fmla="*/ 1908 h 3136"/>
              <a:gd name="T28" fmla="*/ 21 w 3976"/>
              <a:gd name="T29" fmla="*/ 2036 h 3136"/>
              <a:gd name="T30" fmla="*/ 1042 w 3976"/>
              <a:gd name="T31" fmla="*/ 2696 h 3136"/>
              <a:gd name="T32" fmla="*/ 1288 w 3976"/>
              <a:gd name="T33" fmla="*/ 250 h 3136"/>
              <a:gd name="T34" fmla="*/ 2688 w 3976"/>
              <a:gd name="T35" fmla="*/ 250 h 3136"/>
              <a:gd name="T36" fmla="*/ 2688 w 3976"/>
              <a:gd name="T37" fmla="*/ 412 h 3136"/>
              <a:gd name="T38" fmla="*/ 2402 w 3976"/>
              <a:gd name="T39" fmla="*/ 412 h 3136"/>
              <a:gd name="T40" fmla="*/ 1288 w 3976"/>
              <a:gd name="T41" fmla="*/ 412 h 3136"/>
              <a:gd name="T42" fmla="*/ 1288 w 3976"/>
              <a:gd name="T43" fmla="*/ 250 h 3136"/>
              <a:gd name="T44" fmla="*/ 285 w 3976"/>
              <a:gd name="T45" fmla="*/ 1982 h 3136"/>
              <a:gd name="T46" fmla="*/ 1228 w 3976"/>
              <a:gd name="T47" fmla="*/ 662 h 3136"/>
              <a:gd name="T48" fmla="*/ 1425 w 3976"/>
              <a:gd name="T49" fmla="*/ 662 h 3136"/>
              <a:gd name="T50" fmla="*/ 1090 w 3976"/>
              <a:gd name="T51" fmla="*/ 2449 h 3136"/>
              <a:gd name="T52" fmla="*/ 285 w 3976"/>
              <a:gd name="T53" fmla="*/ 1982 h 3136"/>
              <a:gd name="T54" fmla="*/ 1988 w 3976"/>
              <a:gd name="T55" fmla="*/ 2886 h 3136"/>
              <a:gd name="T56" fmla="*/ 1298 w 3976"/>
              <a:gd name="T57" fmla="*/ 2695 h 3136"/>
              <a:gd name="T58" fmla="*/ 1679 w 3976"/>
              <a:gd name="T59" fmla="*/ 662 h 3136"/>
              <a:gd name="T60" fmla="*/ 2297 w 3976"/>
              <a:gd name="T61" fmla="*/ 662 h 3136"/>
              <a:gd name="T62" fmla="*/ 2678 w 3976"/>
              <a:gd name="T63" fmla="*/ 2695 h 3136"/>
              <a:gd name="T64" fmla="*/ 1988 w 3976"/>
              <a:gd name="T65" fmla="*/ 2886 h 3136"/>
              <a:gd name="T66" fmla="*/ 2886 w 3976"/>
              <a:gd name="T67" fmla="*/ 2449 h 3136"/>
              <a:gd name="T68" fmla="*/ 2551 w 3976"/>
              <a:gd name="T69" fmla="*/ 662 h 3136"/>
              <a:gd name="T70" fmla="*/ 2748 w 3976"/>
              <a:gd name="T71" fmla="*/ 662 h 3136"/>
              <a:gd name="T72" fmla="*/ 3691 w 3976"/>
              <a:gd name="T73" fmla="*/ 1982 h 3136"/>
              <a:gd name="T74" fmla="*/ 2886 w 3976"/>
              <a:gd name="T75" fmla="*/ 2449 h 3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976" h="3136">
                <a:moveTo>
                  <a:pt x="1042" y="2696"/>
                </a:moveTo>
                <a:cubicBezTo>
                  <a:pt x="1036" y="2730"/>
                  <a:pt x="1043" y="2783"/>
                  <a:pt x="1064" y="2811"/>
                </a:cubicBezTo>
                <a:cubicBezTo>
                  <a:pt x="1074" y="2824"/>
                  <a:pt x="1315" y="3136"/>
                  <a:pt x="1988" y="3136"/>
                </a:cubicBezTo>
                <a:cubicBezTo>
                  <a:pt x="2661" y="3136"/>
                  <a:pt x="2902" y="2824"/>
                  <a:pt x="2912" y="2811"/>
                </a:cubicBezTo>
                <a:cubicBezTo>
                  <a:pt x="2933" y="2783"/>
                  <a:pt x="2939" y="2730"/>
                  <a:pt x="2932" y="2696"/>
                </a:cubicBezTo>
                <a:cubicBezTo>
                  <a:pt x="3729" y="2471"/>
                  <a:pt x="3946" y="2054"/>
                  <a:pt x="3955" y="2036"/>
                </a:cubicBezTo>
                <a:cubicBezTo>
                  <a:pt x="3976" y="1995"/>
                  <a:pt x="3972" y="1945"/>
                  <a:pt x="3945" y="1908"/>
                </a:cubicBezTo>
                <a:lnTo>
                  <a:pt x="2937" y="497"/>
                </a:lnTo>
                <a:lnTo>
                  <a:pt x="2937" y="125"/>
                </a:lnTo>
                <a:cubicBezTo>
                  <a:pt x="2937" y="56"/>
                  <a:pt x="2881" y="0"/>
                  <a:pt x="2812" y="0"/>
                </a:cubicBezTo>
                <a:lnTo>
                  <a:pt x="1164" y="0"/>
                </a:lnTo>
                <a:cubicBezTo>
                  <a:pt x="1095" y="0"/>
                  <a:pt x="1039" y="56"/>
                  <a:pt x="1039" y="125"/>
                </a:cubicBezTo>
                <a:lnTo>
                  <a:pt x="1039" y="497"/>
                </a:lnTo>
                <a:lnTo>
                  <a:pt x="31" y="1908"/>
                </a:lnTo>
                <a:cubicBezTo>
                  <a:pt x="4" y="1945"/>
                  <a:pt x="0" y="1995"/>
                  <a:pt x="21" y="2036"/>
                </a:cubicBezTo>
                <a:cubicBezTo>
                  <a:pt x="30" y="2054"/>
                  <a:pt x="245" y="2471"/>
                  <a:pt x="1042" y="2696"/>
                </a:cubicBezTo>
                <a:close/>
                <a:moveTo>
                  <a:pt x="1288" y="250"/>
                </a:moveTo>
                <a:lnTo>
                  <a:pt x="2688" y="250"/>
                </a:lnTo>
                <a:lnTo>
                  <a:pt x="2688" y="412"/>
                </a:lnTo>
                <a:lnTo>
                  <a:pt x="2402" y="412"/>
                </a:lnTo>
                <a:lnTo>
                  <a:pt x="1288" y="412"/>
                </a:lnTo>
                <a:lnTo>
                  <a:pt x="1288" y="250"/>
                </a:lnTo>
                <a:close/>
                <a:moveTo>
                  <a:pt x="285" y="1982"/>
                </a:moveTo>
                <a:lnTo>
                  <a:pt x="1228" y="662"/>
                </a:lnTo>
                <a:lnTo>
                  <a:pt x="1425" y="662"/>
                </a:lnTo>
                <a:lnTo>
                  <a:pt x="1090" y="2449"/>
                </a:lnTo>
                <a:cubicBezTo>
                  <a:pt x="596" y="2306"/>
                  <a:pt x="370" y="2086"/>
                  <a:pt x="285" y="1982"/>
                </a:cubicBezTo>
                <a:close/>
                <a:moveTo>
                  <a:pt x="1988" y="2886"/>
                </a:moveTo>
                <a:cubicBezTo>
                  <a:pt x="1577" y="2886"/>
                  <a:pt x="1374" y="2759"/>
                  <a:pt x="1298" y="2695"/>
                </a:cubicBezTo>
                <a:lnTo>
                  <a:pt x="1679" y="662"/>
                </a:lnTo>
                <a:lnTo>
                  <a:pt x="2297" y="662"/>
                </a:lnTo>
                <a:lnTo>
                  <a:pt x="2678" y="2695"/>
                </a:lnTo>
                <a:cubicBezTo>
                  <a:pt x="2602" y="2759"/>
                  <a:pt x="2399" y="2886"/>
                  <a:pt x="1988" y="2886"/>
                </a:cubicBezTo>
                <a:close/>
                <a:moveTo>
                  <a:pt x="2886" y="2449"/>
                </a:moveTo>
                <a:lnTo>
                  <a:pt x="2551" y="662"/>
                </a:lnTo>
                <a:lnTo>
                  <a:pt x="2748" y="662"/>
                </a:lnTo>
                <a:lnTo>
                  <a:pt x="3691" y="1982"/>
                </a:lnTo>
                <a:cubicBezTo>
                  <a:pt x="3606" y="2086"/>
                  <a:pt x="3380" y="2306"/>
                  <a:pt x="2886" y="2449"/>
                </a:cubicBezTo>
                <a:close/>
              </a:path>
            </a:pathLst>
          </a:custGeom>
          <a:solidFill>
            <a:srgbClr val="CCFC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leeveless-dress_15958">
            <a:extLst>
              <a:ext uri="{FF2B5EF4-FFF2-40B4-BE49-F238E27FC236}">
                <a16:creationId xmlns:a16="http://schemas.microsoft.com/office/drawing/2014/main" xmlns="" id="{EE389DFE-B0DD-4F90-A745-0098F99BC6B0}"/>
              </a:ext>
            </a:extLst>
          </p:cNvPr>
          <p:cNvSpPr/>
          <p:nvPr/>
        </p:nvSpPr>
        <p:spPr>
          <a:xfrm rot="16200000">
            <a:off x="9605050" y="3416003"/>
            <a:ext cx="309685" cy="494339"/>
          </a:xfrm>
          <a:custGeom>
            <a:avLst/>
            <a:gdLst>
              <a:gd name="T0" fmla="*/ 474 w 541"/>
              <a:gd name="T1" fmla="*/ 571 h 865"/>
              <a:gd name="T2" fmla="*/ 394 w 541"/>
              <a:gd name="T3" fmla="*/ 378 h 865"/>
              <a:gd name="T4" fmla="*/ 395 w 541"/>
              <a:gd name="T5" fmla="*/ 377 h 865"/>
              <a:gd name="T6" fmla="*/ 394 w 541"/>
              <a:gd name="T7" fmla="*/ 375 h 865"/>
              <a:gd name="T8" fmla="*/ 421 w 541"/>
              <a:gd name="T9" fmla="*/ 298 h 865"/>
              <a:gd name="T10" fmla="*/ 450 w 541"/>
              <a:gd name="T11" fmla="*/ 93 h 865"/>
              <a:gd name="T12" fmla="*/ 441 w 541"/>
              <a:gd name="T13" fmla="*/ 85 h 865"/>
              <a:gd name="T14" fmla="*/ 412 w 541"/>
              <a:gd name="T15" fmla="*/ 76 h 865"/>
              <a:gd name="T16" fmla="*/ 412 w 541"/>
              <a:gd name="T17" fmla="*/ 20 h 865"/>
              <a:gd name="T18" fmla="*/ 392 w 541"/>
              <a:gd name="T19" fmla="*/ 0 h 865"/>
              <a:gd name="T20" fmla="*/ 372 w 541"/>
              <a:gd name="T21" fmla="*/ 20 h 865"/>
              <a:gd name="T22" fmla="*/ 372 w 541"/>
              <a:gd name="T23" fmla="*/ 74 h 865"/>
              <a:gd name="T24" fmla="*/ 271 w 541"/>
              <a:gd name="T25" fmla="*/ 124 h 865"/>
              <a:gd name="T26" fmla="*/ 175 w 541"/>
              <a:gd name="T27" fmla="*/ 75 h 865"/>
              <a:gd name="T28" fmla="*/ 175 w 541"/>
              <a:gd name="T29" fmla="*/ 20 h 865"/>
              <a:gd name="T30" fmla="*/ 155 w 541"/>
              <a:gd name="T31" fmla="*/ 0 h 865"/>
              <a:gd name="T32" fmla="*/ 135 w 541"/>
              <a:gd name="T33" fmla="*/ 20 h 865"/>
              <a:gd name="T34" fmla="*/ 135 w 541"/>
              <a:gd name="T35" fmla="*/ 75 h 865"/>
              <a:gd name="T36" fmla="*/ 100 w 541"/>
              <a:gd name="T37" fmla="*/ 85 h 865"/>
              <a:gd name="T38" fmla="*/ 91 w 541"/>
              <a:gd name="T39" fmla="*/ 93 h 865"/>
              <a:gd name="T40" fmla="*/ 120 w 541"/>
              <a:gd name="T41" fmla="*/ 298 h 865"/>
              <a:gd name="T42" fmla="*/ 147 w 541"/>
              <a:gd name="T43" fmla="*/ 376 h 865"/>
              <a:gd name="T44" fmla="*/ 147 w 541"/>
              <a:gd name="T45" fmla="*/ 377 h 865"/>
              <a:gd name="T46" fmla="*/ 147 w 541"/>
              <a:gd name="T47" fmla="*/ 377 h 865"/>
              <a:gd name="T48" fmla="*/ 67 w 541"/>
              <a:gd name="T49" fmla="*/ 571 h 865"/>
              <a:gd name="T50" fmla="*/ 6 w 541"/>
              <a:gd name="T51" fmla="*/ 846 h 865"/>
              <a:gd name="T52" fmla="*/ 26 w 541"/>
              <a:gd name="T53" fmla="*/ 865 h 865"/>
              <a:gd name="T54" fmla="*/ 516 w 541"/>
              <a:gd name="T55" fmla="*/ 865 h 865"/>
              <a:gd name="T56" fmla="*/ 535 w 541"/>
              <a:gd name="T57" fmla="*/ 846 h 865"/>
              <a:gd name="T58" fmla="*/ 474 w 541"/>
              <a:gd name="T59" fmla="*/ 571 h 865"/>
              <a:gd name="T60" fmla="*/ 124 w 541"/>
              <a:gd name="T61" fmla="*/ 119 h 865"/>
              <a:gd name="T62" fmla="*/ 155 w 541"/>
              <a:gd name="T63" fmla="*/ 113 h 865"/>
              <a:gd name="T64" fmla="*/ 255 w 541"/>
              <a:gd name="T65" fmla="*/ 165 h 865"/>
              <a:gd name="T66" fmla="*/ 286 w 541"/>
              <a:gd name="T67" fmla="*/ 165 h 865"/>
              <a:gd name="T68" fmla="*/ 386 w 541"/>
              <a:gd name="T69" fmla="*/ 113 h 865"/>
              <a:gd name="T70" fmla="*/ 417 w 541"/>
              <a:gd name="T71" fmla="*/ 119 h 865"/>
              <a:gd name="T72" fmla="*/ 386 w 541"/>
              <a:gd name="T73" fmla="*/ 278 h 865"/>
              <a:gd name="T74" fmla="*/ 356 w 541"/>
              <a:gd name="T75" fmla="*/ 357 h 865"/>
              <a:gd name="T76" fmla="*/ 186 w 541"/>
              <a:gd name="T77" fmla="*/ 357 h 865"/>
              <a:gd name="T78" fmla="*/ 155 w 541"/>
              <a:gd name="T79" fmla="*/ 278 h 865"/>
              <a:gd name="T80" fmla="*/ 124 w 541"/>
              <a:gd name="T81" fmla="*/ 119 h 865"/>
              <a:gd name="T82" fmla="*/ 496 w 541"/>
              <a:gd name="T83" fmla="*/ 825 h 865"/>
              <a:gd name="T84" fmla="*/ 45 w 541"/>
              <a:gd name="T85" fmla="*/ 825 h 865"/>
              <a:gd name="T86" fmla="*/ 101 w 541"/>
              <a:gd name="T87" fmla="*/ 592 h 865"/>
              <a:gd name="T88" fmla="*/ 185 w 541"/>
              <a:gd name="T89" fmla="*/ 397 h 865"/>
              <a:gd name="T90" fmla="*/ 356 w 541"/>
              <a:gd name="T91" fmla="*/ 397 h 865"/>
              <a:gd name="T92" fmla="*/ 440 w 541"/>
              <a:gd name="T93" fmla="*/ 592 h 865"/>
              <a:gd name="T94" fmla="*/ 496 w 541"/>
              <a:gd name="T95" fmla="*/ 825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41" h="865">
                <a:moveTo>
                  <a:pt x="474" y="571"/>
                </a:moveTo>
                <a:cubicBezTo>
                  <a:pt x="415" y="472"/>
                  <a:pt x="395" y="417"/>
                  <a:pt x="394" y="378"/>
                </a:cubicBezTo>
                <a:cubicBezTo>
                  <a:pt x="394" y="377"/>
                  <a:pt x="395" y="377"/>
                  <a:pt x="395" y="377"/>
                </a:cubicBezTo>
                <a:cubicBezTo>
                  <a:pt x="395" y="376"/>
                  <a:pt x="394" y="376"/>
                  <a:pt x="394" y="375"/>
                </a:cubicBezTo>
                <a:cubicBezTo>
                  <a:pt x="395" y="345"/>
                  <a:pt x="406" y="324"/>
                  <a:pt x="421" y="298"/>
                </a:cubicBezTo>
                <a:cubicBezTo>
                  <a:pt x="493" y="172"/>
                  <a:pt x="451" y="97"/>
                  <a:pt x="450" y="93"/>
                </a:cubicBezTo>
                <a:cubicBezTo>
                  <a:pt x="448" y="90"/>
                  <a:pt x="444" y="87"/>
                  <a:pt x="441" y="85"/>
                </a:cubicBezTo>
                <a:cubicBezTo>
                  <a:pt x="431" y="81"/>
                  <a:pt x="422" y="78"/>
                  <a:pt x="412" y="76"/>
                </a:cubicBezTo>
                <a:lnTo>
                  <a:pt x="412" y="20"/>
                </a:lnTo>
                <a:cubicBezTo>
                  <a:pt x="412" y="9"/>
                  <a:pt x="403" y="0"/>
                  <a:pt x="392" y="0"/>
                </a:cubicBezTo>
                <a:cubicBezTo>
                  <a:pt x="381" y="0"/>
                  <a:pt x="372" y="9"/>
                  <a:pt x="372" y="20"/>
                </a:cubicBezTo>
                <a:lnTo>
                  <a:pt x="372" y="74"/>
                </a:lnTo>
                <a:cubicBezTo>
                  <a:pt x="327" y="79"/>
                  <a:pt x="290" y="106"/>
                  <a:pt x="271" y="124"/>
                </a:cubicBezTo>
                <a:cubicBezTo>
                  <a:pt x="252" y="107"/>
                  <a:pt x="217" y="81"/>
                  <a:pt x="175" y="75"/>
                </a:cubicBezTo>
                <a:lnTo>
                  <a:pt x="175" y="20"/>
                </a:lnTo>
                <a:cubicBezTo>
                  <a:pt x="175" y="9"/>
                  <a:pt x="166" y="0"/>
                  <a:pt x="155" y="0"/>
                </a:cubicBezTo>
                <a:cubicBezTo>
                  <a:pt x="144" y="0"/>
                  <a:pt x="135" y="9"/>
                  <a:pt x="135" y="20"/>
                </a:cubicBezTo>
                <a:lnTo>
                  <a:pt x="135" y="75"/>
                </a:lnTo>
                <a:cubicBezTo>
                  <a:pt x="123" y="77"/>
                  <a:pt x="112" y="80"/>
                  <a:pt x="100" y="85"/>
                </a:cubicBezTo>
                <a:cubicBezTo>
                  <a:pt x="97" y="87"/>
                  <a:pt x="94" y="90"/>
                  <a:pt x="91" y="93"/>
                </a:cubicBezTo>
                <a:cubicBezTo>
                  <a:pt x="90" y="97"/>
                  <a:pt x="48" y="172"/>
                  <a:pt x="120" y="298"/>
                </a:cubicBezTo>
                <a:cubicBezTo>
                  <a:pt x="135" y="324"/>
                  <a:pt x="147" y="346"/>
                  <a:pt x="147" y="376"/>
                </a:cubicBezTo>
                <a:cubicBezTo>
                  <a:pt x="147" y="376"/>
                  <a:pt x="147" y="376"/>
                  <a:pt x="147" y="377"/>
                </a:cubicBezTo>
                <a:cubicBezTo>
                  <a:pt x="147" y="377"/>
                  <a:pt x="147" y="377"/>
                  <a:pt x="147" y="377"/>
                </a:cubicBezTo>
                <a:cubicBezTo>
                  <a:pt x="146" y="416"/>
                  <a:pt x="126" y="471"/>
                  <a:pt x="67" y="571"/>
                </a:cubicBezTo>
                <a:cubicBezTo>
                  <a:pt x="19" y="652"/>
                  <a:pt x="0" y="739"/>
                  <a:pt x="6" y="846"/>
                </a:cubicBezTo>
                <a:cubicBezTo>
                  <a:pt x="6" y="857"/>
                  <a:pt x="15" y="865"/>
                  <a:pt x="26" y="865"/>
                </a:cubicBezTo>
                <a:lnTo>
                  <a:pt x="516" y="865"/>
                </a:lnTo>
                <a:cubicBezTo>
                  <a:pt x="526" y="865"/>
                  <a:pt x="535" y="857"/>
                  <a:pt x="535" y="846"/>
                </a:cubicBezTo>
                <a:cubicBezTo>
                  <a:pt x="541" y="739"/>
                  <a:pt x="522" y="652"/>
                  <a:pt x="474" y="571"/>
                </a:cubicBezTo>
                <a:close/>
                <a:moveTo>
                  <a:pt x="124" y="119"/>
                </a:moveTo>
                <a:cubicBezTo>
                  <a:pt x="134" y="115"/>
                  <a:pt x="144" y="113"/>
                  <a:pt x="155" y="113"/>
                </a:cubicBezTo>
                <a:cubicBezTo>
                  <a:pt x="209" y="113"/>
                  <a:pt x="255" y="164"/>
                  <a:pt x="255" y="165"/>
                </a:cubicBezTo>
                <a:cubicBezTo>
                  <a:pt x="263" y="174"/>
                  <a:pt x="278" y="174"/>
                  <a:pt x="286" y="165"/>
                </a:cubicBezTo>
                <a:cubicBezTo>
                  <a:pt x="286" y="164"/>
                  <a:pt x="331" y="113"/>
                  <a:pt x="386" y="113"/>
                </a:cubicBezTo>
                <a:cubicBezTo>
                  <a:pt x="397" y="113"/>
                  <a:pt x="407" y="115"/>
                  <a:pt x="417" y="119"/>
                </a:cubicBezTo>
                <a:cubicBezTo>
                  <a:pt x="423" y="136"/>
                  <a:pt x="436" y="192"/>
                  <a:pt x="386" y="278"/>
                </a:cubicBezTo>
                <a:cubicBezTo>
                  <a:pt x="371" y="305"/>
                  <a:pt x="359" y="329"/>
                  <a:pt x="356" y="357"/>
                </a:cubicBezTo>
                <a:lnTo>
                  <a:pt x="186" y="357"/>
                </a:lnTo>
                <a:cubicBezTo>
                  <a:pt x="182" y="329"/>
                  <a:pt x="170" y="305"/>
                  <a:pt x="155" y="278"/>
                </a:cubicBezTo>
                <a:cubicBezTo>
                  <a:pt x="105" y="191"/>
                  <a:pt x="118" y="135"/>
                  <a:pt x="124" y="119"/>
                </a:cubicBezTo>
                <a:close/>
                <a:moveTo>
                  <a:pt x="496" y="825"/>
                </a:moveTo>
                <a:lnTo>
                  <a:pt x="45" y="825"/>
                </a:lnTo>
                <a:cubicBezTo>
                  <a:pt x="42" y="706"/>
                  <a:pt x="75" y="636"/>
                  <a:pt x="101" y="592"/>
                </a:cubicBezTo>
                <a:cubicBezTo>
                  <a:pt x="155" y="500"/>
                  <a:pt x="180" y="441"/>
                  <a:pt x="185" y="397"/>
                </a:cubicBezTo>
                <a:lnTo>
                  <a:pt x="356" y="397"/>
                </a:lnTo>
                <a:cubicBezTo>
                  <a:pt x="361" y="441"/>
                  <a:pt x="386" y="500"/>
                  <a:pt x="440" y="592"/>
                </a:cubicBezTo>
                <a:cubicBezTo>
                  <a:pt x="466" y="636"/>
                  <a:pt x="499" y="706"/>
                  <a:pt x="496" y="825"/>
                </a:cubicBezTo>
                <a:close/>
              </a:path>
            </a:pathLst>
          </a:custGeom>
          <a:solidFill>
            <a:srgbClr val="CCFC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图片 42" descr="图片包含 衬衫, 服装, 游戏机, 穿着&#10;&#10;描述已自动生成">
            <a:extLst>
              <a:ext uri="{FF2B5EF4-FFF2-40B4-BE49-F238E27FC236}">
                <a16:creationId xmlns:a16="http://schemas.microsoft.com/office/drawing/2014/main" xmlns="" id="{EF04E14A-AF50-4B9A-90B2-9575990DAF7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88615">
            <a:off x="10591226" y="1839956"/>
            <a:ext cx="5382864" cy="5382864"/>
          </a:xfrm>
          <a:prstGeom prst="rect">
            <a:avLst/>
          </a:prstGeom>
          <a:effectLst>
            <a:outerShdw blurRad="50800" dist="254000" dir="4800000" algn="tl" rotWithShape="0">
              <a:prstClr val="black">
                <a:alpha val="7000"/>
              </a:prstClr>
            </a:outerShdw>
            <a:softEdge rad="0"/>
          </a:effec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18C9DB96-1962-416A-B84E-BE3E10D7B2CA}"/>
              </a:ext>
            </a:extLst>
          </p:cNvPr>
          <p:cNvSpPr txBox="1"/>
          <p:nvPr/>
        </p:nvSpPr>
        <p:spPr>
          <a:xfrm>
            <a:off x="10328525" y="6540500"/>
            <a:ext cx="18634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微信搜索：陈西设计之家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086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5D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0CC66FE-A1D8-4B2C-971E-82ED57454C31}"/>
              </a:ext>
            </a:extLst>
          </p:cNvPr>
          <p:cNvSpPr txBox="1"/>
          <p:nvPr/>
        </p:nvSpPr>
        <p:spPr>
          <a:xfrm>
            <a:off x="4789714" y="382821"/>
            <a:ext cx="26125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</a:rPr>
              <a:t>领券下单更加优惠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557D8205-984B-4C0A-96EA-5315AE978979}"/>
              </a:ext>
            </a:extLst>
          </p:cNvPr>
          <p:cNvGrpSpPr/>
          <p:nvPr/>
        </p:nvGrpSpPr>
        <p:grpSpPr>
          <a:xfrm>
            <a:off x="4102826" y="533693"/>
            <a:ext cx="3986349" cy="96751"/>
            <a:chOff x="3613130" y="3873774"/>
            <a:chExt cx="4901151" cy="100203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082CD444-07D4-485F-B7EA-ECC1401E6BB4}"/>
                </a:ext>
              </a:extLst>
            </p:cNvPr>
            <p:cNvSpPr/>
            <p:nvPr/>
          </p:nvSpPr>
          <p:spPr>
            <a:xfrm>
              <a:off x="7740182" y="3873774"/>
              <a:ext cx="774099" cy="100203"/>
            </a:xfrm>
            <a:custGeom>
              <a:avLst/>
              <a:gdLst>
                <a:gd name="connsiteX0" fmla="*/ 0 w 774099"/>
                <a:gd name="connsiteY0" fmla="*/ 73490 h 100203"/>
                <a:gd name="connsiteX1" fmla="*/ 274913 w 774099"/>
                <a:gd name="connsiteY1" fmla="*/ 60230 h 100203"/>
                <a:gd name="connsiteX2" fmla="*/ 347259 w 774099"/>
                <a:gd name="connsiteY2" fmla="*/ 559 h 100203"/>
                <a:gd name="connsiteX3" fmla="*/ 506419 w 774099"/>
                <a:gd name="connsiteY3" fmla="*/ 100010 h 100203"/>
                <a:gd name="connsiteX4" fmla="*/ 564296 w 774099"/>
                <a:gd name="connsiteY4" fmla="*/ 27080 h 100203"/>
                <a:gd name="connsiteX5" fmla="*/ 774099 w 774099"/>
                <a:gd name="connsiteY5" fmla="*/ 73490 h 100203"/>
                <a:gd name="connsiteX6" fmla="*/ 774099 w 774099"/>
                <a:gd name="connsiteY6" fmla="*/ 73490 h 10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4099" h="100203" extrusionOk="0">
                  <a:moveTo>
                    <a:pt x="0" y="73490"/>
                  </a:moveTo>
                  <a:cubicBezTo>
                    <a:pt x="107276" y="67932"/>
                    <a:pt x="213373" y="73760"/>
                    <a:pt x="274913" y="60230"/>
                  </a:cubicBezTo>
                  <a:cubicBezTo>
                    <a:pt x="343281" y="50284"/>
                    <a:pt x="298922" y="-5761"/>
                    <a:pt x="347259" y="559"/>
                  </a:cubicBezTo>
                  <a:cubicBezTo>
                    <a:pt x="379657" y="13232"/>
                    <a:pt x="469696" y="98632"/>
                    <a:pt x="506419" y="100010"/>
                  </a:cubicBezTo>
                  <a:cubicBezTo>
                    <a:pt x="531251" y="98225"/>
                    <a:pt x="524027" y="33576"/>
                    <a:pt x="564296" y="27080"/>
                  </a:cubicBezTo>
                  <a:cubicBezTo>
                    <a:pt x="608909" y="22660"/>
                    <a:pt x="774099" y="73490"/>
                    <a:pt x="774099" y="73490"/>
                  </a:cubicBezTo>
                  <a:lnTo>
                    <a:pt x="774099" y="73490"/>
                  </a:lnTo>
                </a:path>
              </a:pathLst>
            </a:custGeom>
            <a:noFill/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xmlns="" sd="1219033472">
                    <a:custGeom>
                      <a:avLst/>
                      <a:gdLst>
                        <a:gd name="connsiteX0" fmla="*/ 0 w 889462"/>
                        <a:gd name="connsiteY0" fmla="*/ 92142 h 125634"/>
                        <a:gd name="connsiteX1" fmla="*/ 315884 w 889462"/>
                        <a:gd name="connsiteY1" fmla="*/ 75517 h 125634"/>
                        <a:gd name="connsiteX2" fmla="*/ 399011 w 889462"/>
                        <a:gd name="connsiteY2" fmla="*/ 702 h 125634"/>
                        <a:gd name="connsiteX3" fmla="*/ 581891 w 889462"/>
                        <a:gd name="connsiteY3" fmla="*/ 125393 h 125634"/>
                        <a:gd name="connsiteX4" fmla="*/ 648393 w 889462"/>
                        <a:gd name="connsiteY4" fmla="*/ 33953 h 125634"/>
                        <a:gd name="connsiteX5" fmla="*/ 889462 w 889462"/>
                        <a:gd name="connsiteY5" fmla="*/ 92142 h 125634"/>
                        <a:gd name="connsiteX6" fmla="*/ 889462 w 889462"/>
                        <a:gd name="connsiteY6" fmla="*/ 92142 h 1256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89462" h="125634">
                          <a:moveTo>
                            <a:pt x="0" y="92142"/>
                          </a:moveTo>
                          <a:cubicBezTo>
                            <a:pt x="125384" y="86600"/>
                            <a:pt x="249382" y="90757"/>
                            <a:pt x="315884" y="75517"/>
                          </a:cubicBezTo>
                          <a:cubicBezTo>
                            <a:pt x="382386" y="60277"/>
                            <a:pt x="354677" y="-7611"/>
                            <a:pt x="399011" y="702"/>
                          </a:cubicBezTo>
                          <a:cubicBezTo>
                            <a:pt x="443346" y="9015"/>
                            <a:pt x="540327" y="119851"/>
                            <a:pt x="581891" y="125393"/>
                          </a:cubicBezTo>
                          <a:cubicBezTo>
                            <a:pt x="623455" y="130935"/>
                            <a:pt x="597131" y="39495"/>
                            <a:pt x="648393" y="33953"/>
                          </a:cubicBezTo>
                          <a:cubicBezTo>
                            <a:pt x="699655" y="28411"/>
                            <a:pt x="889462" y="92142"/>
                            <a:pt x="889462" y="92142"/>
                          </a:cubicBezTo>
                          <a:lnTo>
                            <a:pt x="889462" y="92142"/>
                          </a:lnTo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4ED21C5C-6EA1-4B5E-9202-B3D042E3AD46}"/>
                </a:ext>
              </a:extLst>
            </p:cNvPr>
            <p:cNvSpPr/>
            <p:nvPr/>
          </p:nvSpPr>
          <p:spPr>
            <a:xfrm flipH="1">
              <a:off x="3613130" y="3873774"/>
              <a:ext cx="774099" cy="100203"/>
            </a:xfrm>
            <a:custGeom>
              <a:avLst/>
              <a:gdLst>
                <a:gd name="connsiteX0" fmla="*/ 0 w 774099"/>
                <a:gd name="connsiteY0" fmla="*/ 73490 h 100203"/>
                <a:gd name="connsiteX1" fmla="*/ 274913 w 774099"/>
                <a:gd name="connsiteY1" fmla="*/ 60230 h 100203"/>
                <a:gd name="connsiteX2" fmla="*/ 347259 w 774099"/>
                <a:gd name="connsiteY2" fmla="*/ 559 h 100203"/>
                <a:gd name="connsiteX3" fmla="*/ 506419 w 774099"/>
                <a:gd name="connsiteY3" fmla="*/ 100010 h 100203"/>
                <a:gd name="connsiteX4" fmla="*/ 564296 w 774099"/>
                <a:gd name="connsiteY4" fmla="*/ 27080 h 100203"/>
                <a:gd name="connsiteX5" fmla="*/ 774099 w 774099"/>
                <a:gd name="connsiteY5" fmla="*/ 73490 h 100203"/>
                <a:gd name="connsiteX6" fmla="*/ 774099 w 774099"/>
                <a:gd name="connsiteY6" fmla="*/ 73490 h 10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4099" h="100203" extrusionOk="0">
                  <a:moveTo>
                    <a:pt x="0" y="73490"/>
                  </a:moveTo>
                  <a:cubicBezTo>
                    <a:pt x="107276" y="67932"/>
                    <a:pt x="213373" y="73760"/>
                    <a:pt x="274913" y="60230"/>
                  </a:cubicBezTo>
                  <a:cubicBezTo>
                    <a:pt x="343281" y="50284"/>
                    <a:pt x="298922" y="-5761"/>
                    <a:pt x="347259" y="559"/>
                  </a:cubicBezTo>
                  <a:cubicBezTo>
                    <a:pt x="379657" y="13232"/>
                    <a:pt x="469696" y="98632"/>
                    <a:pt x="506419" y="100010"/>
                  </a:cubicBezTo>
                  <a:cubicBezTo>
                    <a:pt x="531251" y="98225"/>
                    <a:pt x="524027" y="33576"/>
                    <a:pt x="564296" y="27080"/>
                  </a:cubicBezTo>
                  <a:cubicBezTo>
                    <a:pt x="608909" y="22660"/>
                    <a:pt x="774099" y="73490"/>
                    <a:pt x="774099" y="73490"/>
                  </a:cubicBezTo>
                  <a:lnTo>
                    <a:pt x="774099" y="73490"/>
                  </a:lnTo>
                </a:path>
              </a:pathLst>
            </a:custGeom>
            <a:noFill/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xmlns="" sd="1219033472">
                    <a:custGeom>
                      <a:avLst/>
                      <a:gdLst>
                        <a:gd name="connsiteX0" fmla="*/ 0 w 889462"/>
                        <a:gd name="connsiteY0" fmla="*/ 92142 h 125634"/>
                        <a:gd name="connsiteX1" fmla="*/ 315884 w 889462"/>
                        <a:gd name="connsiteY1" fmla="*/ 75517 h 125634"/>
                        <a:gd name="connsiteX2" fmla="*/ 399011 w 889462"/>
                        <a:gd name="connsiteY2" fmla="*/ 702 h 125634"/>
                        <a:gd name="connsiteX3" fmla="*/ 581891 w 889462"/>
                        <a:gd name="connsiteY3" fmla="*/ 125393 h 125634"/>
                        <a:gd name="connsiteX4" fmla="*/ 648393 w 889462"/>
                        <a:gd name="connsiteY4" fmla="*/ 33953 h 125634"/>
                        <a:gd name="connsiteX5" fmla="*/ 889462 w 889462"/>
                        <a:gd name="connsiteY5" fmla="*/ 92142 h 125634"/>
                        <a:gd name="connsiteX6" fmla="*/ 889462 w 889462"/>
                        <a:gd name="connsiteY6" fmla="*/ 92142 h 1256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89462" h="125634">
                          <a:moveTo>
                            <a:pt x="0" y="92142"/>
                          </a:moveTo>
                          <a:cubicBezTo>
                            <a:pt x="125384" y="86600"/>
                            <a:pt x="249382" y="90757"/>
                            <a:pt x="315884" y="75517"/>
                          </a:cubicBezTo>
                          <a:cubicBezTo>
                            <a:pt x="382386" y="60277"/>
                            <a:pt x="354677" y="-7611"/>
                            <a:pt x="399011" y="702"/>
                          </a:cubicBezTo>
                          <a:cubicBezTo>
                            <a:pt x="443346" y="9015"/>
                            <a:pt x="540327" y="119851"/>
                            <a:pt x="581891" y="125393"/>
                          </a:cubicBezTo>
                          <a:cubicBezTo>
                            <a:pt x="623455" y="130935"/>
                            <a:pt x="597131" y="39495"/>
                            <a:pt x="648393" y="33953"/>
                          </a:cubicBezTo>
                          <a:cubicBezTo>
                            <a:pt x="699655" y="28411"/>
                            <a:pt x="889462" y="92142"/>
                            <a:pt x="889462" y="92142"/>
                          </a:cubicBezTo>
                          <a:lnTo>
                            <a:pt x="889462" y="92142"/>
                          </a:lnTo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630331FE-E0C6-4D4C-AE92-96E3B73A0FF6}"/>
              </a:ext>
            </a:extLst>
          </p:cNvPr>
          <p:cNvSpPr txBox="1"/>
          <p:nvPr/>
        </p:nvSpPr>
        <p:spPr>
          <a:xfrm>
            <a:off x="3944983" y="717617"/>
            <a:ext cx="43020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</a:rPr>
              <a:t>More Discount Coupon Redemption Orders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42F662-5F22-4622-A335-57A52939E392}"/>
              </a:ext>
            </a:extLst>
          </p:cNvPr>
          <p:cNvSpPr/>
          <p:nvPr/>
        </p:nvSpPr>
        <p:spPr>
          <a:xfrm>
            <a:off x="795746" y="1963191"/>
            <a:ext cx="2385907" cy="3777343"/>
          </a:xfrm>
          <a:prstGeom prst="round2DiagRect">
            <a:avLst>
              <a:gd name="adj1" fmla="val 15728"/>
              <a:gd name="adj2" fmla="val 0"/>
            </a:avLst>
          </a:prstGeom>
          <a:gradFill flip="none" rotWithShape="1">
            <a:gsLst>
              <a:gs pos="0">
                <a:srgbClr val="E9D9A9"/>
              </a:gs>
              <a:gs pos="100000">
                <a:srgbClr val="DDAE8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对角圆角 44">
            <a:extLst>
              <a:ext uri="{FF2B5EF4-FFF2-40B4-BE49-F238E27FC236}">
                <a16:creationId xmlns:a16="http://schemas.microsoft.com/office/drawing/2014/main" xmlns="" id="{3DB9B173-8EE7-4B5E-9E96-C08206C4F20E}"/>
              </a:ext>
            </a:extLst>
          </p:cNvPr>
          <p:cNvSpPr/>
          <p:nvPr/>
        </p:nvSpPr>
        <p:spPr>
          <a:xfrm>
            <a:off x="3539592" y="1963191"/>
            <a:ext cx="2385907" cy="3777343"/>
          </a:xfrm>
          <a:prstGeom prst="round2DiagRect">
            <a:avLst>
              <a:gd name="adj1" fmla="val 15728"/>
              <a:gd name="adj2" fmla="val 0"/>
            </a:avLst>
          </a:prstGeom>
          <a:noFill/>
          <a:ln w="19050">
            <a:gradFill>
              <a:gsLst>
                <a:gs pos="0">
                  <a:srgbClr val="E9D9A9"/>
                </a:gs>
                <a:gs pos="100000">
                  <a:srgbClr val="DDAE8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: 对角圆角 45">
            <a:extLst>
              <a:ext uri="{FF2B5EF4-FFF2-40B4-BE49-F238E27FC236}">
                <a16:creationId xmlns:a16="http://schemas.microsoft.com/office/drawing/2014/main" xmlns="" id="{F64B3624-5233-47D3-87B7-A8D362C5E13F}"/>
              </a:ext>
            </a:extLst>
          </p:cNvPr>
          <p:cNvSpPr/>
          <p:nvPr/>
        </p:nvSpPr>
        <p:spPr>
          <a:xfrm>
            <a:off x="6283438" y="1963191"/>
            <a:ext cx="2385907" cy="3777343"/>
          </a:xfrm>
          <a:prstGeom prst="round2DiagRect">
            <a:avLst>
              <a:gd name="adj1" fmla="val 15728"/>
              <a:gd name="adj2" fmla="val 0"/>
            </a:avLst>
          </a:prstGeom>
          <a:noFill/>
          <a:ln w="19050">
            <a:gradFill>
              <a:gsLst>
                <a:gs pos="0">
                  <a:srgbClr val="E9D9A9"/>
                </a:gs>
                <a:gs pos="100000">
                  <a:srgbClr val="DDAE8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: 对角圆角 46">
            <a:extLst>
              <a:ext uri="{FF2B5EF4-FFF2-40B4-BE49-F238E27FC236}">
                <a16:creationId xmlns:a16="http://schemas.microsoft.com/office/drawing/2014/main" xmlns="" id="{84B77ED6-E79E-48EB-AE95-79A9E0730823}"/>
              </a:ext>
            </a:extLst>
          </p:cNvPr>
          <p:cNvSpPr/>
          <p:nvPr/>
        </p:nvSpPr>
        <p:spPr>
          <a:xfrm>
            <a:off x="9027283" y="1963191"/>
            <a:ext cx="2385907" cy="3777343"/>
          </a:xfrm>
          <a:prstGeom prst="round2DiagRect">
            <a:avLst>
              <a:gd name="adj1" fmla="val 15728"/>
              <a:gd name="adj2" fmla="val 0"/>
            </a:avLst>
          </a:prstGeom>
          <a:noFill/>
          <a:ln w="19050">
            <a:gradFill>
              <a:gsLst>
                <a:gs pos="0">
                  <a:srgbClr val="E9D9A9"/>
                </a:gs>
                <a:gs pos="100000">
                  <a:srgbClr val="DDAE8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xmlns="" id="{82157417-A1B7-4946-94F2-BC116992ED9A}"/>
              </a:ext>
            </a:extLst>
          </p:cNvPr>
          <p:cNvSpPr/>
          <p:nvPr/>
        </p:nvSpPr>
        <p:spPr>
          <a:xfrm rot="10800000">
            <a:off x="6009595" y="1316627"/>
            <a:ext cx="172811" cy="118208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F92C96C4-9574-4BBE-BE7C-DC5B4BE25E31}"/>
              </a:ext>
            </a:extLst>
          </p:cNvPr>
          <p:cNvSpPr txBox="1"/>
          <p:nvPr/>
        </p:nvSpPr>
        <p:spPr>
          <a:xfrm>
            <a:off x="1001315" y="2716712"/>
            <a:ext cx="200776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500" dirty="0">
                <a:solidFill>
                  <a:srgbClr val="065D5B"/>
                </a:soli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35</a:t>
            </a:r>
            <a:endParaRPr lang="zh-CN" altLang="en-US" sz="7500" dirty="0">
              <a:solidFill>
                <a:srgbClr val="065D5B"/>
              </a:solidFill>
              <a:effectLst>
                <a:innerShdw blurRad="38100" dist="38100" dir="13500000">
                  <a:prstClr val="black">
                    <a:alpha val="35000"/>
                  </a:prstClr>
                </a:innerShdw>
              </a:effectLst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49" name="矩形: 对角圆角 48">
            <a:extLst>
              <a:ext uri="{FF2B5EF4-FFF2-40B4-BE49-F238E27FC236}">
                <a16:creationId xmlns:a16="http://schemas.microsoft.com/office/drawing/2014/main" xmlns="" id="{BEF45274-C1D9-4DFE-BD7E-67A43775ABE5}"/>
              </a:ext>
            </a:extLst>
          </p:cNvPr>
          <p:cNvSpPr/>
          <p:nvPr/>
        </p:nvSpPr>
        <p:spPr>
          <a:xfrm>
            <a:off x="1155941" y="4913218"/>
            <a:ext cx="1665515" cy="489859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65D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ECE2CD54-43D9-4706-A9E3-CC574F89A4EA}"/>
              </a:ext>
            </a:extLst>
          </p:cNvPr>
          <p:cNvSpPr txBox="1"/>
          <p:nvPr/>
        </p:nvSpPr>
        <p:spPr>
          <a:xfrm>
            <a:off x="1354855" y="4953663"/>
            <a:ext cx="1300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</a:rPr>
              <a:t>立即领取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C3E9B03A-ACEC-44EF-9344-0F2D6C9B2A7F}"/>
              </a:ext>
            </a:extLst>
          </p:cNvPr>
          <p:cNvSpPr txBox="1"/>
          <p:nvPr/>
        </p:nvSpPr>
        <p:spPr>
          <a:xfrm>
            <a:off x="1580640" y="3818880"/>
            <a:ext cx="841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rgbClr val="065D5B"/>
                </a:solidFill>
              </a:rPr>
              <a:t>RMB</a:t>
            </a:r>
            <a:endParaRPr lang="zh-CN" altLang="en-US" sz="2000" dirty="0">
              <a:solidFill>
                <a:srgbClr val="065D5B"/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6F8FCC7D-3472-4DCA-A94D-2B8162A0E5A9}"/>
              </a:ext>
            </a:extLst>
          </p:cNvPr>
          <p:cNvSpPr txBox="1"/>
          <p:nvPr/>
        </p:nvSpPr>
        <p:spPr>
          <a:xfrm>
            <a:off x="1292702" y="4370551"/>
            <a:ext cx="1417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满</a:t>
            </a:r>
            <a:r>
              <a:rPr lang="en-US" altLang="zh-CN" spc="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399</a:t>
            </a:r>
            <a:r>
              <a:rPr lang="zh-CN" altLang="en-US" spc="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使用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6CE981F4-13E3-4134-A1E9-69A698BFC895}"/>
              </a:ext>
            </a:extLst>
          </p:cNvPr>
          <p:cNvSpPr txBox="1"/>
          <p:nvPr/>
        </p:nvSpPr>
        <p:spPr>
          <a:xfrm>
            <a:off x="1009293" y="2123938"/>
            <a:ext cx="2007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065D5B"/>
                </a:soli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优惠券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09A2A4D6-918B-4F03-A144-8A4E9C7DCB45}"/>
              </a:ext>
            </a:extLst>
          </p:cNvPr>
          <p:cNvSpPr txBox="1"/>
          <p:nvPr/>
        </p:nvSpPr>
        <p:spPr>
          <a:xfrm>
            <a:off x="3720726" y="2716712"/>
            <a:ext cx="200776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500" dirty="0">
                <a:gradFill>
                  <a:gsLst>
                    <a:gs pos="0">
                      <a:srgbClr val="E9D9A9"/>
                    </a:gs>
                    <a:gs pos="100000">
                      <a:srgbClr val="DDAE80"/>
                    </a:gs>
                  </a:gsLst>
                  <a:lin ang="5400000" scaled="1"/>
                </a:gra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25</a:t>
            </a:r>
            <a:endParaRPr lang="zh-CN" altLang="en-US" sz="7500" dirty="0">
              <a:gradFill>
                <a:gsLst>
                  <a:gs pos="0">
                    <a:srgbClr val="E9D9A9"/>
                  </a:gs>
                  <a:gs pos="100000">
                    <a:srgbClr val="DDAE80"/>
                  </a:gs>
                </a:gsLst>
                <a:lin ang="5400000" scaled="1"/>
              </a:gradFill>
              <a:effectLst>
                <a:innerShdw blurRad="38100" dist="38100" dir="13500000">
                  <a:prstClr val="black">
                    <a:alpha val="35000"/>
                  </a:prstClr>
                </a:innerShdw>
              </a:effectLst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55" name="矩形: 对角圆角 54">
            <a:extLst>
              <a:ext uri="{FF2B5EF4-FFF2-40B4-BE49-F238E27FC236}">
                <a16:creationId xmlns:a16="http://schemas.microsoft.com/office/drawing/2014/main" xmlns="" id="{D36E785C-52F4-4164-97C4-4487808FDF3C}"/>
              </a:ext>
            </a:extLst>
          </p:cNvPr>
          <p:cNvSpPr/>
          <p:nvPr/>
        </p:nvSpPr>
        <p:spPr>
          <a:xfrm>
            <a:off x="3875352" y="4913218"/>
            <a:ext cx="1665515" cy="489859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E9D9A9"/>
              </a:gs>
              <a:gs pos="100000">
                <a:srgbClr val="DDAE8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2C7187F6-DACC-4A57-AA6E-F1AD9B6A1802}"/>
              </a:ext>
            </a:extLst>
          </p:cNvPr>
          <p:cNvSpPr txBox="1"/>
          <p:nvPr/>
        </p:nvSpPr>
        <p:spPr>
          <a:xfrm>
            <a:off x="4070322" y="4953663"/>
            <a:ext cx="1300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065D5B"/>
                </a:solidFill>
              </a:rPr>
              <a:t>立即领取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3ADBE61D-A7DA-4ECA-A8F9-F13602D7F88A}"/>
              </a:ext>
            </a:extLst>
          </p:cNvPr>
          <p:cNvSpPr txBox="1"/>
          <p:nvPr/>
        </p:nvSpPr>
        <p:spPr>
          <a:xfrm>
            <a:off x="4300051" y="3818880"/>
            <a:ext cx="841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gradFill>
                  <a:gsLst>
                    <a:gs pos="0">
                      <a:srgbClr val="E9D9A9"/>
                    </a:gs>
                    <a:gs pos="100000">
                      <a:srgbClr val="DDAE80"/>
                    </a:gs>
                  </a:gsLst>
                  <a:lin ang="5400000" scaled="1"/>
                </a:gradFill>
              </a:rPr>
              <a:t>RMB</a:t>
            </a:r>
            <a:endParaRPr lang="zh-CN" altLang="en-US" sz="2000" dirty="0">
              <a:gradFill>
                <a:gsLst>
                  <a:gs pos="0">
                    <a:srgbClr val="E9D9A9"/>
                  </a:gs>
                  <a:gs pos="100000">
                    <a:srgbClr val="DDAE80"/>
                  </a:gs>
                </a:gsLst>
                <a:lin ang="5400000" scaled="1"/>
              </a:gradFill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8FAEC745-838B-4773-B349-6210595A14F0}"/>
              </a:ext>
            </a:extLst>
          </p:cNvPr>
          <p:cNvSpPr txBox="1"/>
          <p:nvPr/>
        </p:nvSpPr>
        <p:spPr>
          <a:xfrm>
            <a:off x="4012113" y="4370551"/>
            <a:ext cx="1417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100" dirty="0">
                <a:solidFill>
                  <a:schemeClr val="bg1"/>
                </a:solidFill>
              </a:rPr>
              <a:t>满</a:t>
            </a:r>
            <a:r>
              <a:rPr lang="en-US" altLang="zh-CN" spc="100" dirty="0">
                <a:solidFill>
                  <a:schemeClr val="bg1"/>
                </a:solidFill>
              </a:rPr>
              <a:t>299</a:t>
            </a:r>
            <a:r>
              <a:rPr lang="zh-CN" altLang="en-US" spc="100" dirty="0">
                <a:solidFill>
                  <a:schemeClr val="bg1"/>
                </a:solidFill>
              </a:rPr>
              <a:t>使用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73A119BF-9C24-4001-8F9C-E5B760ACB09A}"/>
              </a:ext>
            </a:extLst>
          </p:cNvPr>
          <p:cNvSpPr txBox="1"/>
          <p:nvPr/>
        </p:nvSpPr>
        <p:spPr>
          <a:xfrm>
            <a:off x="3728704" y="2123938"/>
            <a:ext cx="2007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rgbClr val="E9D9A9"/>
                    </a:gs>
                    <a:gs pos="100000">
                      <a:srgbClr val="DDAE80"/>
                    </a:gs>
                  </a:gsLst>
                  <a:lin ang="5400000" scaled="1"/>
                </a:gra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优惠券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CF6F12B9-C683-4692-8CDA-5AFFA7707735}"/>
              </a:ext>
            </a:extLst>
          </p:cNvPr>
          <p:cNvSpPr txBox="1"/>
          <p:nvPr/>
        </p:nvSpPr>
        <p:spPr>
          <a:xfrm>
            <a:off x="6432302" y="2716712"/>
            <a:ext cx="200776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500" dirty="0">
                <a:gradFill>
                  <a:gsLst>
                    <a:gs pos="0">
                      <a:srgbClr val="E9D9A9"/>
                    </a:gs>
                    <a:gs pos="100000">
                      <a:srgbClr val="DDAE80"/>
                    </a:gs>
                  </a:gsLst>
                  <a:lin ang="5400000" scaled="1"/>
                </a:gra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15</a:t>
            </a:r>
            <a:endParaRPr lang="zh-CN" altLang="en-US" sz="7500" dirty="0">
              <a:gradFill>
                <a:gsLst>
                  <a:gs pos="0">
                    <a:srgbClr val="E9D9A9"/>
                  </a:gs>
                  <a:gs pos="100000">
                    <a:srgbClr val="DDAE80"/>
                  </a:gs>
                </a:gsLst>
                <a:lin ang="5400000" scaled="1"/>
              </a:gradFill>
              <a:effectLst>
                <a:innerShdw blurRad="38100" dist="38100" dir="13500000">
                  <a:prstClr val="black">
                    <a:alpha val="35000"/>
                  </a:prstClr>
                </a:innerShdw>
              </a:effectLst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61" name="矩形: 对角圆角 60">
            <a:extLst>
              <a:ext uri="{FF2B5EF4-FFF2-40B4-BE49-F238E27FC236}">
                <a16:creationId xmlns:a16="http://schemas.microsoft.com/office/drawing/2014/main" xmlns="" id="{6FF30CDA-C152-4F02-85F6-4CFA522405FE}"/>
              </a:ext>
            </a:extLst>
          </p:cNvPr>
          <p:cNvSpPr/>
          <p:nvPr/>
        </p:nvSpPr>
        <p:spPr>
          <a:xfrm>
            <a:off x="6671179" y="4913218"/>
            <a:ext cx="1665515" cy="489859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E9D9A9"/>
              </a:gs>
              <a:gs pos="100000">
                <a:srgbClr val="DDAE8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D31B6F56-58B6-4117-B2AD-4A109DAD681B}"/>
              </a:ext>
            </a:extLst>
          </p:cNvPr>
          <p:cNvSpPr txBox="1"/>
          <p:nvPr/>
        </p:nvSpPr>
        <p:spPr>
          <a:xfrm>
            <a:off x="6866149" y="4953663"/>
            <a:ext cx="1300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065D5B"/>
                </a:solidFill>
              </a:rPr>
              <a:t>立即领取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740F7DB1-F869-49C9-A6A7-4DC9D06C26D0}"/>
              </a:ext>
            </a:extLst>
          </p:cNvPr>
          <p:cNvSpPr txBox="1"/>
          <p:nvPr/>
        </p:nvSpPr>
        <p:spPr>
          <a:xfrm>
            <a:off x="7095878" y="3818880"/>
            <a:ext cx="841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gradFill>
                  <a:gsLst>
                    <a:gs pos="0">
                      <a:srgbClr val="E9D9A9"/>
                    </a:gs>
                    <a:gs pos="100000">
                      <a:srgbClr val="DDAE80"/>
                    </a:gs>
                  </a:gsLst>
                  <a:lin ang="5400000" scaled="1"/>
                </a:gradFill>
              </a:rPr>
              <a:t>RMB</a:t>
            </a:r>
            <a:endParaRPr lang="zh-CN" altLang="en-US" sz="2000" dirty="0">
              <a:gradFill>
                <a:gsLst>
                  <a:gs pos="0">
                    <a:srgbClr val="E9D9A9"/>
                  </a:gs>
                  <a:gs pos="100000">
                    <a:srgbClr val="DDAE80"/>
                  </a:gs>
                </a:gsLst>
                <a:lin ang="5400000" scaled="1"/>
              </a:gradFill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ABB170C4-82B2-4C81-983C-82935E8E5C37}"/>
              </a:ext>
            </a:extLst>
          </p:cNvPr>
          <p:cNvSpPr txBox="1"/>
          <p:nvPr/>
        </p:nvSpPr>
        <p:spPr>
          <a:xfrm>
            <a:off x="6807940" y="4370551"/>
            <a:ext cx="1417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100" dirty="0">
                <a:solidFill>
                  <a:schemeClr val="bg1"/>
                </a:solidFill>
              </a:rPr>
              <a:t>满</a:t>
            </a:r>
            <a:r>
              <a:rPr lang="en-US" altLang="zh-CN" spc="100" dirty="0">
                <a:solidFill>
                  <a:schemeClr val="bg1"/>
                </a:solidFill>
              </a:rPr>
              <a:t>199</a:t>
            </a:r>
            <a:r>
              <a:rPr lang="zh-CN" altLang="en-US" spc="100" dirty="0">
                <a:solidFill>
                  <a:schemeClr val="bg1"/>
                </a:solidFill>
              </a:rPr>
              <a:t>使用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FD9B6DE6-AF54-4C75-BE25-7FECB55B1373}"/>
              </a:ext>
            </a:extLst>
          </p:cNvPr>
          <p:cNvSpPr txBox="1"/>
          <p:nvPr/>
        </p:nvSpPr>
        <p:spPr>
          <a:xfrm>
            <a:off x="6524531" y="2123938"/>
            <a:ext cx="2007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rgbClr val="E9D9A9"/>
                    </a:gs>
                    <a:gs pos="100000">
                      <a:srgbClr val="DDAE80"/>
                    </a:gs>
                  </a:gsLst>
                  <a:lin ang="5400000" scaled="1"/>
                </a:gra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优惠券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E170DC7B-2624-4930-ADF3-965EA67C587F}"/>
              </a:ext>
            </a:extLst>
          </p:cNvPr>
          <p:cNvSpPr txBox="1"/>
          <p:nvPr/>
        </p:nvSpPr>
        <p:spPr>
          <a:xfrm>
            <a:off x="9154003" y="2716712"/>
            <a:ext cx="200776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500" dirty="0">
                <a:gradFill>
                  <a:gsLst>
                    <a:gs pos="0">
                      <a:srgbClr val="E9D9A9"/>
                    </a:gs>
                    <a:gs pos="100000">
                      <a:srgbClr val="DDAE80"/>
                    </a:gs>
                  </a:gsLst>
                  <a:lin ang="5400000" scaled="1"/>
                </a:gra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10</a:t>
            </a:r>
            <a:endParaRPr lang="zh-CN" altLang="en-US" sz="7500" dirty="0">
              <a:gradFill>
                <a:gsLst>
                  <a:gs pos="0">
                    <a:srgbClr val="E9D9A9"/>
                  </a:gs>
                  <a:gs pos="100000">
                    <a:srgbClr val="DDAE80"/>
                  </a:gs>
                </a:gsLst>
                <a:lin ang="5400000" scaled="1"/>
              </a:gradFill>
              <a:effectLst>
                <a:innerShdw blurRad="38100" dist="38100" dir="13500000">
                  <a:prstClr val="black">
                    <a:alpha val="35000"/>
                  </a:prstClr>
                </a:innerShdw>
              </a:effectLst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67" name="矩形: 对角圆角 66">
            <a:extLst>
              <a:ext uri="{FF2B5EF4-FFF2-40B4-BE49-F238E27FC236}">
                <a16:creationId xmlns:a16="http://schemas.microsoft.com/office/drawing/2014/main" xmlns="" id="{CC6D2947-401B-4507-B06F-F7179B181E04}"/>
              </a:ext>
            </a:extLst>
          </p:cNvPr>
          <p:cNvSpPr/>
          <p:nvPr/>
        </p:nvSpPr>
        <p:spPr>
          <a:xfrm>
            <a:off x="9415025" y="4913218"/>
            <a:ext cx="1665515" cy="489859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E9D9A9"/>
              </a:gs>
              <a:gs pos="100000">
                <a:srgbClr val="DDAE8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6F6881DA-BC87-4D97-959F-0549E8F2CDA8}"/>
              </a:ext>
            </a:extLst>
          </p:cNvPr>
          <p:cNvSpPr txBox="1"/>
          <p:nvPr/>
        </p:nvSpPr>
        <p:spPr>
          <a:xfrm>
            <a:off x="9609995" y="4953663"/>
            <a:ext cx="1300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065D5B"/>
                </a:solidFill>
              </a:rPr>
              <a:t>立即领取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BA96590B-8F28-4766-A284-D6BB6C8D2985}"/>
              </a:ext>
            </a:extLst>
          </p:cNvPr>
          <p:cNvSpPr txBox="1"/>
          <p:nvPr/>
        </p:nvSpPr>
        <p:spPr>
          <a:xfrm>
            <a:off x="9839724" y="3818880"/>
            <a:ext cx="841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gradFill>
                  <a:gsLst>
                    <a:gs pos="0">
                      <a:srgbClr val="E9D9A9"/>
                    </a:gs>
                    <a:gs pos="100000">
                      <a:srgbClr val="DDAE80"/>
                    </a:gs>
                  </a:gsLst>
                  <a:lin ang="5400000" scaled="1"/>
                </a:gradFill>
              </a:rPr>
              <a:t>RMB</a:t>
            </a:r>
            <a:endParaRPr lang="zh-CN" altLang="en-US" sz="2000" dirty="0">
              <a:gradFill>
                <a:gsLst>
                  <a:gs pos="0">
                    <a:srgbClr val="E9D9A9"/>
                  </a:gs>
                  <a:gs pos="100000">
                    <a:srgbClr val="DDAE80"/>
                  </a:gs>
                </a:gsLst>
                <a:lin ang="5400000" scaled="1"/>
              </a:gra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D18AB541-3ACB-44E2-A862-5CE88431170A}"/>
              </a:ext>
            </a:extLst>
          </p:cNvPr>
          <p:cNvSpPr txBox="1"/>
          <p:nvPr/>
        </p:nvSpPr>
        <p:spPr>
          <a:xfrm>
            <a:off x="9551786" y="4370551"/>
            <a:ext cx="1417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100" dirty="0">
                <a:solidFill>
                  <a:schemeClr val="bg1"/>
                </a:solidFill>
              </a:rPr>
              <a:t>满</a:t>
            </a:r>
            <a:r>
              <a:rPr lang="en-US" altLang="zh-CN" spc="100" dirty="0">
                <a:solidFill>
                  <a:schemeClr val="bg1"/>
                </a:solidFill>
              </a:rPr>
              <a:t>129</a:t>
            </a:r>
            <a:r>
              <a:rPr lang="zh-CN" altLang="en-US" spc="100" dirty="0">
                <a:solidFill>
                  <a:schemeClr val="bg1"/>
                </a:solidFill>
              </a:rPr>
              <a:t>使用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40566214-354D-4524-B2B9-30683EEB7E3B}"/>
              </a:ext>
            </a:extLst>
          </p:cNvPr>
          <p:cNvSpPr txBox="1"/>
          <p:nvPr/>
        </p:nvSpPr>
        <p:spPr>
          <a:xfrm>
            <a:off x="9268377" y="2123938"/>
            <a:ext cx="2007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rgbClr val="E9D9A9"/>
                    </a:gs>
                    <a:gs pos="100000">
                      <a:srgbClr val="DDAE80"/>
                    </a:gs>
                  </a:gsLst>
                  <a:lin ang="5400000" scaled="1"/>
                </a:gra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优惠券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B766D48F-EF7A-4C04-A86C-F4282D4FE436}"/>
              </a:ext>
            </a:extLst>
          </p:cNvPr>
          <p:cNvSpPr txBox="1"/>
          <p:nvPr/>
        </p:nvSpPr>
        <p:spPr>
          <a:xfrm>
            <a:off x="10328525" y="6540500"/>
            <a:ext cx="18634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75000"/>
                    <a:alpha val="20000"/>
                  </a:schemeClr>
                </a:solidFill>
              </a:rPr>
              <a:t>微信搜索：陈西设计之家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617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5D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9292F0E-8306-4734-B40D-74B9760158CF}"/>
              </a:ext>
            </a:extLst>
          </p:cNvPr>
          <p:cNvGrpSpPr/>
          <p:nvPr/>
        </p:nvGrpSpPr>
        <p:grpSpPr>
          <a:xfrm>
            <a:off x="865959" y="1789775"/>
            <a:ext cx="10547168" cy="4342372"/>
            <a:chOff x="822416" y="1905000"/>
            <a:chExt cx="10547168" cy="4082143"/>
          </a:xfrm>
        </p:grpSpPr>
        <p:sp>
          <p:nvSpPr>
            <p:cNvPr id="3" name="矩形: 对角圆角 2">
              <a:extLst>
                <a:ext uri="{FF2B5EF4-FFF2-40B4-BE49-F238E27FC236}">
                  <a16:creationId xmlns:a16="http://schemas.microsoft.com/office/drawing/2014/main" xmlns="" id="{8942F662-5F22-4622-A335-57A52939E392}"/>
                </a:ext>
              </a:extLst>
            </p:cNvPr>
            <p:cNvSpPr/>
            <p:nvPr/>
          </p:nvSpPr>
          <p:spPr>
            <a:xfrm>
              <a:off x="822416" y="1905000"/>
              <a:ext cx="10547168" cy="4082143"/>
            </a:xfrm>
            <a:prstGeom prst="round2DiagRect">
              <a:avLst>
                <a:gd name="adj1" fmla="val 11663"/>
                <a:gd name="adj2" fmla="val 0"/>
              </a:avLst>
            </a:prstGeom>
            <a:solidFill>
              <a:srgbClr val="398A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对角圆角 14">
              <a:extLst>
                <a:ext uri="{FF2B5EF4-FFF2-40B4-BE49-F238E27FC236}">
                  <a16:creationId xmlns:a16="http://schemas.microsoft.com/office/drawing/2014/main" xmlns="" id="{1049B232-7417-4210-9D8D-E2C304C8AD7D}"/>
                </a:ext>
              </a:extLst>
            </p:cNvPr>
            <p:cNvSpPr/>
            <p:nvPr/>
          </p:nvSpPr>
          <p:spPr>
            <a:xfrm>
              <a:off x="957943" y="2034846"/>
              <a:ext cx="10276114" cy="3822452"/>
            </a:xfrm>
            <a:prstGeom prst="round2DiagRect">
              <a:avLst>
                <a:gd name="adj1" fmla="val 984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0CC66FE-A1D8-4B2C-971E-82ED57454C31}"/>
              </a:ext>
            </a:extLst>
          </p:cNvPr>
          <p:cNvSpPr txBox="1"/>
          <p:nvPr/>
        </p:nvSpPr>
        <p:spPr>
          <a:xfrm>
            <a:off x="4789714" y="355606"/>
            <a:ext cx="26125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</a:rPr>
              <a:t>店铺服装明星款介绍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557D8205-984B-4C0A-96EA-5315AE978979}"/>
              </a:ext>
            </a:extLst>
          </p:cNvPr>
          <p:cNvGrpSpPr/>
          <p:nvPr/>
        </p:nvGrpSpPr>
        <p:grpSpPr>
          <a:xfrm>
            <a:off x="4102826" y="506478"/>
            <a:ext cx="3986349" cy="96751"/>
            <a:chOff x="3613130" y="3873774"/>
            <a:chExt cx="4901151" cy="100203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082CD444-07D4-485F-B7EA-ECC1401E6BB4}"/>
                </a:ext>
              </a:extLst>
            </p:cNvPr>
            <p:cNvSpPr/>
            <p:nvPr/>
          </p:nvSpPr>
          <p:spPr>
            <a:xfrm>
              <a:off x="7740182" y="3873774"/>
              <a:ext cx="774099" cy="100203"/>
            </a:xfrm>
            <a:custGeom>
              <a:avLst/>
              <a:gdLst>
                <a:gd name="connsiteX0" fmla="*/ 0 w 774099"/>
                <a:gd name="connsiteY0" fmla="*/ 73490 h 100203"/>
                <a:gd name="connsiteX1" fmla="*/ 274913 w 774099"/>
                <a:gd name="connsiteY1" fmla="*/ 60230 h 100203"/>
                <a:gd name="connsiteX2" fmla="*/ 347259 w 774099"/>
                <a:gd name="connsiteY2" fmla="*/ 559 h 100203"/>
                <a:gd name="connsiteX3" fmla="*/ 506419 w 774099"/>
                <a:gd name="connsiteY3" fmla="*/ 100010 h 100203"/>
                <a:gd name="connsiteX4" fmla="*/ 564296 w 774099"/>
                <a:gd name="connsiteY4" fmla="*/ 27080 h 100203"/>
                <a:gd name="connsiteX5" fmla="*/ 774099 w 774099"/>
                <a:gd name="connsiteY5" fmla="*/ 73490 h 100203"/>
                <a:gd name="connsiteX6" fmla="*/ 774099 w 774099"/>
                <a:gd name="connsiteY6" fmla="*/ 73490 h 10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4099" h="100203" extrusionOk="0">
                  <a:moveTo>
                    <a:pt x="0" y="73490"/>
                  </a:moveTo>
                  <a:cubicBezTo>
                    <a:pt x="107276" y="67932"/>
                    <a:pt x="213373" y="73760"/>
                    <a:pt x="274913" y="60230"/>
                  </a:cubicBezTo>
                  <a:cubicBezTo>
                    <a:pt x="343281" y="50284"/>
                    <a:pt x="298922" y="-5761"/>
                    <a:pt x="347259" y="559"/>
                  </a:cubicBezTo>
                  <a:cubicBezTo>
                    <a:pt x="379657" y="13232"/>
                    <a:pt x="469696" y="98632"/>
                    <a:pt x="506419" y="100010"/>
                  </a:cubicBezTo>
                  <a:cubicBezTo>
                    <a:pt x="531251" y="98225"/>
                    <a:pt x="524027" y="33576"/>
                    <a:pt x="564296" y="27080"/>
                  </a:cubicBezTo>
                  <a:cubicBezTo>
                    <a:pt x="608909" y="22660"/>
                    <a:pt x="774099" y="73490"/>
                    <a:pt x="774099" y="73490"/>
                  </a:cubicBezTo>
                  <a:lnTo>
                    <a:pt x="774099" y="73490"/>
                  </a:lnTo>
                </a:path>
              </a:pathLst>
            </a:custGeom>
            <a:noFill/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xmlns="" sd="1219033472">
                    <a:custGeom>
                      <a:avLst/>
                      <a:gdLst>
                        <a:gd name="connsiteX0" fmla="*/ 0 w 889462"/>
                        <a:gd name="connsiteY0" fmla="*/ 92142 h 125634"/>
                        <a:gd name="connsiteX1" fmla="*/ 315884 w 889462"/>
                        <a:gd name="connsiteY1" fmla="*/ 75517 h 125634"/>
                        <a:gd name="connsiteX2" fmla="*/ 399011 w 889462"/>
                        <a:gd name="connsiteY2" fmla="*/ 702 h 125634"/>
                        <a:gd name="connsiteX3" fmla="*/ 581891 w 889462"/>
                        <a:gd name="connsiteY3" fmla="*/ 125393 h 125634"/>
                        <a:gd name="connsiteX4" fmla="*/ 648393 w 889462"/>
                        <a:gd name="connsiteY4" fmla="*/ 33953 h 125634"/>
                        <a:gd name="connsiteX5" fmla="*/ 889462 w 889462"/>
                        <a:gd name="connsiteY5" fmla="*/ 92142 h 125634"/>
                        <a:gd name="connsiteX6" fmla="*/ 889462 w 889462"/>
                        <a:gd name="connsiteY6" fmla="*/ 92142 h 1256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89462" h="125634">
                          <a:moveTo>
                            <a:pt x="0" y="92142"/>
                          </a:moveTo>
                          <a:cubicBezTo>
                            <a:pt x="125384" y="86600"/>
                            <a:pt x="249382" y="90757"/>
                            <a:pt x="315884" y="75517"/>
                          </a:cubicBezTo>
                          <a:cubicBezTo>
                            <a:pt x="382386" y="60277"/>
                            <a:pt x="354677" y="-7611"/>
                            <a:pt x="399011" y="702"/>
                          </a:cubicBezTo>
                          <a:cubicBezTo>
                            <a:pt x="443346" y="9015"/>
                            <a:pt x="540327" y="119851"/>
                            <a:pt x="581891" y="125393"/>
                          </a:cubicBezTo>
                          <a:cubicBezTo>
                            <a:pt x="623455" y="130935"/>
                            <a:pt x="597131" y="39495"/>
                            <a:pt x="648393" y="33953"/>
                          </a:cubicBezTo>
                          <a:cubicBezTo>
                            <a:pt x="699655" y="28411"/>
                            <a:pt x="889462" y="92142"/>
                            <a:pt x="889462" y="92142"/>
                          </a:cubicBezTo>
                          <a:lnTo>
                            <a:pt x="889462" y="92142"/>
                          </a:lnTo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4ED21C5C-6EA1-4B5E-9202-B3D042E3AD46}"/>
                </a:ext>
              </a:extLst>
            </p:cNvPr>
            <p:cNvSpPr/>
            <p:nvPr/>
          </p:nvSpPr>
          <p:spPr>
            <a:xfrm flipH="1">
              <a:off x="3613130" y="3873774"/>
              <a:ext cx="774099" cy="100203"/>
            </a:xfrm>
            <a:custGeom>
              <a:avLst/>
              <a:gdLst>
                <a:gd name="connsiteX0" fmla="*/ 0 w 774099"/>
                <a:gd name="connsiteY0" fmla="*/ 73490 h 100203"/>
                <a:gd name="connsiteX1" fmla="*/ 274913 w 774099"/>
                <a:gd name="connsiteY1" fmla="*/ 60230 h 100203"/>
                <a:gd name="connsiteX2" fmla="*/ 347259 w 774099"/>
                <a:gd name="connsiteY2" fmla="*/ 559 h 100203"/>
                <a:gd name="connsiteX3" fmla="*/ 506419 w 774099"/>
                <a:gd name="connsiteY3" fmla="*/ 100010 h 100203"/>
                <a:gd name="connsiteX4" fmla="*/ 564296 w 774099"/>
                <a:gd name="connsiteY4" fmla="*/ 27080 h 100203"/>
                <a:gd name="connsiteX5" fmla="*/ 774099 w 774099"/>
                <a:gd name="connsiteY5" fmla="*/ 73490 h 100203"/>
                <a:gd name="connsiteX6" fmla="*/ 774099 w 774099"/>
                <a:gd name="connsiteY6" fmla="*/ 73490 h 10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4099" h="100203" extrusionOk="0">
                  <a:moveTo>
                    <a:pt x="0" y="73490"/>
                  </a:moveTo>
                  <a:cubicBezTo>
                    <a:pt x="107276" y="67932"/>
                    <a:pt x="213373" y="73760"/>
                    <a:pt x="274913" y="60230"/>
                  </a:cubicBezTo>
                  <a:cubicBezTo>
                    <a:pt x="343281" y="50284"/>
                    <a:pt x="298922" y="-5761"/>
                    <a:pt x="347259" y="559"/>
                  </a:cubicBezTo>
                  <a:cubicBezTo>
                    <a:pt x="379657" y="13232"/>
                    <a:pt x="469696" y="98632"/>
                    <a:pt x="506419" y="100010"/>
                  </a:cubicBezTo>
                  <a:cubicBezTo>
                    <a:pt x="531251" y="98225"/>
                    <a:pt x="524027" y="33576"/>
                    <a:pt x="564296" y="27080"/>
                  </a:cubicBezTo>
                  <a:cubicBezTo>
                    <a:pt x="608909" y="22660"/>
                    <a:pt x="774099" y="73490"/>
                    <a:pt x="774099" y="73490"/>
                  </a:cubicBezTo>
                  <a:lnTo>
                    <a:pt x="774099" y="73490"/>
                  </a:lnTo>
                </a:path>
              </a:pathLst>
            </a:custGeom>
            <a:noFill/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xmlns="" sd="1219033472">
                    <a:custGeom>
                      <a:avLst/>
                      <a:gdLst>
                        <a:gd name="connsiteX0" fmla="*/ 0 w 889462"/>
                        <a:gd name="connsiteY0" fmla="*/ 92142 h 125634"/>
                        <a:gd name="connsiteX1" fmla="*/ 315884 w 889462"/>
                        <a:gd name="connsiteY1" fmla="*/ 75517 h 125634"/>
                        <a:gd name="connsiteX2" fmla="*/ 399011 w 889462"/>
                        <a:gd name="connsiteY2" fmla="*/ 702 h 125634"/>
                        <a:gd name="connsiteX3" fmla="*/ 581891 w 889462"/>
                        <a:gd name="connsiteY3" fmla="*/ 125393 h 125634"/>
                        <a:gd name="connsiteX4" fmla="*/ 648393 w 889462"/>
                        <a:gd name="connsiteY4" fmla="*/ 33953 h 125634"/>
                        <a:gd name="connsiteX5" fmla="*/ 889462 w 889462"/>
                        <a:gd name="connsiteY5" fmla="*/ 92142 h 125634"/>
                        <a:gd name="connsiteX6" fmla="*/ 889462 w 889462"/>
                        <a:gd name="connsiteY6" fmla="*/ 92142 h 1256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89462" h="125634">
                          <a:moveTo>
                            <a:pt x="0" y="92142"/>
                          </a:moveTo>
                          <a:cubicBezTo>
                            <a:pt x="125384" y="86600"/>
                            <a:pt x="249382" y="90757"/>
                            <a:pt x="315884" y="75517"/>
                          </a:cubicBezTo>
                          <a:cubicBezTo>
                            <a:pt x="382386" y="60277"/>
                            <a:pt x="354677" y="-7611"/>
                            <a:pt x="399011" y="702"/>
                          </a:cubicBezTo>
                          <a:cubicBezTo>
                            <a:pt x="443346" y="9015"/>
                            <a:pt x="540327" y="119851"/>
                            <a:pt x="581891" y="125393"/>
                          </a:cubicBezTo>
                          <a:cubicBezTo>
                            <a:pt x="623455" y="130935"/>
                            <a:pt x="597131" y="39495"/>
                            <a:pt x="648393" y="33953"/>
                          </a:cubicBezTo>
                          <a:cubicBezTo>
                            <a:pt x="699655" y="28411"/>
                            <a:pt x="889462" y="92142"/>
                            <a:pt x="889462" y="92142"/>
                          </a:cubicBezTo>
                          <a:lnTo>
                            <a:pt x="889462" y="92142"/>
                          </a:lnTo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630331FE-E0C6-4D4C-AE92-96E3B73A0FF6}"/>
              </a:ext>
            </a:extLst>
          </p:cNvPr>
          <p:cNvSpPr txBox="1"/>
          <p:nvPr/>
        </p:nvSpPr>
        <p:spPr>
          <a:xfrm>
            <a:off x="3944983" y="690402"/>
            <a:ext cx="43020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</a:rPr>
              <a:t>Clothing Store Star Model Is Introduced</a:t>
            </a: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xmlns="" id="{82157417-A1B7-4946-94F2-BC116992ED9A}"/>
              </a:ext>
            </a:extLst>
          </p:cNvPr>
          <p:cNvSpPr/>
          <p:nvPr/>
        </p:nvSpPr>
        <p:spPr>
          <a:xfrm rot="10800000">
            <a:off x="6009595" y="1267640"/>
            <a:ext cx="172811" cy="118208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穿着白色衬衫的男人&#10;&#10;描述已自动生成">
            <a:extLst>
              <a:ext uri="{FF2B5EF4-FFF2-40B4-BE49-F238E27FC236}">
                <a16:creationId xmlns:a16="http://schemas.microsoft.com/office/drawing/2014/main" xmlns="" id="{119FD40A-84AD-4E66-801E-2838939096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781" y="2115783"/>
            <a:ext cx="2925870" cy="3607237"/>
          </a:xfrm>
          <a:prstGeom prst="rect">
            <a:avLst/>
          </a:prstGeom>
          <a:effectLst/>
        </p:spPr>
      </p:pic>
      <p:sp>
        <p:nvSpPr>
          <p:cNvPr id="8" name="矩形: 圆顶角 7">
            <a:extLst>
              <a:ext uri="{FF2B5EF4-FFF2-40B4-BE49-F238E27FC236}">
                <a16:creationId xmlns:a16="http://schemas.microsoft.com/office/drawing/2014/main" xmlns="" id="{F93E778D-DF2D-488C-8116-94AE2D7657E3}"/>
              </a:ext>
            </a:extLst>
          </p:cNvPr>
          <p:cNvSpPr/>
          <p:nvPr/>
        </p:nvSpPr>
        <p:spPr>
          <a:xfrm flipV="1">
            <a:off x="10041775" y="1897928"/>
            <a:ext cx="644261" cy="779137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F73743"/>
              </a:gs>
              <a:gs pos="100000">
                <a:srgbClr val="C9272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E49BAA90-DC41-4473-9EA4-92AD74440B0B}"/>
              </a:ext>
            </a:extLst>
          </p:cNvPr>
          <p:cNvSpPr txBox="1"/>
          <p:nvPr/>
        </p:nvSpPr>
        <p:spPr>
          <a:xfrm>
            <a:off x="6703622" y="1882036"/>
            <a:ext cx="26125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</a:rPr>
              <a:t>领券下单更加优惠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723EE19-3073-461A-AF6A-2116D4607F66}"/>
              </a:ext>
            </a:extLst>
          </p:cNvPr>
          <p:cNvSpPr txBox="1"/>
          <p:nvPr/>
        </p:nvSpPr>
        <p:spPr>
          <a:xfrm>
            <a:off x="10014636" y="1960183"/>
            <a:ext cx="698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2021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2B6B2A1-C6EE-4654-BE13-665740187C5D}"/>
              </a:ext>
            </a:extLst>
          </p:cNvPr>
          <p:cNvSpPr txBox="1"/>
          <p:nvPr/>
        </p:nvSpPr>
        <p:spPr>
          <a:xfrm>
            <a:off x="10014636" y="2218134"/>
            <a:ext cx="698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新款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2F49AE9-DE61-4163-8D0C-EA23852EFE89}"/>
              </a:ext>
            </a:extLst>
          </p:cNvPr>
          <p:cNvSpPr txBox="1"/>
          <p:nvPr/>
        </p:nvSpPr>
        <p:spPr>
          <a:xfrm>
            <a:off x="4827879" y="2312116"/>
            <a:ext cx="47932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rgbClr val="065D5B"/>
                </a:soli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镇店之宝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CD83D13-6B3E-437D-A4A7-70E5682DF821}"/>
              </a:ext>
            </a:extLst>
          </p:cNvPr>
          <p:cNvSpPr txBox="1"/>
          <p:nvPr/>
        </p:nvSpPr>
        <p:spPr>
          <a:xfrm>
            <a:off x="4837043" y="3708143"/>
            <a:ext cx="61197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>
                <a:solidFill>
                  <a:srgbClr val="065D5B"/>
                </a:soli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尔雅新大黑" panose="00000500000000000000" pitchFamily="2" charset="-122"/>
                <a:ea typeface="尔雅新大黑" panose="00000500000000000000" pitchFamily="2" charset="-122"/>
              </a:defRPr>
            </a:lvl1pPr>
          </a:lstStyle>
          <a:p>
            <a:r>
              <a:rPr lang="zh-CN" altLang="en-US" sz="66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累计销量</a:t>
            </a:r>
            <a:r>
              <a:rPr lang="en-US" altLang="zh-CN" sz="66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10</a:t>
            </a:r>
            <a:r>
              <a:rPr lang="zh-CN" altLang="en-US" sz="66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万</a:t>
            </a:r>
            <a:r>
              <a:rPr lang="en-US" altLang="zh-CN" sz="66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+</a:t>
            </a:r>
            <a:endParaRPr lang="zh-CN" altLang="en-US" sz="6600" dirty="0"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26" name="矩形: 对角圆角 25">
            <a:extLst>
              <a:ext uri="{FF2B5EF4-FFF2-40B4-BE49-F238E27FC236}">
                <a16:creationId xmlns:a16="http://schemas.microsoft.com/office/drawing/2014/main" xmlns="" id="{8C94C5B8-E300-407E-AF73-BEA96A38FF2B}"/>
              </a:ext>
            </a:extLst>
          </p:cNvPr>
          <p:cNvSpPr/>
          <p:nvPr/>
        </p:nvSpPr>
        <p:spPr>
          <a:xfrm>
            <a:off x="4997287" y="5026606"/>
            <a:ext cx="1835775" cy="489859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E9D9A9"/>
              </a:gs>
              <a:gs pos="100000">
                <a:srgbClr val="DDAE80"/>
              </a:gs>
            </a:gsLst>
            <a:lin ang="5400000" scaled="1"/>
          </a:gradFill>
          <a:ln>
            <a:gradFill>
              <a:gsLst>
                <a:gs pos="0">
                  <a:srgbClr val="DDAE80"/>
                </a:gs>
                <a:gs pos="100000">
                  <a:srgbClr val="E9D9A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68DD0774-6027-4194-B177-127BB918F897}"/>
              </a:ext>
            </a:extLst>
          </p:cNvPr>
          <p:cNvSpPr txBox="1"/>
          <p:nvPr/>
        </p:nvSpPr>
        <p:spPr>
          <a:xfrm>
            <a:off x="5179703" y="5074309"/>
            <a:ext cx="1300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065D5B"/>
                </a:solidFill>
              </a:rPr>
              <a:t>立即购买</a:t>
            </a:r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xmlns="" id="{840E8412-E3AE-4D65-ABBF-AC608B2BF1F4}"/>
              </a:ext>
            </a:extLst>
          </p:cNvPr>
          <p:cNvSpPr/>
          <p:nvPr/>
        </p:nvSpPr>
        <p:spPr>
          <a:xfrm rot="5400000">
            <a:off x="6475546" y="5229663"/>
            <a:ext cx="145204" cy="82348"/>
          </a:xfrm>
          <a:custGeom>
            <a:avLst/>
            <a:gdLst>
              <a:gd name="connsiteX0" fmla="*/ 0 w 280138"/>
              <a:gd name="connsiteY0" fmla="*/ 241498 h 241498"/>
              <a:gd name="connsiteX1" fmla="*/ 140069 w 280138"/>
              <a:gd name="connsiteY1" fmla="*/ 0 h 241498"/>
              <a:gd name="connsiteX2" fmla="*/ 280138 w 280138"/>
              <a:gd name="connsiteY2" fmla="*/ 241498 h 241498"/>
              <a:gd name="connsiteX3" fmla="*/ 0 w 280138"/>
              <a:gd name="connsiteY3" fmla="*/ 241498 h 241498"/>
              <a:gd name="connsiteX0" fmla="*/ 0 w 280138"/>
              <a:gd name="connsiteY0" fmla="*/ 241498 h 244220"/>
              <a:gd name="connsiteX1" fmla="*/ 140069 w 280138"/>
              <a:gd name="connsiteY1" fmla="*/ 0 h 244220"/>
              <a:gd name="connsiteX2" fmla="*/ 280138 w 280138"/>
              <a:gd name="connsiteY2" fmla="*/ 241498 h 244220"/>
              <a:gd name="connsiteX3" fmla="*/ 133178 w 280138"/>
              <a:gd name="connsiteY3" fmla="*/ 244220 h 244220"/>
              <a:gd name="connsiteX4" fmla="*/ 0 w 280138"/>
              <a:gd name="connsiteY4" fmla="*/ 241498 h 244220"/>
              <a:gd name="connsiteX0" fmla="*/ 133178 w 280138"/>
              <a:gd name="connsiteY0" fmla="*/ 244220 h 335660"/>
              <a:gd name="connsiteX1" fmla="*/ 0 w 280138"/>
              <a:gd name="connsiteY1" fmla="*/ 241498 h 335660"/>
              <a:gd name="connsiteX2" fmla="*/ 140069 w 280138"/>
              <a:gd name="connsiteY2" fmla="*/ 0 h 335660"/>
              <a:gd name="connsiteX3" fmla="*/ 280138 w 280138"/>
              <a:gd name="connsiteY3" fmla="*/ 241498 h 335660"/>
              <a:gd name="connsiteX4" fmla="*/ 224618 w 280138"/>
              <a:gd name="connsiteY4" fmla="*/ 335660 h 335660"/>
              <a:gd name="connsiteX0" fmla="*/ 133178 w 280138"/>
              <a:gd name="connsiteY0" fmla="*/ 244220 h 244220"/>
              <a:gd name="connsiteX1" fmla="*/ 0 w 280138"/>
              <a:gd name="connsiteY1" fmla="*/ 241498 h 244220"/>
              <a:gd name="connsiteX2" fmla="*/ 140069 w 280138"/>
              <a:gd name="connsiteY2" fmla="*/ 0 h 244220"/>
              <a:gd name="connsiteX3" fmla="*/ 280138 w 280138"/>
              <a:gd name="connsiteY3" fmla="*/ 241498 h 244220"/>
              <a:gd name="connsiteX0" fmla="*/ 0 w 280138"/>
              <a:gd name="connsiteY0" fmla="*/ 241498 h 241498"/>
              <a:gd name="connsiteX1" fmla="*/ 140069 w 280138"/>
              <a:gd name="connsiteY1" fmla="*/ 0 h 241498"/>
              <a:gd name="connsiteX2" fmla="*/ 280138 w 280138"/>
              <a:gd name="connsiteY2" fmla="*/ 241498 h 241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0138" h="241498">
                <a:moveTo>
                  <a:pt x="0" y="241498"/>
                </a:moveTo>
                <a:lnTo>
                  <a:pt x="140069" y="0"/>
                </a:lnTo>
                <a:lnTo>
                  <a:pt x="280138" y="241498"/>
                </a:lnTo>
              </a:path>
            </a:pathLst>
          </a:custGeom>
          <a:noFill/>
          <a:ln w="15875" cap="rnd">
            <a:solidFill>
              <a:srgbClr val="065D5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44490BFB-9F42-4952-A2A2-83A6FA157E3F}"/>
              </a:ext>
            </a:extLst>
          </p:cNvPr>
          <p:cNvSpPr txBox="1"/>
          <p:nvPr/>
        </p:nvSpPr>
        <p:spPr>
          <a:xfrm>
            <a:off x="10328525" y="6540500"/>
            <a:ext cx="18634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75000"/>
                    <a:alpha val="20000"/>
                  </a:schemeClr>
                </a:solidFill>
              </a:rPr>
              <a:t>微信搜索：陈西设计之家</a:t>
            </a:r>
          </a:p>
        </p:txBody>
      </p:sp>
      <p:sp>
        <p:nvSpPr>
          <p:cNvPr id="37" name="公众号：陈西设计之家。微信搜索即可">
            <a:extLst>
              <a:ext uri="{FF2B5EF4-FFF2-40B4-BE49-F238E27FC236}">
                <a16:creationId xmlns:a16="http://schemas.microsoft.com/office/drawing/2014/main" xmlns="" id="{FEAD4D36-17C2-4AC6-9375-5C637617A50E}"/>
              </a:ext>
            </a:extLst>
          </p:cNvPr>
          <p:cNvSpPr/>
          <p:nvPr/>
        </p:nvSpPr>
        <p:spPr>
          <a:xfrm>
            <a:off x="3305119" y="2940723"/>
            <a:ext cx="153541" cy="153541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065D5B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788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5D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32B601F6-7FD1-4B49-AF25-1AD4B3B6EFE1}"/>
              </a:ext>
            </a:extLst>
          </p:cNvPr>
          <p:cNvSpPr/>
          <p:nvPr/>
        </p:nvSpPr>
        <p:spPr>
          <a:xfrm>
            <a:off x="822416" y="1807028"/>
            <a:ext cx="10547168" cy="4360569"/>
          </a:xfrm>
          <a:prstGeom prst="roundRect">
            <a:avLst>
              <a:gd name="adj" fmla="val 2919"/>
            </a:avLst>
          </a:prstGeom>
          <a:solidFill>
            <a:srgbClr val="398A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0CC66FE-A1D8-4B2C-971E-82ED57454C31}"/>
              </a:ext>
            </a:extLst>
          </p:cNvPr>
          <p:cNvSpPr txBox="1"/>
          <p:nvPr/>
        </p:nvSpPr>
        <p:spPr>
          <a:xfrm>
            <a:off x="4789714" y="355606"/>
            <a:ext cx="26125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</a:rPr>
              <a:t>店铺服装上新的款式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557D8205-984B-4C0A-96EA-5315AE978979}"/>
              </a:ext>
            </a:extLst>
          </p:cNvPr>
          <p:cNvGrpSpPr/>
          <p:nvPr/>
        </p:nvGrpSpPr>
        <p:grpSpPr>
          <a:xfrm>
            <a:off x="4102826" y="506478"/>
            <a:ext cx="3986349" cy="96751"/>
            <a:chOff x="3613130" y="3873774"/>
            <a:chExt cx="4901151" cy="100203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082CD444-07D4-485F-B7EA-ECC1401E6BB4}"/>
                </a:ext>
              </a:extLst>
            </p:cNvPr>
            <p:cNvSpPr/>
            <p:nvPr/>
          </p:nvSpPr>
          <p:spPr>
            <a:xfrm>
              <a:off x="7740182" y="3873774"/>
              <a:ext cx="774099" cy="100203"/>
            </a:xfrm>
            <a:custGeom>
              <a:avLst/>
              <a:gdLst>
                <a:gd name="connsiteX0" fmla="*/ 0 w 774099"/>
                <a:gd name="connsiteY0" fmla="*/ 73490 h 100203"/>
                <a:gd name="connsiteX1" fmla="*/ 274913 w 774099"/>
                <a:gd name="connsiteY1" fmla="*/ 60230 h 100203"/>
                <a:gd name="connsiteX2" fmla="*/ 347259 w 774099"/>
                <a:gd name="connsiteY2" fmla="*/ 559 h 100203"/>
                <a:gd name="connsiteX3" fmla="*/ 506419 w 774099"/>
                <a:gd name="connsiteY3" fmla="*/ 100010 h 100203"/>
                <a:gd name="connsiteX4" fmla="*/ 564296 w 774099"/>
                <a:gd name="connsiteY4" fmla="*/ 27080 h 100203"/>
                <a:gd name="connsiteX5" fmla="*/ 774099 w 774099"/>
                <a:gd name="connsiteY5" fmla="*/ 73490 h 100203"/>
                <a:gd name="connsiteX6" fmla="*/ 774099 w 774099"/>
                <a:gd name="connsiteY6" fmla="*/ 73490 h 10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4099" h="100203" extrusionOk="0">
                  <a:moveTo>
                    <a:pt x="0" y="73490"/>
                  </a:moveTo>
                  <a:cubicBezTo>
                    <a:pt x="107276" y="67932"/>
                    <a:pt x="213373" y="73760"/>
                    <a:pt x="274913" y="60230"/>
                  </a:cubicBezTo>
                  <a:cubicBezTo>
                    <a:pt x="343281" y="50284"/>
                    <a:pt x="298922" y="-5761"/>
                    <a:pt x="347259" y="559"/>
                  </a:cubicBezTo>
                  <a:cubicBezTo>
                    <a:pt x="379657" y="13232"/>
                    <a:pt x="469696" y="98632"/>
                    <a:pt x="506419" y="100010"/>
                  </a:cubicBezTo>
                  <a:cubicBezTo>
                    <a:pt x="531251" y="98225"/>
                    <a:pt x="524027" y="33576"/>
                    <a:pt x="564296" y="27080"/>
                  </a:cubicBezTo>
                  <a:cubicBezTo>
                    <a:pt x="608909" y="22660"/>
                    <a:pt x="774099" y="73490"/>
                    <a:pt x="774099" y="73490"/>
                  </a:cubicBezTo>
                  <a:lnTo>
                    <a:pt x="774099" y="73490"/>
                  </a:lnTo>
                </a:path>
              </a:pathLst>
            </a:custGeom>
            <a:noFill/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xmlns="" sd="1219033472">
                    <a:custGeom>
                      <a:avLst/>
                      <a:gdLst>
                        <a:gd name="connsiteX0" fmla="*/ 0 w 889462"/>
                        <a:gd name="connsiteY0" fmla="*/ 92142 h 125634"/>
                        <a:gd name="connsiteX1" fmla="*/ 315884 w 889462"/>
                        <a:gd name="connsiteY1" fmla="*/ 75517 h 125634"/>
                        <a:gd name="connsiteX2" fmla="*/ 399011 w 889462"/>
                        <a:gd name="connsiteY2" fmla="*/ 702 h 125634"/>
                        <a:gd name="connsiteX3" fmla="*/ 581891 w 889462"/>
                        <a:gd name="connsiteY3" fmla="*/ 125393 h 125634"/>
                        <a:gd name="connsiteX4" fmla="*/ 648393 w 889462"/>
                        <a:gd name="connsiteY4" fmla="*/ 33953 h 125634"/>
                        <a:gd name="connsiteX5" fmla="*/ 889462 w 889462"/>
                        <a:gd name="connsiteY5" fmla="*/ 92142 h 125634"/>
                        <a:gd name="connsiteX6" fmla="*/ 889462 w 889462"/>
                        <a:gd name="connsiteY6" fmla="*/ 92142 h 1256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89462" h="125634">
                          <a:moveTo>
                            <a:pt x="0" y="92142"/>
                          </a:moveTo>
                          <a:cubicBezTo>
                            <a:pt x="125384" y="86600"/>
                            <a:pt x="249382" y="90757"/>
                            <a:pt x="315884" y="75517"/>
                          </a:cubicBezTo>
                          <a:cubicBezTo>
                            <a:pt x="382386" y="60277"/>
                            <a:pt x="354677" y="-7611"/>
                            <a:pt x="399011" y="702"/>
                          </a:cubicBezTo>
                          <a:cubicBezTo>
                            <a:pt x="443346" y="9015"/>
                            <a:pt x="540327" y="119851"/>
                            <a:pt x="581891" y="125393"/>
                          </a:cubicBezTo>
                          <a:cubicBezTo>
                            <a:pt x="623455" y="130935"/>
                            <a:pt x="597131" y="39495"/>
                            <a:pt x="648393" y="33953"/>
                          </a:cubicBezTo>
                          <a:cubicBezTo>
                            <a:pt x="699655" y="28411"/>
                            <a:pt x="889462" y="92142"/>
                            <a:pt x="889462" y="92142"/>
                          </a:cubicBezTo>
                          <a:lnTo>
                            <a:pt x="889462" y="92142"/>
                          </a:lnTo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4ED21C5C-6EA1-4B5E-9202-B3D042E3AD46}"/>
                </a:ext>
              </a:extLst>
            </p:cNvPr>
            <p:cNvSpPr/>
            <p:nvPr/>
          </p:nvSpPr>
          <p:spPr>
            <a:xfrm flipH="1">
              <a:off x="3613130" y="3873774"/>
              <a:ext cx="774099" cy="100203"/>
            </a:xfrm>
            <a:custGeom>
              <a:avLst/>
              <a:gdLst>
                <a:gd name="connsiteX0" fmla="*/ 0 w 774099"/>
                <a:gd name="connsiteY0" fmla="*/ 73490 h 100203"/>
                <a:gd name="connsiteX1" fmla="*/ 274913 w 774099"/>
                <a:gd name="connsiteY1" fmla="*/ 60230 h 100203"/>
                <a:gd name="connsiteX2" fmla="*/ 347259 w 774099"/>
                <a:gd name="connsiteY2" fmla="*/ 559 h 100203"/>
                <a:gd name="connsiteX3" fmla="*/ 506419 w 774099"/>
                <a:gd name="connsiteY3" fmla="*/ 100010 h 100203"/>
                <a:gd name="connsiteX4" fmla="*/ 564296 w 774099"/>
                <a:gd name="connsiteY4" fmla="*/ 27080 h 100203"/>
                <a:gd name="connsiteX5" fmla="*/ 774099 w 774099"/>
                <a:gd name="connsiteY5" fmla="*/ 73490 h 100203"/>
                <a:gd name="connsiteX6" fmla="*/ 774099 w 774099"/>
                <a:gd name="connsiteY6" fmla="*/ 73490 h 10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4099" h="100203" extrusionOk="0">
                  <a:moveTo>
                    <a:pt x="0" y="73490"/>
                  </a:moveTo>
                  <a:cubicBezTo>
                    <a:pt x="107276" y="67932"/>
                    <a:pt x="213373" y="73760"/>
                    <a:pt x="274913" y="60230"/>
                  </a:cubicBezTo>
                  <a:cubicBezTo>
                    <a:pt x="343281" y="50284"/>
                    <a:pt x="298922" y="-5761"/>
                    <a:pt x="347259" y="559"/>
                  </a:cubicBezTo>
                  <a:cubicBezTo>
                    <a:pt x="379657" y="13232"/>
                    <a:pt x="469696" y="98632"/>
                    <a:pt x="506419" y="100010"/>
                  </a:cubicBezTo>
                  <a:cubicBezTo>
                    <a:pt x="531251" y="98225"/>
                    <a:pt x="524027" y="33576"/>
                    <a:pt x="564296" y="27080"/>
                  </a:cubicBezTo>
                  <a:cubicBezTo>
                    <a:pt x="608909" y="22660"/>
                    <a:pt x="774099" y="73490"/>
                    <a:pt x="774099" y="73490"/>
                  </a:cubicBezTo>
                  <a:lnTo>
                    <a:pt x="774099" y="73490"/>
                  </a:lnTo>
                </a:path>
              </a:pathLst>
            </a:custGeom>
            <a:noFill/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xmlns="" sd="1219033472">
                    <a:custGeom>
                      <a:avLst/>
                      <a:gdLst>
                        <a:gd name="connsiteX0" fmla="*/ 0 w 889462"/>
                        <a:gd name="connsiteY0" fmla="*/ 92142 h 125634"/>
                        <a:gd name="connsiteX1" fmla="*/ 315884 w 889462"/>
                        <a:gd name="connsiteY1" fmla="*/ 75517 h 125634"/>
                        <a:gd name="connsiteX2" fmla="*/ 399011 w 889462"/>
                        <a:gd name="connsiteY2" fmla="*/ 702 h 125634"/>
                        <a:gd name="connsiteX3" fmla="*/ 581891 w 889462"/>
                        <a:gd name="connsiteY3" fmla="*/ 125393 h 125634"/>
                        <a:gd name="connsiteX4" fmla="*/ 648393 w 889462"/>
                        <a:gd name="connsiteY4" fmla="*/ 33953 h 125634"/>
                        <a:gd name="connsiteX5" fmla="*/ 889462 w 889462"/>
                        <a:gd name="connsiteY5" fmla="*/ 92142 h 125634"/>
                        <a:gd name="connsiteX6" fmla="*/ 889462 w 889462"/>
                        <a:gd name="connsiteY6" fmla="*/ 92142 h 1256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89462" h="125634">
                          <a:moveTo>
                            <a:pt x="0" y="92142"/>
                          </a:moveTo>
                          <a:cubicBezTo>
                            <a:pt x="125384" y="86600"/>
                            <a:pt x="249382" y="90757"/>
                            <a:pt x="315884" y="75517"/>
                          </a:cubicBezTo>
                          <a:cubicBezTo>
                            <a:pt x="382386" y="60277"/>
                            <a:pt x="354677" y="-7611"/>
                            <a:pt x="399011" y="702"/>
                          </a:cubicBezTo>
                          <a:cubicBezTo>
                            <a:pt x="443346" y="9015"/>
                            <a:pt x="540327" y="119851"/>
                            <a:pt x="581891" y="125393"/>
                          </a:cubicBezTo>
                          <a:cubicBezTo>
                            <a:pt x="623455" y="130935"/>
                            <a:pt x="597131" y="39495"/>
                            <a:pt x="648393" y="33953"/>
                          </a:cubicBezTo>
                          <a:cubicBezTo>
                            <a:pt x="699655" y="28411"/>
                            <a:pt x="889462" y="92142"/>
                            <a:pt x="889462" y="92142"/>
                          </a:cubicBezTo>
                          <a:lnTo>
                            <a:pt x="889462" y="92142"/>
                          </a:lnTo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630331FE-E0C6-4D4C-AE92-96E3B73A0FF6}"/>
              </a:ext>
            </a:extLst>
          </p:cNvPr>
          <p:cNvSpPr txBox="1"/>
          <p:nvPr/>
        </p:nvSpPr>
        <p:spPr>
          <a:xfrm>
            <a:off x="3944983" y="690402"/>
            <a:ext cx="43020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</a:rPr>
              <a:t>On New Style Clothing In The Shop</a:t>
            </a: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xmlns="" id="{82157417-A1B7-4946-94F2-BC116992ED9A}"/>
              </a:ext>
            </a:extLst>
          </p:cNvPr>
          <p:cNvSpPr/>
          <p:nvPr/>
        </p:nvSpPr>
        <p:spPr>
          <a:xfrm rot="10800000">
            <a:off x="6009595" y="1267640"/>
            <a:ext cx="172811" cy="118208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A14D30F2-8AA8-413D-9CDD-1B6239EFE8FC}"/>
              </a:ext>
            </a:extLst>
          </p:cNvPr>
          <p:cNvSpPr/>
          <p:nvPr/>
        </p:nvSpPr>
        <p:spPr>
          <a:xfrm>
            <a:off x="992172" y="1972605"/>
            <a:ext cx="3316775" cy="1930133"/>
          </a:xfrm>
          <a:prstGeom prst="roundRect">
            <a:avLst>
              <a:gd name="adj" fmla="val 457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24BA6C66-D872-488C-AF94-D0004EB01DDC}"/>
              </a:ext>
            </a:extLst>
          </p:cNvPr>
          <p:cNvSpPr/>
          <p:nvPr/>
        </p:nvSpPr>
        <p:spPr>
          <a:xfrm>
            <a:off x="4437613" y="1972605"/>
            <a:ext cx="3316775" cy="1930133"/>
          </a:xfrm>
          <a:prstGeom prst="roundRect">
            <a:avLst>
              <a:gd name="adj" fmla="val 457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F815EA20-C94F-4578-A00F-50EE23E9688B}"/>
              </a:ext>
            </a:extLst>
          </p:cNvPr>
          <p:cNvSpPr/>
          <p:nvPr/>
        </p:nvSpPr>
        <p:spPr>
          <a:xfrm>
            <a:off x="7883054" y="1972605"/>
            <a:ext cx="3316775" cy="1930133"/>
          </a:xfrm>
          <a:prstGeom prst="roundRect">
            <a:avLst>
              <a:gd name="adj" fmla="val 457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D1EB2924-F3DA-403C-883C-A04435011513}"/>
              </a:ext>
            </a:extLst>
          </p:cNvPr>
          <p:cNvSpPr/>
          <p:nvPr/>
        </p:nvSpPr>
        <p:spPr>
          <a:xfrm>
            <a:off x="992172" y="4045334"/>
            <a:ext cx="3316775" cy="1930133"/>
          </a:xfrm>
          <a:prstGeom prst="roundRect">
            <a:avLst>
              <a:gd name="adj" fmla="val 457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77BF127C-3322-49A4-8F4C-A9ABC4964987}"/>
              </a:ext>
            </a:extLst>
          </p:cNvPr>
          <p:cNvSpPr/>
          <p:nvPr/>
        </p:nvSpPr>
        <p:spPr>
          <a:xfrm>
            <a:off x="4437613" y="4045334"/>
            <a:ext cx="3316775" cy="1930133"/>
          </a:xfrm>
          <a:prstGeom prst="roundRect">
            <a:avLst>
              <a:gd name="adj" fmla="val 457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90927E67-628F-43F3-810A-6842A0533E11}"/>
              </a:ext>
            </a:extLst>
          </p:cNvPr>
          <p:cNvSpPr/>
          <p:nvPr/>
        </p:nvSpPr>
        <p:spPr>
          <a:xfrm>
            <a:off x="7883054" y="4045334"/>
            <a:ext cx="3316775" cy="1930133"/>
          </a:xfrm>
          <a:prstGeom prst="roundRect">
            <a:avLst>
              <a:gd name="adj" fmla="val 457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 descr="穿着白色衣服的人&#10;&#10;描述已自动生成">
            <a:extLst>
              <a:ext uri="{FF2B5EF4-FFF2-40B4-BE49-F238E27FC236}">
                <a16:creationId xmlns:a16="http://schemas.microsoft.com/office/drawing/2014/main" xmlns="" id="{3D4DF456-2CD7-45E3-9D47-410DCFA007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71" y="4214374"/>
            <a:ext cx="1592051" cy="1592051"/>
          </a:xfrm>
          <a:prstGeom prst="rect">
            <a:avLst/>
          </a:prstGeom>
        </p:spPr>
      </p:pic>
      <p:pic>
        <p:nvPicPr>
          <p:cNvPr id="39" name="图片 38" descr="图片包含 服装, 衬衫, 覆盖, 男人&#10;&#10;描述已自动生成">
            <a:extLst>
              <a:ext uri="{FF2B5EF4-FFF2-40B4-BE49-F238E27FC236}">
                <a16:creationId xmlns:a16="http://schemas.microsoft.com/office/drawing/2014/main" xmlns="" id="{8F674C0E-0DFA-4B8C-981D-9CFABADE7F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938" y="2337734"/>
            <a:ext cx="1517637" cy="1199871"/>
          </a:xfrm>
          <a:prstGeom prst="rect">
            <a:avLst/>
          </a:prstGeom>
        </p:spPr>
      </p:pic>
      <p:pic>
        <p:nvPicPr>
          <p:cNvPr id="40" name="图片 39" descr="蓝色的蛋糕&#10;&#10;中度可信度描述已自动生成">
            <a:extLst>
              <a:ext uri="{FF2B5EF4-FFF2-40B4-BE49-F238E27FC236}">
                <a16:creationId xmlns:a16="http://schemas.microsoft.com/office/drawing/2014/main" xmlns="" id="{53AF07C9-3663-4B14-934C-AA12F10CC6F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020" y="2177793"/>
            <a:ext cx="1519751" cy="1519751"/>
          </a:xfrm>
          <a:prstGeom prst="rect">
            <a:avLst/>
          </a:prstGeom>
          <a:effectLst>
            <a:softEdge rad="0"/>
          </a:effectLst>
        </p:spPr>
      </p:pic>
      <p:pic>
        <p:nvPicPr>
          <p:cNvPr id="41" name="图片 40" descr="人穿着衬衫&#10;&#10;低可信度描述已自动生成">
            <a:extLst>
              <a:ext uri="{FF2B5EF4-FFF2-40B4-BE49-F238E27FC236}">
                <a16:creationId xmlns:a16="http://schemas.microsoft.com/office/drawing/2014/main" xmlns="" id="{19D75C8A-D42F-4936-A711-9034CA31E7B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492" y="2218938"/>
            <a:ext cx="1425888" cy="1478606"/>
          </a:xfrm>
          <a:prstGeom prst="rect">
            <a:avLst/>
          </a:prstGeom>
        </p:spPr>
      </p:pic>
      <p:pic>
        <p:nvPicPr>
          <p:cNvPr id="42" name="图片 41" descr="穿着白色衬衫的男人&#10;&#10;中度可信度描述已自动生成">
            <a:extLst>
              <a:ext uri="{FF2B5EF4-FFF2-40B4-BE49-F238E27FC236}">
                <a16:creationId xmlns:a16="http://schemas.microsoft.com/office/drawing/2014/main" xmlns="" id="{B0F5AB2D-F1BF-4CDA-98DC-D48391DD3B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703" y="4279176"/>
            <a:ext cx="1573931" cy="1573931"/>
          </a:xfrm>
          <a:prstGeom prst="rect">
            <a:avLst/>
          </a:prstGeom>
        </p:spPr>
      </p:pic>
      <p:pic>
        <p:nvPicPr>
          <p:cNvPr id="43" name="图片 42" descr="图片包含 衬衫, 服装, 游戏机, 穿着&#10;&#10;描述已自动生成">
            <a:extLst>
              <a:ext uri="{FF2B5EF4-FFF2-40B4-BE49-F238E27FC236}">
                <a16:creationId xmlns:a16="http://schemas.microsoft.com/office/drawing/2014/main" xmlns="" id="{84748252-D108-479F-972B-890CD6FD87A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466" y="4149071"/>
            <a:ext cx="1638733" cy="1638733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DE87DDBD-F043-45EC-B818-4B1159075B14}"/>
              </a:ext>
            </a:extLst>
          </p:cNvPr>
          <p:cNvGrpSpPr/>
          <p:nvPr/>
        </p:nvGrpSpPr>
        <p:grpSpPr>
          <a:xfrm>
            <a:off x="2575361" y="3278240"/>
            <a:ext cx="1365573" cy="364390"/>
            <a:chOff x="2383807" y="3253457"/>
            <a:chExt cx="1835775" cy="489859"/>
          </a:xfrm>
        </p:grpSpPr>
        <p:sp>
          <p:nvSpPr>
            <p:cNvPr id="45" name="矩形: 对角圆角 44">
              <a:extLst>
                <a:ext uri="{FF2B5EF4-FFF2-40B4-BE49-F238E27FC236}">
                  <a16:creationId xmlns:a16="http://schemas.microsoft.com/office/drawing/2014/main" xmlns="" id="{CF337FA8-8FBA-4FED-8198-B5C6EDA30AF0}"/>
                </a:ext>
              </a:extLst>
            </p:cNvPr>
            <p:cNvSpPr/>
            <p:nvPr/>
          </p:nvSpPr>
          <p:spPr>
            <a:xfrm>
              <a:off x="2383807" y="3253457"/>
              <a:ext cx="1835775" cy="489859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9D9A9"/>
                </a:gs>
                <a:gs pos="100000">
                  <a:srgbClr val="DDAE80"/>
                </a:gs>
              </a:gsLst>
              <a:lin ang="5400000" scaled="1"/>
            </a:gradFill>
            <a:ln>
              <a:gradFill>
                <a:gsLst>
                  <a:gs pos="0">
                    <a:srgbClr val="DDAE80"/>
                  </a:gs>
                  <a:gs pos="100000">
                    <a:srgbClr val="E9D9A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90AB674D-7B83-49EB-9418-94F0D5E7CA1B}"/>
                </a:ext>
              </a:extLst>
            </p:cNvPr>
            <p:cNvSpPr txBox="1"/>
            <p:nvPr/>
          </p:nvSpPr>
          <p:spPr>
            <a:xfrm>
              <a:off x="2566223" y="3290810"/>
              <a:ext cx="1300682" cy="413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065D5B"/>
                  </a:solidFill>
                </a:rPr>
                <a:t>立即购买</a:t>
              </a:r>
            </a:p>
          </p:txBody>
        </p:sp>
        <p:sp>
          <p:nvSpPr>
            <p:cNvPr id="47" name="等腰三角形 9">
              <a:extLst>
                <a:ext uri="{FF2B5EF4-FFF2-40B4-BE49-F238E27FC236}">
                  <a16:creationId xmlns:a16="http://schemas.microsoft.com/office/drawing/2014/main" xmlns="" id="{7DB2C4CC-B8DF-45E8-BA2A-C842AC433C08}"/>
                </a:ext>
              </a:extLst>
            </p:cNvPr>
            <p:cNvSpPr/>
            <p:nvPr/>
          </p:nvSpPr>
          <p:spPr>
            <a:xfrm rot="5400000">
              <a:off x="3862066" y="3456514"/>
              <a:ext cx="145204" cy="82348"/>
            </a:xfrm>
            <a:custGeom>
              <a:avLst/>
              <a:gdLst>
                <a:gd name="connsiteX0" fmla="*/ 0 w 280138"/>
                <a:gd name="connsiteY0" fmla="*/ 241498 h 241498"/>
                <a:gd name="connsiteX1" fmla="*/ 140069 w 280138"/>
                <a:gd name="connsiteY1" fmla="*/ 0 h 241498"/>
                <a:gd name="connsiteX2" fmla="*/ 280138 w 280138"/>
                <a:gd name="connsiteY2" fmla="*/ 241498 h 241498"/>
                <a:gd name="connsiteX3" fmla="*/ 0 w 280138"/>
                <a:gd name="connsiteY3" fmla="*/ 241498 h 241498"/>
                <a:gd name="connsiteX0" fmla="*/ 0 w 280138"/>
                <a:gd name="connsiteY0" fmla="*/ 241498 h 244220"/>
                <a:gd name="connsiteX1" fmla="*/ 140069 w 280138"/>
                <a:gd name="connsiteY1" fmla="*/ 0 h 244220"/>
                <a:gd name="connsiteX2" fmla="*/ 280138 w 280138"/>
                <a:gd name="connsiteY2" fmla="*/ 241498 h 244220"/>
                <a:gd name="connsiteX3" fmla="*/ 133178 w 280138"/>
                <a:gd name="connsiteY3" fmla="*/ 244220 h 244220"/>
                <a:gd name="connsiteX4" fmla="*/ 0 w 280138"/>
                <a:gd name="connsiteY4" fmla="*/ 241498 h 244220"/>
                <a:gd name="connsiteX0" fmla="*/ 133178 w 280138"/>
                <a:gd name="connsiteY0" fmla="*/ 244220 h 335660"/>
                <a:gd name="connsiteX1" fmla="*/ 0 w 280138"/>
                <a:gd name="connsiteY1" fmla="*/ 241498 h 335660"/>
                <a:gd name="connsiteX2" fmla="*/ 140069 w 280138"/>
                <a:gd name="connsiteY2" fmla="*/ 0 h 335660"/>
                <a:gd name="connsiteX3" fmla="*/ 280138 w 280138"/>
                <a:gd name="connsiteY3" fmla="*/ 241498 h 335660"/>
                <a:gd name="connsiteX4" fmla="*/ 224618 w 280138"/>
                <a:gd name="connsiteY4" fmla="*/ 335660 h 335660"/>
                <a:gd name="connsiteX0" fmla="*/ 133178 w 280138"/>
                <a:gd name="connsiteY0" fmla="*/ 244220 h 244220"/>
                <a:gd name="connsiteX1" fmla="*/ 0 w 280138"/>
                <a:gd name="connsiteY1" fmla="*/ 241498 h 244220"/>
                <a:gd name="connsiteX2" fmla="*/ 140069 w 280138"/>
                <a:gd name="connsiteY2" fmla="*/ 0 h 244220"/>
                <a:gd name="connsiteX3" fmla="*/ 280138 w 280138"/>
                <a:gd name="connsiteY3" fmla="*/ 241498 h 244220"/>
                <a:gd name="connsiteX0" fmla="*/ 0 w 280138"/>
                <a:gd name="connsiteY0" fmla="*/ 241498 h 241498"/>
                <a:gd name="connsiteX1" fmla="*/ 140069 w 280138"/>
                <a:gd name="connsiteY1" fmla="*/ 0 h 241498"/>
                <a:gd name="connsiteX2" fmla="*/ 280138 w 280138"/>
                <a:gd name="connsiteY2" fmla="*/ 241498 h 241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0138" h="241498">
                  <a:moveTo>
                    <a:pt x="0" y="241498"/>
                  </a:moveTo>
                  <a:lnTo>
                    <a:pt x="140069" y="0"/>
                  </a:lnTo>
                  <a:lnTo>
                    <a:pt x="280138" y="241498"/>
                  </a:lnTo>
                </a:path>
              </a:pathLst>
            </a:custGeom>
            <a:noFill/>
            <a:ln w="15875" cap="rnd">
              <a:solidFill>
                <a:srgbClr val="065D5B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E85332F5-F0B5-4888-8607-B3FF384BD7F8}"/>
              </a:ext>
            </a:extLst>
          </p:cNvPr>
          <p:cNvSpPr txBox="1"/>
          <p:nvPr/>
        </p:nvSpPr>
        <p:spPr>
          <a:xfrm>
            <a:off x="2533987" y="2674758"/>
            <a:ext cx="138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065D5B"/>
                </a:soli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￥</a:t>
            </a:r>
            <a:r>
              <a:rPr lang="en-US" altLang="zh-CN" sz="3200" dirty="0">
                <a:solidFill>
                  <a:srgbClr val="065D5B"/>
                </a:soli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129</a:t>
            </a:r>
            <a:endParaRPr lang="zh-CN" altLang="en-US" sz="3200" dirty="0">
              <a:solidFill>
                <a:srgbClr val="065D5B"/>
              </a:solidFill>
              <a:effectLst>
                <a:innerShdw blurRad="38100" dist="38100" dir="13500000">
                  <a:prstClr val="black">
                    <a:alpha val="35000"/>
                  </a:prstClr>
                </a:innerShdw>
              </a:effectLst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8A4E0E2D-BD79-4EA7-9C1D-33956ACDC711}"/>
              </a:ext>
            </a:extLst>
          </p:cNvPr>
          <p:cNvSpPr txBox="1"/>
          <p:nvPr/>
        </p:nvSpPr>
        <p:spPr>
          <a:xfrm>
            <a:off x="2349346" y="2138968"/>
            <a:ext cx="181760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00" dirty="0">
                <a:solidFill>
                  <a:srgbClr val="065D5B"/>
                </a:soli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活动价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D3B28911-C8F3-4B50-A675-E88641919ADD}"/>
              </a:ext>
            </a:extLst>
          </p:cNvPr>
          <p:cNvGrpSpPr/>
          <p:nvPr/>
        </p:nvGrpSpPr>
        <p:grpSpPr>
          <a:xfrm>
            <a:off x="6170180" y="3278240"/>
            <a:ext cx="1365573" cy="364390"/>
            <a:chOff x="2383807" y="3253457"/>
            <a:chExt cx="1835775" cy="489859"/>
          </a:xfrm>
        </p:grpSpPr>
        <p:sp>
          <p:nvSpPr>
            <p:cNvPr id="51" name="矩形: 对角圆角 50">
              <a:extLst>
                <a:ext uri="{FF2B5EF4-FFF2-40B4-BE49-F238E27FC236}">
                  <a16:creationId xmlns:a16="http://schemas.microsoft.com/office/drawing/2014/main" xmlns="" id="{10DF4CEA-68E2-4D01-90D2-0BB473F47B1D}"/>
                </a:ext>
              </a:extLst>
            </p:cNvPr>
            <p:cNvSpPr/>
            <p:nvPr/>
          </p:nvSpPr>
          <p:spPr>
            <a:xfrm>
              <a:off x="2383807" y="3253457"/>
              <a:ext cx="1835775" cy="489859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9D9A9"/>
                </a:gs>
                <a:gs pos="100000">
                  <a:srgbClr val="DDAE80"/>
                </a:gs>
              </a:gsLst>
              <a:lin ang="5400000" scaled="1"/>
            </a:gradFill>
            <a:ln>
              <a:gradFill>
                <a:gsLst>
                  <a:gs pos="0">
                    <a:srgbClr val="DDAE80"/>
                  </a:gs>
                  <a:gs pos="100000">
                    <a:srgbClr val="E9D9A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86881C1E-120A-4DB3-9679-229637D51B0E}"/>
                </a:ext>
              </a:extLst>
            </p:cNvPr>
            <p:cNvSpPr txBox="1"/>
            <p:nvPr/>
          </p:nvSpPr>
          <p:spPr>
            <a:xfrm>
              <a:off x="2566223" y="3290810"/>
              <a:ext cx="1300682" cy="413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065D5B"/>
                  </a:solidFill>
                </a:rPr>
                <a:t>立即购买</a:t>
              </a:r>
            </a:p>
          </p:txBody>
        </p:sp>
        <p:sp>
          <p:nvSpPr>
            <p:cNvPr id="53" name="等腰三角形 9">
              <a:extLst>
                <a:ext uri="{FF2B5EF4-FFF2-40B4-BE49-F238E27FC236}">
                  <a16:creationId xmlns:a16="http://schemas.microsoft.com/office/drawing/2014/main" xmlns="" id="{EDC21BFD-8B8C-44B3-A7F0-D62CEDD9C64C}"/>
                </a:ext>
              </a:extLst>
            </p:cNvPr>
            <p:cNvSpPr/>
            <p:nvPr/>
          </p:nvSpPr>
          <p:spPr>
            <a:xfrm rot="5400000">
              <a:off x="3862066" y="3456514"/>
              <a:ext cx="145204" cy="82348"/>
            </a:xfrm>
            <a:custGeom>
              <a:avLst/>
              <a:gdLst>
                <a:gd name="connsiteX0" fmla="*/ 0 w 280138"/>
                <a:gd name="connsiteY0" fmla="*/ 241498 h 241498"/>
                <a:gd name="connsiteX1" fmla="*/ 140069 w 280138"/>
                <a:gd name="connsiteY1" fmla="*/ 0 h 241498"/>
                <a:gd name="connsiteX2" fmla="*/ 280138 w 280138"/>
                <a:gd name="connsiteY2" fmla="*/ 241498 h 241498"/>
                <a:gd name="connsiteX3" fmla="*/ 0 w 280138"/>
                <a:gd name="connsiteY3" fmla="*/ 241498 h 241498"/>
                <a:gd name="connsiteX0" fmla="*/ 0 w 280138"/>
                <a:gd name="connsiteY0" fmla="*/ 241498 h 244220"/>
                <a:gd name="connsiteX1" fmla="*/ 140069 w 280138"/>
                <a:gd name="connsiteY1" fmla="*/ 0 h 244220"/>
                <a:gd name="connsiteX2" fmla="*/ 280138 w 280138"/>
                <a:gd name="connsiteY2" fmla="*/ 241498 h 244220"/>
                <a:gd name="connsiteX3" fmla="*/ 133178 w 280138"/>
                <a:gd name="connsiteY3" fmla="*/ 244220 h 244220"/>
                <a:gd name="connsiteX4" fmla="*/ 0 w 280138"/>
                <a:gd name="connsiteY4" fmla="*/ 241498 h 244220"/>
                <a:gd name="connsiteX0" fmla="*/ 133178 w 280138"/>
                <a:gd name="connsiteY0" fmla="*/ 244220 h 335660"/>
                <a:gd name="connsiteX1" fmla="*/ 0 w 280138"/>
                <a:gd name="connsiteY1" fmla="*/ 241498 h 335660"/>
                <a:gd name="connsiteX2" fmla="*/ 140069 w 280138"/>
                <a:gd name="connsiteY2" fmla="*/ 0 h 335660"/>
                <a:gd name="connsiteX3" fmla="*/ 280138 w 280138"/>
                <a:gd name="connsiteY3" fmla="*/ 241498 h 335660"/>
                <a:gd name="connsiteX4" fmla="*/ 224618 w 280138"/>
                <a:gd name="connsiteY4" fmla="*/ 335660 h 335660"/>
                <a:gd name="connsiteX0" fmla="*/ 133178 w 280138"/>
                <a:gd name="connsiteY0" fmla="*/ 244220 h 244220"/>
                <a:gd name="connsiteX1" fmla="*/ 0 w 280138"/>
                <a:gd name="connsiteY1" fmla="*/ 241498 h 244220"/>
                <a:gd name="connsiteX2" fmla="*/ 140069 w 280138"/>
                <a:gd name="connsiteY2" fmla="*/ 0 h 244220"/>
                <a:gd name="connsiteX3" fmla="*/ 280138 w 280138"/>
                <a:gd name="connsiteY3" fmla="*/ 241498 h 244220"/>
                <a:gd name="connsiteX0" fmla="*/ 0 w 280138"/>
                <a:gd name="connsiteY0" fmla="*/ 241498 h 241498"/>
                <a:gd name="connsiteX1" fmla="*/ 140069 w 280138"/>
                <a:gd name="connsiteY1" fmla="*/ 0 h 241498"/>
                <a:gd name="connsiteX2" fmla="*/ 280138 w 280138"/>
                <a:gd name="connsiteY2" fmla="*/ 241498 h 241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0138" h="241498">
                  <a:moveTo>
                    <a:pt x="0" y="241498"/>
                  </a:moveTo>
                  <a:lnTo>
                    <a:pt x="140069" y="0"/>
                  </a:lnTo>
                  <a:lnTo>
                    <a:pt x="280138" y="241498"/>
                  </a:lnTo>
                </a:path>
              </a:pathLst>
            </a:custGeom>
            <a:noFill/>
            <a:ln w="15875" cap="rnd">
              <a:solidFill>
                <a:srgbClr val="065D5B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EA9EB710-F223-4AE2-9861-86508A76AA7E}"/>
              </a:ext>
            </a:extLst>
          </p:cNvPr>
          <p:cNvSpPr txBox="1"/>
          <p:nvPr/>
        </p:nvSpPr>
        <p:spPr>
          <a:xfrm>
            <a:off x="6128806" y="2674758"/>
            <a:ext cx="138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065D5B"/>
                </a:soli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￥</a:t>
            </a:r>
            <a:r>
              <a:rPr lang="en-US" altLang="zh-CN" sz="3200" dirty="0">
                <a:solidFill>
                  <a:srgbClr val="065D5B"/>
                </a:soli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159</a:t>
            </a:r>
            <a:endParaRPr lang="zh-CN" altLang="en-US" sz="3200" dirty="0">
              <a:solidFill>
                <a:srgbClr val="065D5B"/>
              </a:solidFill>
              <a:effectLst>
                <a:innerShdw blurRad="38100" dist="38100" dir="13500000">
                  <a:prstClr val="black">
                    <a:alpha val="35000"/>
                  </a:prstClr>
                </a:innerShdw>
              </a:effectLst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DC7DE95D-7C2D-4EA4-9F43-6763A168085B}"/>
              </a:ext>
            </a:extLst>
          </p:cNvPr>
          <p:cNvSpPr txBox="1"/>
          <p:nvPr/>
        </p:nvSpPr>
        <p:spPr>
          <a:xfrm>
            <a:off x="5944165" y="2138968"/>
            <a:ext cx="181760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00" dirty="0">
                <a:solidFill>
                  <a:srgbClr val="065D5B"/>
                </a:soli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活动价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852699A9-2477-4A65-B50D-8777CF9F51A2}"/>
              </a:ext>
            </a:extLst>
          </p:cNvPr>
          <p:cNvGrpSpPr/>
          <p:nvPr/>
        </p:nvGrpSpPr>
        <p:grpSpPr>
          <a:xfrm>
            <a:off x="9596667" y="3278240"/>
            <a:ext cx="1365573" cy="364390"/>
            <a:chOff x="2383807" y="3253457"/>
            <a:chExt cx="1835775" cy="489859"/>
          </a:xfrm>
        </p:grpSpPr>
        <p:sp>
          <p:nvSpPr>
            <p:cNvPr id="57" name="矩形: 对角圆角 56">
              <a:extLst>
                <a:ext uri="{FF2B5EF4-FFF2-40B4-BE49-F238E27FC236}">
                  <a16:creationId xmlns:a16="http://schemas.microsoft.com/office/drawing/2014/main" xmlns="" id="{6FFF1750-358F-4121-84C0-2DCA512C876E}"/>
                </a:ext>
              </a:extLst>
            </p:cNvPr>
            <p:cNvSpPr/>
            <p:nvPr/>
          </p:nvSpPr>
          <p:spPr>
            <a:xfrm>
              <a:off x="2383807" y="3253457"/>
              <a:ext cx="1835775" cy="489859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9D9A9"/>
                </a:gs>
                <a:gs pos="100000">
                  <a:srgbClr val="DDAE80"/>
                </a:gs>
              </a:gsLst>
              <a:lin ang="5400000" scaled="1"/>
            </a:gradFill>
            <a:ln>
              <a:gradFill>
                <a:gsLst>
                  <a:gs pos="0">
                    <a:srgbClr val="DDAE80"/>
                  </a:gs>
                  <a:gs pos="100000">
                    <a:srgbClr val="E9D9A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97029BE5-7D30-44B4-ACDE-792D4DAE4038}"/>
                </a:ext>
              </a:extLst>
            </p:cNvPr>
            <p:cNvSpPr txBox="1"/>
            <p:nvPr/>
          </p:nvSpPr>
          <p:spPr>
            <a:xfrm>
              <a:off x="2566223" y="3290810"/>
              <a:ext cx="1300682" cy="413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065D5B"/>
                  </a:solidFill>
                </a:rPr>
                <a:t>立即购买</a:t>
              </a:r>
            </a:p>
          </p:txBody>
        </p:sp>
        <p:sp>
          <p:nvSpPr>
            <p:cNvPr id="59" name="等腰三角形 9">
              <a:extLst>
                <a:ext uri="{FF2B5EF4-FFF2-40B4-BE49-F238E27FC236}">
                  <a16:creationId xmlns:a16="http://schemas.microsoft.com/office/drawing/2014/main" xmlns="" id="{9AFEA89B-568B-45F0-8BCB-FC194F7F35B2}"/>
                </a:ext>
              </a:extLst>
            </p:cNvPr>
            <p:cNvSpPr/>
            <p:nvPr/>
          </p:nvSpPr>
          <p:spPr>
            <a:xfrm rot="5400000">
              <a:off x="3862066" y="3456514"/>
              <a:ext cx="145204" cy="82348"/>
            </a:xfrm>
            <a:custGeom>
              <a:avLst/>
              <a:gdLst>
                <a:gd name="connsiteX0" fmla="*/ 0 w 280138"/>
                <a:gd name="connsiteY0" fmla="*/ 241498 h 241498"/>
                <a:gd name="connsiteX1" fmla="*/ 140069 w 280138"/>
                <a:gd name="connsiteY1" fmla="*/ 0 h 241498"/>
                <a:gd name="connsiteX2" fmla="*/ 280138 w 280138"/>
                <a:gd name="connsiteY2" fmla="*/ 241498 h 241498"/>
                <a:gd name="connsiteX3" fmla="*/ 0 w 280138"/>
                <a:gd name="connsiteY3" fmla="*/ 241498 h 241498"/>
                <a:gd name="connsiteX0" fmla="*/ 0 w 280138"/>
                <a:gd name="connsiteY0" fmla="*/ 241498 h 244220"/>
                <a:gd name="connsiteX1" fmla="*/ 140069 w 280138"/>
                <a:gd name="connsiteY1" fmla="*/ 0 h 244220"/>
                <a:gd name="connsiteX2" fmla="*/ 280138 w 280138"/>
                <a:gd name="connsiteY2" fmla="*/ 241498 h 244220"/>
                <a:gd name="connsiteX3" fmla="*/ 133178 w 280138"/>
                <a:gd name="connsiteY3" fmla="*/ 244220 h 244220"/>
                <a:gd name="connsiteX4" fmla="*/ 0 w 280138"/>
                <a:gd name="connsiteY4" fmla="*/ 241498 h 244220"/>
                <a:gd name="connsiteX0" fmla="*/ 133178 w 280138"/>
                <a:gd name="connsiteY0" fmla="*/ 244220 h 335660"/>
                <a:gd name="connsiteX1" fmla="*/ 0 w 280138"/>
                <a:gd name="connsiteY1" fmla="*/ 241498 h 335660"/>
                <a:gd name="connsiteX2" fmla="*/ 140069 w 280138"/>
                <a:gd name="connsiteY2" fmla="*/ 0 h 335660"/>
                <a:gd name="connsiteX3" fmla="*/ 280138 w 280138"/>
                <a:gd name="connsiteY3" fmla="*/ 241498 h 335660"/>
                <a:gd name="connsiteX4" fmla="*/ 224618 w 280138"/>
                <a:gd name="connsiteY4" fmla="*/ 335660 h 335660"/>
                <a:gd name="connsiteX0" fmla="*/ 133178 w 280138"/>
                <a:gd name="connsiteY0" fmla="*/ 244220 h 244220"/>
                <a:gd name="connsiteX1" fmla="*/ 0 w 280138"/>
                <a:gd name="connsiteY1" fmla="*/ 241498 h 244220"/>
                <a:gd name="connsiteX2" fmla="*/ 140069 w 280138"/>
                <a:gd name="connsiteY2" fmla="*/ 0 h 244220"/>
                <a:gd name="connsiteX3" fmla="*/ 280138 w 280138"/>
                <a:gd name="connsiteY3" fmla="*/ 241498 h 244220"/>
                <a:gd name="connsiteX0" fmla="*/ 0 w 280138"/>
                <a:gd name="connsiteY0" fmla="*/ 241498 h 241498"/>
                <a:gd name="connsiteX1" fmla="*/ 140069 w 280138"/>
                <a:gd name="connsiteY1" fmla="*/ 0 h 241498"/>
                <a:gd name="connsiteX2" fmla="*/ 280138 w 280138"/>
                <a:gd name="connsiteY2" fmla="*/ 241498 h 241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0138" h="241498">
                  <a:moveTo>
                    <a:pt x="0" y="241498"/>
                  </a:moveTo>
                  <a:lnTo>
                    <a:pt x="140069" y="0"/>
                  </a:lnTo>
                  <a:lnTo>
                    <a:pt x="280138" y="241498"/>
                  </a:lnTo>
                </a:path>
              </a:pathLst>
            </a:custGeom>
            <a:noFill/>
            <a:ln w="15875" cap="rnd">
              <a:solidFill>
                <a:srgbClr val="065D5B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29461A2C-ADE1-4ACB-BEC6-FA17541B8D09}"/>
              </a:ext>
            </a:extLst>
          </p:cNvPr>
          <p:cNvSpPr txBox="1"/>
          <p:nvPr/>
        </p:nvSpPr>
        <p:spPr>
          <a:xfrm>
            <a:off x="9555293" y="2674758"/>
            <a:ext cx="138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065D5B"/>
                </a:soli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￥</a:t>
            </a:r>
            <a:r>
              <a:rPr lang="en-US" altLang="zh-CN" sz="3200" dirty="0">
                <a:solidFill>
                  <a:srgbClr val="065D5B"/>
                </a:soli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109</a:t>
            </a:r>
            <a:endParaRPr lang="zh-CN" altLang="en-US" sz="3200" dirty="0">
              <a:solidFill>
                <a:srgbClr val="065D5B"/>
              </a:solidFill>
              <a:effectLst>
                <a:innerShdw blurRad="38100" dist="38100" dir="13500000">
                  <a:prstClr val="black">
                    <a:alpha val="35000"/>
                  </a:prstClr>
                </a:innerShdw>
              </a:effectLst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08E6799C-6428-4590-B2F2-3BD989FB16CC}"/>
              </a:ext>
            </a:extLst>
          </p:cNvPr>
          <p:cNvSpPr txBox="1"/>
          <p:nvPr/>
        </p:nvSpPr>
        <p:spPr>
          <a:xfrm>
            <a:off x="9370652" y="2138968"/>
            <a:ext cx="181760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00" dirty="0">
                <a:solidFill>
                  <a:srgbClr val="065D5B"/>
                </a:soli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活动价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0AC96C18-F720-4905-AD1D-7188EEC953D7}"/>
              </a:ext>
            </a:extLst>
          </p:cNvPr>
          <p:cNvGrpSpPr/>
          <p:nvPr/>
        </p:nvGrpSpPr>
        <p:grpSpPr>
          <a:xfrm>
            <a:off x="2575361" y="5354151"/>
            <a:ext cx="1365573" cy="364390"/>
            <a:chOff x="2383807" y="3253457"/>
            <a:chExt cx="1835775" cy="489859"/>
          </a:xfrm>
        </p:grpSpPr>
        <p:sp>
          <p:nvSpPr>
            <p:cNvPr id="63" name="矩形: 对角圆角 62">
              <a:extLst>
                <a:ext uri="{FF2B5EF4-FFF2-40B4-BE49-F238E27FC236}">
                  <a16:creationId xmlns:a16="http://schemas.microsoft.com/office/drawing/2014/main" xmlns="" id="{2269F0D4-90AC-4DA3-AE32-DECFAB22F8E0}"/>
                </a:ext>
              </a:extLst>
            </p:cNvPr>
            <p:cNvSpPr/>
            <p:nvPr/>
          </p:nvSpPr>
          <p:spPr>
            <a:xfrm>
              <a:off x="2383807" y="3253457"/>
              <a:ext cx="1835775" cy="489859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9D9A9"/>
                </a:gs>
                <a:gs pos="100000">
                  <a:srgbClr val="DDAE80"/>
                </a:gs>
              </a:gsLst>
              <a:lin ang="5400000" scaled="1"/>
            </a:gradFill>
            <a:ln>
              <a:gradFill>
                <a:gsLst>
                  <a:gs pos="0">
                    <a:srgbClr val="DDAE80"/>
                  </a:gs>
                  <a:gs pos="100000">
                    <a:srgbClr val="E9D9A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D63D669F-1B26-4E49-A673-52198F8D8243}"/>
                </a:ext>
              </a:extLst>
            </p:cNvPr>
            <p:cNvSpPr txBox="1"/>
            <p:nvPr/>
          </p:nvSpPr>
          <p:spPr>
            <a:xfrm>
              <a:off x="2566223" y="3290810"/>
              <a:ext cx="1300682" cy="413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065D5B"/>
                  </a:solidFill>
                </a:rPr>
                <a:t>立即购买</a:t>
              </a:r>
            </a:p>
          </p:txBody>
        </p:sp>
        <p:sp>
          <p:nvSpPr>
            <p:cNvPr id="65" name="等腰三角形 9">
              <a:extLst>
                <a:ext uri="{FF2B5EF4-FFF2-40B4-BE49-F238E27FC236}">
                  <a16:creationId xmlns:a16="http://schemas.microsoft.com/office/drawing/2014/main" xmlns="" id="{10189C33-F55F-4A48-9133-EF9A4DAEE6BB}"/>
                </a:ext>
              </a:extLst>
            </p:cNvPr>
            <p:cNvSpPr/>
            <p:nvPr/>
          </p:nvSpPr>
          <p:spPr>
            <a:xfrm rot="5400000">
              <a:off x="3862066" y="3456514"/>
              <a:ext cx="145204" cy="82348"/>
            </a:xfrm>
            <a:custGeom>
              <a:avLst/>
              <a:gdLst>
                <a:gd name="connsiteX0" fmla="*/ 0 w 280138"/>
                <a:gd name="connsiteY0" fmla="*/ 241498 h 241498"/>
                <a:gd name="connsiteX1" fmla="*/ 140069 w 280138"/>
                <a:gd name="connsiteY1" fmla="*/ 0 h 241498"/>
                <a:gd name="connsiteX2" fmla="*/ 280138 w 280138"/>
                <a:gd name="connsiteY2" fmla="*/ 241498 h 241498"/>
                <a:gd name="connsiteX3" fmla="*/ 0 w 280138"/>
                <a:gd name="connsiteY3" fmla="*/ 241498 h 241498"/>
                <a:gd name="connsiteX0" fmla="*/ 0 w 280138"/>
                <a:gd name="connsiteY0" fmla="*/ 241498 h 244220"/>
                <a:gd name="connsiteX1" fmla="*/ 140069 w 280138"/>
                <a:gd name="connsiteY1" fmla="*/ 0 h 244220"/>
                <a:gd name="connsiteX2" fmla="*/ 280138 w 280138"/>
                <a:gd name="connsiteY2" fmla="*/ 241498 h 244220"/>
                <a:gd name="connsiteX3" fmla="*/ 133178 w 280138"/>
                <a:gd name="connsiteY3" fmla="*/ 244220 h 244220"/>
                <a:gd name="connsiteX4" fmla="*/ 0 w 280138"/>
                <a:gd name="connsiteY4" fmla="*/ 241498 h 244220"/>
                <a:gd name="connsiteX0" fmla="*/ 133178 w 280138"/>
                <a:gd name="connsiteY0" fmla="*/ 244220 h 335660"/>
                <a:gd name="connsiteX1" fmla="*/ 0 w 280138"/>
                <a:gd name="connsiteY1" fmla="*/ 241498 h 335660"/>
                <a:gd name="connsiteX2" fmla="*/ 140069 w 280138"/>
                <a:gd name="connsiteY2" fmla="*/ 0 h 335660"/>
                <a:gd name="connsiteX3" fmla="*/ 280138 w 280138"/>
                <a:gd name="connsiteY3" fmla="*/ 241498 h 335660"/>
                <a:gd name="connsiteX4" fmla="*/ 224618 w 280138"/>
                <a:gd name="connsiteY4" fmla="*/ 335660 h 335660"/>
                <a:gd name="connsiteX0" fmla="*/ 133178 w 280138"/>
                <a:gd name="connsiteY0" fmla="*/ 244220 h 244220"/>
                <a:gd name="connsiteX1" fmla="*/ 0 w 280138"/>
                <a:gd name="connsiteY1" fmla="*/ 241498 h 244220"/>
                <a:gd name="connsiteX2" fmla="*/ 140069 w 280138"/>
                <a:gd name="connsiteY2" fmla="*/ 0 h 244220"/>
                <a:gd name="connsiteX3" fmla="*/ 280138 w 280138"/>
                <a:gd name="connsiteY3" fmla="*/ 241498 h 244220"/>
                <a:gd name="connsiteX0" fmla="*/ 0 w 280138"/>
                <a:gd name="connsiteY0" fmla="*/ 241498 h 241498"/>
                <a:gd name="connsiteX1" fmla="*/ 140069 w 280138"/>
                <a:gd name="connsiteY1" fmla="*/ 0 h 241498"/>
                <a:gd name="connsiteX2" fmla="*/ 280138 w 280138"/>
                <a:gd name="connsiteY2" fmla="*/ 241498 h 241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0138" h="241498">
                  <a:moveTo>
                    <a:pt x="0" y="241498"/>
                  </a:moveTo>
                  <a:lnTo>
                    <a:pt x="140069" y="0"/>
                  </a:lnTo>
                  <a:lnTo>
                    <a:pt x="280138" y="241498"/>
                  </a:lnTo>
                </a:path>
              </a:pathLst>
            </a:custGeom>
            <a:noFill/>
            <a:ln w="15875" cap="rnd">
              <a:solidFill>
                <a:srgbClr val="065D5B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C5165FAD-DD20-4F7E-BD8A-B59C185A8A1C}"/>
              </a:ext>
            </a:extLst>
          </p:cNvPr>
          <p:cNvSpPr txBox="1"/>
          <p:nvPr/>
        </p:nvSpPr>
        <p:spPr>
          <a:xfrm>
            <a:off x="2533987" y="4750669"/>
            <a:ext cx="138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065D5B"/>
                </a:soli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￥</a:t>
            </a:r>
            <a:r>
              <a:rPr lang="en-US" altLang="zh-CN" sz="3200" dirty="0">
                <a:solidFill>
                  <a:srgbClr val="065D5B"/>
                </a:soli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109</a:t>
            </a:r>
            <a:endParaRPr lang="zh-CN" altLang="en-US" sz="3200" dirty="0">
              <a:solidFill>
                <a:srgbClr val="065D5B"/>
              </a:solidFill>
              <a:effectLst>
                <a:innerShdw blurRad="38100" dist="38100" dir="13500000">
                  <a:prstClr val="black">
                    <a:alpha val="35000"/>
                  </a:prstClr>
                </a:innerShdw>
              </a:effectLst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37AC4230-5658-489A-B20C-026E362DCEE3}"/>
              </a:ext>
            </a:extLst>
          </p:cNvPr>
          <p:cNvSpPr txBox="1"/>
          <p:nvPr/>
        </p:nvSpPr>
        <p:spPr>
          <a:xfrm>
            <a:off x="2349346" y="4214879"/>
            <a:ext cx="181760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00" dirty="0">
                <a:solidFill>
                  <a:srgbClr val="065D5B"/>
                </a:soli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活动价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06C7D2FE-DD5F-46D4-95BD-041E55C6B6AF}"/>
              </a:ext>
            </a:extLst>
          </p:cNvPr>
          <p:cNvGrpSpPr/>
          <p:nvPr/>
        </p:nvGrpSpPr>
        <p:grpSpPr>
          <a:xfrm>
            <a:off x="6170180" y="5354151"/>
            <a:ext cx="1365573" cy="364390"/>
            <a:chOff x="2383807" y="3253457"/>
            <a:chExt cx="1835775" cy="489859"/>
          </a:xfrm>
        </p:grpSpPr>
        <p:sp>
          <p:nvSpPr>
            <p:cNvPr id="69" name="矩形: 对角圆角 68">
              <a:extLst>
                <a:ext uri="{FF2B5EF4-FFF2-40B4-BE49-F238E27FC236}">
                  <a16:creationId xmlns:a16="http://schemas.microsoft.com/office/drawing/2014/main" xmlns="" id="{BFD65D14-64FC-4379-94BA-3697E52FB78B}"/>
                </a:ext>
              </a:extLst>
            </p:cNvPr>
            <p:cNvSpPr/>
            <p:nvPr/>
          </p:nvSpPr>
          <p:spPr>
            <a:xfrm>
              <a:off x="2383807" y="3253457"/>
              <a:ext cx="1835775" cy="489859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9D9A9"/>
                </a:gs>
                <a:gs pos="100000">
                  <a:srgbClr val="DDAE80"/>
                </a:gs>
              </a:gsLst>
              <a:lin ang="5400000" scaled="1"/>
            </a:gradFill>
            <a:ln>
              <a:gradFill>
                <a:gsLst>
                  <a:gs pos="0">
                    <a:srgbClr val="DDAE80"/>
                  </a:gs>
                  <a:gs pos="100000">
                    <a:srgbClr val="E9D9A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AD69F2B2-6004-47EE-8872-60EA24EB8573}"/>
                </a:ext>
              </a:extLst>
            </p:cNvPr>
            <p:cNvSpPr txBox="1"/>
            <p:nvPr/>
          </p:nvSpPr>
          <p:spPr>
            <a:xfrm>
              <a:off x="2566223" y="3290810"/>
              <a:ext cx="1300682" cy="413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065D5B"/>
                  </a:solidFill>
                </a:rPr>
                <a:t>立即购买</a:t>
              </a:r>
            </a:p>
          </p:txBody>
        </p:sp>
        <p:sp>
          <p:nvSpPr>
            <p:cNvPr id="71" name="等腰三角形 9">
              <a:extLst>
                <a:ext uri="{FF2B5EF4-FFF2-40B4-BE49-F238E27FC236}">
                  <a16:creationId xmlns:a16="http://schemas.microsoft.com/office/drawing/2014/main" xmlns="" id="{819542F3-2880-49DA-B53D-771AB6E30C1B}"/>
                </a:ext>
              </a:extLst>
            </p:cNvPr>
            <p:cNvSpPr/>
            <p:nvPr/>
          </p:nvSpPr>
          <p:spPr>
            <a:xfrm rot="5400000">
              <a:off x="3862066" y="3456514"/>
              <a:ext cx="145204" cy="82348"/>
            </a:xfrm>
            <a:custGeom>
              <a:avLst/>
              <a:gdLst>
                <a:gd name="connsiteX0" fmla="*/ 0 w 280138"/>
                <a:gd name="connsiteY0" fmla="*/ 241498 h 241498"/>
                <a:gd name="connsiteX1" fmla="*/ 140069 w 280138"/>
                <a:gd name="connsiteY1" fmla="*/ 0 h 241498"/>
                <a:gd name="connsiteX2" fmla="*/ 280138 w 280138"/>
                <a:gd name="connsiteY2" fmla="*/ 241498 h 241498"/>
                <a:gd name="connsiteX3" fmla="*/ 0 w 280138"/>
                <a:gd name="connsiteY3" fmla="*/ 241498 h 241498"/>
                <a:gd name="connsiteX0" fmla="*/ 0 w 280138"/>
                <a:gd name="connsiteY0" fmla="*/ 241498 h 244220"/>
                <a:gd name="connsiteX1" fmla="*/ 140069 w 280138"/>
                <a:gd name="connsiteY1" fmla="*/ 0 h 244220"/>
                <a:gd name="connsiteX2" fmla="*/ 280138 w 280138"/>
                <a:gd name="connsiteY2" fmla="*/ 241498 h 244220"/>
                <a:gd name="connsiteX3" fmla="*/ 133178 w 280138"/>
                <a:gd name="connsiteY3" fmla="*/ 244220 h 244220"/>
                <a:gd name="connsiteX4" fmla="*/ 0 w 280138"/>
                <a:gd name="connsiteY4" fmla="*/ 241498 h 244220"/>
                <a:gd name="connsiteX0" fmla="*/ 133178 w 280138"/>
                <a:gd name="connsiteY0" fmla="*/ 244220 h 335660"/>
                <a:gd name="connsiteX1" fmla="*/ 0 w 280138"/>
                <a:gd name="connsiteY1" fmla="*/ 241498 h 335660"/>
                <a:gd name="connsiteX2" fmla="*/ 140069 w 280138"/>
                <a:gd name="connsiteY2" fmla="*/ 0 h 335660"/>
                <a:gd name="connsiteX3" fmla="*/ 280138 w 280138"/>
                <a:gd name="connsiteY3" fmla="*/ 241498 h 335660"/>
                <a:gd name="connsiteX4" fmla="*/ 224618 w 280138"/>
                <a:gd name="connsiteY4" fmla="*/ 335660 h 335660"/>
                <a:gd name="connsiteX0" fmla="*/ 133178 w 280138"/>
                <a:gd name="connsiteY0" fmla="*/ 244220 h 244220"/>
                <a:gd name="connsiteX1" fmla="*/ 0 w 280138"/>
                <a:gd name="connsiteY1" fmla="*/ 241498 h 244220"/>
                <a:gd name="connsiteX2" fmla="*/ 140069 w 280138"/>
                <a:gd name="connsiteY2" fmla="*/ 0 h 244220"/>
                <a:gd name="connsiteX3" fmla="*/ 280138 w 280138"/>
                <a:gd name="connsiteY3" fmla="*/ 241498 h 244220"/>
                <a:gd name="connsiteX0" fmla="*/ 0 w 280138"/>
                <a:gd name="connsiteY0" fmla="*/ 241498 h 241498"/>
                <a:gd name="connsiteX1" fmla="*/ 140069 w 280138"/>
                <a:gd name="connsiteY1" fmla="*/ 0 h 241498"/>
                <a:gd name="connsiteX2" fmla="*/ 280138 w 280138"/>
                <a:gd name="connsiteY2" fmla="*/ 241498 h 241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0138" h="241498">
                  <a:moveTo>
                    <a:pt x="0" y="241498"/>
                  </a:moveTo>
                  <a:lnTo>
                    <a:pt x="140069" y="0"/>
                  </a:lnTo>
                  <a:lnTo>
                    <a:pt x="280138" y="241498"/>
                  </a:lnTo>
                </a:path>
              </a:pathLst>
            </a:custGeom>
            <a:noFill/>
            <a:ln w="15875" cap="rnd">
              <a:solidFill>
                <a:srgbClr val="065D5B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8D579125-A928-4B68-9626-CC74A3D8DD88}"/>
              </a:ext>
            </a:extLst>
          </p:cNvPr>
          <p:cNvSpPr txBox="1"/>
          <p:nvPr/>
        </p:nvSpPr>
        <p:spPr>
          <a:xfrm>
            <a:off x="6128806" y="4750669"/>
            <a:ext cx="138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065D5B"/>
                </a:soli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￥</a:t>
            </a:r>
            <a:r>
              <a:rPr lang="en-US" altLang="zh-CN" sz="3200" dirty="0">
                <a:solidFill>
                  <a:srgbClr val="065D5B"/>
                </a:soli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149</a:t>
            </a:r>
            <a:endParaRPr lang="zh-CN" altLang="en-US" sz="3200" dirty="0">
              <a:solidFill>
                <a:srgbClr val="065D5B"/>
              </a:solidFill>
              <a:effectLst>
                <a:innerShdw blurRad="38100" dist="38100" dir="13500000">
                  <a:prstClr val="black">
                    <a:alpha val="35000"/>
                  </a:prstClr>
                </a:innerShdw>
              </a:effectLst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2E87A2A1-313A-4D90-90F8-18F797FA0217}"/>
              </a:ext>
            </a:extLst>
          </p:cNvPr>
          <p:cNvSpPr txBox="1"/>
          <p:nvPr/>
        </p:nvSpPr>
        <p:spPr>
          <a:xfrm>
            <a:off x="5944165" y="4214879"/>
            <a:ext cx="181760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00" dirty="0">
                <a:solidFill>
                  <a:srgbClr val="065D5B"/>
                </a:soli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活动价</a:t>
            </a: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13E5B7D7-14AD-49C1-AC50-5D389EDAED86}"/>
              </a:ext>
            </a:extLst>
          </p:cNvPr>
          <p:cNvGrpSpPr/>
          <p:nvPr/>
        </p:nvGrpSpPr>
        <p:grpSpPr>
          <a:xfrm>
            <a:off x="9596667" y="5354151"/>
            <a:ext cx="1365573" cy="364390"/>
            <a:chOff x="2383807" y="3253457"/>
            <a:chExt cx="1835775" cy="489859"/>
          </a:xfrm>
        </p:grpSpPr>
        <p:sp>
          <p:nvSpPr>
            <p:cNvPr id="75" name="矩形: 对角圆角 74">
              <a:extLst>
                <a:ext uri="{FF2B5EF4-FFF2-40B4-BE49-F238E27FC236}">
                  <a16:creationId xmlns:a16="http://schemas.microsoft.com/office/drawing/2014/main" xmlns="" id="{F8AD9F5C-881B-462F-8663-FD9FF0E9837D}"/>
                </a:ext>
              </a:extLst>
            </p:cNvPr>
            <p:cNvSpPr/>
            <p:nvPr/>
          </p:nvSpPr>
          <p:spPr>
            <a:xfrm>
              <a:off x="2383807" y="3253457"/>
              <a:ext cx="1835775" cy="489859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9D9A9"/>
                </a:gs>
                <a:gs pos="100000">
                  <a:srgbClr val="DDAE80"/>
                </a:gs>
              </a:gsLst>
              <a:lin ang="5400000" scaled="1"/>
            </a:gradFill>
            <a:ln>
              <a:gradFill>
                <a:gsLst>
                  <a:gs pos="0">
                    <a:srgbClr val="DDAE80"/>
                  </a:gs>
                  <a:gs pos="100000">
                    <a:srgbClr val="E9D9A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DD75B2ED-A665-4691-BBBA-C509847E4E06}"/>
                </a:ext>
              </a:extLst>
            </p:cNvPr>
            <p:cNvSpPr txBox="1"/>
            <p:nvPr/>
          </p:nvSpPr>
          <p:spPr>
            <a:xfrm>
              <a:off x="2566223" y="3290810"/>
              <a:ext cx="1300682" cy="413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065D5B"/>
                  </a:solidFill>
                </a:rPr>
                <a:t>立即购买</a:t>
              </a:r>
            </a:p>
          </p:txBody>
        </p:sp>
        <p:sp>
          <p:nvSpPr>
            <p:cNvPr id="77" name="等腰三角形 9">
              <a:extLst>
                <a:ext uri="{FF2B5EF4-FFF2-40B4-BE49-F238E27FC236}">
                  <a16:creationId xmlns:a16="http://schemas.microsoft.com/office/drawing/2014/main" xmlns="" id="{CB74BC90-4A0C-4AD4-A086-6B7DA39C415E}"/>
                </a:ext>
              </a:extLst>
            </p:cNvPr>
            <p:cNvSpPr/>
            <p:nvPr/>
          </p:nvSpPr>
          <p:spPr>
            <a:xfrm rot="5400000">
              <a:off x="3862066" y="3456514"/>
              <a:ext cx="145204" cy="82348"/>
            </a:xfrm>
            <a:custGeom>
              <a:avLst/>
              <a:gdLst>
                <a:gd name="connsiteX0" fmla="*/ 0 w 280138"/>
                <a:gd name="connsiteY0" fmla="*/ 241498 h 241498"/>
                <a:gd name="connsiteX1" fmla="*/ 140069 w 280138"/>
                <a:gd name="connsiteY1" fmla="*/ 0 h 241498"/>
                <a:gd name="connsiteX2" fmla="*/ 280138 w 280138"/>
                <a:gd name="connsiteY2" fmla="*/ 241498 h 241498"/>
                <a:gd name="connsiteX3" fmla="*/ 0 w 280138"/>
                <a:gd name="connsiteY3" fmla="*/ 241498 h 241498"/>
                <a:gd name="connsiteX0" fmla="*/ 0 w 280138"/>
                <a:gd name="connsiteY0" fmla="*/ 241498 h 244220"/>
                <a:gd name="connsiteX1" fmla="*/ 140069 w 280138"/>
                <a:gd name="connsiteY1" fmla="*/ 0 h 244220"/>
                <a:gd name="connsiteX2" fmla="*/ 280138 w 280138"/>
                <a:gd name="connsiteY2" fmla="*/ 241498 h 244220"/>
                <a:gd name="connsiteX3" fmla="*/ 133178 w 280138"/>
                <a:gd name="connsiteY3" fmla="*/ 244220 h 244220"/>
                <a:gd name="connsiteX4" fmla="*/ 0 w 280138"/>
                <a:gd name="connsiteY4" fmla="*/ 241498 h 244220"/>
                <a:gd name="connsiteX0" fmla="*/ 133178 w 280138"/>
                <a:gd name="connsiteY0" fmla="*/ 244220 h 335660"/>
                <a:gd name="connsiteX1" fmla="*/ 0 w 280138"/>
                <a:gd name="connsiteY1" fmla="*/ 241498 h 335660"/>
                <a:gd name="connsiteX2" fmla="*/ 140069 w 280138"/>
                <a:gd name="connsiteY2" fmla="*/ 0 h 335660"/>
                <a:gd name="connsiteX3" fmla="*/ 280138 w 280138"/>
                <a:gd name="connsiteY3" fmla="*/ 241498 h 335660"/>
                <a:gd name="connsiteX4" fmla="*/ 224618 w 280138"/>
                <a:gd name="connsiteY4" fmla="*/ 335660 h 335660"/>
                <a:gd name="connsiteX0" fmla="*/ 133178 w 280138"/>
                <a:gd name="connsiteY0" fmla="*/ 244220 h 244220"/>
                <a:gd name="connsiteX1" fmla="*/ 0 w 280138"/>
                <a:gd name="connsiteY1" fmla="*/ 241498 h 244220"/>
                <a:gd name="connsiteX2" fmla="*/ 140069 w 280138"/>
                <a:gd name="connsiteY2" fmla="*/ 0 h 244220"/>
                <a:gd name="connsiteX3" fmla="*/ 280138 w 280138"/>
                <a:gd name="connsiteY3" fmla="*/ 241498 h 244220"/>
                <a:gd name="connsiteX0" fmla="*/ 0 w 280138"/>
                <a:gd name="connsiteY0" fmla="*/ 241498 h 241498"/>
                <a:gd name="connsiteX1" fmla="*/ 140069 w 280138"/>
                <a:gd name="connsiteY1" fmla="*/ 0 h 241498"/>
                <a:gd name="connsiteX2" fmla="*/ 280138 w 280138"/>
                <a:gd name="connsiteY2" fmla="*/ 241498 h 241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0138" h="241498">
                  <a:moveTo>
                    <a:pt x="0" y="241498"/>
                  </a:moveTo>
                  <a:lnTo>
                    <a:pt x="140069" y="0"/>
                  </a:lnTo>
                  <a:lnTo>
                    <a:pt x="280138" y="241498"/>
                  </a:lnTo>
                </a:path>
              </a:pathLst>
            </a:custGeom>
            <a:noFill/>
            <a:ln w="15875" cap="rnd">
              <a:solidFill>
                <a:srgbClr val="065D5B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555DF21A-C2EF-465E-8FA5-0BA52E61F6B4}"/>
              </a:ext>
            </a:extLst>
          </p:cNvPr>
          <p:cNvSpPr txBox="1"/>
          <p:nvPr/>
        </p:nvSpPr>
        <p:spPr>
          <a:xfrm>
            <a:off x="9416517" y="4750669"/>
            <a:ext cx="1660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065D5B"/>
                </a:soli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￥</a:t>
            </a:r>
            <a:r>
              <a:rPr lang="en-US" altLang="zh-CN" sz="3200" dirty="0">
                <a:solidFill>
                  <a:srgbClr val="065D5B"/>
                </a:soli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89.9</a:t>
            </a:r>
            <a:endParaRPr lang="zh-CN" altLang="en-US" sz="3200" dirty="0">
              <a:solidFill>
                <a:srgbClr val="065D5B"/>
              </a:solidFill>
              <a:effectLst>
                <a:innerShdw blurRad="38100" dist="38100" dir="13500000">
                  <a:prstClr val="black">
                    <a:alpha val="35000"/>
                  </a:prstClr>
                </a:innerShdw>
              </a:effectLst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5BC5CDA4-E55A-4358-B5DE-3A87E2CC3253}"/>
              </a:ext>
            </a:extLst>
          </p:cNvPr>
          <p:cNvSpPr txBox="1"/>
          <p:nvPr/>
        </p:nvSpPr>
        <p:spPr>
          <a:xfrm>
            <a:off x="9370652" y="4214879"/>
            <a:ext cx="181760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00" dirty="0">
                <a:solidFill>
                  <a:srgbClr val="065D5B"/>
                </a:solidFill>
                <a:effectLst>
                  <a:innerShdw blurRad="38100" dist="38100" dir="13500000">
                    <a:prstClr val="black">
                      <a:alpha val="35000"/>
                    </a:prstClr>
                  </a:inn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活动价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C643126C-EF38-4A49-B18C-A470C340A460}"/>
              </a:ext>
            </a:extLst>
          </p:cNvPr>
          <p:cNvSpPr txBox="1"/>
          <p:nvPr/>
        </p:nvSpPr>
        <p:spPr>
          <a:xfrm>
            <a:off x="10328525" y="6540500"/>
            <a:ext cx="18634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75000"/>
                    <a:alpha val="20000"/>
                  </a:schemeClr>
                </a:solidFill>
              </a:rPr>
              <a:t>微信搜索：陈西设计之家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670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7072" y="4684632"/>
            <a:ext cx="565879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陈西设计之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家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02336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4265</TotalTime>
  <Words>677</Words>
  <Application>Microsoft Office PowerPoint</Application>
  <PresentationFormat>宽屏</PresentationFormat>
  <Paragraphs>81</Paragraphs>
  <Slides>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微软雅黑</vt:lpstr>
      <vt:lpstr>Arial</vt:lpstr>
      <vt:lpstr>锐字真言体免费商用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服装</dc:subject>
  <dc:creator>陈 西;公众号：陈西设计之家。微信搜索即可。更多免费PPT模版教程等都可以在公众号内获取。PPT定制微信：2090298045【陈西】</dc:creator>
  <cp:keywords>公众号：陈西设计之家。微信搜索即可。更多免费PPT模版教程等都可以在公众号内获取。PPT定制微信：2090298045【陈西】</cp:keywords>
  <dc:description>www.51pptmoban.com</dc:description>
  <cp:lastModifiedBy>YANGs</cp:lastModifiedBy>
  <cp:revision>297</cp:revision>
  <dcterms:created xsi:type="dcterms:W3CDTF">2021-07-03T02:27:44Z</dcterms:created>
  <dcterms:modified xsi:type="dcterms:W3CDTF">2021-07-19T13:43:41Z</dcterms:modified>
</cp:coreProperties>
</file>