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41" r:id="rId15"/>
    <p:sldId id="543" r:id="rId16"/>
    <p:sldId id="542" r:id="rId17"/>
    <p:sldId id="544" r:id="rId18"/>
    <p:sldId id="523" r:id="rId19"/>
    <p:sldId id="545" r:id="rId20"/>
    <p:sldId id="546" r:id="rId21"/>
    <p:sldId id="549" r:id="rId22"/>
    <p:sldId id="548" r:id="rId23"/>
    <p:sldId id="547" r:id="rId24"/>
    <p:sldId id="529" r:id="rId25"/>
    <p:sldId id="550" r:id="rId26"/>
    <p:sldId id="551" r:id="rId27"/>
    <p:sldId id="552" r:id="rId28"/>
    <p:sldId id="553" r:id="rId29"/>
    <p:sldId id="535" r:id="rId30"/>
    <p:sldId id="556" r:id="rId31"/>
    <p:sldId id="555" r:id="rId32"/>
    <p:sldId id="554" r:id="rId33"/>
    <p:sldId id="557"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5252"/>
    <a:srgbClr val="EB1E26"/>
    <a:srgbClr val="B93E4D"/>
    <a:srgbClr val="434B3B"/>
    <a:srgbClr val="636F57"/>
    <a:srgbClr val="614D20"/>
    <a:srgbClr val="B94040"/>
    <a:srgbClr val="BC1B20"/>
    <a:srgbClr val="C96D46"/>
    <a:srgbClr val="DB25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72" autoAdjust="0"/>
    <p:restoredTop sz="97778" autoAdjust="0"/>
  </p:normalViewPr>
  <p:slideViewPr>
    <p:cSldViewPr snapToGrid="0" showGuides="1">
      <p:cViewPr varScale="1">
        <p:scale>
          <a:sx n="82" d="100"/>
          <a:sy n="82" d="100"/>
        </p:scale>
        <p:origin x="710" y="67"/>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525252"/>
            </a:solidFill>
          </c:spPr>
          <c:dPt>
            <c:idx val="0"/>
            <c:bubble3D val="0"/>
            <c:extLst>
              <c:ext xmlns:c16="http://schemas.microsoft.com/office/drawing/2014/chart" uri="{C3380CC4-5D6E-409C-BE32-E72D297353CC}">
                <c16:uniqueId val="{00000000-0718-4BA4-B096-D7105EAB4AF9}"/>
              </c:ext>
            </c:extLst>
          </c:dPt>
          <c:dPt>
            <c:idx val="1"/>
            <c:bubble3D val="0"/>
            <c:extLst>
              <c:ext xmlns:c16="http://schemas.microsoft.com/office/drawing/2014/chart" uri="{C3380CC4-5D6E-409C-BE32-E72D297353CC}">
                <c16:uniqueId val="{00000001-0718-4BA4-B096-D7105EAB4AF9}"/>
              </c:ext>
            </c:extLst>
          </c:dPt>
          <c:dPt>
            <c:idx val="2"/>
            <c:bubble3D val="0"/>
            <c:extLst>
              <c:ext xmlns:c16="http://schemas.microsoft.com/office/drawing/2014/chart" uri="{C3380CC4-5D6E-409C-BE32-E72D297353CC}">
                <c16:uniqueId val="{00000002-0718-4BA4-B096-D7105EAB4AF9}"/>
              </c:ext>
            </c:extLst>
          </c:dPt>
          <c:dPt>
            <c:idx val="3"/>
            <c:bubble3D val="0"/>
            <c:extLst>
              <c:ext xmlns:c16="http://schemas.microsoft.com/office/drawing/2014/chart" uri="{C3380CC4-5D6E-409C-BE32-E72D297353CC}">
                <c16:uniqueId val="{00000003-0718-4BA4-B096-D7105EAB4AF9}"/>
              </c:ext>
            </c:extLst>
          </c:dPt>
          <c:dLbls>
            <c:dLbl>
              <c:idx val="0"/>
              <c:tx>
                <c:rich>
                  <a:bodyPr/>
                  <a:lstStyle/>
                  <a:p>
                    <a:r>
                      <a:rPr lang="en-US" altLang="en-US" dirty="0"/>
                      <a:t> 68</a:t>
                    </a:r>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18-4BA4-B096-D7105EAB4AF9}"/>
                </c:ext>
              </c:extLst>
            </c:dLbl>
            <c:dLbl>
              <c:idx val="2"/>
              <c:tx>
                <c:rich>
                  <a:bodyPr/>
                  <a:lstStyle/>
                  <a:p>
                    <a:r>
                      <a:rPr lang="en-US" altLang="en-US"/>
                      <a:t> 9</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18-4BA4-B096-D7105EAB4AF9}"/>
                </c:ext>
              </c:extLst>
            </c:dLbl>
            <c:dLbl>
              <c:idx val="3"/>
              <c:tx>
                <c:rich>
                  <a:bodyPr/>
                  <a:lstStyle/>
                  <a:p>
                    <a:r>
                      <a:rPr lang="en-US" altLang="en-US"/>
                      <a:t> 3</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18-4BA4-B096-D7105EAB4AF9}"/>
                </c:ext>
              </c:extLst>
            </c:dLbl>
            <c:spPr>
              <a:noFill/>
              <a:ln w="25323">
                <a:noFill/>
              </a:ln>
            </c:sp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4-0718-4BA4-B096-D7105EAB4AF9}"/>
            </c:ext>
          </c:extLst>
        </c:ser>
        <c:dLbls>
          <c:showLegendKey val="0"/>
          <c:showVal val="0"/>
          <c:showCatName val="0"/>
          <c:showSerName val="0"/>
          <c:showPercent val="0"/>
          <c:showBubbleSize val="0"/>
          <c:showLeaderLines val="0"/>
        </c:dLbls>
        <c:firstSliceAng val="0"/>
        <c:holeSize val="75"/>
      </c:doughnutChart>
      <c:spPr>
        <a:noFill/>
        <a:ln w="25323">
          <a:noFill/>
        </a:ln>
      </c:spPr>
    </c:plotArea>
    <c:plotVisOnly val="1"/>
    <c:dispBlanksAs val="gap"/>
    <c:showDLblsOverMax val="0"/>
  </c:chart>
  <c:txPr>
    <a:bodyPr/>
    <a:lstStyle/>
    <a:p>
      <a:pPr>
        <a:defRPr sz="1795" b="0">
          <a:solidFill>
            <a:schemeClr val="bg1"/>
          </a:solidFill>
          <a:latin typeface="Impact" panose="020B080603090205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62550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437014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112181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970836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015925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605817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26008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77009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603182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004006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835370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876055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707617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084600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425998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956691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6905368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66960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55658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90326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29226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249103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2019/5/3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3/5/2019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audio" Target="../media/media1.mp3"/><Relationship Id="rId7" Type="http://schemas.openxmlformats.org/officeDocument/2006/relationships/tags" Target="../tags/tag6.xml"/><Relationship Id="rId12" Type="http://schemas.openxmlformats.org/officeDocument/2006/relationships/image" Target="../media/image6.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image" Target="../media/image5.jpg"/><Relationship Id="rId5" Type="http://schemas.openxmlformats.org/officeDocument/2006/relationships/tags" Target="../tags/tag4.xml"/><Relationship Id="rId10" Type="http://schemas.openxmlformats.org/officeDocument/2006/relationships/notesSlide" Target="../notesSlides/notesSlide1.xml"/><Relationship Id="rId4" Type="http://schemas.openxmlformats.org/officeDocument/2006/relationships/tags" Target="../tags/tag3.xml"/><Relationship Id="rId9"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10.xml"/><Relationship Id="rId7" Type="http://schemas.openxmlformats.org/officeDocument/2006/relationships/slideLayout" Target="../slideLayouts/slideLayout4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5B14F1A-BF30-4915-855A-29446B34DF7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grpSp>
        <p:nvGrpSpPr>
          <p:cNvPr id="15" name="组合 14">
            <a:extLst>
              <a:ext uri="{FF2B5EF4-FFF2-40B4-BE49-F238E27FC236}">
                <a16:creationId xmlns:a16="http://schemas.microsoft.com/office/drawing/2014/main" id="{B06875CB-7477-485E-BC7A-566DB3CBDD09}"/>
              </a:ext>
            </a:extLst>
          </p:cNvPr>
          <p:cNvGrpSpPr/>
          <p:nvPr/>
        </p:nvGrpSpPr>
        <p:grpSpPr>
          <a:xfrm>
            <a:off x="6795927" y="1258958"/>
            <a:ext cx="1898326" cy="3581272"/>
            <a:chOff x="4383047" y="1309664"/>
            <a:chExt cx="1888896" cy="3581272"/>
          </a:xfrm>
          <a:effectLst>
            <a:outerShdw blurRad="25400" dist="38100" dir="7080000" algn="ctr" rotWithShape="0">
              <a:srgbClr val="000000">
                <a:alpha val="0"/>
              </a:srgbClr>
            </a:outerShdw>
          </a:effectLst>
        </p:grpSpPr>
        <p:grpSp>
          <p:nvGrpSpPr>
            <p:cNvPr id="16" name="组合 15">
              <a:extLst>
                <a:ext uri="{FF2B5EF4-FFF2-40B4-BE49-F238E27FC236}">
                  <a16:creationId xmlns:a16="http://schemas.microsoft.com/office/drawing/2014/main" id="{C53F7AE4-BF5A-4CCE-B3E4-223712B24A6D}"/>
                </a:ext>
              </a:extLst>
            </p:cNvPr>
            <p:cNvGrpSpPr/>
            <p:nvPr/>
          </p:nvGrpSpPr>
          <p:grpSpPr>
            <a:xfrm>
              <a:off x="4383047" y="1309664"/>
              <a:ext cx="1888896" cy="3581272"/>
              <a:chOff x="4383047" y="1309664"/>
              <a:chExt cx="1888896" cy="3581272"/>
            </a:xfrm>
          </p:grpSpPr>
          <p:sp>
            <p:nvSpPr>
              <p:cNvPr id="18" name="18">
                <a:extLst>
                  <a:ext uri="{FF2B5EF4-FFF2-40B4-BE49-F238E27FC236}">
                    <a16:creationId xmlns:a16="http://schemas.microsoft.com/office/drawing/2014/main" id="{B9DC0C72-92ED-4155-9F61-DD14D4D375C9}"/>
                  </a:ext>
                </a:extLst>
              </p:cNvPr>
              <p:cNvSpPr>
                <a:spLocks noChangeArrowheads="1"/>
              </p:cNvSpPr>
              <p:nvPr>
                <p:custDataLst>
                  <p:tags r:id="rId5"/>
                </p:custDataLst>
              </p:nvPr>
            </p:nvSpPr>
            <p:spPr bwMode="auto">
              <a:xfrm>
                <a:off x="4383047" y="1309664"/>
                <a:ext cx="1180022" cy="135421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800" dirty="0">
                    <a:solidFill>
                      <a:srgbClr val="525252"/>
                    </a:solidFill>
                    <a:latin typeface="微软雅黑" panose="020B0503020204020204" pitchFamily="34" charset="-122"/>
                    <a:ea typeface="微软雅黑" panose="020B0503020204020204" pitchFamily="34" charset="-122"/>
                    <a:cs typeface="宋体" pitchFamily="2" charset="-122"/>
                  </a:rPr>
                  <a:t>音</a:t>
                </a:r>
                <a:endParaRPr lang="en-US" altLang="zh-CN" sz="88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19" name="18">
                <a:extLst>
                  <a:ext uri="{FF2B5EF4-FFF2-40B4-BE49-F238E27FC236}">
                    <a16:creationId xmlns:a16="http://schemas.microsoft.com/office/drawing/2014/main" id="{A1CE265F-8081-4430-AB76-67013A20D125}"/>
                  </a:ext>
                </a:extLst>
              </p:cNvPr>
              <p:cNvSpPr>
                <a:spLocks noChangeArrowheads="1"/>
              </p:cNvSpPr>
              <p:nvPr>
                <p:custDataLst>
                  <p:tags r:id="rId6"/>
                </p:custDataLst>
              </p:nvPr>
            </p:nvSpPr>
            <p:spPr bwMode="auto">
              <a:xfrm>
                <a:off x="4915839" y="2379836"/>
                <a:ext cx="1180022" cy="1015663"/>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乐</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20" name="18">
                <a:extLst>
                  <a:ext uri="{FF2B5EF4-FFF2-40B4-BE49-F238E27FC236}">
                    <a16:creationId xmlns:a16="http://schemas.microsoft.com/office/drawing/2014/main" id="{24A398C1-B3DC-484D-B34B-B8800E2C4D73}"/>
                  </a:ext>
                </a:extLst>
              </p:cNvPr>
              <p:cNvSpPr>
                <a:spLocks noChangeArrowheads="1"/>
              </p:cNvSpPr>
              <p:nvPr>
                <p:custDataLst>
                  <p:tags r:id="rId7"/>
                </p:custDataLst>
              </p:nvPr>
            </p:nvSpPr>
            <p:spPr bwMode="auto">
              <a:xfrm>
                <a:off x="4508784" y="3145668"/>
                <a:ext cx="1180022" cy="101566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演</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21" name="18">
                <a:extLst>
                  <a:ext uri="{FF2B5EF4-FFF2-40B4-BE49-F238E27FC236}">
                    <a16:creationId xmlns:a16="http://schemas.microsoft.com/office/drawing/2014/main" id="{F01BC5C7-B3C9-4301-B922-D1D22031951F}"/>
                  </a:ext>
                </a:extLst>
              </p:cNvPr>
              <p:cNvSpPr>
                <a:spLocks noChangeArrowheads="1"/>
              </p:cNvSpPr>
              <p:nvPr>
                <p:custDataLst>
                  <p:tags r:id="rId8"/>
                </p:custDataLst>
              </p:nvPr>
            </p:nvSpPr>
            <p:spPr bwMode="auto">
              <a:xfrm>
                <a:off x="5091921" y="3875273"/>
                <a:ext cx="1180022" cy="1015663"/>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奏</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grpSp>
        <p:sp>
          <p:nvSpPr>
            <p:cNvPr id="17" name="18">
              <a:extLst>
                <a:ext uri="{FF2B5EF4-FFF2-40B4-BE49-F238E27FC236}">
                  <a16:creationId xmlns:a16="http://schemas.microsoft.com/office/drawing/2014/main" id="{05DF1097-29C8-4B0C-93E9-94A00E01DF57}"/>
                </a:ext>
              </a:extLst>
            </p:cNvPr>
            <p:cNvSpPr>
              <a:spLocks noChangeArrowheads="1"/>
            </p:cNvSpPr>
            <p:nvPr>
              <p:custDataLst>
                <p:tags r:id="rId4"/>
              </p:custDataLst>
            </p:nvPr>
          </p:nvSpPr>
          <p:spPr bwMode="auto">
            <a:xfrm>
              <a:off x="5592466" y="1384992"/>
              <a:ext cx="336872"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200" dirty="0">
                  <a:solidFill>
                    <a:srgbClr val="525252"/>
                  </a:solidFill>
                  <a:latin typeface="微软雅黑" panose="020B0503020204020204" pitchFamily="34" charset="-122"/>
                  <a:ea typeface="微软雅黑" panose="020B0503020204020204" pitchFamily="34" charset="-122"/>
                  <a:cs typeface="宋体" pitchFamily="2" charset="-122"/>
                </a:rPr>
                <a:t>MUSIC</a:t>
              </a:r>
            </a:p>
          </p:txBody>
        </p:sp>
      </p:grpSp>
      <p:sp>
        <p:nvSpPr>
          <p:cNvPr id="24" name="18">
            <a:extLst>
              <a:ext uri="{FF2B5EF4-FFF2-40B4-BE49-F238E27FC236}">
                <a16:creationId xmlns:a16="http://schemas.microsoft.com/office/drawing/2014/main" id="{26D41614-C84E-40C6-87F0-FD7494E8A113}"/>
              </a:ext>
            </a:extLst>
          </p:cNvPr>
          <p:cNvSpPr>
            <a:spLocks noChangeArrowheads="1"/>
          </p:cNvSpPr>
          <p:nvPr>
            <p:custDataLst>
              <p:tags r:id="rId1"/>
            </p:custDataLst>
          </p:nvPr>
        </p:nvSpPr>
        <p:spPr bwMode="auto">
          <a:xfrm>
            <a:off x="9136269" y="3042728"/>
            <a:ext cx="430887" cy="204344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    汇报人：</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XXX</a:t>
            </a:r>
          </a:p>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汇报时间：</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XX</a:t>
            </a: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年</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XX</a:t>
            </a: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月  </a:t>
            </a:r>
          </a:p>
        </p:txBody>
      </p:sp>
      <p:sp>
        <p:nvSpPr>
          <p:cNvPr id="27" name="矩形 26">
            <a:extLst>
              <a:ext uri="{FF2B5EF4-FFF2-40B4-BE49-F238E27FC236}">
                <a16:creationId xmlns:a16="http://schemas.microsoft.com/office/drawing/2014/main" id="{7FEF72B1-D362-4CA0-928F-B56049A41BE3}"/>
              </a:ext>
            </a:extLst>
          </p:cNvPr>
          <p:cNvSpPr/>
          <p:nvPr/>
        </p:nvSpPr>
        <p:spPr>
          <a:xfrm rot="10800000">
            <a:off x="8803921" y="1483182"/>
            <a:ext cx="45719" cy="3119093"/>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525252"/>
              </a:solidFill>
              <a:latin typeface="微软雅黑" panose="020B0503020204020204" pitchFamily="34" charset="-122"/>
              <a:ea typeface="微软雅黑" panose="020B0503020204020204" pitchFamily="34" charset="-122"/>
            </a:endParaRPr>
          </a:p>
        </p:txBody>
      </p:sp>
      <p:pic>
        <p:nvPicPr>
          <p:cNvPr id="28" name="Shayne Ward - Breathless">
            <a:hlinkClick r:id="" action="ppaction://media"/>
            <a:extLst>
              <a:ext uri="{FF2B5EF4-FFF2-40B4-BE49-F238E27FC236}">
                <a16:creationId xmlns:a16="http://schemas.microsoft.com/office/drawing/2014/main" id="{324610AF-44C4-4352-BF57-70F01FE22CE7}"/>
              </a:ext>
            </a:extLst>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436563" y="-1314450"/>
            <a:ext cx="609600" cy="609600"/>
          </a:xfrm>
          <a:prstGeom prst="rect">
            <a:avLst/>
          </a:prstGeom>
        </p:spPr>
      </p:pic>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8"/>
                                            </p:tgtEl>
                                          </p:cBhvr>
                                        </p:cmd>
                                      </p:childTnLst>
                                    </p:cTn>
                                  </p:par>
                                  <p:par>
                                    <p:cTn id="7" presetID="21" presetClass="entr" presetSubtype="1"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heel(1)">
                                          <p:cBhvr>
                                            <p:cTn id="9" dur="1500"/>
                                            <p:tgtEl>
                                              <p:spTgt spid="10"/>
                                            </p:tgtEl>
                                          </p:cBhvr>
                                        </p:animEffect>
                                      </p:childTnLst>
                                    </p:cTn>
                                  </p:par>
                                </p:childTnLst>
                              </p:cTn>
                            </p:par>
                            <p:par>
                              <p:cTn id="10" fill="hold">
                                <p:stCondLst>
                                  <p:cond delay="1500"/>
                                </p:stCondLst>
                                <p:childTnLst>
                                  <p:par>
                                    <p:cTn id="11" presetID="2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childTnLst>
                              </p:cTn>
                            </p:par>
                            <p:par>
                              <p:cTn id="14" fill="hold">
                                <p:stCondLst>
                                  <p:cond delay="2000"/>
                                </p:stCondLst>
                                <p:childTnLst>
                                  <p:par>
                                    <p:cTn id="15" presetID="2" presetClass="entr" presetSubtype="8" fill="hold" nodeType="afterEffect" p14:presetBounceEnd="58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58000">
                                          <p:cBhvr additive="base">
                                            <p:cTn id="17" dur="10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18" dur="10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750"/>
                                            <p:tgtEl>
                                              <p:spTgt spid="24"/>
                                            </p:tgtEl>
                                          </p:cBhvr>
                                        </p:animEffect>
                                        <p:anim calcmode="lin" valueType="num">
                                          <p:cBhvr>
                                            <p:cTn id="23" dur="750" fill="hold"/>
                                            <p:tgtEl>
                                              <p:spTgt spid="24"/>
                                            </p:tgtEl>
                                            <p:attrNameLst>
                                              <p:attrName>ppt_x</p:attrName>
                                            </p:attrNameLst>
                                          </p:cBhvr>
                                          <p:tavLst>
                                            <p:tav tm="0">
                                              <p:val>
                                                <p:strVal val="#ppt_x"/>
                                              </p:val>
                                            </p:tav>
                                            <p:tav tm="100000">
                                              <p:val>
                                                <p:strVal val="#ppt_x"/>
                                              </p:val>
                                            </p:tav>
                                          </p:tavLst>
                                        </p:anim>
                                        <p:anim calcmode="lin" valueType="num">
                                          <p:cBhvr>
                                            <p:cTn id="24"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28"/>
                    </p:tgtEl>
                  </p:cMediaNode>
                </p:audio>
              </p:childTnLst>
            </p:cTn>
          </p:par>
        </p:tnLst>
        <p:bldLst>
          <p:bldP spid="24" grpId="0"/>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8"/>
                                            </p:tgtEl>
                                          </p:cBhvr>
                                        </p:cmd>
                                      </p:childTnLst>
                                    </p:cTn>
                                  </p:par>
                                  <p:par>
                                    <p:cTn id="7" presetID="21" presetClass="entr" presetSubtype="1"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heel(1)">
                                          <p:cBhvr>
                                            <p:cTn id="9" dur="1500"/>
                                            <p:tgtEl>
                                              <p:spTgt spid="10"/>
                                            </p:tgtEl>
                                          </p:cBhvr>
                                        </p:animEffect>
                                      </p:childTnLst>
                                    </p:cTn>
                                  </p:par>
                                </p:childTnLst>
                              </p:cTn>
                            </p:par>
                            <p:par>
                              <p:cTn id="10" fill="hold">
                                <p:stCondLst>
                                  <p:cond delay="1500"/>
                                </p:stCondLst>
                                <p:childTnLst>
                                  <p:par>
                                    <p:cTn id="11" presetID="2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0-#ppt_w/2"/>
                                              </p:val>
                                            </p:tav>
                                            <p:tav tm="100000">
                                              <p:val>
                                                <p:strVal val="#ppt_x"/>
                                              </p:val>
                                            </p:tav>
                                          </p:tavLst>
                                        </p:anim>
                                        <p:anim calcmode="lin" valueType="num">
                                          <p:cBhvr additive="base">
                                            <p:cTn id="18" dur="10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750"/>
                                            <p:tgtEl>
                                              <p:spTgt spid="24"/>
                                            </p:tgtEl>
                                          </p:cBhvr>
                                        </p:animEffect>
                                        <p:anim calcmode="lin" valueType="num">
                                          <p:cBhvr>
                                            <p:cTn id="23" dur="750" fill="hold"/>
                                            <p:tgtEl>
                                              <p:spTgt spid="24"/>
                                            </p:tgtEl>
                                            <p:attrNameLst>
                                              <p:attrName>ppt_x</p:attrName>
                                            </p:attrNameLst>
                                          </p:cBhvr>
                                          <p:tavLst>
                                            <p:tav tm="0">
                                              <p:val>
                                                <p:strVal val="#ppt_x"/>
                                              </p:val>
                                            </p:tav>
                                            <p:tav tm="100000">
                                              <p:val>
                                                <p:strVal val="#ppt_x"/>
                                              </p:val>
                                            </p:tav>
                                          </p:tavLst>
                                        </p:anim>
                                        <p:anim calcmode="lin" valueType="num">
                                          <p:cBhvr>
                                            <p:cTn id="24"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28"/>
                    </p:tgtEl>
                  </p:cMediaNode>
                </p:audio>
              </p:childTnLst>
            </p:cTn>
          </p:par>
        </p:tnLst>
        <p:bldLst>
          <p:bldP spid="24" grpId="0"/>
          <p:bldP spid="27"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BF599AD5-BAAB-4B22-87D8-9FEF8257D882}"/>
              </a:ext>
            </a:extLst>
          </p:cNvPr>
          <p:cNvGrpSpPr/>
          <p:nvPr/>
        </p:nvGrpSpPr>
        <p:grpSpPr>
          <a:xfrm rot="18900000">
            <a:off x="4303578" y="2084989"/>
            <a:ext cx="3751966" cy="3751966"/>
            <a:chOff x="4682550" y="2463961"/>
            <a:chExt cx="2994022" cy="2994022"/>
          </a:xfrm>
          <a:solidFill>
            <a:srgbClr val="525252"/>
          </a:solidFill>
        </p:grpSpPr>
        <p:sp>
          <p:nvSpPr>
            <p:cNvPr id="11" name="Freeform 5">
              <a:extLst>
                <a:ext uri="{FF2B5EF4-FFF2-40B4-BE49-F238E27FC236}">
                  <a16:creationId xmlns:a16="http://schemas.microsoft.com/office/drawing/2014/main" id="{FFF64599-D5A5-4502-9765-74FE3CBEC8EB}"/>
                </a:ext>
              </a:extLst>
            </p:cNvPr>
            <p:cNvSpPr>
              <a:spLocks noEditPoints="1"/>
            </p:cNvSpPr>
            <p:nvPr/>
          </p:nvSpPr>
          <p:spPr bwMode="auto">
            <a:xfrm>
              <a:off x="5648803" y="3454710"/>
              <a:ext cx="1056072" cy="1039742"/>
            </a:xfrm>
            <a:custGeom>
              <a:avLst/>
              <a:gdLst>
                <a:gd name="T0" fmla="*/ 0 w 206"/>
                <a:gd name="T1" fmla="*/ 200 h 203"/>
                <a:gd name="T2" fmla="*/ 19 w 206"/>
                <a:gd name="T3" fmla="*/ 166 h 203"/>
                <a:gd name="T4" fmla="*/ 65 w 206"/>
                <a:gd name="T5" fmla="*/ 82 h 203"/>
                <a:gd name="T6" fmla="*/ 78 w 206"/>
                <a:gd name="T7" fmla="*/ 66 h 203"/>
                <a:gd name="T8" fmla="*/ 206 w 206"/>
                <a:gd name="T9" fmla="*/ 0 h 203"/>
                <a:gd name="T10" fmla="*/ 186 w 206"/>
                <a:gd name="T11" fmla="*/ 37 h 203"/>
                <a:gd name="T12" fmla="*/ 131 w 206"/>
                <a:gd name="T13" fmla="*/ 131 h 203"/>
                <a:gd name="T14" fmla="*/ 39 w 206"/>
                <a:gd name="T15" fmla="*/ 185 h 203"/>
                <a:gd name="T16" fmla="*/ 4 w 206"/>
                <a:gd name="T17" fmla="*/ 203 h 203"/>
                <a:gd name="T18" fmla="*/ 0 w 206"/>
                <a:gd name="T19" fmla="*/ 200 h 203"/>
                <a:gd name="T20" fmla="*/ 104 w 206"/>
                <a:gd name="T21" fmla="*/ 126 h 203"/>
                <a:gd name="T22" fmla="*/ 128 w 206"/>
                <a:gd name="T23" fmla="*/ 99 h 203"/>
                <a:gd name="T24" fmla="*/ 101 w 206"/>
                <a:gd name="T25" fmla="*/ 76 h 203"/>
                <a:gd name="T26" fmla="*/ 78 w 206"/>
                <a:gd name="T27" fmla="*/ 101 h 203"/>
                <a:gd name="T28" fmla="*/ 104 w 206"/>
                <a:gd name="T29" fmla="*/ 12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03">
                  <a:moveTo>
                    <a:pt x="0" y="200"/>
                  </a:moveTo>
                  <a:cubicBezTo>
                    <a:pt x="6" y="189"/>
                    <a:pt x="13" y="177"/>
                    <a:pt x="19" y="166"/>
                  </a:cubicBezTo>
                  <a:cubicBezTo>
                    <a:pt x="34" y="138"/>
                    <a:pt x="49" y="110"/>
                    <a:pt x="65" y="82"/>
                  </a:cubicBezTo>
                  <a:cubicBezTo>
                    <a:pt x="68" y="76"/>
                    <a:pt x="73" y="69"/>
                    <a:pt x="78" y="66"/>
                  </a:cubicBezTo>
                  <a:cubicBezTo>
                    <a:pt x="119" y="43"/>
                    <a:pt x="161" y="21"/>
                    <a:pt x="206" y="0"/>
                  </a:cubicBezTo>
                  <a:cubicBezTo>
                    <a:pt x="199" y="13"/>
                    <a:pt x="193" y="25"/>
                    <a:pt x="186" y="37"/>
                  </a:cubicBezTo>
                  <a:cubicBezTo>
                    <a:pt x="168" y="69"/>
                    <a:pt x="156" y="106"/>
                    <a:pt x="131" y="131"/>
                  </a:cubicBezTo>
                  <a:cubicBezTo>
                    <a:pt x="107" y="156"/>
                    <a:pt x="70" y="168"/>
                    <a:pt x="39" y="185"/>
                  </a:cubicBezTo>
                  <a:cubicBezTo>
                    <a:pt x="27" y="191"/>
                    <a:pt x="15" y="197"/>
                    <a:pt x="4" y="203"/>
                  </a:cubicBezTo>
                  <a:cubicBezTo>
                    <a:pt x="2" y="202"/>
                    <a:pt x="1" y="201"/>
                    <a:pt x="0" y="200"/>
                  </a:cubicBezTo>
                  <a:close/>
                  <a:moveTo>
                    <a:pt x="104" y="126"/>
                  </a:moveTo>
                  <a:cubicBezTo>
                    <a:pt x="118" y="125"/>
                    <a:pt x="128" y="114"/>
                    <a:pt x="128" y="99"/>
                  </a:cubicBezTo>
                  <a:cubicBezTo>
                    <a:pt x="127" y="85"/>
                    <a:pt x="115" y="74"/>
                    <a:pt x="101" y="76"/>
                  </a:cubicBezTo>
                  <a:cubicBezTo>
                    <a:pt x="86" y="77"/>
                    <a:pt x="78" y="86"/>
                    <a:pt x="78" y="101"/>
                  </a:cubicBezTo>
                  <a:cubicBezTo>
                    <a:pt x="78" y="115"/>
                    <a:pt x="90" y="126"/>
                    <a:pt x="104" y="1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Freeform 7">
              <a:extLst>
                <a:ext uri="{FF2B5EF4-FFF2-40B4-BE49-F238E27FC236}">
                  <a16:creationId xmlns:a16="http://schemas.microsoft.com/office/drawing/2014/main" id="{57C29335-07EF-45D5-A4B3-C6B3015E25CE}"/>
                </a:ext>
              </a:extLst>
            </p:cNvPr>
            <p:cNvSpPr>
              <a:spLocks/>
            </p:cNvSpPr>
            <p:nvPr/>
          </p:nvSpPr>
          <p:spPr bwMode="auto">
            <a:xfrm>
              <a:off x="6552453" y="4431850"/>
              <a:ext cx="775724" cy="718564"/>
            </a:xfrm>
            <a:custGeom>
              <a:avLst/>
              <a:gdLst>
                <a:gd name="T0" fmla="*/ 0 w 151"/>
                <a:gd name="T1" fmla="*/ 140 h 140"/>
                <a:gd name="T2" fmla="*/ 151 w 151"/>
                <a:gd name="T3" fmla="*/ 0 h 140"/>
                <a:gd name="T4" fmla="*/ 0 w 151"/>
                <a:gd name="T5" fmla="*/ 140 h 140"/>
              </a:gdLst>
              <a:ahLst/>
              <a:cxnLst>
                <a:cxn ang="0">
                  <a:pos x="T0" y="T1"/>
                </a:cxn>
                <a:cxn ang="0">
                  <a:pos x="T2" y="T3"/>
                </a:cxn>
                <a:cxn ang="0">
                  <a:pos x="T4" y="T5"/>
                </a:cxn>
              </a:cxnLst>
              <a:rect l="0" t="0" r="r" b="b"/>
              <a:pathLst>
                <a:path w="151" h="140">
                  <a:moveTo>
                    <a:pt x="0" y="140"/>
                  </a:moveTo>
                  <a:cubicBezTo>
                    <a:pt x="73" y="118"/>
                    <a:pt x="126" y="72"/>
                    <a:pt x="151" y="0"/>
                  </a:cubicBezTo>
                  <a:cubicBezTo>
                    <a:pt x="125" y="66"/>
                    <a:pt x="69" y="118"/>
                    <a:pt x="0" y="14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Freeform 8">
              <a:extLst>
                <a:ext uri="{FF2B5EF4-FFF2-40B4-BE49-F238E27FC236}">
                  <a16:creationId xmlns:a16="http://schemas.microsoft.com/office/drawing/2014/main" id="{5E0ACB72-1F38-48C6-A48F-3058A87514E6}"/>
                </a:ext>
              </a:extLst>
            </p:cNvPr>
            <p:cNvSpPr>
              <a:spLocks/>
            </p:cNvSpPr>
            <p:nvPr/>
          </p:nvSpPr>
          <p:spPr bwMode="auto">
            <a:xfrm>
              <a:off x="5869271" y="5172189"/>
              <a:ext cx="601527" cy="285794"/>
            </a:xfrm>
            <a:custGeom>
              <a:avLst/>
              <a:gdLst>
                <a:gd name="T0" fmla="*/ 0 w 117"/>
                <a:gd name="T1" fmla="*/ 0 h 56"/>
                <a:gd name="T2" fmla="*/ 57 w 117"/>
                <a:gd name="T3" fmla="*/ 54 h 56"/>
                <a:gd name="T4" fmla="*/ 62 w 117"/>
                <a:gd name="T5" fmla="*/ 56 h 56"/>
                <a:gd name="T6" fmla="*/ 76 w 117"/>
                <a:gd name="T7" fmla="*/ 33 h 56"/>
                <a:gd name="T8" fmla="*/ 117 w 117"/>
                <a:gd name="T9" fmla="*/ 1 h 56"/>
                <a:gd name="T10" fmla="*/ 60 w 117"/>
                <a:gd name="T11" fmla="*/ 7 h 56"/>
                <a:gd name="T12" fmla="*/ 0 w 11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17" h="56">
                  <a:moveTo>
                    <a:pt x="0" y="0"/>
                  </a:moveTo>
                  <a:cubicBezTo>
                    <a:pt x="26" y="10"/>
                    <a:pt x="46" y="25"/>
                    <a:pt x="57" y="54"/>
                  </a:cubicBezTo>
                  <a:cubicBezTo>
                    <a:pt x="57" y="55"/>
                    <a:pt x="59" y="55"/>
                    <a:pt x="62" y="56"/>
                  </a:cubicBezTo>
                  <a:cubicBezTo>
                    <a:pt x="66" y="49"/>
                    <a:pt x="72" y="42"/>
                    <a:pt x="76" y="33"/>
                  </a:cubicBezTo>
                  <a:cubicBezTo>
                    <a:pt x="83" y="14"/>
                    <a:pt x="97" y="6"/>
                    <a:pt x="117" y="1"/>
                  </a:cubicBezTo>
                  <a:cubicBezTo>
                    <a:pt x="99" y="5"/>
                    <a:pt x="80" y="7"/>
                    <a:pt x="60" y="7"/>
                  </a:cubicBezTo>
                  <a:cubicBezTo>
                    <a:pt x="39" y="7"/>
                    <a:pt x="19" y="5"/>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Freeform 9">
              <a:extLst>
                <a:ext uri="{FF2B5EF4-FFF2-40B4-BE49-F238E27FC236}">
                  <a16:creationId xmlns:a16="http://schemas.microsoft.com/office/drawing/2014/main" id="{A4F1A76B-B1A1-45B3-9999-785EFF718B1F}"/>
                </a:ext>
              </a:extLst>
            </p:cNvPr>
            <p:cNvSpPr>
              <a:spLocks/>
            </p:cNvSpPr>
            <p:nvPr/>
          </p:nvSpPr>
          <p:spPr bwMode="auto">
            <a:xfrm>
              <a:off x="4682550" y="3612576"/>
              <a:ext cx="302125" cy="650520"/>
            </a:xfrm>
            <a:custGeom>
              <a:avLst/>
              <a:gdLst>
                <a:gd name="T0" fmla="*/ 59 w 59"/>
                <a:gd name="T1" fmla="*/ 0 h 127"/>
                <a:gd name="T2" fmla="*/ 1 w 59"/>
                <a:gd name="T3" fmla="*/ 68 h 127"/>
                <a:gd name="T4" fmla="*/ 0 w 59"/>
                <a:gd name="T5" fmla="*/ 71 h 127"/>
                <a:gd name="T6" fmla="*/ 18 w 59"/>
                <a:gd name="T7" fmla="*/ 82 h 127"/>
                <a:gd name="T8" fmla="*/ 56 w 59"/>
                <a:gd name="T9" fmla="*/ 127 h 127"/>
                <a:gd name="T10" fmla="*/ 49 w 59"/>
                <a:gd name="T11" fmla="*/ 70 h 127"/>
                <a:gd name="T12" fmla="*/ 59 w 5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59" h="127">
                  <a:moveTo>
                    <a:pt x="59" y="0"/>
                  </a:moveTo>
                  <a:cubicBezTo>
                    <a:pt x="48" y="30"/>
                    <a:pt x="35" y="56"/>
                    <a:pt x="1" y="68"/>
                  </a:cubicBezTo>
                  <a:cubicBezTo>
                    <a:pt x="1" y="68"/>
                    <a:pt x="1" y="69"/>
                    <a:pt x="0" y="71"/>
                  </a:cubicBezTo>
                  <a:cubicBezTo>
                    <a:pt x="6" y="75"/>
                    <a:pt x="12" y="79"/>
                    <a:pt x="18" y="82"/>
                  </a:cubicBezTo>
                  <a:cubicBezTo>
                    <a:pt x="39" y="91"/>
                    <a:pt x="49" y="105"/>
                    <a:pt x="56" y="127"/>
                  </a:cubicBezTo>
                  <a:cubicBezTo>
                    <a:pt x="52" y="108"/>
                    <a:pt x="49" y="89"/>
                    <a:pt x="49" y="70"/>
                  </a:cubicBezTo>
                  <a:cubicBezTo>
                    <a:pt x="49" y="46"/>
                    <a:pt x="53" y="22"/>
                    <a:pt x="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10">
              <a:extLst>
                <a:ext uri="{FF2B5EF4-FFF2-40B4-BE49-F238E27FC236}">
                  <a16:creationId xmlns:a16="http://schemas.microsoft.com/office/drawing/2014/main" id="{8C4674B4-9E7F-46EE-BC45-0A3D171A0D49}"/>
                </a:ext>
              </a:extLst>
            </p:cNvPr>
            <p:cNvSpPr>
              <a:spLocks/>
            </p:cNvSpPr>
            <p:nvPr/>
          </p:nvSpPr>
          <p:spPr bwMode="auto">
            <a:xfrm>
              <a:off x="5022780" y="4418240"/>
              <a:ext cx="666851" cy="691346"/>
            </a:xfrm>
            <a:custGeom>
              <a:avLst/>
              <a:gdLst>
                <a:gd name="T0" fmla="*/ 0 w 130"/>
                <a:gd name="T1" fmla="*/ 0 h 135"/>
                <a:gd name="T2" fmla="*/ 130 w 130"/>
                <a:gd name="T3" fmla="*/ 135 h 135"/>
                <a:gd name="T4" fmla="*/ 0 w 130"/>
                <a:gd name="T5" fmla="*/ 0 h 135"/>
              </a:gdLst>
              <a:ahLst/>
              <a:cxnLst>
                <a:cxn ang="0">
                  <a:pos x="T0" y="T1"/>
                </a:cxn>
                <a:cxn ang="0">
                  <a:pos x="T2" y="T3"/>
                </a:cxn>
                <a:cxn ang="0">
                  <a:pos x="T4" y="T5"/>
                </a:cxn>
              </a:cxnLst>
              <a:rect l="0" t="0" r="r" b="b"/>
              <a:pathLst>
                <a:path w="130" h="135">
                  <a:moveTo>
                    <a:pt x="0" y="0"/>
                  </a:moveTo>
                  <a:cubicBezTo>
                    <a:pt x="23" y="64"/>
                    <a:pt x="65" y="112"/>
                    <a:pt x="130" y="135"/>
                  </a:cubicBezTo>
                  <a:cubicBezTo>
                    <a:pt x="71" y="110"/>
                    <a:pt x="23" y="6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Freeform 11">
              <a:extLst>
                <a:ext uri="{FF2B5EF4-FFF2-40B4-BE49-F238E27FC236}">
                  <a16:creationId xmlns:a16="http://schemas.microsoft.com/office/drawing/2014/main" id="{87497444-11DC-4E2E-BCBF-1165DF690AF3}"/>
                </a:ext>
              </a:extLst>
            </p:cNvPr>
            <p:cNvSpPr>
              <a:spLocks/>
            </p:cNvSpPr>
            <p:nvPr/>
          </p:nvSpPr>
          <p:spPr bwMode="auto">
            <a:xfrm>
              <a:off x="4971065" y="4263096"/>
              <a:ext cx="51715" cy="155146"/>
            </a:xfrm>
            <a:custGeom>
              <a:avLst/>
              <a:gdLst>
                <a:gd name="T0" fmla="*/ 0 w 10"/>
                <a:gd name="T1" fmla="*/ 0 h 30"/>
                <a:gd name="T2" fmla="*/ 10 w 10"/>
                <a:gd name="T3" fmla="*/ 30 h 30"/>
                <a:gd name="T4" fmla="*/ 1 w 10"/>
                <a:gd name="T5" fmla="*/ 5 h 30"/>
                <a:gd name="T6" fmla="*/ 0 w 10"/>
                <a:gd name="T7" fmla="*/ 0 h 30"/>
              </a:gdLst>
              <a:ahLst/>
              <a:cxnLst>
                <a:cxn ang="0">
                  <a:pos x="T0" y="T1"/>
                </a:cxn>
                <a:cxn ang="0">
                  <a:pos x="T2" y="T3"/>
                </a:cxn>
                <a:cxn ang="0">
                  <a:pos x="T4" y="T5"/>
                </a:cxn>
                <a:cxn ang="0">
                  <a:pos x="T6" y="T7"/>
                </a:cxn>
              </a:cxnLst>
              <a:rect l="0" t="0" r="r" b="b"/>
              <a:pathLst>
                <a:path w="10" h="30">
                  <a:moveTo>
                    <a:pt x="0" y="0"/>
                  </a:moveTo>
                  <a:cubicBezTo>
                    <a:pt x="3" y="10"/>
                    <a:pt x="6" y="20"/>
                    <a:pt x="10" y="30"/>
                  </a:cubicBezTo>
                  <a:cubicBezTo>
                    <a:pt x="7" y="22"/>
                    <a:pt x="4" y="13"/>
                    <a:pt x="1" y="5"/>
                  </a:cubicBezTo>
                  <a:cubicBezTo>
                    <a:pt x="1" y="3"/>
                    <a:pt x="1"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12">
              <a:extLst>
                <a:ext uri="{FF2B5EF4-FFF2-40B4-BE49-F238E27FC236}">
                  <a16:creationId xmlns:a16="http://schemas.microsoft.com/office/drawing/2014/main" id="{20F50FB3-967F-41FC-90A2-AF10C2AB4113}"/>
                </a:ext>
              </a:extLst>
            </p:cNvPr>
            <p:cNvSpPr>
              <a:spLocks/>
            </p:cNvSpPr>
            <p:nvPr/>
          </p:nvSpPr>
          <p:spPr bwMode="auto">
            <a:xfrm>
              <a:off x="4984675" y="3457432"/>
              <a:ext cx="62603" cy="155146"/>
            </a:xfrm>
            <a:custGeom>
              <a:avLst/>
              <a:gdLst>
                <a:gd name="T0" fmla="*/ 12 w 12"/>
                <a:gd name="T1" fmla="*/ 0 h 30"/>
                <a:gd name="T2" fmla="*/ 0 w 12"/>
                <a:gd name="T3" fmla="*/ 30 h 30"/>
                <a:gd name="T4" fmla="*/ 7 w 12"/>
                <a:gd name="T5" fmla="*/ 12 h 30"/>
                <a:gd name="T6" fmla="*/ 12 w 12"/>
                <a:gd name="T7" fmla="*/ 0 h 30"/>
              </a:gdLst>
              <a:ahLst/>
              <a:cxnLst>
                <a:cxn ang="0">
                  <a:pos x="T0" y="T1"/>
                </a:cxn>
                <a:cxn ang="0">
                  <a:pos x="T2" y="T3"/>
                </a:cxn>
                <a:cxn ang="0">
                  <a:pos x="T4" y="T5"/>
                </a:cxn>
                <a:cxn ang="0">
                  <a:pos x="T6" y="T7"/>
                </a:cxn>
              </a:cxnLst>
              <a:rect l="0" t="0" r="r" b="b"/>
              <a:pathLst>
                <a:path w="12" h="30">
                  <a:moveTo>
                    <a:pt x="12" y="0"/>
                  </a:moveTo>
                  <a:cubicBezTo>
                    <a:pt x="7" y="10"/>
                    <a:pt x="4" y="20"/>
                    <a:pt x="0" y="30"/>
                  </a:cubicBezTo>
                  <a:cubicBezTo>
                    <a:pt x="3" y="24"/>
                    <a:pt x="5" y="18"/>
                    <a:pt x="7" y="12"/>
                  </a:cubicBezTo>
                  <a:cubicBezTo>
                    <a:pt x="9" y="8"/>
                    <a:pt x="10" y="4"/>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13">
              <a:extLst>
                <a:ext uri="{FF2B5EF4-FFF2-40B4-BE49-F238E27FC236}">
                  <a16:creationId xmlns:a16="http://schemas.microsoft.com/office/drawing/2014/main" id="{38FE9158-1991-45A1-9DB8-34332A19C9D1}"/>
                </a:ext>
              </a:extLst>
            </p:cNvPr>
            <p:cNvSpPr>
              <a:spLocks/>
            </p:cNvSpPr>
            <p:nvPr/>
          </p:nvSpPr>
          <p:spPr bwMode="auto">
            <a:xfrm>
              <a:off x="7328175" y="4290314"/>
              <a:ext cx="46272" cy="141536"/>
            </a:xfrm>
            <a:custGeom>
              <a:avLst/>
              <a:gdLst>
                <a:gd name="T0" fmla="*/ 0 w 9"/>
                <a:gd name="T1" fmla="*/ 28 h 28"/>
                <a:gd name="T2" fmla="*/ 9 w 9"/>
                <a:gd name="T3" fmla="*/ 0 h 28"/>
                <a:gd name="T4" fmla="*/ 4 w 9"/>
                <a:gd name="T5" fmla="*/ 17 h 28"/>
                <a:gd name="T6" fmla="*/ 0 w 9"/>
                <a:gd name="T7" fmla="*/ 28 h 28"/>
              </a:gdLst>
              <a:ahLst/>
              <a:cxnLst>
                <a:cxn ang="0">
                  <a:pos x="T0" y="T1"/>
                </a:cxn>
                <a:cxn ang="0">
                  <a:pos x="T2" y="T3"/>
                </a:cxn>
                <a:cxn ang="0">
                  <a:pos x="T4" y="T5"/>
                </a:cxn>
                <a:cxn ang="0">
                  <a:pos x="T6" y="T7"/>
                </a:cxn>
              </a:cxnLst>
              <a:rect l="0" t="0" r="r" b="b"/>
              <a:pathLst>
                <a:path w="9" h="28">
                  <a:moveTo>
                    <a:pt x="0" y="28"/>
                  </a:moveTo>
                  <a:cubicBezTo>
                    <a:pt x="4" y="19"/>
                    <a:pt x="7" y="10"/>
                    <a:pt x="9" y="0"/>
                  </a:cubicBezTo>
                  <a:cubicBezTo>
                    <a:pt x="7" y="6"/>
                    <a:pt x="6" y="11"/>
                    <a:pt x="4" y="17"/>
                  </a:cubicBezTo>
                  <a:cubicBezTo>
                    <a:pt x="3" y="21"/>
                    <a:pt x="1" y="24"/>
                    <a:pt x="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Freeform 14">
              <a:extLst>
                <a:ext uri="{FF2B5EF4-FFF2-40B4-BE49-F238E27FC236}">
                  <a16:creationId xmlns:a16="http://schemas.microsoft.com/office/drawing/2014/main" id="{2B8F3391-BEE8-4526-812A-ABB4940C2FAF}"/>
                </a:ext>
              </a:extLst>
            </p:cNvPr>
            <p:cNvSpPr>
              <a:spLocks/>
            </p:cNvSpPr>
            <p:nvPr/>
          </p:nvSpPr>
          <p:spPr bwMode="auto">
            <a:xfrm>
              <a:off x="5689629" y="5109586"/>
              <a:ext cx="179641" cy="62603"/>
            </a:xfrm>
            <a:custGeom>
              <a:avLst/>
              <a:gdLst>
                <a:gd name="T0" fmla="*/ 0 w 35"/>
                <a:gd name="T1" fmla="*/ 0 h 12"/>
                <a:gd name="T2" fmla="*/ 35 w 35"/>
                <a:gd name="T3" fmla="*/ 12 h 12"/>
                <a:gd name="T4" fmla="*/ 14 w 35"/>
                <a:gd name="T5" fmla="*/ 5 h 12"/>
                <a:gd name="T6" fmla="*/ 0 w 35"/>
                <a:gd name="T7" fmla="*/ 0 h 12"/>
              </a:gdLst>
              <a:ahLst/>
              <a:cxnLst>
                <a:cxn ang="0">
                  <a:pos x="T0" y="T1"/>
                </a:cxn>
                <a:cxn ang="0">
                  <a:pos x="T2" y="T3"/>
                </a:cxn>
                <a:cxn ang="0">
                  <a:pos x="T4" y="T5"/>
                </a:cxn>
                <a:cxn ang="0">
                  <a:pos x="T6" y="T7"/>
                </a:cxn>
              </a:cxnLst>
              <a:rect l="0" t="0" r="r" b="b"/>
              <a:pathLst>
                <a:path w="35" h="12">
                  <a:moveTo>
                    <a:pt x="0" y="0"/>
                  </a:moveTo>
                  <a:cubicBezTo>
                    <a:pt x="12" y="5"/>
                    <a:pt x="23" y="9"/>
                    <a:pt x="35" y="12"/>
                  </a:cubicBezTo>
                  <a:cubicBezTo>
                    <a:pt x="29" y="9"/>
                    <a:pt x="21" y="7"/>
                    <a:pt x="14" y="5"/>
                  </a:cubicBezTo>
                  <a:cubicBezTo>
                    <a:pt x="9" y="3"/>
                    <a:pt x="5"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Freeform 15">
              <a:extLst>
                <a:ext uri="{FF2B5EF4-FFF2-40B4-BE49-F238E27FC236}">
                  <a16:creationId xmlns:a16="http://schemas.microsoft.com/office/drawing/2014/main" id="{27924790-EA57-40E1-A657-6F5CECB41584}"/>
                </a:ext>
              </a:extLst>
            </p:cNvPr>
            <p:cNvSpPr>
              <a:spLocks/>
            </p:cNvSpPr>
            <p:nvPr/>
          </p:nvSpPr>
          <p:spPr bwMode="auto">
            <a:xfrm>
              <a:off x="6470797" y="5150414"/>
              <a:ext cx="81655" cy="27218"/>
            </a:xfrm>
            <a:custGeom>
              <a:avLst/>
              <a:gdLst>
                <a:gd name="T0" fmla="*/ 0 w 16"/>
                <a:gd name="T1" fmla="*/ 5 h 5"/>
                <a:gd name="T2" fmla="*/ 16 w 16"/>
                <a:gd name="T3" fmla="*/ 0 h 5"/>
                <a:gd name="T4" fmla="*/ 1 w 16"/>
                <a:gd name="T5" fmla="*/ 4 h 5"/>
                <a:gd name="T6" fmla="*/ 0 w 16"/>
                <a:gd name="T7" fmla="*/ 5 h 5"/>
              </a:gdLst>
              <a:ahLst/>
              <a:cxnLst>
                <a:cxn ang="0">
                  <a:pos x="T0" y="T1"/>
                </a:cxn>
                <a:cxn ang="0">
                  <a:pos x="T2" y="T3"/>
                </a:cxn>
                <a:cxn ang="0">
                  <a:pos x="T4" y="T5"/>
                </a:cxn>
                <a:cxn ang="0">
                  <a:pos x="T6" y="T7"/>
                </a:cxn>
              </a:cxnLst>
              <a:rect l="0" t="0" r="r" b="b"/>
              <a:pathLst>
                <a:path w="16" h="5">
                  <a:moveTo>
                    <a:pt x="0" y="5"/>
                  </a:moveTo>
                  <a:cubicBezTo>
                    <a:pt x="6" y="3"/>
                    <a:pt x="11" y="2"/>
                    <a:pt x="16" y="0"/>
                  </a:cubicBezTo>
                  <a:cubicBezTo>
                    <a:pt x="11" y="2"/>
                    <a:pt x="6" y="3"/>
                    <a:pt x="1" y="4"/>
                  </a:cubicBezTo>
                  <a:cubicBezTo>
                    <a:pt x="1" y="4"/>
                    <a:pt x="0" y="5"/>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16">
              <a:extLst>
                <a:ext uri="{FF2B5EF4-FFF2-40B4-BE49-F238E27FC236}">
                  <a16:creationId xmlns:a16="http://schemas.microsoft.com/office/drawing/2014/main" id="{5DB3FD75-9FFE-4CC4-91A6-948816D03BEE}"/>
                </a:ext>
              </a:extLst>
            </p:cNvPr>
            <p:cNvSpPr>
              <a:spLocks/>
            </p:cNvSpPr>
            <p:nvPr/>
          </p:nvSpPr>
          <p:spPr bwMode="auto">
            <a:xfrm>
              <a:off x="5817557" y="2463961"/>
              <a:ext cx="729452" cy="323899"/>
            </a:xfrm>
            <a:custGeom>
              <a:avLst/>
              <a:gdLst>
                <a:gd name="T0" fmla="*/ 116 w 142"/>
                <a:gd name="T1" fmla="*/ 55 h 63"/>
                <a:gd name="T2" fmla="*/ 93 w 142"/>
                <a:gd name="T3" fmla="*/ 38 h 63"/>
                <a:gd name="T4" fmla="*/ 70 w 142"/>
                <a:gd name="T5" fmla="*/ 0 h 63"/>
                <a:gd name="T6" fmla="*/ 55 w 142"/>
                <a:gd name="T7" fmla="*/ 26 h 63"/>
                <a:gd name="T8" fmla="*/ 12 w 142"/>
                <a:gd name="T9" fmla="*/ 59 h 63"/>
                <a:gd name="T10" fmla="*/ 0 w 142"/>
                <a:gd name="T11" fmla="*/ 62 h 63"/>
                <a:gd name="T12" fmla="*/ 0 w 142"/>
                <a:gd name="T13" fmla="*/ 62 h 63"/>
                <a:gd name="T14" fmla="*/ 70 w 142"/>
                <a:gd name="T15" fmla="*/ 52 h 63"/>
                <a:gd name="T16" fmla="*/ 141 w 142"/>
                <a:gd name="T17" fmla="*/ 63 h 63"/>
                <a:gd name="T18" fmla="*/ 142 w 142"/>
                <a:gd name="T19" fmla="*/ 62 h 63"/>
                <a:gd name="T20" fmla="*/ 116 w 142"/>
                <a:gd name="T2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63">
                  <a:moveTo>
                    <a:pt x="116" y="55"/>
                  </a:moveTo>
                  <a:cubicBezTo>
                    <a:pt x="107" y="53"/>
                    <a:pt x="99" y="45"/>
                    <a:pt x="93" y="38"/>
                  </a:cubicBezTo>
                  <a:cubicBezTo>
                    <a:pt x="85" y="27"/>
                    <a:pt x="78" y="14"/>
                    <a:pt x="70" y="0"/>
                  </a:cubicBezTo>
                  <a:cubicBezTo>
                    <a:pt x="63" y="11"/>
                    <a:pt x="58" y="18"/>
                    <a:pt x="55" y="26"/>
                  </a:cubicBezTo>
                  <a:cubicBezTo>
                    <a:pt x="47" y="46"/>
                    <a:pt x="32" y="54"/>
                    <a:pt x="12" y="59"/>
                  </a:cubicBezTo>
                  <a:cubicBezTo>
                    <a:pt x="8" y="60"/>
                    <a:pt x="4" y="61"/>
                    <a:pt x="0" y="62"/>
                  </a:cubicBezTo>
                  <a:cubicBezTo>
                    <a:pt x="0" y="62"/>
                    <a:pt x="0" y="62"/>
                    <a:pt x="0" y="62"/>
                  </a:cubicBezTo>
                  <a:cubicBezTo>
                    <a:pt x="22" y="56"/>
                    <a:pt x="46" y="52"/>
                    <a:pt x="70" y="52"/>
                  </a:cubicBezTo>
                  <a:cubicBezTo>
                    <a:pt x="95" y="52"/>
                    <a:pt x="119" y="56"/>
                    <a:pt x="141" y="63"/>
                  </a:cubicBezTo>
                  <a:cubicBezTo>
                    <a:pt x="142" y="62"/>
                    <a:pt x="142" y="62"/>
                    <a:pt x="142" y="62"/>
                  </a:cubicBezTo>
                  <a:cubicBezTo>
                    <a:pt x="133" y="60"/>
                    <a:pt x="125" y="57"/>
                    <a:pt x="11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Freeform 17">
              <a:extLst>
                <a:ext uri="{FF2B5EF4-FFF2-40B4-BE49-F238E27FC236}">
                  <a16:creationId xmlns:a16="http://schemas.microsoft.com/office/drawing/2014/main" id="{458C7189-5835-44C4-B869-0287479764F3}"/>
                </a:ext>
              </a:extLst>
            </p:cNvPr>
            <p:cNvSpPr>
              <a:spLocks/>
            </p:cNvSpPr>
            <p:nvPr/>
          </p:nvSpPr>
          <p:spPr bwMode="auto">
            <a:xfrm>
              <a:off x="5047276" y="2782416"/>
              <a:ext cx="770281" cy="675016"/>
            </a:xfrm>
            <a:custGeom>
              <a:avLst/>
              <a:gdLst>
                <a:gd name="T0" fmla="*/ 0 w 150"/>
                <a:gd name="T1" fmla="*/ 132 h 132"/>
                <a:gd name="T2" fmla="*/ 150 w 150"/>
                <a:gd name="T3" fmla="*/ 0 h 132"/>
                <a:gd name="T4" fmla="*/ 150 w 150"/>
                <a:gd name="T5" fmla="*/ 0 h 132"/>
                <a:gd name="T6" fmla="*/ 0 w 150"/>
                <a:gd name="T7" fmla="*/ 132 h 132"/>
              </a:gdLst>
              <a:ahLst/>
              <a:cxnLst>
                <a:cxn ang="0">
                  <a:pos x="T0" y="T1"/>
                </a:cxn>
                <a:cxn ang="0">
                  <a:pos x="T2" y="T3"/>
                </a:cxn>
                <a:cxn ang="0">
                  <a:pos x="T4" y="T5"/>
                </a:cxn>
                <a:cxn ang="0">
                  <a:pos x="T6" y="T7"/>
                </a:cxn>
              </a:cxnLst>
              <a:rect l="0" t="0" r="r" b="b"/>
              <a:pathLst>
                <a:path w="150" h="132">
                  <a:moveTo>
                    <a:pt x="0" y="132"/>
                  </a:moveTo>
                  <a:cubicBezTo>
                    <a:pt x="29" y="69"/>
                    <a:pt x="83" y="20"/>
                    <a:pt x="150" y="0"/>
                  </a:cubicBezTo>
                  <a:cubicBezTo>
                    <a:pt x="150" y="0"/>
                    <a:pt x="150" y="0"/>
                    <a:pt x="150" y="0"/>
                  </a:cubicBezTo>
                  <a:cubicBezTo>
                    <a:pt x="80" y="20"/>
                    <a:pt x="28" y="65"/>
                    <a:pt x="0" y="1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Freeform 18">
              <a:extLst>
                <a:ext uri="{FF2B5EF4-FFF2-40B4-BE49-F238E27FC236}">
                  <a16:creationId xmlns:a16="http://schemas.microsoft.com/office/drawing/2014/main" id="{A957ED0C-2614-4857-BAA8-E16830AAEE24}"/>
                </a:ext>
              </a:extLst>
            </p:cNvPr>
            <p:cNvSpPr>
              <a:spLocks/>
            </p:cNvSpPr>
            <p:nvPr/>
          </p:nvSpPr>
          <p:spPr bwMode="auto">
            <a:xfrm>
              <a:off x="6541565" y="2782416"/>
              <a:ext cx="846492" cy="900929"/>
            </a:xfrm>
            <a:custGeom>
              <a:avLst/>
              <a:gdLst>
                <a:gd name="T0" fmla="*/ 1 w 165"/>
                <a:gd name="T1" fmla="*/ 0 h 176"/>
                <a:gd name="T2" fmla="*/ 0 w 165"/>
                <a:gd name="T3" fmla="*/ 1 h 176"/>
                <a:gd name="T4" fmla="*/ 164 w 165"/>
                <a:gd name="T5" fmla="*/ 176 h 176"/>
                <a:gd name="T6" fmla="*/ 165 w 165"/>
                <a:gd name="T7" fmla="*/ 175 h 176"/>
                <a:gd name="T8" fmla="*/ 1 w 165"/>
                <a:gd name="T9" fmla="*/ 0 h 176"/>
              </a:gdLst>
              <a:ahLst/>
              <a:cxnLst>
                <a:cxn ang="0">
                  <a:pos x="T0" y="T1"/>
                </a:cxn>
                <a:cxn ang="0">
                  <a:pos x="T2" y="T3"/>
                </a:cxn>
                <a:cxn ang="0">
                  <a:pos x="T4" y="T5"/>
                </a:cxn>
                <a:cxn ang="0">
                  <a:pos x="T6" y="T7"/>
                </a:cxn>
                <a:cxn ang="0">
                  <a:pos x="T8" y="T9"/>
                </a:cxn>
              </a:cxnLst>
              <a:rect l="0" t="0" r="r" b="b"/>
              <a:pathLst>
                <a:path w="165" h="176">
                  <a:moveTo>
                    <a:pt x="1" y="0"/>
                  </a:moveTo>
                  <a:cubicBezTo>
                    <a:pt x="0" y="1"/>
                    <a:pt x="0" y="1"/>
                    <a:pt x="0" y="1"/>
                  </a:cubicBezTo>
                  <a:cubicBezTo>
                    <a:pt x="81" y="26"/>
                    <a:pt x="144" y="92"/>
                    <a:pt x="164" y="176"/>
                  </a:cubicBezTo>
                  <a:cubicBezTo>
                    <a:pt x="165" y="175"/>
                    <a:pt x="165" y="175"/>
                    <a:pt x="165" y="175"/>
                  </a:cubicBezTo>
                  <a:cubicBezTo>
                    <a:pt x="140" y="86"/>
                    <a:pt x="86" y="28"/>
                    <a:pt x="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Freeform 19">
              <a:extLst>
                <a:ext uri="{FF2B5EF4-FFF2-40B4-BE49-F238E27FC236}">
                  <a16:creationId xmlns:a16="http://schemas.microsoft.com/office/drawing/2014/main" id="{536A567F-31A1-4822-8E42-B7AE91F0BA45}"/>
                </a:ext>
              </a:extLst>
            </p:cNvPr>
            <p:cNvSpPr>
              <a:spLocks/>
            </p:cNvSpPr>
            <p:nvPr/>
          </p:nvSpPr>
          <p:spPr bwMode="auto">
            <a:xfrm>
              <a:off x="7374447" y="3677900"/>
              <a:ext cx="302125" cy="612414"/>
            </a:xfrm>
            <a:custGeom>
              <a:avLst/>
              <a:gdLst>
                <a:gd name="T0" fmla="*/ 24 w 59"/>
                <a:gd name="T1" fmla="*/ 34 h 119"/>
                <a:gd name="T2" fmla="*/ 5 w 59"/>
                <a:gd name="T3" fmla="*/ 9 h 119"/>
                <a:gd name="T4" fmla="*/ 3 w 59"/>
                <a:gd name="T5" fmla="*/ 0 h 119"/>
                <a:gd name="T6" fmla="*/ 2 w 59"/>
                <a:gd name="T7" fmla="*/ 1 h 119"/>
                <a:gd name="T8" fmla="*/ 9 w 59"/>
                <a:gd name="T9" fmla="*/ 57 h 119"/>
                <a:gd name="T10" fmla="*/ 0 w 59"/>
                <a:gd name="T11" fmla="*/ 119 h 119"/>
                <a:gd name="T12" fmla="*/ 55 w 59"/>
                <a:gd name="T13" fmla="*/ 60 h 119"/>
                <a:gd name="T14" fmla="*/ 59 w 59"/>
                <a:gd name="T15" fmla="*/ 55 h 119"/>
                <a:gd name="T16" fmla="*/ 24 w 59"/>
                <a:gd name="T17" fmla="*/ 3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9">
                  <a:moveTo>
                    <a:pt x="24" y="34"/>
                  </a:moveTo>
                  <a:cubicBezTo>
                    <a:pt x="16" y="28"/>
                    <a:pt x="8" y="18"/>
                    <a:pt x="5" y="9"/>
                  </a:cubicBezTo>
                  <a:cubicBezTo>
                    <a:pt x="5" y="6"/>
                    <a:pt x="4" y="3"/>
                    <a:pt x="3" y="0"/>
                  </a:cubicBezTo>
                  <a:cubicBezTo>
                    <a:pt x="2" y="1"/>
                    <a:pt x="2" y="1"/>
                    <a:pt x="2" y="1"/>
                  </a:cubicBezTo>
                  <a:cubicBezTo>
                    <a:pt x="6" y="19"/>
                    <a:pt x="9" y="37"/>
                    <a:pt x="9" y="57"/>
                  </a:cubicBezTo>
                  <a:cubicBezTo>
                    <a:pt x="9" y="78"/>
                    <a:pt x="6" y="99"/>
                    <a:pt x="0" y="119"/>
                  </a:cubicBezTo>
                  <a:cubicBezTo>
                    <a:pt x="11" y="92"/>
                    <a:pt x="25" y="71"/>
                    <a:pt x="55" y="60"/>
                  </a:cubicBezTo>
                  <a:cubicBezTo>
                    <a:pt x="56" y="60"/>
                    <a:pt x="57" y="58"/>
                    <a:pt x="59" y="55"/>
                  </a:cubicBezTo>
                  <a:cubicBezTo>
                    <a:pt x="47" y="48"/>
                    <a:pt x="34" y="42"/>
                    <a:pt x="24"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35C2401E-B73C-4CA8-84A3-A11957209DC4}"/>
              </a:ext>
            </a:extLst>
          </p:cNvPr>
          <p:cNvGrpSpPr/>
          <p:nvPr/>
        </p:nvGrpSpPr>
        <p:grpSpPr>
          <a:xfrm>
            <a:off x="712044" y="2527044"/>
            <a:ext cx="3152486" cy="1053775"/>
            <a:chOff x="712044" y="2527044"/>
            <a:chExt cx="3152486" cy="1053775"/>
          </a:xfrm>
        </p:grpSpPr>
        <p:grpSp>
          <p:nvGrpSpPr>
            <p:cNvPr id="26" name="组合 25">
              <a:extLst>
                <a:ext uri="{FF2B5EF4-FFF2-40B4-BE49-F238E27FC236}">
                  <a16:creationId xmlns:a16="http://schemas.microsoft.com/office/drawing/2014/main" id="{13F40D51-CE9D-4A7A-92D5-011B0F848B3B}"/>
                </a:ext>
              </a:extLst>
            </p:cNvPr>
            <p:cNvGrpSpPr/>
            <p:nvPr/>
          </p:nvGrpSpPr>
          <p:grpSpPr>
            <a:xfrm>
              <a:off x="712044" y="2527044"/>
              <a:ext cx="2370017" cy="1053775"/>
              <a:chOff x="1221767" y="2192338"/>
              <a:chExt cx="2370017" cy="1053775"/>
            </a:xfrm>
          </p:grpSpPr>
          <p:sp>
            <p:nvSpPr>
              <p:cNvPr id="28" name="矩形 27">
                <a:extLst>
                  <a:ext uri="{FF2B5EF4-FFF2-40B4-BE49-F238E27FC236}">
                    <a16:creationId xmlns:a16="http://schemas.microsoft.com/office/drawing/2014/main" id="{411C6B71-1992-43E0-A9BD-762D444C567D}"/>
                  </a:ext>
                </a:extLst>
              </p:cNvPr>
              <p:cNvSpPr/>
              <p:nvPr/>
            </p:nvSpPr>
            <p:spPr>
              <a:xfrm>
                <a:off x="2022124" y="2192338"/>
                <a:ext cx="1569660" cy="369332"/>
              </a:xfrm>
              <a:prstGeom prst="rect">
                <a:avLst/>
              </a:prstGeom>
            </p:spPr>
            <p:txBody>
              <a:bodyPr wrap="none">
                <a:spAutoFit/>
              </a:bodyPr>
              <a:lstStyle/>
              <a:p>
                <a:pPr algn="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29" name="矩形 28">
                <a:extLst>
                  <a:ext uri="{FF2B5EF4-FFF2-40B4-BE49-F238E27FC236}">
                    <a16:creationId xmlns:a16="http://schemas.microsoft.com/office/drawing/2014/main" id="{D7A0FEC0-BC76-4C41-9616-144AC62BBAB0}"/>
                  </a:ext>
                </a:extLst>
              </p:cNvPr>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27" name="文本框 42">
              <a:extLst>
                <a:ext uri="{FF2B5EF4-FFF2-40B4-BE49-F238E27FC236}">
                  <a16:creationId xmlns:a16="http://schemas.microsoft.com/office/drawing/2014/main" id="{9B48F58A-057F-42E8-9964-FF6F2DB4F274}"/>
                </a:ext>
              </a:extLst>
            </p:cNvPr>
            <p:cNvSpPr txBox="1"/>
            <p:nvPr/>
          </p:nvSpPr>
          <p:spPr>
            <a:xfrm>
              <a:off x="3138049" y="2625738"/>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5B109765-C755-42A2-A0E9-B349082E1FC5}"/>
              </a:ext>
            </a:extLst>
          </p:cNvPr>
          <p:cNvGrpSpPr/>
          <p:nvPr/>
        </p:nvGrpSpPr>
        <p:grpSpPr>
          <a:xfrm>
            <a:off x="8219501" y="2527044"/>
            <a:ext cx="3260455" cy="1053775"/>
            <a:chOff x="8219501" y="2527044"/>
            <a:chExt cx="3260455" cy="1053775"/>
          </a:xfrm>
        </p:grpSpPr>
        <p:grpSp>
          <p:nvGrpSpPr>
            <p:cNvPr id="31" name="组合 30">
              <a:extLst>
                <a:ext uri="{FF2B5EF4-FFF2-40B4-BE49-F238E27FC236}">
                  <a16:creationId xmlns:a16="http://schemas.microsoft.com/office/drawing/2014/main" id="{42D8CFFE-001E-4836-98FF-94C9DC498C09}"/>
                </a:ext>
              </a:extLst>
            </p:cNvPr>
            <p:cNvGrpSpPr/>
            <p:nvPr/>
          </p:nvGrpSpPr>
          <p:grpSpPr>
            <a:xfrm>
              <a:off x="9109939" y="2527044"/>
              <a:ext cx="2370017" cy="1053775"/>
              <a:chOff x="3106598" y="5073134"/>
              <a:chExt cx="2370017" cy="1053775"/>
            </a:xfrm>
          </p:grpSpPr>
          <p:sp>
            <p:nvSpPr>
              <p:cNvPr id="33" name="矩形 32">
                <a:extLst>
                  <a:ext uri="{FF2B5EF4-FFF2-40B4-BE49-F238E27FC236}">
                    <a16:creationId xmlns:a16="http://schemas.microsoft.com/office/drawing/2014/main" id="{8AF951CE-6B3E-46A7-AEB5-FE4202CC61DD}"/>
                  </a:ext>
                </a:extLst>
              </p:cNvPr>
              <p:cNvSpPr/>
              <p:nvPr/>
            </p:nvSpPr>
            <p:spPr>
              <a:xfrm>
                <a:off x="3106598" y="5073134"/>
                <a:ext cx="1569660"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4" name="矩形 33">
                <a:extLst>
                  <a:ext uri="{FF2B5EF4-FFF2-40B4-BE49-F238E27FC236}">
                    <a16:creationId xmlns:a16="http://schemas.microsoft.com/office/drawing/2014/main" id="{3841EA97-1BD4-4533-9852-093F75DF7D7E}"/>
                  </a:ext>
                </a:extLst>
              </p:cNvPr>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32" name="文本框 47">
              <a:extLst>
                <a:ext uri="{FF2B5EF4-FFF2-40B4-BE49-F238E27FC236}">
                  <a16:creationId xmlns:a16="http://schemas.microsoft.com/office/drawing/2014/main" id="{990EF383-6D00-49E2-BB28-679EC9B20677}"/>
                </a:ext>
              </a:extLst>
            </p:cNvPr>
            <p:cNvSpPr txBox="1"/>
            <p:nvPr/>
          </p:nvSpPr>
          <p:spPr>
            <a:xfrm>
              <a:off x="8219501" y="2624704"/>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D3F6CA57-1819-4183-8229-F320DD15DEEE}"/>
              </a:ext>
            </a:extLst>
          </p:cNvPr>
          <p:cNvGrpSpPr/>
          <p:nvPr/>
        </p:nvGrpSpPr>
        <p:grpSpPr>
          <a:xfrm>
            <a:off x="712044" y="4630238"/>
            <a:ext cx="3152486" cy="1053775"/>
            <a:chOff x="712044" y="4630238"/>
            <a:chExt cx="3152486" cy="1053775"/>
          </a:xfrm>
        </p:grpSpPr>
        <p:grpSp>
          <p:nvGrpSpPr>
            <p:cNvPr id="36" name="组合 35">
              <a:extLst>
                <a:ext uri="{FF2B5EF4-FFF2-40B4-BE49-F238E27FC236}">
                  <a16:creationId xmlns:a16="http://schemas.microsoft.com/office/drawing/2014/main" id="{57F90114-279A-4D42-928B-6CE284FA9667}"/>
                </a:ext>
              </a:extLst>
            </p:cNvPr>
            <p:cNvGrpSpPr/>
            <p:nvPr/>
          </p:nvGrpSpPr>
          <p:grpSpPr>
            <a:xfrm>
              <a:off x="712044" y="4630238"/>
              <a:ext cx="2370017" cy="1053775"/>
              <a:chOff x="1221767" y="2192338"/>
              <a:chExt cx="2370017" cy="1053775"/>
            </a:xfrm>
          </p:grpSpPr>
          <p:sp>
            <p:nvSpPr>
              <p:cNvPr id="38" name="矩形 37">
                <a:extLst>
                  <a:ext uri="{FF2B5EF4-FFF2-40B4-BE49-F238E27FC236}">
                    <a16:creationId xmlns:a16="http://schemas.microsoft.com/office/drawing/2014/main" id="{0B1FF5F3-94D2-4790-92F9-D1DB13F531C4}"/>
                  </a:ext>
                </a:extLst>
              </p:cNvPr>
              <p:cNvSpPr/>
              <p:nvPr/>
            </p:nvSpPr>
            <p:spPr>
              <a:xfrm>
                <a:off x="2022124" y="2192338"/>
                <a:ext cx="1569660" cy="369332"/>
              </a:xfrm>
              <a:prstGeom prst="rect">
                <a:avLst/>
              </a:prstGeom>
            </p:spPr>
            <p:txBody>
              <a:bodyPr wrap="none">
                <a:spAutoFit/>
              </a:bodyPr>
              <a:lstStyle/>
              <a:p>
                <a:pPr algn="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9" name="矩形 38">
                <a:extLst>
                  <a:ext uri="{FF2B5EF4-FFF2-40B4-BE49-F238E27FC236}">
                    <a16:creationId xmlns:a16="http://schemas.microsoft.com/office/drawing/2014/main" id="{A68A786F-5BF8-4DE0-8453-65C11C7D73CF}"/>
                  </a:ext>
                </a:extLst>
              </p:cNvPr>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37" name="文本框 52">
              <a:extLst>
                <a:ext uri="{FF2B5EF4-FFF2-40B4-BE49-F238E27FC236}">
                  <a16:creationId xmlns:a16="http://schemas.microsoft.com/office/drawing/2014/main" id="{0CBD775F-2958-4CD3-9A7B-DC5C68AEEBBC}"/>
                </a:ext>
              </a:extLst>
            </p:cNvPr>
            <p:cNvSpPr txBox="1"/>
            <p:nvPr/>
          </p:nvSpPr>
          <p:spPr>
            <a:xfrm>
              <a:off x="3138049"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组合 39">
            <a:extLst>
              <a:ext uri="{FF2B5EF4-FFF2-40B4-BE49-F238E27FC236}">
                <a16:creationId xmlns:a16="http://schemas.microsoft.com/office/drawing/2014/main" id="{32ED7A60-D545-4EF0-9870-6891D4D605CD}"/>
              </a:ext>
            </a:extLst>
          </p:cNvPr>
          <p:cNvGrpSpPr/>
          <p:nvPr/>
        </p:nvGrpSpPr>
        <p:grpSpPr>
          <a:xfrm>
            <a:off x="8219501" y="4630238"/>
            <a:ext cx="3260455" cy="1053775"/>
            <a:chOff x="8219501" y="4630238"/>
            <a:chExt cx="3260455" cy="1053775"/>
          </a:xfrm>
        </p:grpSpPr>
        <p:grpSp>
          <p:nvGrpSpPr>
            <p:cNvPr id="41" name="组合 40">
              <a:extLst>
                <a:ext uri="{FF2B5EF4-FFF2-40B4-BE49-F238E27FC236}">
                  <a16:creationId xmlns:a16="http://schemas.microsoft.com/office/drawing/2014/main" id="{9FCDB67B-7563-4A59-B7EB-D632CDBEAC88}"/>
                </a:ext>
              </a:extLst>
            </p:cNvPr>
            <p:cNvGrpSpPr/>
            <p:nvPr/>
          </p:nvGrpSpPr>
          <p:grpSpPr>
            <a:xfrm>
              <a:off x="9109939" y="4630238"/>
              <a:ext cx="2370017" cy="1053775"/>
              <a:chOff x="3106598" y="5073134"/>
              <a:chExt cx="2370017" cy="1053775"/>
            </a:xfrm>
          </p:grpSpPr>
          <p:sp>
            <p:nvSpPr>
              <p:cNvPr id="43" name="矩形 42">
                <a:extLst>
                  <a:ext uri="{FF2B5EF4-FFF2-40B4-BE49-F238E27FC236}">
                    <a16:creationId xmlns:a16="http://schemas.microsoft.com/office/drawing/2014/main" id="{6C5CD7ED-9A3C-4B13-BF37-5E9C48EF2296}"/>
                  </a:ext>
                </a:extLst>
              </p:cNvPr>
              <p:cNvSpPr/>
              <p:nvPr/>
            </p:nvSpPr>
            <p:spPr>
              <a:xfrm>
                <a:off x="3106598" y="5073134"/>
                <a:ext cx="1569660"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44" name="矩形 43">
                <a:extLst>
                  <a:ext uri="{FF2B5EF4-FFF2-40B4-BE49-F238E27FC236}">
                    <a16:creationId xmlns:a16="http://schemas.microsoft.com/office/drawing/2014/main" id="{7DBF3181-CB86-40DB-93AD-67B0CAEA8319}"/>
                  </a:ext>
                </a:extLst>
              </p:cNvPr>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Hunan magic rain Advertising CoLtd.professional professional team</a:t>
                </a:r>
              </a:p>
            </p:txBody>
          </p:sp>
        </p:grpSp>
        <p:sp>
          <p:nvSpPr>
            <p:cNvPr id="42" name="文本框 57">
              <a:extLst>
                <a:ext uri="{FF2B5EF4-FFF2-40B4-BE49-F238E27FC236}">
                  <a16:creationId xmlns:a16="http://schemas.microsoft.com/office/drawing/2014/main" id="{4155172C-C32E-4EF7-92D4-D7E2D9B115CF}"/>
                </a:ext>
              </a:extLst>
            </p:cNvPr>
            <p:cNvSpPr txBox="1"/>
            <p:nvPr/>
          </p:nvSpPr>
          <p:spPr>
            <a:xfrm>
              <a:off x="8219501"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513855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50" fill="hold"/>
                                        <p:tgtEl>
                                          <p:spTgt spid="10"/>
                                        </p:tgtEl>
                                        <p:attrNameLst>
                                          <p:attrName>r</p:attrName>
                                        </p:attrNameLst>
                                      </p:cBhvr>
                                    </p:animRo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250"/>
                                        <p:tgtEl>
                                          <p:spTgt spid="2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250"/>
                                        <p:tgtEl>
                                          <p:spTgt spid="30"/>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50"/>
                                        <p:tgtEl>
                                          <p:spTgt spid="35"/>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0A0107B7-B137-4EB2-986A-ABBEE1C1E079}"/>
              </a:ext>
            </a:extLst>
          </p:cNvPr>
          <p:cNvGrpSpPr/>
          <p:nvPr/>
        </p:nvGrpSpPr>
        <p:grpSpPr>
          <a:xfrm>
            <a:off x="1073745" y="2565882"/>
            <a:ext cx="3684362" cy="2674782"/>
            <a:chOff x="899592" y="987574"/>
            <a:chExt cx="2605102" cy="1891260"/>
          </a:xfrm>
        </p:grpSpPr>
        <p:grpSp>
          <p:nvGrpSpPr>
            <p:cNvPr id="11" name="组合 10">
              <a:extLst>
                <a:ext uri="{FF2B5EF4-FFF2-40B4-BE49-F238E27FC236}">
                  <a16:creationId xmlns:a16="http://schemas.microsoft.com/office/drawing/2014/main" id="{CF6E166B-4027-43D3-A206-8A2F9E621BFA}"/>
                </a:ext>
              </a:extLst>
            </p:cNvPr>
            <p:cNvGrpSpPr/>
            <p:nvPr/>
          </p:nvGrpSpPr>
          <p:grpSpPr>
            <a:xfrm>
              <a:off x="899592" y="987574"/>
              <a:ext cx="2191545" cy="1891260"/>
              <a:chOff x="899592" y="987574"/>
              <a:chExt cx="2191545" cy="1891260"/>
            </a:xfrm>
          </p:grpSpPr>
          <p:cxnSp>
            <p:nvCxnSpPr>
              <p:cNvPr id="18" name="直接连接符 17">
                <a:extLst>
                  <a:ext uri="{FF2B5EF4-FFF2-40B4-BE49-F238E27FC236}">
                    <a16:creationId xmlns:a16="http://schemas.microsoft.com/office/drawing/2014/main" id="{003C673E-A634-41C6-B3E1-C220BD6F2F64}"/>
                  </a:ext>
                </a:extLst>
              </p:cNvPr>
              <p:cNvCxnSpPr/>
              <p:nvPr/>
            </p:nvCxnSpPr>
            <p:spPr>
              <a:xfrm>
                <a:off x="899592" y="987574"/>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0EA68A2-DD77-4181-9C9F-9096847F5A89}"/>
                  </a:ext>
                </a:extLst>
              </p:cNvPr>
              <p:cNvCxnSpPr/>
              <p:nvPr/>
            </p:nvCxnSpPr>
            <p:spPr>
              <a:xfrm>
                <a:off x="899592" y="987574"/>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Rectangle 4">
                <a:extLst>
                  <a:ext uri="{FF2B5EF4-FFF2-40B4-BE49-F238E27FC236}">
                    <a16:creationId xmlns:a16="http://schemas.microsoft.com/office/drawing/2014/main" id="{7EBDBEFE-8F29-4A62-BE70-6CDA23C37178}"/>
                  </a:ext>
                </a:extLst>
              </p:cNvPr>
              <p:cNvSpPr/>
              <p:nvPr/>
            </p:nvSpPr>
            <p:spPr>
              <a:xfrm>
                <a:off x="1071465" y="1131590"/>
                <a:ext cx="2019672" cy="1747244"/>
              </a:xfrm>
              <a:prstGeom prst="rect">
                <a:avLst/>
              </a:prstGeom>
              <a:solidFill>
                <a:srgbClr val="52525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pic>
            <p:nvPicPr>
              <p:cNvPr id="21" name="Picture 2" descr="E:\PPT\0。图片\PNG\2、win7风格\灰色超全扁平化图标\826.png">
                <a:extLst>
                  <a:ext uri="{FF2B5EF4-FFF2-40B4-BE49-F238E27FC236}">
                    <a16:creationId xmlns:a16="http://schemas.microsoft.com/office/drawing/2014/main" id="{DEDD98D0-A6E2-4A3B-A4A4-9EE96F9A8D0D}"/>
                  </a:ext>
                </a:extLst>
              </p:cNvPr>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组合 11">
              <a:extLst>
                <a:ext uri="{FF2B5EF4-FFF2-40B4-BE49-F238E27FC236}">
                  <a16:creationId xmlns:a16="http://schemas.microsoft.com/office/drawing/2014/main" id="{88524E02-09BB-472C-93EC-DF8AEF0D8475}"/>
                </a:ext>
              </a:extLst>
            </p:cNvPr>
            <p:cNvGrpSpPr/>
            <p:nvPr/>
          </p:nvGrpSpPr>
          <p:grpSpPr>
            <a:xfrm>
              <a:off x="1619672" y="1563638"/>
              <a:ext cx="1885022" cy="1036991"/>
              <a:chOff x="5063242" y="2434991"/>
              <a:chExt cx="1885022" cy="1036991"/>
            </a:xfrm>
          </p:grpSpPr>
          <p:sp>
            <p:nvSpPr>
              <p:cNvPr id="13" name="TextBox 33">
                <a:extLst>
                  <a:ext uri="{FF2B5EF4-FFF2-40B4-BE49-F238E27FC236}">
                    <a16:creationId xmlns:a16="http://schemas.microsoft.com/office/drawing/2014/main" id="{D3D5476F-A9DF-4BB0-B8D8-01059AE9C7B8}"/>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14" name="TextBox 34">
                <a:extLst>
                  <a:ext uri="{FF2B5EF4-FFF2-40B4-BE49-F238E27FC236}">
                    <a16:creationId xmlns:a16="http://schemas.microsoft.com/office/drawing/2014/main" id="{F477A3BC-3587-4AC1-A306-40175EFC2609}"/>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15" name="TextBox 35">
                <a:extLst>
                  <a:ext uri="{FF2B5EF4-FFF2-40B4-BE49-F238E27FC236}">
                    <a16:creationId xmlns:a16="http://schemas.microsoft.com/office/drawing/2014/main" id="{F5EA2387-1A2B-4275-9A27-52C64FDDCC48}"/>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16" name="TextBox 36">
                <a:extLst>
                  <a:ext uri="{FF2B5EF4-FFF2-40B4-BE49-F238E27FC236}">
                    <a16:creationId xmlns:a16="http://schemas.microsoft.com/office/drawing/2014/main" id="{61DFB7CE-C557-4A38-8BE5-4324BB4C8B3F}"/>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17" name="TextBox 37">
                <a:extLst>
                  <a:ext uri="{FF2B5EF4-FFF2-40B4-BE49-F238E27FC236}">
                    <a16:creationId xmlns:a16="http://schemas.microsoft.com/office/drawing/2014/main" id="{5B4502B0-8E03-4B15-A76D-52947939E4E6}"/>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grpSp>
      <p:grpSp>
        <p:nvGrpSpPr>
          <p:cNvPr id="22" name="组合 21">
            <a:extLst>
              <a:ext uri="{FF2B5EF4-FFF2-40B4-BE49-F238E27FC236}">
                <a16:creationId xmlns:a16="http://schemas.microsoft.com/office/drawing/2014/main" id="{976BAFB6-397A-4EC5-B886-2585B51CE505}"/>
              </a:ext>
            </a:extLst>
          </p:cNvPr>
          <p:cNvGrpSpPr/>
          <p:nvPr/>
        </p:nvGrpSpPr>
        <p:grpSpPr>
          <a:xfrm>
            <a:off x="4383003" y="2565882"/>
            <a:ext cx="3666238" cy="2674782"/>
            <a:chOff x="3347864" y="1832618"/>
            <a:chExt cx="2592288" cy="1891260"/>
          </a:xfrm>
        </p:grpSpPr>
        <p:cxnSp>
          <p:nvCxnSpPr>
            <p:cNvPr id="23" name="直接连接符 22">
              <a:extLst>
                <a:ext uri="{FF2B5EF4-FFF2-40B4-BE49-F238E27FC236}">
                  <a16:creationId xmlns:a16="http://schemas.microsoft.com/office/drawing/2014/main" id="{01CCBCE5-9674-4A97-8FDF-1E8FA9A22439}"/>
                </a:ext>
              </a:extLst>
            </p:cNvPr>
            <p:cNvCxnSpPr/>
            <p:nvPr/>
          </p:nvCxnSpPr>
          <p:spPr>
            <a:xfrm>
              <a:off x="3347864" y="1832618"/>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D206A43-05D9-4C2C-A50F-7ACAB3D93E0A}"/>
                </a:ext>
              </a:extLst>
            </p:cNvPr>
            <p:cNvCxnSpPr/>
            <p:nvPr/>
          </p:nvCxnSpPr>
          <p:spPr>
            <a:xfrm>
              <a:off x="3347864" y="1832618"/>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Rectangle 4">
              <a:extLst>
                <a:ext uri="{FF2B5EF4-FFF2-40B4-BE49-F238E27FC236}">
                  <a16:creationId xmlns:a16="http://schemas.microsoft.com/office/drawing/2014/main" id="{77921F0E-8D42-433C-9274-3F2ABB8285DF}"/>
                </a:ext>
              </a:extLst>
            </p:cNvPr>
            <p:cNvSpPr/>
            <p:nvPr/>
          </p:nvSpPr>
          <p:spPr>
            <a:xfrm>
              <a:off x="3519737" y="1976634"/>
              <a:ext cx="2019672" cy="1747244"/>
            </a:xfrm>
            <a:prstGeom prst="rect">
              <a:avLst/>
            </a:prstGeom>
            <a:solidFill>
              <a:srgbClr val="52525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91B2C34E-1546-44AB-B9E6-5288E6BDD746}"/>
                </a:ext>
              </a:extLst>
            </p:cNvPr>
            <p:cNvGrpSpPr/>
            <p:nvPr/>
          </p:nvGrpSpPr>
          <p:grpSpPr>
            <a:xfrm>
              <a:off x="4055130" y="2480690"/>
              <a:ext cx="1885022" cy="1036991"/>
              <a:chOff x="5063242" y="2434991"/>
              <a:chExt cx="1885022" cy="1036991"/>
            </a:xfrm>
          </p:grpSpPr>
          <p:sp>
            <p:nvSpPr>
              <p:cNvPr id="28" name="TextBox 48">
                <a:extLst>
                  <a:ext uri="{FF2B5EF4-FFF2-40B4-BE49-F238E27FC236}">
                    <a16:creationId xmlns:a16="http://schemas.microsoft.com/office/drawing/2014/main" id="{E435EFF1-0D27-4A79-B15F-CFAE688466A3}"/>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9" name="TextBox 49">
                <a:extLst>
                  <a:ext uri="{FF2B5EF4-FFF2-40B4-BE49-F238E27FC236}">
                    <a16:creationId xmlns:a16="http://schemas.microsoft.com/office/drawing/2014/main" id="{59128462-FA94-4FEA-88FE-59802E861BF4}"/>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0" name="TextBox 50">
                <a:extLst>
                  <a:ext uri="{FF2B5EF4-FFF2-40B4-BE49-F238E27FC236}">
                    <a16:creationId xmlns:a16="http://schemas.microsoft.com/office/drawing/2014/main" id="{27B597EF-AE15-4827-A9ED-8442F98A171F}"/>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1" name="TextBox 51">
                <a:extLst>
                  <a:ext uri="{FF2B5EF4-FFF2-40B4-BE49-F238E27FC236}">
                    <a16:creationId xmlns:a16="http://schemas.microsoft.com/office/drawing/2014/main" id="{C370FD78-2C21-440E-9B29-F53B786983C4}"/>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2" name="TextBox 52">
                <a:extLst>
                  <a:ext uri="{FF2B5EF4-FFF2-40B4-BE49-F238E27FC236}">
                    <a16:creationId xmlns:a16="http://schemas.microsoft.com/office/drawing/2014/main" id="{5558083D-062D-4E24-9DCD-E81EAECD2F9C}"/>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27" name="Picture 3" descr="E:\PPT\0。图片\PNG\2、win7风格\灰色超全扁平化图标\824.png">
              <a:extLst>
                <a:ext uri="{FF2B5EF4-FFF2-40B4-BE49-F238E27FC236}">
                  <a16:creationId xmlns:a16="http://schemas.microsoft.com/office/drawing/2014/main" id="{99D8DD2D-2F27-4D0F-82FF-CC05A0598F6E}"/>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a:extLst>
              <a:ext uri="{FF2B5EF4-FFF2-40B4-BE49-F238E27FC236}">
                <a16:creationId xmlns:a16="http://schemas.microsoft.com/office/drawing/2014/main" id="{866D3606-5EC7-4964-B15F-FF4E8A2DF9DD}"/>
              </a:ext>
            </a:extLst>
          </p:cNvPr>
          <p:cNvGrpSpPr/>
          <p:nvPr/>
        </p:nvGrpSpPr>
        <p:grpSpPr>
          <a:xfrm>
            <a:off x="7687562" y="2565882"/>
            <a:ext cx="3666238" cy="2674782"/>
            <a:chOff x="5940152" y="2768722"/>
            <a:chExt cx="2592288" cy="1891260"/>
          </a:xfrm>
        </p:grpSpPr>
        <p:cxnSp>
          <p:nvCxnSpPr>
            <p:cNvPr id="34" name="直接连接符 33">
              <a:extLst>
                <a:ext uri="{FF2B5EF4-FFF2-40B4-BE49-F238E27FC236}">
                  <a16:creationId xmlns:a16="http://schemas.microsoft.com/office/drawing/2014/main" id="{A864398F-3E6A-4D42-95F8-EC2AFBBD0BC1}"/>
                </a:ext>
              </a:extLst>
            </p:cNvPr>
            <p:cNvCxnSpPr/>
            <p:nvPr/>
          </p:nvCxnSpPr>
          <p:spPr>
            <a:xfrm>
              <a:off x="5940152" y="2768722"/>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21DA4125-24F4-40BD-B72F-22106F166736}"/>
                </a:ext>
              </a:extLst>
            </p:cNvPr>
            <p:cNvCxnSpPr/>
            <p:nvPr/>
          </p:nvCxnSpPr>
          <p:spPr>
            <a:xfrm>
              <a:off x="5940152" y="2768722"/>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Rectangle 4">
              <a:extLst>
                <a:ext uri="{FF2B5EF4-FFF2-40B4-BE49-F238E27FC236}">
                  <a16:creationId xmlns:a16="http://schemas.microsoft.com/office/drawing/2014/main" id="{A5B87986-859B-4A4F-8A07-A745D94EA1D8}"/>
                </a:ext>
              </a:extLst>
            </p:cNvPr>
            <p:cNvSpPr/>
            <p:nvPr/>
          </p:nvSpPr>
          <p:spPr>
            <a:xfrm>
              <a:off x="6112025" y="2912738"/>
              <a:ext cx="2019672" cy="1747244"/>
            </a:xfrm>
            <a:prstGeom prst="rect">
              <a:avLst/>
            </a:prstGeom>
            <a:solidFill>
              <a:srgbClr val="52525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37" name="组合 36">
              <a:extLst>
                <a:ext uri="{FF2B5EF4-FFF2-40B4-BE49-F238E27FC236}">
                  <a16:creationId xmlns:a16="http://schemas.microsoft.com/office/drawing/2014/main" id="{01A749D7-BA97-49F4-AF45-F1C8D6BE0B78}"/>
                </a:ext>
              </a:extLst>
            </p:cNvPr>
            <p:cNvGrpSpPr/>
            <p:nvPr/>
          </p:nvGrpSpPr>
          <p:grpSpPr>
            <a:xfrm>
              <a:off x="6647418" y="3416794"/>
              <a:ext cx="1885022" cy="1036991"/>
              <a:chOff x="5063242" y="2434991"/>
              <a:chExt cx="1885022" cy="1036991"/>
            </a:xfrm>
          </p:grpSpPr>
          <p:sp>
            <p:nvSpPr>
              <p:cNvPr id="39" name="TextBox 59">
                <a:extLst>
                  <a:ext uri="{FF2B5EF4-FFF2-40B4-BE49-F238E27FC236}">
                    <a16:creationId xmlns:a16="http://schemas.microsoft.com/office/drawing/2014/main" id="{F1F74E7B-2DCE-41CC-B6A2-B784DD5B0179}"/>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0" name="TextBox 60">
                <a:extLst>
                  <a:ext uri="{FF2B5EF4-FFF2-40B4-BE49-F238E27FC236}">
                    <a16:creationId xmlns:a16="http://schemas.microsoft.com/office/drawing/2014/main" id="{9F771BCA-AA48-4303-AC05-F0912BCB729F}"/>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1" name="TextBox 61">
                <a:extLst>
                  <a:ext uri="{FF2B5EF4-FFF2-40B4-BE49-F238E27FC236}">
                    <a16:creationId xmlns:a16="http://schemas.microsoft.com/office/drawing/2014/main" id="{A342F724-8DE7-4927-A0FB-4E7A9AF0A893}"/>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2" name="TextBox 62">
                <a:extLst>
                  <a:ext uri="{FF2B5EF4-FFF2-40B4-BE49-F238E27FC236}">
                    <a16:creationId xmlns:a16="http://schemas.microsoft.com/office/drawing/2014/main" id="{C071F01A-D064-4EF8-A36E-83FB361CC410}"/>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3" name="TextBox 63">
                <a:extLst>
                  <a:ext uri="{FF2B5EF4-FFF2-40B4-BE49-F238E27FC236}">
                    <a16:creationId xmlns:a16="http://schemas.microsoft.com/office/drawing/2014/main" id="{7EB67481-DD7B-4DBD-AB9C-21F50DAF5B39}"/>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38" name="Picture 4" descr="E:\PPT\0。图片\PNG\2、win7风格\灰色超全扁平化图标\970.png">
              <a:extLst>
                <a:ext uri="{FF2B5EF4-FFF2-40B4-BE49-F238E27FC236}">
                  <a16:creationId xmlns:a16="http://schemas.microsoft.com/office/drawing/2014/main" id="{CE06E81A-6365-41CB-B6EC-309374AD4D77}"/>
                </a:ext>
              </a:extLst>
            </p:cNvPr>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39271253"/>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2"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ppt_x"/>
                                          </p:val>
                                        </p:tav>
                                        <p:tav tm="100000">
                                          <p:val>
                                            <p:strVal val="#ppt_x"/>
                                          </p:val>
                                        </p:tav>
                                      </p:tavLst>
                                    </p:anim>
                                    <p:anim calcmode="lin" valueType="num">
                                      <p:cBhvr additive="base">
                                        <p:cTn id="17" dur="750" fill="hold"/>
                                        <p:tgtEl>
                                          <p:spTgt spid="22"/>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750" fill="hold"/>
                                        <p:tgtEl>
                                          <p:spTgt spid="33"/>
                                        </p:tgtEl>
                                        <p:attrNameLst>
                                          <p:attrName>ppt_x</p:attrName>
                                        </p:attrNameLst>
                                      </p:cBhvr>
                                      <p:tavLst>
                                        <p:tav tm="0">
                                          <p:val>
                                            <p:strVal val="#ppt_x"/>
                                          </p:val>
                                        </p:tav>
                                        <p:tav tm="100000">
                                          <p:val>
                                            <p:strVal val="#ppt_x"/>
                                          </p:val>
                                        </p:tav>
                                      </p:tavLst>
                                    </p:anim>
                                    <p:anim calcmode="lin" valueType="num">
                                      <p:cBhvr additive="base">
                                        <p:cTn id="22" dur="75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47A28052-D158-4257-8B14-A73528903724}"/>
              </a:ext>
            </a:extLst>
          </p:cNvPr>
          <p:cNvGrpSpPr/>
          <p:nvPr/>
        </p:nvGrpSpPr>
        <p:grpSpPr>
          <a:xfrm>
            <a:off x="1961610" y="1992553"/>
            <a:ext cx="8230604" cy="4161940"/>
            <a:chOff x="1423027" y="1656435"/>
            <a:chExt cx="9750637" cy="4930563"/>
          </a:xfrm>
        </p:grpSpPr>
        <p:sp>
          <p:nvSpPr>
            <p:cNvPr id="11" name="矩形 21">
              <a:extLst>
                <a:ext uri="{FF2B5EF4-FFF2-40B4-BE49-F238E27FC236}">
                  <a16:creationId xmlns:a16="http://schemas.microsoft.com/office/drawing/2014/main" id="{0D57AD9B-A006-4BD4-8C79-56801E0AF67A}"/>
                </a:ext>
              </a:extLst>
            </p:cNvPr>
            <p:cNvSpPr/>
            <p:nvPr/>
          </p:nvSpPr>
          <p:spPr>
            <a:xfrm>
              <a:off x="3762939" y="1852246"/>
              <a:ext cx="7410725" cy="1250819"/>
            </a:xfrm>
            <a:custGeom>
              <a:avLst/>
              <a:gdLst/>
              <a:ahLst/>
              <a:cxnLst/>
              <a:rect l="l" t="t" r="r" b="b"/>
              <a:pathLst>
                <a:path w="7085181" h="1244248">
                  <a:moveTo>
                    <a:pt x="333395" y="0"/>
                  </a:moveTo>
                  <a:lnTo>
                    <a:pt x="7085181" y="0"/>
                  </a:lnTo>
                  <a:lnTo>
                    <a:pt x="6751786" y="1244248"/>
                  </a:lnTo>
                  <a:lnTo>
                    <a:pt x="0" y="1244248"/>
                  </a:lnTo>
                  <a:close/>
                </a:path>
              </a:pathLst>
            </a:custGeom>
            <a:noFill/>
            <a:ln w="25400" cap="flat" cmpd="sng" algn="ctr">
              <a:solidFill>
                <a:srgbClr val="525252"/>
              </a:solid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2" name="矩形 3">
              <a:extLst>
                <a:ext uri="{FF2B5EF4-FFF2-40B4-BE49-F238E27FC236}">
                  <a16:creationId xmlns:a16="http://schemas.microsoft.com/office/drawing/2014/main" id="{777E193D-28CB-41E0-A809-F28E5D3DAFA4}"/>
                </a:ext>
              </a:extLst>
            </p:cNvPr>
            <p:cNvSpPr/>
            <p:nvPr/>
          </p:nvSpPr>
          <p:spPr>
            <a:xfrm>
              <a:off x="1423027" y="1656435"/>
              <a:ext cx="2782369" cy="1664918"/>
            </a:xfrm>
            <a:custGeom>
              <a:avLst/>
              <a:gdLst/>
              <a:ahLst/>
              <a:cxnLst/>
              <a:rect l="l" t="t" r="r" b="b"/>
              <a:pathLst>
                <a:path w="2660146" h="1656184">
                  <a:moveTo>
                    <a:pt x="443774" y="0"/>
                  </a:moveTo>
                  <a:lnTo>
                    <a:pt x="2660146" y="0"/>
                  </a:lnTo>
                  <a:lnTo>
                    <a:pt x="2216373" y="1656184"/>
                  </a:lnTo>
                  <a:lnTo>
                    <a:pt x="0" y="1656184"/>
                  </a:lnTo>
                  <a:close/>
                </a:path>
              </a:pathLst>
            </a:custGeom>
            <a:solidFill>
              <a:srgbClr val="525252"/>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3" name="矩形 21">
              <a:extLst>
                <a:ext uri="{FF2B5EF4-FFF2-40B4-BE49-F238E27FC236}">
                  <a16:creationId xmlns:a16="http://schemas.microsoft.com/office/drawing/2014/main" id="{5F3A3C7F-7AF9-4FA4-90B0-9B3AB07D7BDE}"/>
                </a:ext>
              </a:extLst>
            </p:cNvPr>
            <p:cNvSpPr/>
            <p:nvPr/>
          </p:nvSpPr>
          <p:spPr>
            <a:xfrm>
              <a:off x="1423027" y="3497719"/>
              <a:ext cx="7410725" cy="1250809"/>
            </a:xfrm>
            <a:custGeom>
              <a:avLst/>
              <a:gdLst/>
              <a:ahLst/>
              <a:cxnLst/>
              <a:rect l="l" t="t" r="r" b="b"/>
              <a:pathLst>
                <a:path w="7085181" h="1244248">
                  <a:moveTo>
                    <a:pt x="333395" y="0"/>
                  </a:moveTo>
                  <a:lnTo>
                    <a:pt x="7085181" y="0"/>
                  </a:lnTo>
                  <a:lnTo>
                    <a:pt x="6751786" y="1244248"/>
                  </a:lnTo>
                  <a:lnTo>
                    <a:pt x="0" y="1244248"/>
                  </a:lnTo>
                  <a:close/>
                </a:path>
              </a:pathLst>
            </a:custGeom>
            <a:noFill/>
            <a:ln w="25400" cap="flat" cmpd="sng" algn="ctr">
              <a:solidFill>
                <a:srgbClr val="525252"/>
              </a:solid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4" name="矩形 3">
              <a:extLst>
                <a:ext uri="{FF2B5EF4-FFF2-40B4-BE49-F238E27FC236}">
                  <a16:creationId xmlns:a16="http://schemas.microsoft.com/office/drawing/2014/main" id="{2885426B-C863-44D2-834E-CB4EDDC7EC03}"/>
                </a:ext>
              </a:extLst>
            </p:cNvPr>
            <p:cNvSpPr/>
            <p:nvPr/>
          </p:nvSpPr>
          <p:spPr>
            <a:xfrm>
              <a:off x="8329728" y="3200317"/>
              <a:ext cx="2782369" cy="1719695"/>
            </a:xfrm>
            <a:custGeom>
              <a:avLst/>
              <a:gdLst/>
              <a:ahLst/>
              <a:cxnLst/>
              <a:rect l="l" t="t" r="r" b="b"/>
              <a:pathLst>
                <a:path w="2660146" h="1656184">
                  <a:moveTo>
                    <a:pt x="443774" y="0"/>
                  </a:moveTo>
                  <a:lnTo>
                    <a:pt x="2660146" y="0"/>
                  </a:lnTo>
                  <a:lnTo>
                    <a:pt x="2216373" y="1656184"/>
                  </a:lnTo>
                  <a:lnTo>
                    <a:pt x="0" y="1656184"/>
                  </a:lnTo>
                  <a:close/>
                </a:path>
              </a:pathLst>
            </a:custGeom>
            <a:solidFill>
              <a:srgbClr val="525252"/>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5" name="矩形 21">
              <a:extLst>
                <a:ext uri="{FF2B5EF4-FFF2-40B4-BE49-F238E27FC236}">
                  <a16:creationId xmlns:a16="http://schemas.microsoft.com/office/drawing/2014/main" id="{E52BEA9F-3AFE-4620-BA37-66ECCF1419C7}"/>
                </a:ext>
              </a:extLst>
            </p:cNvPr>
            <p:cNvSpPr/>
            <p:nvPr/>
          </p:nvSpPr>
          <p:spPr>
            <a:xfrm>
              <a:off x="3762939" y="5117892"/>
              <a:ext cx="7410725" cy="1250809"/>
            </a:xfrm>
            <a:custGeom>
              <a:avLst/>
              <a:gdLst/>
              <a:ahLst/>
              <a:cxnLst/>
              <a:rect l="l" t="t" r="r" b="b"/>
              <a:pathLst>
                <a:path w="7085181" h="1244248">
                  <a:moveTo>
                    <a:pt x="333395" y="0"/>
                  </a:moveTo>
                  <a:lnTo>
                    <a:pt x="7085181" y="0"/>
                  </a:lnTo>
                  <a:lnTo>
                    <a:pt x="6751786" y="1244248"/>
                  </a:lnTo>
                  <a:lnTo>
                    <a:pt x="0" y="1244248"/>
                  </a:lnTo>
                  <a:close/>
                </a:path>
              </a:pathLst>
            </a:custGeom>
            <a:noFill/>
            <a:ln w="25400" cap="flat" cmpd="sng" algn="ctr">
              <a:solidFill>
                <a:srgbClr val="525252"/>
              </a:solid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6" name="矩形 3">
              <a:extLst>
                <a:ext uri="{FF2B5EF4-FFF2-40B4-BE49-F238E27FC236}">
                  <a16:creationId xmlns:a16="http://schemas.microsoft.com/office/drawing/2014/main" id="{5669F703-5E43-4122-92B3-85D87337E950}"/>
                </a:ext>
              </a:extLst>
            </p:cNvPr>
            <p:cNvSpPr/>
            <p:nvPr/>
          </p:nvSpPr>
          <p:spPr>
            <a:xfrm>
              <a:off x="1423027" y="4922082"/>
              <a:ext cx="2782369" cy="1664916"/>
            </a:xfrm>
            <a:custGeom>
              <a:avLst/>
              <a:gdLst/>
              <a:ahLst/>
              <a:cxnLst/>
              <a:rect l="l" t="t" r="r" b="b"/>
              <a:pathLst>
                <a:path w="2660146" h="1656184">
                  <a:moveTo>
                    <a:pt x="443774" y="0"/>
                  </a:moveTo>
                  <a:lnTo>
                    <a:pt x="2660146" y="0"/>
                  </a:lnTo>
                  <a:lnTo>
                    <a:pt x="2216373" y="1656184"/>
                  </a:lnTo>
                  <a:lnTo>
                    <a:pt x="0" y="1656184"/>
                  </a:lnTo>
                  <a:close/>
                </a:path>
              </a:pathLst>
            </a:custGeom>
            <a:solidFill>
              <a:srgbClr val="525252"/>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7" name="TextBox 11">
              <a:extLst>
                <a:ext uri="{FF2B5EF4-FFF2-40B4-BE49-F238E27FC236}">
                  <a16:creationId xmlns:a16="http://schemas.microsoft.com/office/drawing/2014/main" id="{6AD09760-B96F-4EE8-A9B7-0B6FFD8509F8}"/>
                </a:ext>
              </a:extLst>
            </p:cNvPr>
            <p:cNvSpPr txBox="1"/>
            <p:nvPr/>
          </p:nvSpPr>
          <p:spPr>
            <a:xfrm>
              <a:off x="2169889" y="2057215"/>
              <a:ext cx="1365574" cy="729197"/>
            </a:xfrm>
            <a:prstGeom prst="rect">
              <a:avLst/>
            </a:prstGeom>
            <a:noFill/>
          </p:spPr>
          <p:txBody>
            <a:bodyPr wrap="square" lIns="121890" tIns="60945" rIns="121890" bIns="60945" rtlCol="0">
              <a:spAutoFit/>
            </a:bodyPr>
            <a:lstStyle/>
            <a:p>
              <a:pPr fontAlgn="auto">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添加文字内容</a:t>
              </a:r>
            </a:p>
          </p:txBody>
        </p:sp>
        <p:sp>
          <p:nvSpPr>
            <p:cNvPr id="18" name="TextBox 12">
              <a:extLst>
                <a:ext uri="{FF2B5EF4-FFF2-40B4-BE49-F238E27FC236}">
                  <a16:creationId xmlns:a16="http://schemas.microsoft.com/office/drawing/2014/main" id="{FD84C839-8ADE-4946-A6D1-97534A32DD37}"/>
                </a:ext>
              </a:extLst>
            </p:cNvPr>
            <p:cNvSpPr txBox="1"/>
            <p:nvPr/>
          </p:nvSpPr>
          <p:spPr>
            <a:xfrm>
              <a:off x="9076590" y="3700579"/>
              <a:ext cx="1365574" cy="729197"/>
            </a:xfrm>
            <a:prstGeom prst="rect">
              <a:avLst/>
            </a:prstGeom>
            <a:noFill/>
          </p:spPr>
          <p:txBody>
            <a:bodyPr wrap="square" lIns="121890" tIns="60945" rIns="121890" bIns="60945" rtlCol="0">
              <a:spAutoFit/>
            </a:bodyPr>
            <a:lstStyle/>
            <a:p>
              <a:pPr fontAlgn="auto">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添加文字内容</a:t>
              </a:r>
            </a:p>
          </p:txBody>
        </p:sp>
        <p:sp>
          <p:nvSpPr>
            <p:cNvPr id="19" name="TextBox 13">
              <a:extLst>
                <a:ext uri="{FF2B5EF4-FFF2-40B4-BE49-F238E27FC236}">
                  <a16:creationId xmlns:a16="http://schemas.microsoft.com/office/drawing/2014/main" id="{6124EEF9-352D-487F-BC03-CA3969CA8828}"/>
                </a:ext>
              </a:extLst>
            </p:cNvPr>
            <p:cNvSpPr txBox="1"/>
            <p:nvPr/>
          </p:nvSpPr>
          <p:spPr>
            <a:xfrm>
              <a:off x="2169889" y="5320747"/>
              <a:ext cx="1365574" cy="875043"/>
            </a:xfrm>
            <a:prstGeom prst="rect">
              <a:avLst/>
            </a:prstGeom>
            <a:noFill/>
          </p:spPr>
          <p:txBody>
            <a:bodyPr wrap="square" lIns="121890" tIns="60945" rIns="121890" bIns="60945" rtlCol="0">
              <a:spAutoFit/>
            </a:bodyPr>
            <a:lstStyle/>
            <a:p>
              <a:pPr defTabSz="1218895" fontAlgn="auto">
                <a:spcBef>
                  <a:spcPts val="0"/>
                </a:spcBef>
                <a:spcAft>
                  <a:spcPts val="0"/>
                </a:spcAft>
                <a:defRPr/>
              </a:pPr>
              <a:r>
                <a:rPr lang="zh-CN" altLang="en-US" sz="2000" kern="0" dirty="0">
                  <a:solidFill>
                    <a:sysClr val="window" lastClr="FFFFFF"/>
                  </a:solidFill>
                  <a:latin typeface="微软雅黑" pitchFamily="34" charset="-122"/>
                  <a:ea typeface="微软雅黑" pitchFamily="34" charset="-122"/>
                </a:rPr>
                <a:t>添加文字内容</a:t>
              </a:r>
            </a:p>
          </p:txBody>
        </p:sp>
        <p:sp>
          <p:nvSpPr>
            <p:cNvPr id="20" name="TextBox 14">
              <a:extLst>
                <a:ext uri="{FF2B5EF4-FFF2-40B4-BE49-F238E27FC236}">
                  <a16:creationId xmlns:a16="http://schemas.microsoft.com/office/drawing/2014/main" id="{6F2362CA-31E0-44E4-8482-3A2AC90D217A}"/>
                </a:ext>
              </a:extLst>
            </p:cNvPr>
            <p:cNvSpPr txBox="1"/>
            <p:nvPr/>
          </p:nvSpPr>
          <p:spPr>
            <a:xfrm>
              <a:off x="4886032" y="2116657"/>
              <a:ext cx="5280220" cy="890603"/>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详写内容</a:t>
              </a:r>
              <a:r>
                <a:rPr lang="en-US" altLang="zh-CN" sz="12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2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b="0" kern="0" dirty="0">
                <a:solidFill>
                  <a:schemeClr val="bg1">
                    <a:lumMod val="50000"/>
                  </a:schemeClr>
                </a:solidFill>
                <a:latin typeface="微软雅黑" pitchFamily="34" charset="-122"/>
                <a:ea typeface="微软雅黑" pitchFamily="34" charset="-122"/>
              </a:endParaRPr>
            </a:p>
          </p:txBody>
        </p:sp>
        <p:sp>
          <p:nvSpPr>
            <p:cNvPr id="21" name="TextBox 15">
              <a:extLst>
                <a:ext uri="{FF2B5EF4-FFF2-40B4-BE49-F238E27FC236}">
                  <a16:creationId xmlns:a16="http://schemas.microsoft.com/office/drawing/2014/main" id="{C8999C0E-0E47-4A2F-AF02-0E2A7C24BABC}"/>
                </a:ext>
              </a:extLst>
            </p:cNvPr>
            <p:cNvSpPr txBox="1"/>
            <p:nvPr/>
          </p:nvSpPr>
          <p:spPr>
            <a:xfrm>
              <a:off x="2696435" y="3762129"/>
              <a:ext cx="5280220" cy="890603"/>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详写内容</a:t>
              </a:r>
              <a:r>
                <a:rPr lang="en-US" altLang="zh-CN" sz="12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2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b="0" kern="0" dirty="0">
                <a:solidFill>
                  <a:schemeClr val="bg1">
                    <a:lumMod val="50000"/>
                  </a:schemeClr>
                </a:solidFill>
                <a:latin typeface="微软雅黑" pitchFamily="34" charset="-122"/>
                <a:ea typeface="微软雅黑" pitchFamily="34" charset="-122"/>
              </a:endParaRPr>
            </a:p>
          </p:txBody>
        </p:sp>
        <p:sp>
          <p:nvSpPr>
            <p:cNvPr id="22" name="TextBox 16">
              <a:extLst>
                <a:ext uri="{FF2B5EF4-FFF2-40B4-BE49-F238E27FC236}">
                  <a16:creationId xmlns:a16="http://schemas.microsoft.com/office/drawing/2014/main" id="{477A7538-5320-442D-BD42-448ADB8CE3EA}"/>
                </a:ext>
              </a:extLst>
            </p:cNvPr>
            <p:cNvSpPr txBox="1"/>
            <p:nvPr/>
          </p:nvSpPr>
          <p:spPr>
            <a:xfrm>
              <a:off x="4999991" y="5382302"/>
              <a:ext cx="5280220" cy="890603"/>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详写内容</a:t>
              </a:r>
              <a:r>
                <a:rPr lang="en-US" altLang="zh-CN" sz="12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2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2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b="0" kern="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64860155"/>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DB36CAD2-A536-40CF-8679-4C3FD701AC0A}"/>
              </a:ext>
            </a:extLst>
          </p:cNvPr>
          <p:cNvGrpSpPr/>
          <p:nvPr/>
        </p:nvGrpSpPr>
        <p:grpSpPr>
          <a:xfrm flipH="1">
            <a:off x="1581239" y="2282226"/>
            <a:ext cx="9029122" cy="3636950"/>
            <a:chOff x="345597" y="1993900"/>
            <a:chExt cx="10532162" cy="4242375"/>
          </a:xfrm>
        </p:grpSpPr>
        <p:sp>
          <p:nvSpPr>
            <p:cNvPr id="11" name="Freeform 5">
              <a:extLst>
                <a:ext uri="{FF2B5EF4-FFF2-40B4-BE49-F238E27FC236}">
                  <a16:creationId xmlns:a16="http://schemas.microsoft.com/office/drawing/2014/main" id="{498F533B-9132-4A81-B39F-171D01C5A555}"/>
                </a:ext>
              </a:extLst>
            </p:cNvPr>
            <p:cNvSpPr>
              <a:spLocks/>
            </p:cNvSpPr>
            <p:nvPr/>
          </p:nvSpPr>
          <p:spPr bwMode="auto">
            <a:xfrm rot="16200000">
              <a:off x="5511529" y="2704867"/>
              <a:ext cx="2348959" cy="2376466"/>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52525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12" name="Freeform 6">
              <a:extLst>
                <a:ext uri="{FF2B5EF4-FFF2-40B4-BE49-F238E27FC236}">
                  <a16:creationId xmlns:a16="http://schemas.microsoft.com/office/drawing/2014/main" id="{568AD9B7-6CE4-4DA5-94D8-6E097437DEB3}"/>
                </a:ext>
              </a:extLst>
            </p:cNvPr>
            <p:cNvSpPr>
              <a:spLocks/>
            </p:cNvSpPr>
            <p:nvPr/>
          </p:nvSpPr>
          <p:spPr bwMode="auto">
            <a:xfrm rot="16200000">
              <a:off x="8160112" y="2834177"/>
              <a:ext cx="2363628" cy="237463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52525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13" name="Freeform 7">
              <a:extLst>
                <a:ext uri="{FF2B5EF4-FFF2-40B4-BE49-F238E27FC236}">
                  <a16:creationId xmlns:a16="http://schemas.microsoft.com/office/drawing/2014/main" id="{8CA0C8B7-837D-4FE2-BFFB-A5957923D41B}"/>
                </a:ext>
              </a:extLst>
            </p:cNvPr>
            <p:cNvSpPr>
              <a:spLocks/>
            </p:cNvSpPr>
            <p:nvPr/>
          </p:nvSpPr>
          <p:spPr bwMode="auto">
            <a:xfrm rot="16200000">
              <a:off x="3011777" y="2834177"/>
              <a:ext cx="2361796" cy="237463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52525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14" name="Freeform 8">
              <a:extLst>
                <a:ext uri="{FF2B5EF4-FFF2-40B4-BE49-F238E27FC236}">
                  <a16:creationId xmlns:a16="http://schemas.microsoft.com/office/drawing/2014/main" id="{E7557281-013E-446D-953E-9D29D6937337}"/>
                </a:ext>
              </a:extLst>
            </p:cNvPr>
            <p:cNvSpPr>
              <a:spLocks/>
            </p:cNvSpPr>
            <p:nvPr/>
          </p:nvSpPr>
          <p:spPr bwMode="auto">
            <a:xfrm rot="16200000">
              <a:off x="356599" y="2704867"/>
              <a:ext cx="2354461" cy="2376466"/>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52525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cxnSp>
          <p:nvCxnSpPr>
            <p:cNvPr id="15" name="直接连接符 36">
              <a:extLst>
                <a:ext uri="{FF2B5EF4-FFF2-40B4-BE49-F238E27FC236}">
                  <a16:creationId xmlns:a16="http://schemas.microsoft.com/office/drawing/2014/main" id="{9B75FB28-4C8A-4F05-8192-E7DC67118BED}"/>
                </a:ext>
              </a:extLst>
            </p:cNvPr>
            <p:cNvCxnSpPr>
              <a:cxnSpLocks noChangeShapeType="1"/>
            </p:cNvCxnSpPr>
            <p:nvPr/>
          </p:nvCxnSpPr>
          <p:spPr bwMode="auto">
            <a:xfrm flipH="1">
              <a:off x="8888205" y="4107962"/>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16" name="直接连接符 40">
              <a:extLst>
                <a:ext uri="{FF2B5EF4-FFF2-40B4-BE49-F238E27FC236}">
                  <a16:creationId xmlns:a16="http://schemas.microsoft.com/office/drawing/2014/main" id="{435B8531-4670-4F4E-8661-E6826C954128}"/>
                </a:ext>
              </a:extLst>
            </p:cNvPr>
            <p:cNvCxnSpPr>
              <a:cxnSpLocks noChangeShapeType="1"/>
            </p:cNvCxnSpPr>
            <p:nvPr/>
          </p:nvCxnSpPr>
          <p:spPr bwMode="auto">
            <a:xfrm flipH="1">
              <a:off x="3642091" y="4107962"/>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17" name="直接连接符 44">
              <a:extLst>
                <a:ext uri="{FF2B5EF4-FFF2-40B4-BE49-F238E27FC236}">
                  <a16:creationId xmlns:a16="http://schemas.microsoft.com/office/drawing/2014/main" id="{68323E39-BF91-4E83-A440-8B7A0D9009DC}"/>
                </a:ext>
              </a:extLst>
            </p:cNvPr>
            <p:cNvCxnSpPr>
              <a:cxnSpLocks noChangeShapeType="1"/>
            </p:cNvCxnSpPr>
            <p:nvPr/>
          </p:nvCxnSpPr>
          <p:spPr bwMode="auto">
            <a:xfrm flipH="1">
              <a:off x="5625117" y="3902589"/>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18" name="直接连接符 48">
              <a:extLst>
                <a:ext uri="{FF2B5EF4-FFF2-40B4-BE49-F238E27FC236}">
                  <a16:creationId xmlns:a16="http://schemas.microsoft.com/office/drawing/2014/main" id="{2FDA7B87-78AB-4DC7-AE88-25458FB1D426}"/>
                </a:ext>
              </a:extLst>
            </p:cNvPr>
            <p:cNvCxnSpPr>
              <a:cxnSpLocks noChangeShapeType="1"/>
            </p:cNvCxnSpPr>
            <p:nvPr/>
          </p:nvCxnSpPr>
          <p:spPr bwMode="auto">
            <a:xfrm flipH="1">
              <a:off x="441615" y="3902589"/>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sp>
          <p:nvSpPr>
            <p:cNvPr id="19" name="矩形 18">
              <a:extLst>
                <a:ext uri="{FF2B5EF4-FFF2-40B4-BE49-F238E27FC236}">
                  <a16:creationId xmlns:a16="http://schemas.microsoft.com/office/drawing/2014/main" id="{758E84C7-260C-4301-A2C8-58F808795B61}"/>
                </a:ext>
              </a:extLst>
            </p:cNvPr>
            <p:cNvSpPr/>
            <p:nvPr/>
          </p:nvSpPr>
          <p:spPr>
            <a:xfrm flipH="1">
              <a:off x="8976235" y="4231422"/>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98317A77-6A1B-4D22-82D1-1747A4F38C8D}"/>
                </a:ext>
              </a:extLst>
            </p:cNvPr>
            <p:cNvSpPr/>
            <p:nvPr/>
          </p:nvSpPr>
          <p:spPr>
            <a:xfrm flipH="1">
              <a:off x="5724714" y="4038238"/>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742C0B0D-C76C-4EAE-B40F-144D8C75C161}"/>
                </a:ext>
              </a:extLst>
            </p:cNvPr>
            <p:cNvSpPr/>
            <p:nvPr/>
          </p:nvSpPr>
          <p:spPr>
            <a:xfrm flipH="1">
              <a:off x="3772862" y="4231422"/>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1A2CEE4C-FC3A-41B6-8E71-2DEEB4F8AEEC}"/>
                </a:ext>
              </a:extLst>
            </p:cNvPr>
            <p:cNvSpPr/>
            <p:nvPr/>
          </p:nvSpPr>
          <p:spPr>
            <a:xfrm flipH="1">
              <a:off x="603906" y="4038238"/>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4ADEB848-E6E8-4689-8D12-DE736F396EA8}"/>
                </a:ext>
              </a:extLst>
            </p:cNvPr>
            <p:cNvGrpSpPr>
              <a:grpSpLocks noChangeAspect="1"/>
            </p:cNvGrpSpPr>
            <p:nvPr/>
          </p:nvGrpSpPr>
          <p:grpSpPr>
            <a:xfrm flipH="1">
              <a:off x="6147310" y="3285038"/>
              <a:ext cx="1403652" cy="495044"/>
              <a:chOff x="6068389" y="3275006"/>
              <a:chExt cx="1276786" cy="450303"/>
            </a:xfrm>
            <a:solidFill>
              <a:schemeClr val="bg1"/>
            </a:solidFill>
            <a:effectLst/>
          </p:grpSpPr>
          <p:sp>
            <p:nvSpPr>
              <p:cNvPr id="41" name="Freeform 108">
                <a:extLst>
                  <a:ext uri="{FF2B5EF4-FFF2-40B4-BE49-F238E27FC236}">
                    <a16:creationId xmlns:a16="http://schemas.microsoft.com/office/drawing/2014/main" id="{FFCF8B12-1E54-4BE9-B3CE-CC3FFD327F3D}"/>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2" name="Freeform 109">
                <a:extLst>
                  <a:ext uri="{FF2B5EF4-FFF2-40B4-BE49-F238E27FC236}">
                    <a16:creationId xmlns:a16="http://schemas.microsoft.com/office/drawing/2014/main" id="{3A315A0E-71D5-4F24-8333-140C5D4A41BA}"/>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3" name="Freeform 110">
                <a:extLst>
                  <a:ext uri="{FF2B5EF4-FFF2-40B4-BE49-F238E27FC236}">
                    <a16:creationId xmlns:a16="http://schemas.microsoft.com/office/drawing/2014/main" id="{33571994-4CDF-46A0-B951-2316DA1A6ED5}"/>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4" name="Freeform 111">
                <a:extLst>
                  <a:ext uri="{FF2B5EF4-FFF2-40B4-BE49-F238E27FC236}">
                    <a16:creationId xmlns:a16="http://schemas.microsoft.com/office/drawing/2014/main" id="{5090FA52-2046-4811-87E6-25B8E2A82E4B}"/>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5" name="Freeform 112">
                <a:extLst>
                  <a:ext uri="{FF2B5EF4-FFF2-40B4-BE49-F238E27FC236}">
                    <a16:creationId xmlns:a16="http://schemas.microsoft.com/office/drawing/2014/main" id="{67D5B8D8-DDBA-4629-B448-11E4CAD1698B}"/>
                  </a:ext>
                </a:extLst>
              </p:cNvPr>
              <p:cNvSpPr>
                <a:spLocks noEditPoints="1"/>
              </p:cNvSpPr>
              <p:nvPr/>
            </p:nvSpPr>
            <p:spPr bwMode="auto">
              <a:xfrm>
                <a:off x="6942519"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24" name="组合 23">
              <a:extLst>
                <a:ext uri="{FF2B5EF4-FFF2-40B4-BE49-F238E27FC236}">
                  <a16:creationId xmlns:a16="http://schemas.microsoft.com/office/drawing/2014/main" id="{DF52F850-2B23-4343-AC0D-585DEDDC1648}"/>
                </a:ext>
              </a:extLst>
            </p:cNvPr>
            <p:cNvGrpSpPr/>
            <p:nvPr/>
          </p:nvGrpSpPr>
          <p:grpSpPr>
            <a:xfrm flipH="1">
              <a:off x="958802" y="3268724"/>
              <a:ext cx="486720" cy="477444"/>
              <a:chOff x="5742794" y="4872552"/>
              <a:chExt cx="468580" cy="459645"/>
            </a:xfrm>
            <a:solidFill>
              <a:schemeClr val="bg1"/>
            </a:solidFill>
            <a:effectLst/>
          </p:grpSpPr>
          <p:sp>
            <p:nvSpPr>
              <p:cNvPr id="38" name="Freeform 148">
                <a:extLst>
                  <a:ext uri="{FF2B5EF4-FFF2-40B4-BE49-F238E27FC236}">
                    <a16:creationId xmlns:a16="http://schemas.microsoft.com/office/drawing/2014/main" id="{B96CDE95-5A02-4F5C-9A42-C9EB380A8FE5}"/>
                  </a:ext>
                </a:extLst>
              </p:cNvPr>
              <p:cNvSpPr>
                <a:spLocks noEditPoints="1"/>
              </p:cNvSpPr>
              <p:nvPr/>
            </p:nvSpPr>
            <p:spPr bwMode="auto">
              <a:xfrm>
                <a:off x="5860102" y="4872552"/>
                <a:ext cx="351272"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9" name="Freeform 149">
                <a:extLst>
                  <a:ext uri="{FF2B5EF4-FFF2-40B4-BE49-F238E27FC236}">
                    <a16:creationId xmlns:a16="http://schemas.microsoft.com/office/drawing/2014/main" id="{D4444CB0-7515-4EB2-A88D-7057F1C23D9F}"/>
                  </a:ext>
                </a:extLst>
              </p:cNvPr>
              <p:cNvSpPr>
                <a:spLocks noEditPoints="1"/>
              </p:cNvSpPr>
              <p:nvPr/>
            </p:nvSpPr>
            <p:spPr bwMode="auto">
              <a:xfrm>
                <a:off x="5742794" y="5104243"/>
                <a:ext cx="231693"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0" name="Oval 150">
                <a:extLst>
                  <a:ext uri="{FF2B5EF4-FFF2-40B4-BE49-F238E27FC236}">
                    <a16:creationId xmlns:a16="http://schemas.microsoft.com/office/drawing/2014/main" id="{0896B166-5BCC-440C-BED3-9A7F69E1D1D0}"/>
                  </a:ext>
                </a:extLst>
              </p:cNvPr>
              <p:cNvSpPr>
                <a:spLocks noChangeArrowheads="1"/>
              </p:cNvSpPr>
              <p:nvPr/>
            </p:nvSpPr>
            <p:spPr bwMode="auto">
              <a:xfrm>
                <a:off x="6049558" y="5199535"/>
                <a:ext cx="37370" cy="373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25" name="组合 24">
              <a:extLst>
                <a:ext uri="{FF2B5EF4-FFF2-40B4-BE49-F238E27FC236}">
                  <a16:creationId xmlns:a16="http://schemas.microsoft.com/office/drawing/2014/main" id="{E52152C2-E47B-46C8-8F87-929FAB6BD387}"/>
                </a:ext>
              </a:extLst>
            </p:cNvPr>
            <p:cNvGrpSpPr/>
            <p:nvPr/>
          </p:nvGrpSpPr>
          <p:grpSpPr>
            <a:xfrm flipH="1">
              <a:off x="4192626" y="3507446"/>
              <a:ext cx="405996" cy="401810"/>
              <a:chOff x="6967126" y="4092464"/>
              <a:chExt cx="453105" cy="448433"/>
            </a:xfrm>
            <a:solidFill>
              <a:schemeClr val="bg1"/>
            </a:solidFill>
            <a:effectLst/>
          </p:grpSpPr>
          <p:sp>
            <p:nvSpPr>
              <p:cNvPr id="36" name="Freeform 136">
                <a:extLst>
                  <a:ext uri="{FF2B5EF4-FFF2-40B4-BE49-F238E27FC236}">
                    <a16:creationId xmlns:a16="http://schemas.microsoft.com/office/drawing/2014/main" id="{489D41F9-7EFC-4DA7-B66B-51BC478979A1}"/>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7" name="Freeform 137">
                <a:extLst>
                  <a:ext uri="{FF2B5EF4-FFF2-40B4-BE49-F238E27FC236}">
                    <a16:creationId xmlns:a16="http://schemas.microsoft.com/office/drawing/2014/main" id="{805A4D0F-DD8B-48AD-9B50-C2543AC1F5DF}"/>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26" name="组合 25">
              <a:extLst>
                <a:ext uri="{FF2B5EF4-FFF2-40B4-BE49-F238E27FC236}">
                  <a16:creationId xmlns:a16="http://schemas.microsoft.com/office/drawing/2014/main" id="{DBEE3973-14C3-4ADC-9A6A-DD15BA3FCEEA}"/>
                </a:ext>
              </a:extLst>
            </p:cNvPr>
            <p:cNvGrpSpPr/>
            <p:nvPr/>
          </p:nvGrpSpPr>
          <p:grpSpPr>
            <a:xfrm flipH="1">
              <a:off x="9383724" y="3438013"/>
              <a:ext cx="422882" cy="455087"/>
              <a:chOff x="7005429" y="4859473"/>
              <a:chExt cx="466184" cy="501686"/>
            </a:xfrm>
            <a:effectLst/>
          </p:grpSpPr>
          <p:sp>
            <p:nvSpPr>
              <p:cNvPr id="31" name="Freeform 154">
                <a:extLst>
                  <a:ext uri="{FF2B5EF4-FFF2-40B4-BE49-F238E27FC236}">
                    <a16:creationId xmlns:a16="http://schemas.microsoft.com/office/drawing/2014/main" id="{44DEDBD6-A00D-4886-8540-94191632AC31}"/>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2" name="Rectangle 155">
                <a:extLst>
                  <a:ext uri="{FF2B5EF4-FFF2-40B4-BE49-F238E27FC236}">
                    <a16:creationId xmlns:a16="http://schemas.microsoft.com/office/drawing/2014/main" id="{6A7DDE3F-F02B-489A-81F4-84F360F1FD45}"/>
                  </a:ext>
                </a:extLst>
              </p:cNvPr>
              <p:cNvSpPr>
                <a:spLocks noChangeArrowheads="1"/>
              </p:cNvSpPr>
              <p:nvPr/>
            </p:nvSpPr>
            <p:spPr bwMode="auto">
              <a:xfrm>
                <a:off x="7166118" y="5278945"/>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3" name="Freeform 156">
                <a:extLst>
                  <a:ext uri="{FF2B5EF4-FFF2-40B4-BE49-F238E27FC236}">
                    <a16:creationId xmlns:a16="http://schemas.microsoft.com/office/drawing/2014/main" id="{AABDBA0B-EFA2-44E0-87B7-E22C1DF1DA4E}"/>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4" name="Freeform 157">
                <a:extLst>
                  <a:ext uri="{FF2B5EF4-FFF2-40B4-BE49-F238E27FC236}">
                    <a16:creationId xmlns:a16="http://schemas.microsoft.com/office/drawing/2014/main" id="{32F16399-DAC3-4963-B3C4-47E06D9ACD33}"/>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35" name="Freeform 158">
                <a:extLst>
                  <a:ext uri="{FF2B5EF4-FFF2-40B4-BE49-F238E27FC236}">
                    <a16:creationId xmlns:a16="http://schemas.microsoft.com/office/drawing/2014/main" id="{C7077F93-0300-4EB5-AF03-AEF6B031C2E0}"/>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sp>
          <p:nvSpPr>
            <p:cNvPr id="27" name="文本框 44">
              <a:extLst>
                <a:ext uri="{FF2B5EF4-FFF2-40B4-BE49-F238E27FC236}">
                  <a16:creationId xmlns:a16="http://schemas.microsoft.com/office/drawing/2014/main" id="{324A2C1D-2C05-4920-984D-DE783C4F5ACC}"/>
                </a:ext>
              </a:extLst>
            </p:cNvPr>
            <p:cNvSpPr txBox="1"/>
            <p:nvPr/>
          </p:nvSpPr>
          <p:spPr>
            <a:xfrm flipH="1">
              <a:off x="8420095" y="5338749"/>
              <a:ext cx="2457664"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8" name="文本框 45">
              <a:extLst>
                <a:ext uri="{FF2B5EF4-FFF2-40B4-BE49-F238E27FC236}">
                  <a16:creationId xmlns:a16="http://schemas.microsoft.com/office/drawing/2014/main" id="{59EA25EA-AD82-4916-A8BE-06E19F36D98C}"/>
                </a:ext>
              </a:extLst>
            </p:cNvPr>
            <p:cNvSpPr txBox="1"/>
            <p:nvPr/>
          </p:nvSpPr>
          <p:spPr>
            <a:xfrm flipH="1">
              <a:off x="6190844" y="2009271"/>
              <a:ext cx="2229251" cy="700071"/>
            </a:xfrm>
            <a:prstGeom prst="rect">
              <a:avLst/>
            </a:prstGeom>
            <a:noFill/>
            <a:effectLst/>
          </p:spPr>
          <p:txBody>
            <a:bodyPr wrap="square" rtlCol="0">
              <a:spAutoFit/>
            </a:bodyPr>
            <a:lstStyle/>
            <a:p>
              <a:pPr lvl="0" algn="just"/>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p:txBody>
        </p:sp>
        <p:sp>
          <p:nvSpPr>
            <p:cNvPr id="29" name="文本框 46">
              <a:extLst>
                <a:ext uri="{FF2B5EF4-FFF2-40B4-BE49-F238E27FC236}">
                  <a16:creationId xmlns:a16="http://schemas.microsoft.com/office/drawing/2014/main" id="{12B27DA2-730E-4085-818C-4B95CAEE40E2}"/>
                </a:ext>
              </a:extLst>
            </p:cNvPr>
            <p:cNvSpPr txBox="1"/>
            <p:nvPr/>
          </p:nvSpPr>
          <p:spPr>
            <a:xfrm flipH="1">
              <a:off x="3172669" y="5296788"/>
              <a:ext cx="2413138"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0" name="文本框 47">
              <a:extLst>
                <a:ext uri="{FF2B5EF4-FFF2-40B4-BE49-F238E27FC236}">
                  <a16:creationId xmlns:a16="http://schemas.microsoft.com/office/drawing/2014/main" id="{C8B0B3C8-E996-48BE-8C3B-22B56429B2F9}"/>
                </a:ext>
              </a:extLst>
            </p:cNvPr>
            <p:cNvSpPr txBox="1"/>
            <p:nvPr/>
          </p:nvSpPr>
          <p:spPr>
            <a:xfrm flipH="1">
              <a:off x="1035922" y="1993900"/>
              <a:ext cx="2354461"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312685520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3C90BA9D-98DD-43A4-88CF-5AD59DCC4990}"/>
              </a:ext>
            </a:extLst>
          </p:cNvPr>
          <p:cNvGrpSpPr/>
          <p:nvPr/>
        </p:nvGrpSpPr>
        <p:grpSpPr>
          <a:xfrm>
            <a:off x="1977352" y="2005754"/>
            <a:ext cx="8570917" cy="3872799"/>
            <a:chOff x="1332483" y="1156401"/>
            <a:chExt cx="6479033" cy="2927574"/>
          </a:xfrm>
        </p:grpSpPr>
        <p:sp>
          <p:nvSpPr>
            <p:cNvPr id="11" name="燕尾形 5">
              <a:extLst>
                <a:ext uri="{FF2B5EF4-FFF2-40B4-BE49-F238E27FC236}">
                  <a16:creationId xmlns:a16="http://schemas.microsoft.com/office/drawing/2014/main" id="{DCB86D97-BF28-4232-AF8D-AA00B80E2A0D}"/>
                </a:ext>
              </a:extLst>
            </p:cNvPr>
            <p:cNvSpPr/>
            <p:nvPr/>
          </p:nvSpPr>
          <p:spPr>
            <a:xfrm rot="5400000">
              <a:off x="1413471" y="1546353"/>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lumMod val="50000"/>
                  </a:schemeClr>
                </a:solidFill>
              </a:endParaRPr>
            </a:p>
          </p:txBody>
        </p:sp>
        <p:cxnSp>
          <p:nvCxnSpPr>
            <p:cNvPr id="12" name="直接连接符 11">
              <a:extLst>
                <a:ext uri="{FF2B5EF4-FFF2-40B4-BE49-F238E27FC236}">
                  <a16:creationId xmlns:a16="http://schemas.microsoft.com/office/drawing/2014/main" id="{A66F9609-324E-41DC-8729-E6FCCBCEA689}"/>
                </a:ext>
              </a:extLst>
            </p:cNvPr>
            <p:cNvCxnSpPr/>
            <p:nvPr/>
          </p:nvCxnSpPr>
          <p:spPr>
            <a:xfrm>
              <a:off x="1548451" y="1978289"/>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1B8F0EF8-949E-4CCC-B403-08D658FD84D5}"/>
                </a:ext>
              </a:extLst>
            </p:cNvPr>
            <p:cNvSpPr/>
            <p:nvPr/>
          </p:nvSpPr>
          <p:spPr>
            <a:xfrm>
              <a:off x="1801134"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14" name="矩形 47">
              <a:extLst>
                <a:ext uri="{FF2B5EF4-FFF2-40B4-BE49-F238E27FC236}">
                  <a16:creationId xmlns:a16="http://schemas.microsoft.com/office/drawing/2014/main" id="{05252516-0E68-4CAC-865E-BCE4B4A6D094}"/>
                </a:ext>
              </a:extLst>
            </p:cNvPr>
            <p:cNvSpPr>
              <a:spLocks noChangeArrowheads="1"/>
            </p:cNvSpPr>
            <p:nvPr/>
          </p:nvSpPr>
          <p:spPr bwMode="auto">
            <a:xfrm>
              <a:off x="1791415"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15" name="燕尾形 9">
              <a:extLst>
                <a:ext uri="{FF2B5EF4-FFF2-40B4-BE49-F238E27FC236}">
                  <a16:creationId xmlns:a16="http://schemas.microsoft.com/office/drawing/2014/main" id="{58358819-1267-4BD3-BC13-9833182B17A6}"/>
                </a:ext>
              </a:extLst>
            </p:cNvPr>
            <p:cNvSpPr/>
            <p:nvPr/>
          </p:nvSpPr>
          <p:spPr>
            <a:xfrm rot="5400000">
              <a:off x="1413471" y="2572200"/>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16" name="直接连接符 15">
              <a:extLst>
                <a:ext uri="{FF2B5EF4-FFF2-40B4-BE49-F238E27FC236}">
                  <a16:creationId xmlns:a16="http://schemas.microsoft.com/office/drawing/2014/main" id="{9EDD136D-24D5-4307-B02C-D618120FACAC}"/>
                </a:ext>
              </a:extLst>
            </p:cNvPr>
            <p:cNvCxnSpPr/>
            <p:nvPr/>
          </p:nvCxnSpPr>
          <p:spPr>
            <a:xfrm>
              <a:off x="1548451" y="3004136"/>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DFF7AE06-A466-4DCD-A9BA-123B542EF27F}"/>
                </a:ext>
              </a:extLst>
            </p:cNvPr>
            <p:cNvSpPr/>
            <p:nvPr/>
          </p:nvSpPr>
          <p:spPr>
            <a:xfrm>
              <a:off x="1801134"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18" name="矩形 47">
              <a:extLst>
                <a:ext uri="{FF2B5EF4-FFF2-40B4-BE49-F238E27FC236}">
                  <a16:creationId xmlns:a16="http://schemas.microsoft.com/office/drawing/2014/main" id="{6ECCB6FE-4BC7-47C6-B264-1F768E87F396}"/>
                </a:ext>
              </a:extLst>
            </p:cNvPr>
            <p:cNvSpPr>
              <a:spLocks noChangeArrowheads="1"/>
            </p:cNvSpPr>
            <p:nvPr/>
          </p:nvSpPr>
          <p:spPr bwMode="auto">
            <a:xfrm>
              <a:off x="1791415"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19" name="燕尾形 13">
              <a:extLst>
                <a:ext uri="{FF2B5EF4-FFF2-40B4-BE49-F238E27FC236}">
                  <a16:creationId xmlns:a16="http://schemas.microsoft.com/office/drawing/2014/main" id="{CBFDB66F-9360-4777-A404-18A1DAB5DD34}"/>
                </a:ext>
              </a:extLst>
            </p:cNvPr>
            <p:cNvSpPr/>
            <p:nvPr/>
          </p:nvSpPr>
          <p:spPr>
            <a:xfrm rot="5400000">
              <a:off x="1413471" y="3652039"/>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20" name="直接连接符 19">
              <a:extLst>
                <a:ext uri="{FF2B5EF4-FFF2-40B4-BE49-F238E27FC236}">
                  <a16:creationId xmlns:a16="http://schemas.microsoft.com/office/drawing/2014/main" id="{0CA8A208-995A-4772-A3E8-E1096945CD5E}"/>
                </a:ext>
              </a:extLst>
            </p:cNvPr>
            <p:cNvCxnSpPr/>
            <p:nvPr/>
          </p:nvCxnSpPr>
          <p:spPr>
            <a:xfrm>
              <a:off x="1548451" y="4083975"/>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DF169975-D834-468C-8894-3FB8B5837D01}"/>
                </a:ext>
              </a:extLst>
            </p:cNvPr>
            <p:cNvSpPr/>
            <p:nvPr/>
          </p:nvSpPr>
          <p:spPr>
            <a:xfrm>
              <a:off x="1801134"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22" name="矩形 47">
              <a:extLst>
                <a:ext uri="{FF2B5EF4-FFF2-40B4-BE49-F238E27FC236}">
                  <a16:creationId xmlns:a16="http://schemas.microsoft.com/office/drawing/2014/main" id="{D0A751B1-291D-459F-861D-2342F1AA2134}"/>
                </a:ext>
              </a:extLst>
            </p:cNvPr>
            <p:cNvSpPr>
              <a:spLocks noChangeArrowheads="1"/>
            </p:cNvSpPr>
            <p:nvPr/>
          </p:nvSpPr>
          <p:spPr bwMode="auto">
            <a:xfrm>
              <a:off x="1791415"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23" name="燕尾形 17">
              <a:extLst>
                <a:ext uri="{FF2B5EF4-FFF2-40B4-BE49-F238E27FC236}">
                  <a16:creationId xmlns:a16="http://schemas.microsoft.com/office/drawing/2014/main" id="{C2280B4B-3264-4CE9-B79A-FB97512CBBD1}"/>
                </a:ext>
              </a:extLst>
            </p:cNvPr>
            <p:cNvSpPr/>
            <p:nvPr/>
          </p:nvSpPr>
          <p:spPr>
            <a:xfrm rot="5400000">
              <a:off x="4949943" y="1546353"/>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24" name="直接连接符 23">
              <a:extLst>
                <a:ext uri="{FF2B5EF4-FFF2-40B4-BE49-F238E27FC236}">
                  <a16:creationId xmlns:a16="http://schemas.microsoft.com/office/drawing/2014/main" id="{9A5F66D3-48B7-4EB7-A91D-FC1653A1C7C5}"/>
                </a:ext>
              </a:extLst>
            </p:cNvPr>
            <p:cNvCxnSpPr/>
            <p:nvPr/>
          </p:nvCxnSpPr>
          <p:spPr>
            <a:xfrm>
              <a:off x="5084923" y="1978289"/>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677CF309-99CB-4BE2-89E4-B9DB9A58F115}"/>
                </a:ext>
              </a:extLst>
            </p:cNvPr>
            <p:cNvSpPr/>
            <p:nvPr/>
          </p:nvSpPr>
          <p:spPr>
            <a:xfrm>
              <a:off x="5337606"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26" name="矩形 47">
              <a:extLst>
                <a:ext uri="{FF2B5EF4-FFF2-40B4-BE49-F238E27FC236}">
                  <a16:creationId xmlns:a16="http://schemas.microsoft.com/office/drawing/2014/main" id="{DC32C691-172E-4FEB-ABE7-0D58CA7BDE13}"/>
                </a:ext>
              </a:extLst>
            </p:cNvPr>
            <p:cNvSpPr>
              <a:spLocks noChangeArrowheads="1"/>
            </p:cNvSpPr>
            <p:nvPr/>
          </p:nvSpPr>
          <p:spPr bwMode="auto">
            <a:xfrm>
              <a:off x="5327887"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27" name="燕尾形 21">
              <a:extLst>
                <a:ext uri="{FF2B5EF4-FFF2-40B4-BE49-F238E27FC236}">
                  <a16:creationId xmlns:a16="http://schemas.microsoft.com/office/drawing/2014/main" id="{4CB32DFA-3BB1-4BEE-838B-EBCBFA2F75EB}"/>
                </a:ext>
              </a:extLst>
            </p:cNvPr>
            <p:cNvSpPr/>
            <p:nvPr/>
          </p:nvSpPr>
          <p:spPr>
            <a:xfrm rot="5400000">
              <a:off x="4949943" y="2572200"/>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28" name="直接连接符 27">
              <a:extLst>
                <a:ext uri="{FF2B5EF4-FFF2-40B4-BE49-F238E27FC236}">
                  <a16:creationId xmlns:a16="http://schemas.microsoft.com/office/drawing/2014/main" id="{4FD7E174-753E-499E-83CD-09059FCAF3FE}"/>
                </a:ext>
              </a:extLst>
            </p:cNvPr>
            <p:cNvCxnSpPr/>
            <p:nvPr/>
          </p:nvCxnSpPr>
          <p:spPr>
            <a:xfrm>
              <a:off x="5084923" y="3004136"/>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217941FF-AC09-4734-B438-004C30686016}"/>
                </a:ext>
              </a:extLst>
            </p:cNvPr>
            <p:cNvSpPr/>
            <p:nvPr/>
          </p:nvSpPr>
          <p:spPr>
            <a:xfrm>
              <a:off x="5337606"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30" name="矩形 47">
              <a:extLst>
                <a:ext uri="{FF2B5EF4-FFF2-40B4-BE49-F238E27FC236}">
                  <a16:creationId xmlns:a16="http://schemas.microsoft.com/office/drawing/2014/main" id="{7A2B7A20-FE1B-41D8-ACDD-92FD7FC5B11B}"/>
                </a:ext>
              </a:extLst>
            </p:cNvPr>
            <p:cNvSpPr>
              <a:spLocks noChangeArrowheads="1"/>
            </p:cNvSpPr>
            <p:nvPr/>
          </p:nvSpPr>
          <p:spPr bwMode="auto">
            <a:xfrm>
              <a:off x="5327887"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31" name="燕尾形 25">
              <a:extLst>
                <a:ext uri="{FF2B5EF4-FFF2-40B4-BE49-F238E27FC236}">
                  <a16:creationId xmlns:a16="http://schemas.microsoft.com/office/drawing/2014/main" id="{DCE7293B-2576-42ED-A532-DA0522DF94F2}"/>
                </a:ext>
              </a:extLst>
            </p:cNvPr>
            <p:cNvSpPr/>
            <p:nvPr/>
          </p:nvSpPr>
          <p:spPr>
            <a:xfrm rot="5400000">
              <a:off x="4949943" y="3652039"/>
              <a:ext cx="269960" cy="431936"/>
            </a:xfrm>
            <a:prstGeom prst="chevron">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32" name="直接连接符 31">
              <a:extLst>
                <a:ext uri="{FF2B5EF4-FFF2-40B4-BE49-F238E27FC236}">
                  <a16:creationId xmlns:a16="http://schemas.microsoft.com/office/drawing/2014/main" id="{A4068715-9A36-4B73-9AF0-0453BABB4A71}"/>
                </a:ext>
              </a:extLst>
            </p:cNvPr>
            <p:cNvCxnSpPr/>
            <p:nvPr/>
          </p:nvCxnSpPr>
          <p:spPr>
            <a:xfrm>
              <a:off x="5084923" y="4083975"/>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AE4E051A-A5FF-479D-8529-5196E9AC61B1}"/>
                </a:ext>
              </a:extLst>
            </p:cNvPr>
            <p:cNvSpPr/>
            <p:nvPr/>
          </p:nvSpPr>
          <p:spPr>
            <a:xfrm>
              <a:off x="5337606"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34" name="矩形 47">
              <a:extLst>
                <a:ext uri="{FF2B5EF4-FFF2-40B4-BE49-F238E27FC236}">
                  <a16:creationId xmlns:a16="http://schemas.microsoft.com/office/drawing/2014/main" id="{6C7EA698-D3DC-4F4D-8715-8FF59C89902D}"/>
                </a:ext>
              </a:extLst>
            </p:cNvPr>
            <p:cNvSpPr>
              <a:spLocks noChangeArrowheads="1"/>
            </p:cNvSpPr>
            <p:nvPr/>
          </p:nvSpPr>
          <p:spPr bwMode="auto">
            <a:xfrm>
              <a:off x="5327887"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grpSp>
    </p:spTree>
    <p:extLst>
      <p:ext uri="{BB962C8B-B14F-4D97-AF65-F5344CB8AC3E}">
        <p14:creationId xmlns:p14="http://schemas.microsoft.com/office/powerpoint/2010/main" val="91731793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5375D56-94E1-41AF-B625-D2EB7FAEAA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2" name="组合 41">
            <a:extLst>
              <a:ext uri="{FF2B5EF4-FFF2-40B4-BE49-F238E27FC236}">
                <a16:creationId xmlns:a16="http://schemas.microsoft.com/office/drawing/2014/main" id="{75CFEF0C-7244-450D-8999-14A2A601A9B1}"/>
              </a:ext>
            </a:extLst>
          </p:cNvPr>
          <p:cNvGrpSpPr/>
          <p:nvPr/>
        </p:nvGrpSpPr>
        <p:grpSpPr>
          <a:xfrm>
            <a:off x="7078428" y="817185"/>
            <a:ext cx="2192572" cy="534649"/>
            <a:chOff x="7078428" y="860727"/>
            <a:chExt cx="2192572" cy="534649"/>
          </a:xfrm>
        </p:grpSpPr>
        <p:sp>
          <p:nvSpPr>
            <p:cNvPr id="45" name="圆角矩形 52">
              <a:extLst>
                <a:ext uri="{FF2B5EF4-FFF2-40B4-BE49-F238E27FC236}">
                  <a16:creationId xmlns:a16="http://schemas.microsoft.com/office/drawing/2014/main" id="{99DB41F4-B545-48E1-AC7F-6BAC30E987DB}"/>
                </a:ext>
              </a:extLst>
            </p:cNvPr>
            <p:cNvSpPr/>
            <p:nvPr/>
          </p:nvSpPr>
          <p:spPr>
            <a:xfrm>
              <a:off x="7078428" y="871788"/>
              <a:ext cx="2192572"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CCB84A63-EF77-4CD1-80C9-D2B1346E4C76}"/>
                </a:ext>
              </a:extLst>
            </p:cNvPr>
            <p:cNvSpPr/>
            <p:nvPr/>
          </p:nvSpPr>
          <p:spPr>
            <a:xfrm>
              <a:off x="7543772" y="860727"/>
              <a:ext cx="1261885"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第三节</a:t>
              </a:r>
            </a:p>
          </p:txBody>
        </p:sp>
      </p:grpSp>
      <p:grpSp>
        <p:nvGrpSpPr>
          <p:cNvPr id="22" name="组合 21">
            <a:extLst>
              <a:ext uri="{FF2B5EF4-FFF2-40B4-BE49-F238E27FC236}">
                <a16:creationId xmlns:a16="http://schemas.microsoft.com/office/drawing/2014/main" id="{6E426EAD-D4D0-46D4-842C-69DBD7B95A31}"/>
              </a:ext>
            </a:extLst>
          </p:cNvPr>
          <p:cNvGrpSpPr/>
          <p:nvPr/>
        </p:nvGrpSpPr>
        <p:grpSpPr>
          <a:xfrm>
            <a:off x="6229783" y="1884556"/>
            <a:ext cx="3856296" cy="650775"/>
            <a:chOff x="6229783" y="2174841"/>
            <a:chExt cx="3856296" cy="650775"/>
          </a:xfrm>
        </p:grpSpPr>
        <p:sp>
          <p:nvSpPr>
            <p:cNvPr id="23" name="圆角矩形 52">
              <a:extLst>
                <a:ext uri="{FF2B5EF4-FFF2-40B4-BE49-F238E27FC236}">
                  <a16:creationId xmlns:a16="http://schemas.microsoft.com/office/drawing/2014/main" id="{A7454D05-8BAE-40F0-A470-CA043AD5E163}"/>
                </a:ext>
              </a:extLst>
            </p:cNvPr>
            <p:cNvSpPr/>
            <p:nvPr/>
          </p:nvSpPr>
          <p:spPr>
            <a:xfrm>
              <a:off x="6580949" y="2238435"/>
              <a:ext cx="3505130" cy="523588"/>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761B7263-5343-4C8E-B838-EEE4CF82593F}"/>
                </a:ext>
              </a:extLst>
            </p:cNvPr>
            <p:cNvSpPr/>
            <p:nvPr/>
          </p:nvSpPr>
          <p:spPr>
            <a:xfrm>
              <a:off x="6229783" y="2174841"/>
              <a:ext cx="650775" cy="650775"/>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p>
          </p:txBody>
        </p:sp>
        <p:sp>
          <p:nvSpPr>
            <p:cNvPr id="25" name="文本框 24">
              <a:extLst>
                <a:ext uri="{FF2B5EF4-FFF2-40B4-BE49-F238E27FC236}">
                  <a16:creationId xmlns:a16="http://schemas.microsoft.com/office/drawing/2014/main" id="{6FE3D099-8043-4EB3-B19A-A02CF6A361F6}"/>
                </a:ext>
              </a:extLst>
            </p:cNvPr>
            <p:cNvSpPr txBox="1"/>
            <p:nvPr/>
          </p:nvSpPr>
          <p:spPr>
            <a:xfrm>
              <a:off x="7190896" y="2294997"/>
              <a:ext cx="2236510" cy="400110"/>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26" name="组合 25">
            <a:extLst>
              <a:ext uri="{FF2B5EF4-FFF2-40B4-BE49-F238E27FC236}">
                <a16:creationId xmlns:a16="http://schemas.microsoft.com/office/drawing/2014/main" id="{A2FD2656-F5B4-4BA8-A708-230FA19B7BF0}"/>
              </a:ext>
            </a:extLst>
          </p:cNvPr>
          <p:cNvGrpSpPr/>
          <p:nvPr/>
        </p:nvGrpSpPr>
        <p:grpSpPr>
          <a:xfrm>
            <a:off x="6229783" y="2822938"/>
            <a:ext cx="3856296" cy="650775"/>
            <a:chOff x="4150600" y="1393760"/>
            <a:chExt cx="4209176" cy="710326"/>
          </a:xfrm>
        </p:grpSpPr>
        <p:sp>
          <p:nvSpPr>
            <p:cNvPr id="27" name="圆角矩形 52">
              <a:extLst>
                <a:ext uri="{FF2B5EF4-FFF2-40B4-BE49-F238E27FC236}">
                  <a16:creationId xmlns:a16="http://schemas.microsoft.com/office/drawing/2014/main" id="{08D7389D-1EA6-44DC-B6C3-9BE62BFEC5D8}"/>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19293904-8E7E-47A7-AA41-5E8D5CA6AFD9}"/>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p>
          </p:txBody>
        </p:sp>
        <p:sp>
          <p:nvSpPr>
            <p:cNvPr id="33" name="文本框 32">
              <a:extLst>
                <a:ext uri="{FF2B5EF4-FFF2-40B4-BE49-F238E27FC236}">
                  <a16:creationId xmlns:a16="http://schemas.microsoft.com/office/drawing/2014/main" id="{9FAD59FE-F5DE-4F43-8746-3A422C0AF46B}"/>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34" name="组合 33">
            <a:extLst>
              <a:ext uri="{FF2B5EF4-FFF2-40B4-BE49-F238E27FC236}">
                <a16:creationId xmlns:a16="http://schemas.microsoft.com/office/drawing/2014/main" id="{C817C9FA-3F17-4F68-AB51-69CED75DB5B3}"/>
              </a:ext>
            </a:extLst>
          </p:cNvPr>
          <p:cNvGrpSpPr/>
          <p:nvPr/>
        </p:nvGrpSpPr>
        <p:grpSpPr>
          <a:xfrm>
            <a:off x="6229783" y="3761320"/>
            <a:ext cx="3856296" cy="650775"/>
            <a:chOff x="4150600" y="1393760"/>
            <a:chExt cx="4209176" cy="710326"/>
          </a:xfrm>
        </p:grpSpPr>
        <p:sp>
          <p:nvSpPr>
            <p:cNvPr id="35" name="圆角矩形 52">
              <a:extLst>
                <a:ext uri="{FF2B5EF4-FFF2-40B4-BE49-F238E27FC236}">
                  <a16:creationId xmlns:a16="http://schemas.microsoft.com/office/drawing/2014/main" id="{20FEF40A-9033-49D9-A79A-BD475D19849A}"/>
                </a:ext>
              </a:extLst>
            </p:cNvPr>
            <p:cNvSpPr/>
            <p:nvPr/>
          </p:nvSpPr>
          <p:spPr>
            <a:xfrm>
              <a:off x="4533900" y="1463173"/>
              <a:ext cx="3825876" cy="571500"/>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10D01D46-B16A-452C-BC10-E546D021928A}"/>
                </a:ext>
              </a:extLst>
            </p:cNvPr>
            <p:cNvSpPr/>
            <p:nvPr/>
          </p:nvSpPr>
          <p:spPr>
            <a:xfrm>
              <a:off x="4150600" y="1393760"/>
              <a:ext cx="710326" cy="710326"/>
            </a:xfrm>
            <a:prstGeom prst="ellipse">
              <a:avLst/>
            </a:prstGeom>
            <a:solidFill>
              <a:srgbClr val="525252"/>
            </a:solidFill>
            <a:ln w="1206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p>
          </p:txBody>
        </p:sp>
        <p:sp>
          <p:nvSpPr>
            <p:cNvPr id="37" name="文本框 36">
              <a:extLst>
                <a:ext uri="{FF2B5EF4-FFF2-40B4-BE49-F238E27FC236}">
                  <a16:creationId xmlns:a16="http://schemas.microsoft.com/office/drawing/2014/main" id="{ED74F846-1681-453E-BBD5-BA8F89DDC480}"/>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加入你的标题描述</a:t>
              </a:r>
            </a:p>
          </p:txBody>
        </p:sp>
      </p:grpSp>
      <p:grpSp>
        <p:nvGrpSpPr>
          <p:cNvPr id="38" name="组合 37">
            <a:extLst>
              <a:ext uri="{FF2B5EF4-FFF2-40B4-BE49-F238E27FC236}">
                <a16:creationId xmlns:a16="http://schemas.microsoft.com/office/drawing/2014/main" id="{5AFAC3CD-6292-49A2-944D-E2A9AF0BAECB}"/>
              </a:ext>
            </a:extLst>
          </p:cNvPr>
          <p:cNvGrpSpPr/>
          <p:nvPr/>
        </p:nvGrpSpPr>
        <p:grpSpPr>
          <a:xfrm>
            <a:off x="6229783" y="4699703"/>
            <a:ext cx="3856296" cy="650775"/>
            <a:chOff x="4150600" y="1393760"/>
            <a:chExt cx="4209176" cy="710326"/>
          </a:xfrm>
        </p:grpSpPr>
        <p:sp>
          <p:nvSpPr>
            <p:cNvPr id="39" name="圆角矩形 52">
              <a:extLst>
                <a:ext uri="{FF2B5EF4-FFF2-40B4-BE49-F238E27FC236}">
                  <a16:creationId xmlns:a16="http://schemas.microsoft.com/office/drawing/2014/main" id="{7D3CE800-1F55-4AF9-B296-794CE34047D3}"/>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3A2C74CF-4BA8-4B76-9EB9-20E05EAC0709}"/>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p>
          </p:txBody>
        </p:sp>
        <p:sp>
          <p:nvSpPr>
            <p:cNvPr id="43" name="文本框 42">
              <a:extLst>
                <a:ext uri="{FF2B5EF4-FFF2-40B4-BE49-F238E27FC236}">
                  <a16:creationId xmlns:a16="http://schemas.microsoft.com/office/drawing/2014/main" id="{8217587F-1914-42AB-A4F0-67B41CBD8FF8}"/>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spTree>
    <p:extLst>
      <p:ext uri="{BB962C8B-B14F-4D97-AF65-F5344CB8AC3E}">
        <p14:creationId xmlns:p14="http://schemas.microsoft.com/office/powerpoint/2010/main" val="23343108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500"/>
                                        <p:tgtEl>
                                          <p:spTgt spid="28"/>
                                        </p:tgtEl>
                                      </p:cBhvr>
                                    </p:animEffect>
                                  </p:childTnLst>
                                </p:cTn>
                              </p:par>
                            </p:childTnLst>
                          </p:cTn>
                        </p:par>
                        <p:par>
                          <p:cTn id="8" fill="hold">
                            <p:stCondLst>
                              <p:cond delay="1500"/>
                            </p:stCondLst>
                            <p:childTnLst>
                              <p:par>
                                <p:cTn id="9" presetID="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cxnSp>
        <p:nvCxnSpPr>
          <p:cNvPr id="10" name="Straight Connector 8">
            <a:extLst>
              <a:ext uri="{FF2B5EF4-FFF2-40B4-BE49-F238E27FC236}">
                <a16:creationId xmlns:a16="http://schemas.microsoft.com/office/drawing/2014/main" id="{46A31DE0-36BA-473B-8F51-80FB292C2750}"/>
              </a:ext>
            </a:extLst>
          </p:cNvPr>
          <p:cNvCxnSpPr/>
          <p:nvPr/>
        </p:nvCxnSpPr>
        <p:spPr>
          <a:xfrm>
            <a:off x="1395139" y="4685634"/>
            <a:ext cx="5029200" cy="0"/>
          </a:xfrm>
          <a:prstGeom prst="line">
            <a:avLst/>
          </a:prstGeom>
          <a:ln w="12700">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Rectangle 9">
            <a:extLst>
              <a:ext uri="{FF2B5EF4-FFF2-40B4-BE49-F238E27FC236}">
                <a16:creationId xmlns:a16="http://schemas.microsoft.com/office/drawing/2014/main" id="{C5413FBE-33FC-439B-BD6E-FAE50248D873}"/>
              </a:ext>
            </a:extLst>
          </p:cNvPr>
          <p:cNvSpPr/>
          <p:nvPr/>
        </p:nvSpPr>
        <p:spPr>
          <a:xfrm>
            <a:off x="1509439" y="2399634"/>
            <a:ext cx="285750" cy="225903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2" name="Rectangle 10">
            <a:extLst>
              <a:ext uri="{FF2B5EF4-FFF2-40B4-BE49-F238E27FC236}">
                <a16:creationId xmlns:a16="http://schemas.microsoft.com/office/drawing/2014/main" id="{09B49CE3-4D38-41A1-9EB3-38F396938206}"/>
              </a:ext>
            </a:extLst>
          </p:cNvPr>
          <p:cNvSpPr/>
          <p:nvPr/>
        </p:nvSpPr>
        <p:spPr>
          <a:xfrm>
            <a:off x="1909489" y="3428333"/>
            <a:ext cx="285750" cy="1224551"/>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2">
            <a:extLst>
              <a:ext uri="{FF2B5EF4-FFF2-40B4-BE49-F238E27FC236}">
                <a16:creationId xmlns:a16="http://schemas.microsoft.com/office/drawing/2014/main" id="{BD0A929F-9F42-42BB-84BA-BFF073AF3E8A}"/>
              </a:ext>
            </a:extLst>
          </p:cNvPr>
          <p:cNvSpPr/>
          <p:nvPr/>
        </p:nvSpPr>
        <p:spPr>
          <a:xfrm>
            <a:off x="2309539" y="2856834"/>
            <a:ext cx="285750" cy="179605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4" name="Rectangle 13">
            <a:extLst>
              <a:ext uri="{FF2B5EF4-FFF2-40B4-BE49-F238E27FC236}">
                <a16:creationId xmlns:a16="http://schemas.microsoft.com/office/drawing/2014/main" id="{F0FEB1E9-0C4F-4C4D-8A11-95F0D3A4A40A}"/>
              </a:ext>
            </a:extLst>
          </p:cNvPr>
          <p:cNvSpPr/>
          <p:nvPr/>
        </p:nvSpPr>
        <p:spPr>
          <a:xfrm>
            <a:off x="2709803" y="3142584"/>
            <a:ext cx="285750" cy="1510299"/>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4">
            <a:extLst>
              <a:ext uri="{FF2B5EF4-FFF2-40B4-BE49-F238E27FC236}">
                <a16:creationId xmlns:a16="http://schemas.microsoft.com/office/drawing/2014/main" id="{801FE287-44F5-441D-B275-FA8F281448F5}"/>
              </a:ext>
            </a:extLst>
          </p:cNvPr>
          <p:cNvSpPr/>
          <p:nvPr/>
        </p:nvSpPr>
        <p:spPr>
          <a:xfrm>
            <a:off x="3109639" y="4742785"/>
            <a:ext cx="285750" cy="142875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5">
            <a:extLst>
              <a:ext uri="{FF2B5EF4-FFF2-40B4-BE49-F238E27FC236}">
                <a16:creationId xmlns:a16="http://schemas.microsoft.com/office/drawing/2014/main" id="{6235FAE4-9220-4A53-972B-6FB1198CFB4F}"/>
              </a:ext>
            </a:extLst>
          </p:cNvPr>
          <p:cNvSpPr/>
          <p:nvPr/>
        </p:nvSpPr>
        <p:spPr>
          <a:xfrm>
            <a:off x="3509689" y="4742785"/>
            <a:ext cx="285750" cy="57150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6">
            <a:extLst>
              <a:ext uri="{FF2B5EF4-FFF2-40B4-BE49-F238E27FC236}">
                <a16:creationId xmlns:a16="http://schemas.microsoft.com/office/drawing/2014/main" id="{128B0F01-10E1-4EA5-8220-A417C3EDBF8A}"/>
              </a:ext>
            </a:extLst>
          </p:cNvPr>
          <p:cNvSpPr/>
          <p:nvPr/>
        </p:nvSpPr>
        <p:spPr>
          <a:xfrm>
            <a:off x="3958879" y="4342734"/>
            <a:ext cx="285750" cy="296525"/>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7">
            <a:extLst>
              <a:ext uri="{FF2B5EF4-FFF2-40B4-BE49-F238E27FC236}">
                <a16:creationId xmlns:a16="http://schemas.microsoft.com/office/drawing/2014/main" id="{AF1017AE-D2A5-4999-8996-3FBBB1E10593}"/>
              </a:ext>
            </a:extLst>
          </p:cNvPr>
          <p:cNvSpPr/>
          <p:nvPr/>
        </p:nvSpPr>
        <p:spPr>
          <a:xfrm>
            <a:off x="4358929" y="3999834"/>
            <a:ext cx="285750" cy="64699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18">
            <a:extLst>
              <a:ext uri="{FF2B5EF4-FFF2-40B4-BE49-F238E27FC236}">
                <a16:creationId xmlns:a16="http://schemas.microsoft.com/office/drawing/2014/main" id="{F7D0418E-C791-456B-AF2B-FE93D7B9DD29}"/>
              </a:ext>
            </a:extLst>
          </p:cNvPr>
          <p:cNvSpPr/>
          <p:nvPr/>
        </p:nvSpPr>
        <p:spPr>
          <a:xfrm>
            <a:off x="4758979" y="3542634"/>
            <a:ext cx="285750" cy="1104190"/>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19">
            <a:extLst>
              <a:ext uri="{FF2B5EF4-FFF2-40B4-BE49-F238E27FC236}">
                <a16:creationId xmlns:a16="http://schemas.microsoft.com/office/drawing/2014/main" id="{63F29587-64A5-4100-9700-57FB5D8CCC34}"/>
              </a:ext>
            </a:extLst>
          </p:cNvPr>
          <p:cNvSpPr/>
          <p:nvPr/>
        </p:nvSpPr>
        <p:spPr>
          <a:xfrm>
            <a:off x="5167039" y="4737648"/>
            <a:ext cx="285750" cy="233736"/>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Rectangle 20">
            <a:extLst>
              <a:ext uri="{FF2B5EF4-FFF2-40B4-BE49-F238E27FC236}">
                <a16:creationId xmlns:a16="http://schemas.microsoft.com/office/drawing/2014/main" id="{BA325123-280C-4129-B3E7-128CEB86F09D}"/>
              </a:ext>
            </a:extLst>
          </p:cNvPr>
          <p:cNvSpPr/>
          <p:nvPr/>
        </p:nvSpPr>
        <p:spPr>
          <a:xfrm>
            <a:off x="5567089" y="4737648"/>
            <a:ext cx="285750" cy="119436"/>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2" name="Rectangle 21">
            <a:extLst>
              <a:ext uri="{FF2B5EF4-FFF2-40B4-BE49-F238E27FC236}">
                <a16:creationId xmlns:a16="http://schemas.microsoft.com/office/drawing/2014/main" id="{D2D234D9-FD15-49F7-8D5D-B0827A3FFCB2}"/>
              </a:ext>
            </a:extLst>
          </p:cNvPr>
          <p:cNvSpPr/>
          <p:nvPr/>
        </p:nvSpPr>
        <p:spPr>
          <a:xfrm>
            <a:off x="5999279" y="3942683"/>
            <a:ext cx="285750" cy="696575"/>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3" name="TextBox 17">
            <a:extLst>
              <a:ext uri="{FF2B5EF4-FFF2-40B4-BE49-F238E27FC236}">
                <a16:creationId xmlns:a16="http://schemas.microsoft.com/office/drawing/2014/main" id="{4E42CE2E-DD22-40C9-A892-EAD2C09E197A}"/>
              </a:ext>
            </a:extLst>
          </p:cNvPr>
          <p:cNvSpPr txBox="1"/>
          <p:nvPr/>
        </p:nvSpPr>
        <p:spPr>
          <a:xfrm>
            <a:off x="1428535" y="2072221"/>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4" name="TextBox 18">
            <a:extLst>
              <a:ext uri="{FF2B5EF4-FFF2-40B4-BE49-F238E27FC236}">
                <a16:creationId xmlns:a16="http://schemas.microsoft.com/office/drawing/2014/main" id="{755F0317-EE74-4CBB-A552-CB33EC2B7B28}"/>
              </a:ext>
            </a:extLst>
          </p:cNvPr>
          <p:cNvSpPr txBox="1"/>
          <p:nvPr/>
        </p:nvSpPr>
        <p:spPr>
          <a:xfrm>
            <a:off x="1828585" y="312496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5" name="TextBox 19">
            <a:extLst>
              <a:ext uri="{FF2B5EF4-FFF2-40B4-BE49-F238E27FC236}">
                <a16:creationId xmlns:a16="http://schemas.microsoft.com/office/drawing/2014/main" id="{9034CD6A-8013-4A51-9892-384B34063C2E}"/>
              </a:ext>
            </a:extLst>
          </p:cNvPr>
          <p:cNvSpPr txBox="1"/>
          <p:nvPr/>
        </p:nvSpPr>
        <p:spPr>
          <a:xfrm>
            <a:off x="2228635" y="252488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26" name="TextBox 20">
            <a:extLst>
              <a:ext uri="{FF2B5EF4-FFF2-40B4-BE49-F238E27FC236}">
                <a16:creationId xmlns:a16="http://schemas.microsoft.com/office/drawing/2014/main" id="{070EB3F0-2FC5-4D83-B192-E1621D37A361}"/>
              </a:ext>
            </a:extLst>
          </p:cNvPr>
          <p:cNvSpPr txBox="1"/>
          <p:nvPr/>
        </p:nvSpPr>
        <p:spPr>
          <a:xfrm>
            <a:off x="2628899" y="282753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p>
        </p:txBody>
      </p:sp>
      <p:sp>
        <p:nvSpPr>
          <p:cNvPr id="27" name="TextBox 21">
            <a:extLst>
              <a:ext uri="{FF2B5EF4-FFF2-40B4-BE49-F238E27FC236}">
                <a16:creationId xmlns:a16="http://schemas.microsoft.com/office/drawing/2014/main" id="{EA479B50-F7C6-43A5-84BE-FA2387CE9791}"/>
              </a:ext>
            </a:extLst>
          </p:cNvPr>
          <p:cNvSpPr txBox="1"/>
          <p:nvPr/>
        </p:nvSpPr>
        <p:spPr>
          <a:xfrm>
            <a:off x="3877975" y="402840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28" name="TextBox 22">
            <a:extLst>
              <a:ext uri="{FF2B5EF4-FFF2-40B4-BE49-F238E27FC236}">
                <a16:creationId xmlns:a16="http://schemas.microsoft.com/office/drawing/2014/main" id="{C9C9B52E-649D-4459-A5E0-DE0B96C42D20}"/>
              </a:ext>
            </a:extLst>
          </p:cNvPr>
          <p:cNvSpPr txBox="1"/>
          <p:nvPr/>
        </p:nvSpPr>
        <p:spPr>
          <a:xfrm>
            <a:off x="4278025" y="3671221"/>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29" name="TextBox 23">
            <a:extLst>
              <a:ext uri="{FF2B5EF4-FFF2-40B4-BE49-F238E27FC236}">
                <a16:creationId xmlns:a16="http://schemas.microsoft.com/office/drawing/2014/main" id="{99F23B32-6A90-4562-B501-00F31FC6D9CD}"/>
              </a:ext>
            </a:extLst>
          </p:cNvPr>
          <p:cNvSpPr txBox="1"/>
          <p:nvPr/>
        </p:nvSpPr>
        <p:spPr>
          <a:xfrm>
            <a:off x="4678075" y="320619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p>
        </p:txBody>
      </p:sp>
      <p:sp>
        <p:nvSpPr>
          <p:cNvPr id="30" name="TextBox 24">
            <a:extLst>
              <a:ext uri="{FF2B5EF4-FFF2-40B4-BE49-F238E27FC236}">
                <a16:creationId xmlns:a16="http://schemas.microsoft.com/office/drawing/2014/main" id="{4A1D67E7-0C3A-42A7-958E-5E8D13679E4A}"/>
              </a:ext>
            </a:extLst>
          </p:cNvPr>
          <p:cNvSpPr txBox="1"/>
          <p:nvPr/>
        </p:nvSpPr>
        <p:spPr>
          <a:xfrm>
            <a:off x="5918375" y="3624061"/>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31" name="TextBox 25">
            <a:extLst>
              <a:ext uri="{FF2B5EF4-FFF2-40B4-BE49-F238E27FC236}">
                <a16:creationId xmlns:a16="http://schemas.microsoft.com/office/drawing/2014/main" id="{E40C3344-A27D-4D4E-8214-C830AF3916C8}"/>
              </a:ext>
            </a:extLst>
          </p:cNvPr>
          <p:cNvSpPr txBox="1"/>
          <p:nvPr/>
        </p:nvSpPr>
        <p:spPr>
          <a:xfrm>
            <a:off x="3007896" y="6246701"/>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32" name="TextBox 26">
            <a:extLst>
              <a:ext uri="{FF2B5EF4-FFF2-40B4-BE49-F238E27FC236}">
                <a16:creationId xmlns:a16="http://schemas.microsoft.com/office/drawing/2014/main" id="{95E5DD37-A02E-4DD8-9CF9-23EC25F2B497}"/>
              </a:ext>
            </a:extLst>
          </p:cNvPr>
          <p:cNvSpPr txBox="1"/>
          <p:nvPr/>
        </p:nvSpPr>
        <p:spPr>
          <a:xfrm>
            <a:off x="3407946" y="5371435"/>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3" name="TextBox 27">
            <a:extLst>
              <a:ext uri="{FF2B5EF4-FFF2-40B4-BE49-F238E27FC236}">
                <a16:creationId xmlns:a16="http://schemas.microsoft.com/office/drawing/2014/main" id="{F2CA3CC8-4427-4C14-BFB8-A20D9C74E590}"/>
              </a:ext>
            </a:extLst>
          </p:cNvPr>
          <p:cNvSpPr txBox="1"/>
          <p:nvPr/>
        </p:nvSpPr>
        <p:spPr>
          <a:xfrm>
            <a:off x="5065296" y="50233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p>
        </p:txBody>
      </p:sp>
      <p:sp>
        <p:nvSpPr>
          <p:cNvPr id="34" name="TextBox 28">
            <a:extLst>
              <a:ext uri="{FF2B5EF4-FFF2-40B4-BE49-F238E27FC236}">
                <a16:creationId xmlns:a16="http://schemas.microsoft.com/office/drawing/2014/main" id="{9827DD83-758D-4AB2-9747-40ACDF7A5872}"/>
              </a:ext>
            </a:extLst>
          </p:cNvPr>
          <p:cNvSpPr txBox="1"/>
          <p:nvPr/>
        </p:nvSpPr>
        <p:spPr>
          <a:xfrm>
            <a:off x="5465346" y="4905424"/>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35" name="Rectangle 42">
            <a:extLst>
              <a:ext uri="{FF2B5EF4-FFF2-40B4-BE49-F238E27FC236}">
                <a16:creationId xmlns:a16="http://schemas.microsoft.com/office/drawing/2014/main" id="{65F7124B-64C7-4076-991E-7364EAA5231B}"/>
              </a:ext>
            </a:extLst>
          </p:cNvPr>
          <p:cNvSpPr/>
          <p:nvPr/>
        </p:nvSpPr>
        <p:spPr>
          <a:xfrm>
            <a:off x="6938689" y="1989453"/>
            <a:ext cx="254010" cy="254606"/>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6" name="TextBox 30">
            <a:extLst>
              <a:ext uri="{FF2B5EF4-FFF2-40B4-BE49-F238E27FC236}">
                <a16:creationId xmlns:a16="http://schemas.microsoft.com/office/drawing/2014/main" id="{6D0FE12D-7802-44E6-B38F-286865783979}"/>
              </a:ext>
            </a:extLst>
          </p:cNvPr>
          <p:cNvSpPr txBox="1"/>
          <p:nvPr/>
        </p:nvSpPr>
        <p:spPr>
          <a:xfrm>
            <a:off x="7272538" y="1936337"/>
            <a:ext cx="3830889" cy="1169551"/>
          </a:xfrm>
          <a:prstGeom prst="rect">
            <a:avLst/>
          </a:prstGeom>
          <a:noFill/>
        </p:spPr>
        <p:txBody>
          <a:bodyPr wrap="square" rtlCol="0">
            <a:spAutoFit/>
          </a:bodyPr>
          <a:lstStyle/>
          <a:p>
            <a:r>
              <a:rPr lang="zh-CN" alt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volutpat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libero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ornare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non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laoreet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luctus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mauris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imperdiet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fringilla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habitant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morbi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senectus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malesuada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fames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turpis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egestas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7" name="Rectangle 40">
            <a:extLst>
              <a:ext uri="{FF2B5EF4-FFF2-40B4-BE49-F238E27FC236}">
                <a16:creationId xmlns:a16="http://schemas.microsoft.com/office/drawing/2014/main" id="{EBC3AD77-6B05-4CE4-90F0-5CA9B6BCEE70}"/>
              </a:ext>
            </a:extLst>
          </p:cNvPr>
          <p:cNvSpPr/>
          <p:nvPr/>
        </p:nvSpPr>
        <p:spPr>
          <a:xfrm>
            <a:off x="6938689" y="3532502"/>
            <a:ext cx="254010" cy="254606"/>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8" name="TextBox 33">
            <a:extLst>
              <a:ext uri="{FF2B5EF4-FFF2-40B4-BE49-F238E27FC236}">
                <a16:creationId xmlns:a16="http://schemas.microsoft.com/office/drawing/2014/main" id="{C0C69DFC-D1FD-4F50-B408-A519E6EBACB2}"/>
              </a:ext>
            </a:extLst>
          </p:cNvPr>
          <p:cNvSpPr txBox="1"/>
          <p:nvPr/>
        </p:nvSpPr>
        <p:spPr>
          <a:xfrm>
            <a:off x="7272538" y="3479386"/>
            <a:ext cx="3830889" cy="1169551"/>
          </a:xfrm>
          <a:prstGeom prst="rect">
            <a:avLst/>
          </a:prstGeom>
          <a:noFill/>
        </p:spPr>
        <p:txBody>
          <a:bodyPr wrap="square" rtlCol="0">
            <a:spAutoFit/>
          </a:bodyPr>
          <a:lstStyle/>
          <a:p>
            <a:r>
              <a:rPr lang="zh-CN" alt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volutpat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libero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ornare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non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laoreet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luctus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mauris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imperdiet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fringilla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habitant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morbi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senectus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malesuada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fames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turpis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egestas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Rectangle 38">
            <a:extLst>
              <a:ext uri="{FF2B5EF4-FFF2-40B4-BE49-F238E27FC236}">
                <a16:creationId xmlns:a16="http://schemas.microsoft.com/office/drawing/2014/main" id="{5D32051B-AA9F-4F08-ABA5-00B69AFE08F4}"/>
              </a:ext>
            </a:extLst>
          </p:cNvPr>
          <p:cNvSpPr/>
          <p:nvPr/>
        </p:nvSpPr>
        <p:spPr>
          <a:xfrm>
            <a:off x="6938689" y="5075551"/>
            <a:ext cx="254010" cy="254606"/>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0" name="TextBox 35">
            <a:extLst>
              <a:ext uri="{FF2B5EF4-FFF2-40B4-BE49-F238E27FC236}">
                <a16:creationId xmlns:a16="http://schemas.microsoft.com/office/drawing/2014/main" id="{D152A4D2-BFD9-4A7F-A3AE-7AB9B812D2F3}"/>
              </a:ext>
            </a:extLst>
          </p:cNvPr>
          <p:cNvSpPr txBox="1"/>
          <p:nvPr/>
        </p:nvSpPr>
        <p:spPr>
          <a:xfrm>
            <a:off x="7272538" y="5022435"/>
            <a:ext cx="3830889" cy="1169551"/>
          </a:xfrm>
          <a:prstGeom prst="rect">
            <a:avLst/>
          </a:prstGeom>
          <a:noFill/>
        </p:spPr>
        <p:txBody>
          <a:bodyPr wrap="square" rtlCol="0">
            <a:spAutoFit/>
          </a:bodyPr>
          <a:lstStyle/>
          <a:p>
            <a:r>
              <a:rPr lang="zh-CN" alt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volutpat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libero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ornare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non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laoreet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luctus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arcu</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mauris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imperdiet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fringilla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habitant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morbi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senectus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malesuada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fames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turpis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egestas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351222782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1000"/>
                                        <p:tgtEl>
                                          <p:spTgt spid="28"/>
                                        </p:tgtEl>
                                      </p:cBhvr>
                                    </p:animEffect>
                                    <p:anim calcmode="lin" valueType="num">
                                      <p:cBhvr>
                                        <p:cTn id="102" dur="1000" fill="hold"/>
                                        <p:tgtEl>
                                          <p:spTgt spid="28"/>
                                        </p:tgtEl>
                                        <p:attrNameLst>
                                          <p:attrName>ppt_x</p:attrName>
                                        </p:attrNameLst>
                                      </p:cBhvr>
                                      <p:tavLst>
                                        <p:tav tm="0">
                                          <p:val>
                                            <p:strVal val="#ppt_x"/>
                                          </p:val>
                                        </p:tav>
                                        <p:tav tm="100000">
                                          <p:val>
                                            <p:strVal val="#ppt_x"/>
                                          </p:val>
                                        </p:tav>
                                      </p:tavLst>
                                    </p:anim>
                                    <p:anim calcmode="lin" valueType="num">
                                      <p:cBhvr>
                                        <p:cTn id="103" dur="1000" fill="hold"/>
                                        <p:tgtEl>
                                          <p:spTgt spid="2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1000"/>
                                        <p:tgtEl>
                                          <p:spTgt spid="29"/>
                                        </p:tgtEl>
                                      </p:cBhvr>
                                    </p:animEffect>
                                    <p:anim calcmode="lin" valueType="num">
                                      <p:cBhvr>
                                        <p:cTn id="107" dur="1000" fill="hold"/>
                                        <p:tgtEl>
                                          <p:spTgt spid="29"/>
                                        </p:tgtEl>
                                        <p:attrNameLst>
                                          <p:attrName>ppt_x</p:attrName>
                                        </p:attrNameLst>
                                      </p:cBhvr>
                                      <p:tavLst>
                                        <p:tav tm="0">
                                          <p:val>
                                            <p:strVal val="#ppt_x"/>
                                          </p:val>
                                        </p:tav>
                                        <p:tav tm="100000">
                                          <p:val>
                                            <p:strVal val="#ppt_x"/>
                                          </p:val>
                                        </p:tav>
                                      </p:tavLst>
                                    </p:anim>
                                    <p:anim calcmode="lin" valueType="num">
                                      <p:cBhvr>
                                        <p:cTn id="108" dur="1000" fill="hold"/>
                                        <p:tgtEl>
                                          <p:spTgt spid="29"/>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1000"/>
                                        <p:tgtEl>
                                          <p:spTgt spid="30"/>
                                        </p:tgtEl>
                                      </p:cBhvr>
                                    </p:animEffect>
                                    <p:anim calcmode="lin" valueType="num">
                                      <p:cBhvr>
                                        <p:cTn id="112" dur="1000" fill="hold"/>
                                        <p:tgtEl>
                                          <p:spTgt spid="30"/>
                                        </p:tgtEl>
                                        <p:attrNameLst>
                                          <p:attrName>ppt_x</p:attrName>
                                        </p:attrNameLst>
                                      </p:cBhvr>
                                      <p:tavLst>
                                        <p:tav tm="0">
                                          <p:val>
                                            <p:strVal val="#ppt_x"/>
                                          </p:val>
                                        </p:tav>
                                        <p:tav tm="100000">
                                          <p:val>
                                            <p:strVal val="#ppt_x"/>
                                          </p:val>
                                        </p:tav>
                                      </p:tavLst>
                                    </p:anim>
                                    <p:anim calcmode="lin" valueType="num">
                                      <p:cBhvr>
                                        <p:cTn id="113" dur="1000" fill="hold"/>
                                        <p:tgtEl>
                                          <p:spTgt spid="3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1000"/>
                                        <p:tgtEl>
                                          <p:spTgt spid="31"/>
                                        </p:tgtEl>
                                      </p:cBhvr>
                                    </p:animEffect>
                                    <p:anim calcmode="lin" valueType="num">
                                      <p:cBhvr>
                                        <p:cTn id="117" dur="1000" fill="hold"/>
                                        <p:tgtEl>
                                          <p:spTgt spid="31"/>
                                        </p:tgtEl>
                                        <p:attrNameLst>
                                          <p:attrName>ppt_x</p:attrName>
                                        </p:attrNameLst>
                                      </p:cBhvr>
                                      <p:tavLst>
                                        <p:tav tm="0">
                                          <p:val>
                                            <p:strVal val="#ppt_x"/>
                                          </p:val>
                                        </p:tav>
                                        <p:tav tm="100000">
                                          <p:val>
                                            <p:strVal val="#ppt_x"/>
                                          </p:val>
                                        </p:tav>
                                      </p:tavLst>
                                    </p:anim>
                                    <p:anim calcmode="lin" valueType="num">
                                      <p:cBhvr>
                                        <p:cTn id="118" dur="1000" fill="hold"/>
                                        <p:tgtEl>
                                          <p:spTgt spid="3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1000"/>
                                        <p:tgtEl>
                                          <p:spTgt spid="33"/>
                                        </p:tgtEl>
                                      </p:cBhvr>
                                    </p:animEffect>
                                    <p:anim calcmode="lin" valueType="num">
                                      <p:cBhvr>
                                        <p:cTn id="127" dur="1000" fill="hold"/>
                                        <p:tgtEl>
                                          <p:spTgt spid="33"/>
                                        </p:tgtEl>
                                        <p:attrNameLst>
                                          <p:attrName>ppt_x</p:attrName>
                                        </p:attrNameLst>
                                      </p:cBhvr>
                                      <p:tavLst>
                                        <p:tav tm="0">
                                          <p:val>
                                            <p:strVal val="#ppt_x"/>
                                          </p:val>
                                        </p:tav>
                                        <p:tav tm="100000">
                                          <p:val>
                                            <p:strVal val="#ppt_x"/>
                                          </p:val>
                                        </p:tav>
                                      </p:tavLst>
                                    </p:anim>
                                    <p:anim calcmode="lin" valueType="num">
                                      <p:cBhvr>
                                        <p:cTn id="128" dur="1000" fill="hold"/>
                                        <p:tgtEl>
                                          <p:spTgt spid="3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1000"/>
                                        <p:tgtEl>
                                          <p:spTgt spid="34"/>
                                        </p:tgtEl>
                                      </p:cBhvr>
                                    </p:animEffect>
                                    <p:anim calcmode="lin" valueType="num">
                                      <p:cBhvr>
                                        <p:cTn id="132" dur="1000" fill="hold"/>
                                        <p:tgtEl>
                                          <p:spTgt spid="34"/>
                                        </p:tgtEl>
                                        <p:attrNameLst>
                                          <p:attrName>ppt_x</p:attrName>
                                        </p:attrNameLst>
                                      </p:cBhvr>
                                      <p:tavLst>
                                        <p:tav tm="0">
                                          <p:val>
                                            <p:strVal val="#ppt_x"/>
                                          </p:val>
                                        </p:tav>
                                        <p:tav tm="100000">
                                          <p:val>
                                            <p:strVal val="#ppt_x"/>
                                          </p:val>
                                        </p:tav>
                                      </p:tavLst>
                                    </p:anim>
                                    <p:anim calcmode="lin" valueType="num">
                                      <p:cBhvr>
                                        <p:cTn id="133" dur="1000" fill="hold"/>
                                        <p:tgtEl>
                                          <p:spTgt spid="3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5"/>
                                        </p:tgtEl>
                                        <p:attrNameLst>
                                          <p:attrName>style.visibility</p:attrName>
                                        </p:attrNameLst>
                                      </p:cBhvr>
                                      <p:to>
                                        <p:strVal val="visible"/>
                                      </p:to>
                                    </p:set>
                                    <p:animEffect transition="in" filter="fade">
                                      <p:cBhvr>
                                        <p:cTn id="136" dur="1000"/>
                                        <p:tgtEl>
                                          <p:spTgt spid="35"/>
                                        </p:tgtEl>
                                      </p:cBhvr>
                                    </p:animEffect>
                                    <p:anim calcmode="lin" valueType="num">
                                      <p:cBhvr>
                                        <p:cTn id="137" dur="1000" fill="hold"/>
                                        <p:tgtEl>
                                          <p:spTgt spid="35"/>
                                        </p:tgtEl>
                                        <p:attrNameLst>
                                          <p:attrName>ppt_x</p:attrName>
                                        </p:attrNameLst>
                                      </p:cBhvr>
                                      <p:tavLst>
                                        <p:tav tm="0">
                                          <p:val>
                                            <p:strVal val="#ppt_x"/>
                                          </p:val>
                                        </p:tav>
                                        <p:tav tm="100000">
                                          <p:val>
                                            <p:strVal val="#ppt_x"/>
                                          </p:val>
                                        </p:tav>
                                      </p:tavLst>
                                    </p:anim>
                                    <p:anim calcmode="lin" valueType="num">
                                      <p:cBhvr>
                                        <p:cTn id="138" dur="1000" fill="hold"/>
                                        <p:tgtEl>
                                          <p:spTgt spid="35"/>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1000"/>
                                        <p:tgtEl>
                                          <p:spTgt spid="36"/>
                                        </p:tgtEl>
                                      </p:cBhvr>
                                    </p:animEffect>
                                    <p:anim calcmode="lin" valueType="num">
                                      <p:cBhvr>
                                        <p:cTn id="142" dur="1000" fill="hold"/>
                                        <p:tgtEl>
                                          <p:spTgt spid="36"/>
                                        </p:tgtEl>
                                        <p:attrNameLst>
                                          <p:attrName>ppt_x</p:attrName>
                                        </p:attrNameLst>
                                      </p:cBhvr>
                                      <p:tavLst>
                                        <p:tav tm="0">
                                          <p:val>
                                            <p:strVal val="#ppt_x"/>
                                          </p:val>
                                        </p:tav>
                                        <p:tav tm="100000">
                                          <p:val>
                                            <p:strVal val="#ppt_x"/>
                                          </p:val>
                                        </p:tav>
                                      </p:tavLst>
                                    </p:anim>
                                    <p:anim calcmode="lin" valueType="num">
                                      <p:cBhvr>
                                        <p:cTn id="143" dur="1000" fill="hold"/>
                                        <p:tgtEl>
                                          <p:spTgt spid="36"/>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7"/>
                                        </p:tgtEl>
                                        <p:attrNameLst>
                                          <p:attrName>style.visibility</p:attrName>
                                        </p:attrNameLst>
                                      </p:cBhvr>
                                      <p:to>
                                        <p:strVal val="visible"/>
                                      </p:to>
                                    </p:set>
                                    <p:animEffect transition="in" filter="fade">
                                      <p:cBhvr>
                                        <p:cTn id="146" dur="1000"/>
                                        <p:tgtEl>
                                          <p:spTgt spid="37"/>
                                        </p:tgtEl>
                                      </p:cBhvr>
                                    </p:animEffect>
                                    <p:anim calcmode="lin" valueType="num">
                                      <p:cBhvr>
                                        <p:cTn id="147" dur="1000" fill="hold"/>
                                        <p:tgtEl>
                                          <p:spTgt spid="37"/>
                                        </p:tgtEl>
                                        <p:attrNameLst>
                                          <p:attrName>ppt_x</p:attrName>
                                        </p:attrNameLst>
                                      </p:cBhvr>
                                      <p:tavLst>
                                        <p:tav tm="0">
                                          <p:val>
                                            <p:strVal val="#ppt_x"/>
                                          </p:val>
                                        </p:tav>
                                        <p:tav tm="100000">
                                          <p:val>
                                            <p:strVal val="#ppt_x"/>
                                          </p:val>
                                        </p:tav>
                                      </p:tavLst>
                                    </p:anim>
                                    <p:anim calcmode="lin" valueType="num">
                                      <p:cBhvr>
                                        <p:cTn id="148" dur="1000" fill="hold"/>
                                        <p:tgtEl>
                                          <p:spTgt spid="37"/>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fade">
                                      <p:cBhvr>
                                        <p:cTn id="151" dur="1000"/>
                                        <p:tgtEl>
                                          <p:spTgt spid="38"/>
                                        </p:tgtEl>
                                      </p:cBhvr>
                                    </p:animEffect>
                                    <p:anim calcmode="lin" valueType="num">
                                      <p:cBhvr>
                                        <p:cTn id="152" dur="1000" fill="hold"/>
                                        <p:tgtEl>
                                          <p:spTgt spid="38"/>
                                        </p:tgtEl>
                                        <p:attrNameLst>
                                          <p:attrName>ppt_x</p:attrName>
                                        </p:attrNameLst>
                                      </p:cBhvr>
                                      <p:tavLst>
                                        <p:tav tm="0">
                                          <p:val>
                                            <p:strVal val="#ppt_x"/>
                                          </p:val>
                                        </p:tav>
                                        <p:tav tm="100000">
                                          <p:val>
                                            <p:strVal val="#ppt_x"/>
                                          </p:val>
                                        </p:tav>
                                      </p:tavLst>
                                    </p:anim>
                                    <p:anim calcmode="lin" valueType="num">
                                      <p:cBhvr>
                                        <p:cTn id="153" dur="1000" fill="hold"/>
                                        <p:tgtEl>
                                          <p:spTgt spid="38"/>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fade">
                                      <p:cBhvr>
                                        <p:cTn id="156" dur="1000"/>
                                        <p:tgtEl>
                                          <p:spTgt spid="39"/>
                                        </p:tgtEl>
                                      </p:cBhvr>
                                    </p:animEffect>
                                    <p:anim calcmode="lin" valueType="num">
                                      <p:cBhvr>
                                        <p:cTn id="157" dur="1000" fill="hold"/>
                                        <p:tgtEl>
                                          <p:spTgt spid="39"/>
                                        </p:tgtEl>
                                        <p:attrNameLst>
                                          <p:attrName>ppt_x</p:attrName>
                                        </p:attrNameLst>
                                      </p:cBhvr>
                                      <p:tavLst>
                                        <p:tav tm="0">
                                          <p:val>
                                            <p:strVal val="#ppt_x"/>
                                          </p:val>
                                        </p:tav>
                                        <p:tav tm="100000">
                                          <p:val>
                                            <p:strVal val="#ppt_x"/>
                                          </p:val>
                                        </p:tav>
                                      </p:tavLst>
                                    </p:anim>
                                    <p:anim calcmode="lin" valueType="num">
                                      <p:cBhvr>
                                        <p:cTn id="158" dur="1000" fill="hold"/>
                                        <p:tgtEl>
                                          <p:spTgt spid="39"/>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0"/>
                                        </p:tgtEl>
                                        <p:attrNameLst>
                                          <p:attrName>style.visibility</p:attrName>
                                        </p:attrNameLst>
                                      </p:cBhvr>
                                      <p:to>
                                        <p:strVal val="visible"/>
                                      </p:to>
                                    </p:set>
                                    <p:animEffect transition="in" filter="fade">
                                      <p:cBhvr>
                                        <p:cTn id="161" dur="1000"/>
                                        <p:tgtEl>
                                          <p:spTgt spid="40"/>
                                        </p:tgtEl>
                                      </p:cBhvr>
                                    </p:animEffect>
                                    <p:anim calcmode="lin" valueType="num">
                                      <p:cBhvr>
                                        <p:cTn id="162" dur="1000" fill="hold"/>
                                        <p:tgtEl>
                                          <p:spTgt spid="40"/>
                                        </p:tgtEl>
                                        <p:attrNameLst>
                                          <p:attrName>ppt_x</p:attrName>
                                        </p:attrNameLst>
                                      </p:cBhvr>
                                      <p:tavLst>
                                        <p:tav tm="0">
                                          <p:val>
                                            <p:strVal val="#ppt_x"/>
                                          </p:val>
                                        </p:tav>
                                        <p:tav tm="100000">
                                          <p:val>
                                            <p:strVal val="#ppt_x"/>
                                          </p:val>
                                        </p:tav>
                                      </p:tavLst>
                                    </p:anim>
                                    <p:anim calcmode="lin" valueType="num">
                                      <p:cBhvr>
                                        <p:cTn id="16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animBg="1"/>
      <p:bldP spid="36" grpId="0"/>
      <p:bldP spid="37" grpId="0" animBg="1"/>
      <p:bldP spid="38" grpId="0"/>
      <p:bldP spid="39" grpId="0" animBg="1"/>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109E553F-6D54-448B-A5B9-8F452180B94F}"/>
              </a:ext>
            </a:extLst>
          </p:cNvPr>
          <p:cNvGrpSpPr/>
          <p:nvPr/>
        </p:nvGrpSpPr>
        <p:grpSpPr>
          <a:xfrm>
            <a:off x="881712" y="1896643"/>
            <a:ext cx="10564500" cy="4490962"/>
            <a:chOff x="539025" y="1555970"/>
            <a:chExt cx="11669310" cy="4960613"/>
          </a:xfrm>
        </p:grpSpPr>
        <p:cxnSp>
          <p:nvCxnSpPr>
            <p:cNvPr id="11" name="直接连接符 10">
              <a:extLst>
                <a:ext uri="{FF2B5EF4-FFF2-40B4-BE49-F238E27FC236}">
                  <a16:creationId xmlns:a16="http://schemas.microsoft.com/office/drawing/2014/main" id="{DB4945F0-A3E9-4D3D-9A24-C89F50C8113D}"/>
                </a:ext>
              </a:extLst>
            </p:cNvPr>
            <p:cNvCxnSpPr/>
            <p:nvPr/>
          </p:nvCxnSpPr>
          <p:spPr>
            <a:xfrm>
              <a:off x="2841715" y="2147102"/>
              <a:ext cx="503728" cy="3715938"/>
            </a:xfrm>
            <a:prstGeom prst="line">
              <a:avLst/>
            </a:prstGeom>
            <a:noFill/>
            <a:ln w="6350" cap="flat" cmpd="sng" algn="ctr">
              <a:solidFill>
                <a:sysClr val="windowText" lastClr="000000">
                  <a:lumMod val="85000"/>
                  <a:lumOff val="15000"/>
                </a:sysClr>
              </a:solidFill>
              <a:prstDash val="solid"/>
            </a:ln>
            <a:effectLst/>
          </p:spPr>
        </p:cxnSp>
        <p:cxnSp>
          <p:nvCxnSpPr>
            <p:cNvPr id="12" name="直接连接符 11">
              <a:extLst>
                <a:ext uri="{FF2B5EF4-FFF2-40B4-BE49-F238E27FC236}">
                  <a16:creationId xmlns:a16="http://schemas.microsoft.com/office/drawing/2014/main" id="{CDE39573-9C13-4C92-B4A0-2B5C128820F3}"/>
                </a:ext>
              </a:extLst>
            </p:cNvPr>
            <p:cNvCxnSpPr>
              <a:cxnSpLocks/>
            </p:cNvCxnSpPr>
            <p:nvPr/>
          </p:nvCxnSpPr>
          <p:spPr>
            <a:xfrm flipV="1">
              <a:off x="1343311" y="4650544"/>
              <a:ext cx="4681057" cy="168383"/>
            </a:xfrm>
            <a:prstGeom prst="line">
              <a:avLst/>
            </a:prstGeom>
            <a:noFill/>
            <a:ln w="6350" cap="flat" cmpd="sng" algn="ctr">
              <a:solidFill>
                <a:sysClr val="windowText" lastClr="000000">
                  <a:lumMod val="85000"/>
                  <a:lumOff val="15000"/>
                </a:sysClr>
              </a:solidFill>
              <a:prstDash val="solid"/>
            </a:ln>
            <a:effectLst/>
          </p:spPr>
        </p:cxnSp>
        <p:sp>
          <p:nvSpPr>
            <p:cNvPr id="13" name="任意多边形 38">
              <a:extLst>
                <a:ext uri="{FF2B5EF4-FFF2-40B4-BE49-F238E27FC236}">
                  <a16:creationId xmlns:a16="http://schemas.microsoft.com/office/drawing/2014/main" id="{D6409AC7-E378-4544-A783-4E2D7A3B94E6}"/>
                </a:ext>
              </a:extLst>
            </p:cNvPr>
            <p:cNvSpPr/>
            <p:nvPr/>
          </p:nvSpPr>
          <p:spPr>
            <a:xfrm>
              <a:off x="1694701" y="2387237"/>
              <a:ext cx="4329668" cy="3271406"/>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TextBox 39">
              <a:extLst>
                <a:ext uri="{FF2B5EF4-FFF2-40B4-BE49-F238E27FC236}">
                  <a16:creationId xmlns:a16="http://schemas.microsoft.com/office/drawing/2014/main" id="{00C33292-016C-4595-9524-BF1196B428B7}"/>
                </a:ext>
              </a:extLst>
            </p:cNvPr>
            <p:cNvSpPr txBox="1"/>
            <p:nvPr/>
          </p:nvSpPr>
          <p:spPr>
            <a:xfrm>
              <a:off x="7813417" y="1638606"/>
              <a:ext cx="3623062" cy="673854"/>
            </a:xfrm>
            <a:prstGeom prst="rect">
              <a:avLst/>
            </a:prstGeom>
            <a:noFill/>
          </p:spPr>
          <p:txBody>
            <a:bodyPr wrap="square" lIns="136822" tIns="68411" rIns="136822" bIns="68411"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bg1">
                      <a:lumMod val="50000"/>
                    </a:schemeClr>
                  </a:solidFill>
                  <a:effectLst/>
                  <a:uLnTx/>
                  <a:uFillTx/>
                  <a:latin typeface="微软雅黑"/>
                  <a:ea typeface="微软雅黑"/>
                </a:rPr>
                <a:t>完成概述介绍</a:t>
              </a:r>
            </a:p>
          </p:txBody>
        </p:sp>
        <p:sp>
          <p:nvSpPr>
            <p:cNvPr id="15" name="矩形 14">
              <a:extLst>
                <a:ext uri="{FF2B5EF4-FFF2-40B4-BE49-F238E27FC236}">
                  <a16:creationId xmlns:a16="http://schemas.microsoft.com/office/drawing/2014/main" id="{3EC29DF5-07BD-4946-9E9F-28F633CCD03B}"/>
                </a:ext>
              </a:extLst>
            </p:cNvPr>
            <p:cNvSpPr>
              <a:spLocks noChangeArrowheads="1"/>
            </p:cNvSpPr>
            <p:nvPr/>
          </p:nvSpPr>
          <p:spPr bwMode="auto">
            <a:xfrm>
              <a:off x="7810834" y="2262788"/>
              <a:ext cx="4397501" cy="138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822" tIns="68411" rIns="136822" bIns="68411">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此处添加详细文本描述，建议与标题相关并符合整体语言风格，语言描述尽量简洁生动。尽量将每页幻灯片的字数控制在  </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字以内，据统计每页幻灯片的最好控制在  </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5</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分钟之内。此处添加详细文本描述</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 </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，建议与标题相关并符合整体语言风格，语言描述尽量简洁生动。</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cs typeface="Lato Light" charset="0"/>
                <a:sym typeface="Lato Light" charset="0"/>
              </a:endParaRPr>
            </a:p>
          </p:txBody>
        </p:sp>
        <p:sp>
          <p:nvSpPr>
            <p:cNvPr id="16" name="矩形 15">
              <a:extLst>
                <a:ext uri="{FF2B5EF4-FFF2-40B4-BE49-F238E27FC236}">
                  <a16:creationId xmlns:a16="http://schemas.microsoft.com/office/drawing/2014/main" id="{2D623F17-6DFC-4A65-8845-DA86D3ED92DF}"/>
                </a:ext>
              </a:extLst>
            </p:cNvPr>
            <p:cNvSpPr/>
            <p:nvPr/>
          </p:nvSpPr>
          <p:spPr>
            <a:xfrm>
              <a:off x="7806206" y="3720661"/>
              <a:ext cx="4374864" cy="2547412"/>
            </a:xfrm>
            <a:prstGeom prst="rect">
              <a:avLst/>
            </a:prstGeom>
          </p:spPr>
          <p:txBody>
            <a:bodyPr wrap="square" lIns="136822" tIns="68411" rIns="136822" bIns="68411">
              <a:spAutoFit/>
            </a:bodyPr>
            <a:lstStyle/>
            <a:p>
              <a:pPr marL="0" marR="0" lvl="0" indent="0" defTabSz="914400" eaLnBrk="1" fontAlgn="auto" latinLnBrk="0" hangingPunct="1">
                <a:lnSpc>
                  <a:spcPts val="2993"/>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bg1">
                      <a:lumMod val="50000"/>
                    </a:schemeClr>
                  </a:solidFill>
                  <a:effectLst/>
                  <a:uLnTx/>
                  <a:uFillTx/>
                  <a:latin typeface="微软雅黑"/>
                  <a:ea typeface="微软雅黑"/>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p>
          </p:txBody>
        </p:sp>
        <p:grpSp>
          <p:nvGrpSpPr>
            <p:cNvPr id="17" name="组合 16">
              <a:extLst>
                <a:ext uri="{FF2B5EF4-FFF2-40B4-BE49-F238E27FC236}">
                  <a16:creationId xmlns:a16="http://schemas.microsoft.com/office/drawing/2014/main" id="{07EC2435-E48C-419A-B4C0-D03D0D3E81D6}"/>
                </a:ext>
              </a:extLst>
            </p:cNvPr>
            <p:cNvGrpSpPr/>
            <p:nvPr/>
          </p:nvGrpSpPr>
          <p:grpSpPr>
            <a:xfrm>
              <a:off x="539025" y="4043997"/>
              <a:ext cx="1579293" cy="1579453"/>
              <a:chOff x="596358" y="4310867"/>
              <a:chExt cx="1845628" cy="1845816"/>
            </a:xfrm>
          </p:grpSpPr>
          <p:sp>
            <p:nvSpPr>
              <p:cNvPr id="30" name="椭圆 29">
                <a:extLst>
                  <a:ext uri="{FF2B5EF4-FFF2-40B4-BE49-F238E27FC236}">
                    <a16:creationId xmlns:a16="http://schemas.microsoft.com/office/drawing/2014/main" id="{0E4B8320-EB05-42D1-9C1C-89E68F8A5BD9}"/>
                  </a:ext>
                </a:extLst>
              </p:cNvPr>
              <p:cNvSpPr/>
              <p:nvPr/>
            </p:nvSpPr>
            <p:spPr>
              <a:xfrm>
                <a:off x="596358" y="4310867"/>
                <a:ext cx="1845628" cy="1845816"/>
              </a:xfrm>
              <a:prstGeom prst="ellipse">
                <a:avLst/>
              </a:prstGeom>
              <a:solidFill>
                <a:srgbClr val="52525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1" name="TextBox 44">
                <a:extLst>
                  <a:ext uri="{FF2B5EF4-FFF2-40B4-BE49-F238E27FC236}">
                    <a16:creationId xmlns:a16="http://schemas.microsoft.com/office/drawing/2014/main" id="{7AC4AB7A-0E68-4A41-A1F5-7625109C7AE9}"/>
                  </a:ext>
                </a:extLst>
              </p:cNvPr>
              <p:cNvSpPr txBox="1"/>
              <p:nvPr/>
            </p:nvSpPr>
            <p:spPr>
              <a:xfrm>
                <a:off x="1039291" y="4918982"/>
                <a:ext cx="999313"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18" name="组合 17">
              <a:extLst>
                <a:ext uri="{FF2B5EF4-FFF2-40B4-BE49-F238E27FC236}">
                  <a16:creationId xmlns:a16="http://schemas.microsoft.com/office/drawing/2014/main" id="{08B9AE82-BCDF-49F8-99C5-771E18B0B7C5}"/>
                </a:ext>
              </a:extLst>
            </p:cNvPr>
            <p:cNvGrpSpPr/>
            <p:nvPr/>
          </p:nvGrpSpPr>
          <p:grpSpPr>
            <a:xfrm>
              <a:off x="5134224" y="1555970"/>
              <a:ext cx="1886351" cy="1886541"/>
              <a:chOff x="5165666" y="1796946"/>
              <a:chExt cx="2204467" cy="2204690"/>
            </a:xfrm>
          </p:grpSpPr>
          <p:sp>
            <p:nvSpPr>
              <p:cNvPr id="28" name="椭圆 27">
                <a:extLst>
                  <a:ext uri="{FF2B5EF4-FFF2-40B4-BE49-F238E27FC236}">
                    <a16:creationId xmlns:a16="http://schemas.microsoft.com/office/drawing/2014/main" id="{3C7E29BF-E778-4620-8378-2BC549498A80}"/>
                  </a:ext>
                </a:extLst>
              </p:cNvPr>
              <p:cNvSpPr/>
              <p:nvPr/>
            </p:nvSpPr>
            <p:spPr>
              <a:xfrm>
                <a:off x="5165666" y="1796946"/>
                <a:ext cx="2204467" cy="2204690"/>
              </a:xfrm>
              <a:prstGeom prst="ellipse">
                <a:avLst/>
              </a:prstGeom>
              <a:solidFill>
                <a:srgbClr val="52525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9" name="TextBox 49">
                <a:extLst>
                  <a:ext uri="{FF2B5EF4-FFF2-40B4-BE49-F238E27FC236}">
                    <a16:creationId xmlns:a16="http://schemas.microsoft.com/office/drawing/2014/main" id="{D18F20CD-208E-4ACE-8F41-7B5E648B6A15}"/>
                  </a:ext>
                </a:extLst>
              </p:cNvPr>
              <p:cNvSpPr txBox="1"/>
              <p:nvPr/>
            </p:nvSpPr>
            <p:spPr>
              <a:xfrm>
                <a:off x="5791819" y="2622292"/>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19" name="组合 18">
              <a:extLst>
                <a:ext uri="{FF2B5EF4-FFF2-40B4-BE49-F238E27FC236}">
                  <a16:creationId xmlns:a16="http://schemas.microsoft.com/office/drawing/2014/main" id="{A49EC946-EBBA-42B0-AC88-505811561302}"/>
                </a:ext>
              </a:extLst>
            </p:cNvPr>
            <p:cNvGrpSpPr/>
            <p:nvPr/>
          </p:nvGrpSpPr>
          <p:grpSpPr>
            <a:xfrm>
              <a:off x="5642475" y="4481112"/>
              <a:ext cx="1477897" cy="1478046"/>
              <a:chOff x="5708358" y="4756533"/>
              <a:chExt cx="1727131" cy="1727306"/>
            </a:xfrm>
          </p:grpSpPr>
          <p:sp>
            <p:nvSpPr>
              <p:cNvPr id="26" name="椭圆 25">
                <a:extLst>
                  <a:ext uri="{FF2B5EF4-FFF2-40B4-BE49-F238E27FC236}">
                    <a16:creationId xmlns:a16="http://schemas.microsoft.com/office/drawing/2014/main" id="{C677A33C-4A87-43D1-BFFD-10CDBEB65FD6}"/>
                  </a:ext>
                </a:extLst>
              </p:cNvPr>
              <p:cNvSpPr/>
              <p:nvPr/>
            </p:nvSpPr>
            <p:spPr>
              <a:xfrm>
                <a:off x="5708358" y="4756533"/>
                <a:ext cx="1727131" cy="1727306"/>
              </a:xfrm>
              <a:prstGeom prst="ellipse">
                <a:avLst/>
              </a:prstGeom>
              <a:solidFill>
                <a:srgbClr val="52525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7" name="TextBox 54">
                <a:extLst>
                  <a:ext uri="{FF2B5EF4-FFF2-40B4-BE49-F238E27FC236}">
                    <a16:creationId xmlns:a16="http://schemas.microsoft.com/office/drawing/2014/main" id="{B2F65AD8-776B-476C-A6AC-1BB5805EF08E}"/>
                  </a:ext>
                </a:extLst>
              </p:cNvPr>
              <p:cNvSpPr txBox="1"/>
              <p:nvPr/>
            </p:nvSpPr>
            <p:spPr>
              <a:xfrm>
                <a:off x="6079850" y="5351030"/>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20" name="组合 19">
              <a:extLst>
                <a:ext uri="{FF2B5EF4-FFF2-40B4-BE49-F238E27FC236}">
                  <a16:creationId xmlns:a16="http://schemas.microsoft.com/office/drawing/2014/main" id="{8E1DEABA-6296-408B-8F99-B324AD8F67F1}"/>
                </a:ext>
              </a:extLst>
            </p:cNvPr>
            <p:cNvGrpSpPr/>
            <p:nvPr/>
          </p:nvGrpSpPr>
          <p:grpSpPr>
            <a:xfrm>
              <a:off x="2752124" y="5251472"/>
              <a:ext cx="1264985" cy="1265111"/>
              <a:chOff x="2835960" y="5544849"/>
              <a:chExt cx="1478312" cy="1478461"/>
            </a:xfrm>
          </p:grpSpPr>
          <p:sp>
            <p:nvSpPr>
              <p:cNvPr id="24" name="椭圆 23">
                <a:extLst>
                  <a:ext uri="{FF2B5EF4-FFF2-40B4-BE49-F238E27FC236}">
                    <a16:creationId xmlns:a16="http://schemas.microsoft.com/office/drawing/2014/main" id="{A993A9EF-84D6-4ED0-9545-89068ED54BCE}"/>
                  </a:ext>
                </a:extLst>
              </p:cNvPr>
              <p:cNvSpPr/>
              <p:nvPr/>
            </p:nvSpPr>
            <p:spPr>
              <a:xfrm>
                <a:off x="2835960" y="5544849"/>
                <a:ext cx="1478312" cy="1478461"/>
              </a:xfrm>
              <a:prstGeom prst="ellipse">
                <a:avLst/>
              </a:prstGeom>
              <a:solidFill>
                <a:srgbClr val="52525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5" name="TextBox 59">
                <a:extLst>
                  <a:ext uri="{FF2B5EF4-FFF2-40B4-BE49-F238E27FC236}">
                    <a16:creationId xmlns:a16="http://schemas.microsoft.com/office/drawing/2014/main" id="{8CED4D7A-70B5-4322-9DD1-9EB36BFC5F35}"/>
                  </a:ext>
                </a:extLst>
              </p:cNvPr>
              <p:cNvSpPr txBox="1"/>
              <p:nvPr/>
            </p:nvSpPr>
            <p:spPr>
              <a:xfrm>
                <a:off x="3071703" y="5989225"/>
                <a:ext cx="999311"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21" name="组合 20">
              <a:extLst>
                <a:ext uri="{FF2B5EF4-FFF2-40B4-BE49-F238E27FC236}">
                  <a16:creationId xmlns:a16="http://schemas.microsoft.com/office/drawing/2014/main" id="{32EF22F1-7DCC-4806-9682-4A0171E130A2}"/>
                </a:ext>
              </a:extLst>
            </p:cNvPr>
            <p:cNvGrpSpPr/>
            <p:nvPr/>
          </p:nvGrpSpPr>
          <p:grpSpPr>
            <a:xfrm>
              <a:off x="2362442" y="1667782"/>
              <a:ext cx="958546" cy="958644"/>
              <a:chOff x="2472118" y="1986998"/>
              <a:chExt cx="1120195" cy="1120310"/>
            </a:xfrm>
          </p:grpSpPr>
          <p:sp>
            <p:nvSpPr>
              <p:cNvPr id="22" name="椭圆 21">
                <a:extLst>
                  <a:ext uri="{FF2B5EF4-FFF2-40B4-BE49-F238E27FC236}">
                    <a16:creationId xmlns:a16="http://schemas.microsoft.com/office/drawing/2014/main" id="{D8987B6E-75E6-4A1B-9EF8-A7D7BE9657DF}"/>
                  </a:ext>
                </a:extLst>
              </p:cNvPr>
              <p:cNvSpPr/>
              <p:nvPr/>
            </p:nvSpPr>
            <p:spPr>
              <a:xfrm>
                <a:off x="2472118" y="1986998"/>
                <a:ext cx="1120195" cy="1120310"/>
              </a:xfrm>
              <a:prstGeom prst="ellipse">
                <a:avLst/>
              </a:prstGeom>
              <a:solidFill>
                <a:srgbClr val="52525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3" name="TextBox 64">
                <a:extLst>
                  <a:ext uri="{FF2B5EF4-FFF2-40B4-BE49-F238E27FC236}">
                    <a16:creationId xmlns:a16="http://schemas.microsoft.com/office/drawing/2014/main" id="{E0D76654-EB0E-47D8-A6A2-3C5D2526533B}"/>
                  </a:ext>
                </a:extLst>
              </p:cNvPr>
              <p:cNvSpPr txBox="1"/>
              <p:nvPr/>
            </p:nvSpPr>
            <p:spPr>
              <a:xfrm>
                <a:off x="2688227" y="2297035"/>
                <a:ext cx="679020" cy="38435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spTree>
    <p:extLst>
      <p:ext uri="{BB962C8B-B14F-4D97-AF65-F5344CB8AC3E}">
        <p14:creationId xmlns:p14="http://schemas.microsoft.com/office/powerpoint/2010/main" val="4291627778"/>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BDE6FA65-A13F-4B0A-8D8D-4D4B3B99E6E4}"/>
              </a:ext>
            </a:extLst>
          </p:cNvPr>
          <p:cNvGrpSpPr/>
          <p:nvPr/>
        </p:nvGrpSpPr>
        <p:grpSpPr>
          <a:xfrm>
            <a:off x="883004" y="2502279"/>
            <a:ext cx="10407093" cy="3211203"/>
            <a:chOff x="723900" y="1595438"/>
            <a:chExt cx="7326313" cy="2260600"/>
          </a:xfrm>
        </p:grpSpPr>
        <p:grpSp>
          <p:nvGrpSpPr>
            <p:cNvPr id="11" name="Group 16">
              <a:extLst>
                <a:ext uri="{FF2B5EF4-FFF2-40B4-BE49-F238E27FC236}">
                  <a16:creationId xmlns:a16="http://schemas.microsoft.com/office/drawing/2014/main" id="{10EE34A3-BD3E-4B2D-B214-95B121BF8E6C}"/>
                </a:ext>
              </a:extLst>
            </p:cNvPr>
            <p:cNvGrpSpPr>
              <a:grpSpLocks/>
            </p:cNvGrpSpPr>
            <p:nvPr/>
          </p:nvGrpSpPr>
          <p:grpSpPr bwMode="auto">
            <a:xfrm>
              <a:off x="3284538" y="1716088"/>
              <a:ext cx="2087562" cy="2087562"/>
              <a:chOff x="3284240" y="1716038"/>
              <a:chExt cx="2088232" cy="2088232"/>
            </a:xfrm>
          </p:grpSpPr>
          <p:sp>
            <p:nvSpPr>
              <p:cNvPr id="25" name="Pie 9">
                <a:extLst>
                  <a:ext uri="{FF2B5EF4-FFF2-40B4-BE49-F238E27FC236}">
                    <a16:creationId xmlns:a16="http://schemas.microsoft.com/office/drawing/2014/main" id="{82300100-02DE-4E2F-9885-B018D94B561F}"/>
                  </a:ext>
                </a:extLst>
              </p:cNvPr>
              <p:cNvSpPr/>
              <p:nvPr/>
            </p:nvSpPr>
            <p:spPr>
              <a:xfrm>
                <a:off x="3284240" y="1716038"/>
                <a:ext cx="2088232" cy="2088232"/>
              </a:xfrm>
              <a:prstGeom prst="pie">
                <a:avLst>
                  <a:gd name="adj1" fmla="val 4111343"/>
                  <a:gd name="adj2" fmla="val 16297221"/>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6" name="Pie 36">
                <a:extLst>
                  <a:ext uri="{FF2B5EF4-FFF2-40B4-BE49-F238E27FC236}">
                    <a16:creationId xmlns:a16="http://schemas.microsoft.com/office/drawing/2014/main" id="{A824122F-BA4E-4643-97FC-39F7276D2BF2}"/>
                  </a:ext>
                </a:extLst>
              </p:cNvPr>
              <p:cNvSpPr/>
              <p:nvPr/>
            </p:nvSpPr>
            <p:spPr>
              <a:xfrm>
                <a:off x="3284240" y="1716038"/>
                <a:ext cx="2088232" cy="2088232"/>
              </a:xfrm>
              <a:prstGeom prst="pie">
                <a:avLst>
                  <a:gd name="adj1" fmla="val 20518227"/>
                  <a:gd name="adj2" fmla="val 1176276"/>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7" name="Pie 37">
                <a:extLst>
                  <a:ext uri="{FF2B5EF4-FFF2-40B4-BE49-F238E27FC236}">
                    <a16:creationId xmlns:a16="http://schemas.microsoft.com/office/drawing/2014/main" id="{2E8895DD-5A5E-43BD-A17A-A9A40A85F5A0}"/>
                  </a:ext>
                </a:extLst>
              </p:cNvPr>
              <p:cNvSpPr/>
              <p:nvPr/>
            </p:nvSpPr>
            <p:spPr>
              <a:xfrm>
                <a:off x="3284240" y="1716038"/>
                <a:ext cx="2088232" cy="2088232"/>
              </a:xfrm>
              <a:prstGeom prst="pie">
                <a:avLst>
                  <a:gd name="adj1" fmla="val 16262436"/>
                  <a:gd name="adj2" fmla="val 205433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8" name="Pie 40">
                <a:extLst>
                  <a:ext uri="{FF2B5EF4-FFF2-40B4-BE49-F238E27FC236}">
                    <a16:creationId xmlns:a16="http://schemas.microsoft.com/office/drawing/2014/main" id="{32C42E6E-3177-44D9-A2CD-24D52FFCB3B4}"/>
                  </a:ext>
                </a:extLst>
              </p:cNvPr>
              <p:cNvSpPr/>
              <p:nvPr/>
            </p:nvSpPr>
            <p:spPr>
              <a:xfrm>
                <a:off x="3284240" y="1716038"/>
                <a:ext cx="2088232" cy="2088232"/>
              </a:xfrm>
              <a:prstGeom prst="pie">
                <a:avLst>
                  <a:gd name="adj1" fmla="val 1145018"/>
                  <a:gd name="adj2" fmla="val 415232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grpSp>
        <p:sp>
          <p:nvSpPr>
            <p:cNvPr id="12" name="Oval 41">
              <a:extLst>
                <a:ext uri="{FF2B5EF4-FFF2-40B4-BE49-F238E27FC236}">
                  <a16:creationId xmlns:a16="http://schemas.microsoft.com/office/drawing/2014/main" id="{402DDAAA-FDF7-4839-9131-9DC3BEA4D2D8}"/>
                </a:ext>
              </a:extLst>
            </p:cNvPr>
            <p:cNvSpPr/>
            <p:nvPr/>
          </p:nvSpPr>
          <p:spPr>
            <a:xfrm>
              <a:off x="3232150" y="1665288"/>
              <a:ext cx="2192338" cy="2190750"/>
            </a:xfrm>
            <a:prstGeom prst="ellipse">
              <a:avLst/>
            </a:prstGeom>
            <a:noFill/>
            <a:ln w="190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EC5368"/>
                </a:solidFill>
                <a:cs typeface="Arial" pitchFamily="34" charset="0"/>
              </a:endParaRPr>
            </a:p>
          </p:txBody>
        </p:sp>
        <p:sp>
          <p:nvSpPr>
            <p:cNvPr id="13" name="Rectangle 45">
              <a:extLst>
                <a:ext uri="{FF2B5EF4-FFF2-40B4-BE49-F238E27FC236}">
                  <a16:creationId xmlns:a16="http://schemas.microsoft.com/office/drawing/2014/main" id="{74D0953E-F5A3-4D22-830F-177FF19C009B}"/>
                </a:ext>
              </a:extLst>
            </p:cNvPr>
            <p:cNvSpPr>
              <a:spLocks noChangeArrowheads="1"/>
            </p:cNvSpPr>
            <p:nvPr/>
          </p:nvSpPr>
          <p:spPr bwMode="auto">
            <a:xfrm>
              <a:off x="3492500" y="2590800"/>
              <a:ext cx="749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rgbClr val="F2F2F2"/>
                  </a:solidFill>
                  <a:latin typeface="GeosansLight" pitchFamily="2" charset="0"/>
                </a:rPr>
                <a:t>55%</a:t>
              </a:r>
              <a:endParaRPr lang="bg-BG" altLang="zh-CN" sz="2800">
                <a:solidFill>
                  <a:srgbClr val="F2F2F2"/>
                </a:solidFill>
              </a:endParaRPr>
            </a:p>
          </p:txBody>
        </p:sp>
        <p:sp>
          <p:nvSpPr>
            <p:cNvPr id="14" name="Rectangle 46">
              <a:extLst>
                <a:ext uri="{FF2B5EF4-FFF2-40B4-BE49-F238E27FC236}">
                  <a16:creationId xmlns:a16="http://schemas.microsoft.com/office/drawing/2014/main" id="{D402F9C6-BFC2-4811-8D05-47A87E8696C4}"/>
                </a:ext>
              </a:extLst>
            </p:cNvPr>
            <p:cNvSpPr>
              <a:spLocks noChangeArrowheads="1"/>
            </p:cNvSpPr>
            <p:nvPr/>
          </p:nvSpPr>
          <p:spPr bwMode="auto">
            <a:xfrm>
              <a:off x="4427538" y="2068513"/>
              <a:ext cx="52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F2F2F2"/>
                  </a:solidFill>
                  <a:latin typeface="GeosansLight" pitchFamily="2" charset="0"/>
                </a:rPr>
                <a:t>18%</a:t>
              </a:r>
              <a:endParaRPr lang="bg-BG" altLang="zh-CN">
                <a:solidFill>
                  <a:srgbClr val="F2F2F2"/>
                </a:solidFill>
              </a:endParaRPr>
            </a:p>
          </p:txBody>
        </p:sp>
        <p:sp>
          <p:nvSpPr>
            <p:cNvPr id="15" name="Rectangle 47">
              <a:extLst>
                <a:ext uri="{FF2B5EF4-FFF2-40B4-BE49-F238E27FC236}">
                  <a16:creationId xmlns:a16="http://schemas.microsoft.com/office/drawing/2014/main" id="{D0CD71AE-D21A-4453-8AC7-F3B1D4178760}"/>
                </a:ext>
              </a:extLst>
            </p:cNvPr>
            <p:cNvSpPr>
              <a:spLocks noChangeArrowheads="1"/>
            </p:cNvSpPr>
            <p:nvPr/>
          </p:nvSpPr>
          <p:spPr bwMode="auto">
            <a:xfrm>
              <a:off x="4824413" y="2574925"/>
              <a:ext cx="515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F2F2F2"/>
                  </a:solidFill>
                  <a:latin typeface="GeosansLight" pitchFamily="2" charset="0"/>
                </a:rPr>
                <a:t>12%</a:t>
              </a:r>
              <a:endParaRPr lang="bg-BG" altLang="zh-CN">
                <a:solidFill>
                  <a:srgbClr val="F2F2F2"/>
                </a:solidFill>
              </a:endParaRPr>
            </a:p>
          </p:txBody>
        </p:sp>
        <p:sp>
          <p:nvSpPr>
            <p:cNvPr id="16" name="Rectangle 48">
              <a:extLst>
                <a:ext uri="{FF2B5EF4-FFF2-40B4-BE49-F238E27FC236}">
                  <a16:creationId xmlns:a16="http://schemas.microsoft.com/office/drawing/2014/main" id="{1AB1C4B7-DE52-41B8-9468-C453AC64F5B1}"/>
                </a:ext>
              </a:extLst>
            </p:cNvPr>
            <p:cNvSpPr>
              <a:spLocks noChangeArrowheads="1"/>
            </p:cNvSpPr>
            <p:nvPr/>
          </p:nvSpPr>
          <p:spPr bwMode="auto">
            <a:xfrm>
              <a:off x="4579938" y="3081338"/>
              <a:ext cx="5222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bg1"/>
                  </a:solidFill>
                  <a:latin typeface="GeosansLight" pitchFamily="2" charset="0"/>
                </a:rPr>
                <a:t>15%</a:t>
              </a:r>
              <a:endParaRPr lang="bg-BG" altLang="zh-CN">
                <a:solidFill>
                  <a:schemeClr val="bg1"/>
                </a:solidFill>
              </a:endParaRPr>
            </a:p>
          </p:txBody>
        </p:sp>
        <p:sp>
          <p:nvSpPr>
            <p:cNvPr id="17" name="Rectangle 54">
              <a:extLst>
                <a:ext uri="{FF2B5EF4-FFF2-40B4-BE49-F238E27FC236}">
                  <a16:creationId xmlns:a16="http://schemas.microsoft.com/office/drawing/2014/main" id="{85847F73-EE7E-47FA-939B-BF019B67CA66}"/>
                </a:ext>
              </a:extLst>
            </p:cNvPr>
            <p:cNvSpPr/>
            <p:nvPr/>
          </p:nvSpPr>
          <p:spPr>
            <a:xfrm>
              <a:off x="1523901" y="1625600"/>
              <a:ext cx="1104998" cy="260000"/>
            </a:xfrm>
            <a:prstGeom prst="rect">
              <a:avLst/>
            </a:prstGeom>
          </p:spPr>
          <p:txBody>
            <a:bodyPr wrap="none">
              <a:spAutoFit/>
            </a:bodyPr>
            <a:lstStyle/>
            <a:p>
              <a:pPr algn="r"/>
              <a:r>
                <a:rPr lang="zh-CN" altLang="en-US" dirty="0">
                  <a:solidFill>
                    <a:schemeClr val="bg1">
                      <a:lumMod val="50000"/>
                    </a:schemeClr>
                  </a:solidFill>
                  <a:latin typeface="New Cicle" pitchFamily="2" charset="0"/>
                </a:rPr>
                <a:t>加入标题描述</a:t>
              </a:r>
            </a:p>
          </p:txBody>
        </p:sp>
        <p:sp>
          <p:nvSpPr>
            <p:cNvPr id="18" name="Rectangle 55">
              <a:extLst>
                <a:ext uri="{FF2B5EF4-FFF2-40B4-BE49-F238E27FC236}">
                  <a16:creationId xmlns:a16="http://schemas.microsoft.com/office/drawing/2014/main" id="{BF8FB45F-8159-4B86-8A9A-CFF9A4F2A5D3}"/>
                </a:ext>
              </a:extLst>
            </p:cNvPr>
            <p:cNvSpPr>
              <a:spLocks noChangeArrowheads="1"/>
            </p:cNvSpPr>
            <p:nvPr/>
          </p:nvSpPr>
          <p:spPr bwMode="auto">
            <a:xfrm>
              <a:off x="1509616" y="2763838"/>
              <a:ext cx="1104998" cy="2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dirty="0">
                  <a:solidFill>
                    <a:schemeClr val="bg1">
                      <a:lumMod val="50000"/>
                    </a:schemeClr>
                  </a:solidFill>
                  <a:latin typeface="New Cicle" pitchFamily="2" charset="0"/>
                </a:rPr>
                <a:t>加入标题描述</a:t>
              </a:r>
            </a:p>
          </p:txBody>
        </p:sp>
        <p:sp>
          <p:nvSpPr>
            <p:cNvPr id="19" name="Rectangle 56">
              <a:extLst>
                <a:ext uri="{FF2B5EF4-FFF2-40B4-BE49-F238E27FC236}">
                  <a16:creationId xmlns:a16="http://schemas.microsoft.com/office/drawing/2014/main" id="{268CB8D0-18B2-4C95-A48E-1DACADF7136B}"/>
                </a:ext>
              </a:extLst>
            </p:cNvPr>
            <p:cNvSpPr/>
            <p:nvPr/>
          </p:nvSpPr>
          <p:spPr>
            <a:xfrm>
              <a:off x="6156325" y="2767013"/>
              <a:ext cx="1104998" cy="260000"/>
            </a:xfrm>
            <a:prstGeom prst="rect">
              <a:avLst/>
            </a:prstGeom>
          </p:spPr>
          <p:txBody>
            <a:bodyPr wrap="none">
              <a:spAutoFit/>
            </a:bodyPr>
            <a:lstStyle/>
            <a:p>
              <a:r>
                <a:rPr lang="zh-CN" altLang="en-US" dirty="0">
                  <a:solidFill>
                    <a:schemeClr val="bg1">
                      <a:lumMod val="50000"/>
                    </a:schemeClr>
                  </a:solidFill>
                  <a:latin typeface="New Cicle" pitchFamily="2" charset="0"/>
                </a:rPr>
                <a:t>加入标题描述</a:t>
              </a:r>
            </a:p>
          </p:txBody>
        </p:sp>
        <p:sp>
          <p:nvSpPr>
            <p:cNvPr id="20" name="Rectangle 58">
              <a:extLst>
                <a:ext uri="{FF2B5EF4-FFF2-40B4-BE49-F238E27FC236}">
                  <a16:creationId xmlns:a16="http://schemas.microsoft.com/office/drawing/2014/main" id="{F7548950-F182-4823-8FB7-A655CDFCEE3A}"/>
                </a:ext>
              </a:extLst>
            </p:cNvPr>
            <p:cNvSpPr>
              <a:spLocks noChangeArrowheads="1"/>
            </p:cNvSpPr>
            <p:nvPr/>
          </p:nvSpPr>
          <p:spPr bwMode="auto">
            <a:xfrm>
              <a:off x="6156325" y="1595438"/>
              <a:ext cx="1104998" cy="2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lumMod val="50000"/>
                    </a:schemeClr>
                  </a:solidFill>
                  <a:latin typeface="New Cicle" pitchFamily="2" charset="0"/>
                </a:rPr>
                <a:t>加入标题描述</a:t>
              </a:r>
            </a:p>
          </p:txBody>
        </p:sp>
        <p:sp>
          <p:nvSpPr>
            <p:cNvPr id="21" name="Rectangle 59">
              <a:extLst>
                <a:ext uri="{FF2B5EF4-FFF2-40B4-BE49-F238E27FC236}">
                  <a16:creationId xmlns:a16="http://schemas.microsoft.com/office/drawing/2014/main" id="{B885CF46-0A04-4A5C-B9E1-67807686C466}"/>
                </a:ext>
              </a:extLst>
            </p:cNvPr>
            <p:cNvSpPr>
              <a:spLocks noChangeArrowheads="1"/>
            </p:cNvSpPr>
            <p:nvPr/>
          </p:nvSpPr>
          <p:spPr bwMode="auto">
            <a:xfrm>
              <a:off x="5705475" y="1965325"/>
              <a:ext cx="2322513" cy="49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000">
                  <a:solidFill>
                    <a:schemeClr val="bg1">
                      <a:lumMod val="50000"/>
                    </a:schemeClr>
                  </a:solidFill>
                  <a:latin typeface="GeosansLight" pitchFamily="2" charset="0"/>
                </a:rPr>
                <a:t>Snatus error sit voluptatem alamanier accusantium doloremque laudantium, totam rem aperiam, eaque ipsa </a:t>
              </a:r>
              <a:r>
                <a:rPr lang="en-US" sz="1000" b="1">
                  <a:solidFill>
                    <a:schemeClr val="bg1">
                      <a:lumMod val="50000"/>
                    </a:schemeClr>
                  </a:solidFill>
                  <a:latin typeface="GeosansLight" pitchFamily="2" charset="0"/>
                </a:rPr>
                <a:t>quae ab illo </a:t>
              </a:r>
              <a:r>
                <a:rPr lang="en-US" sz="1000">
                  <a:solidFill>
                    <a:schemeClr val="bg1">
                      <a:lumMod val="50000"/>
                    </a:schemeClr>
                  </a:solidFill>
                  <a:latin typeface="GeosansLight" pitchFamily="2" charset="0"/>
                </a:rPr>
                <a:t>inventore veritatis et quasi architecto.</a:t>
              </a:r>
            </a:p>
          </p:txBody>
        </p:sp>
        <p:sp>
          <p:nvSpPr>
            <p:cNvPr id="22" name="Rectangle 60">
              <a:extLst>
                <a:ext uri="{FF2B5EF4-FFF2-40B4-BE49-F238E27FC236}">
                  <a16:creationId xmlns:a16="http://schemas.microsoft.com/office/drawing/2014/main" id="{639B674B-21D4-4518-A9E4-B422851BF06E}"/>
                </a:ext>
              </a:extLst>
            </p:cNvPr>
            <p:cNvSpPr>
              <a:spLocks noChangeArrowheads="1"/>
            </p:cNvSpPr>
            <p:nvPr/>
          </p:nvSpPr>
          <p:spPr bwMode="auto">
            <a:xfrm>
              <a:off x="5727700" y="3095625"/>
              <a:ext cx="2322513" cy="49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000">
                  <a:solidFill>
                    <a:schemeClr val="bg1">
                      <a:lumMod val="50000"/>
                    </a:schemeClr>
                  </a:solidFill>
                  <a:latin typeface="GeosansLight" pitchFamily="2" charset="0"/>
                </a:rPr>
                <a:t>Snatus error sit voluptatem </a:t>
              </a:r>
              <a:r>
                <a:rPr lang="en-US" sz="1000" b="1">
                  <a:solidFill>
                    <a:schemeClr val="bg1">
                      <a:lumMod val="50000"/>
                    </a:schemeClr>
                  </a:solidFill>
                  <a:latin typeface="GeosansLight" pitchFamily="2" charset="0"/>
                </a:rPr>
                <a:t>alamanier </a:t>
              </a:r>
              <a:r>
                <a:rPr lang="en-US" sz="1000">
                  <a:solidFill>
                    <a:schemeClr val="bg1">
                      <a:lumMod val="50000"/>
                    </a:schemeClr>
                  </a:solidFill>
                  <a:latin typeface="GeosansLight" pitchFamily="2" charset="0"/>
                </a:rPr>
                <a:t>accusantium doloremque laudantium, totam rem aperiam, eaque ipsa quae ab illo inventore veritatis et quasi architecto.</a:t>
              </a:r>
            </a:p>
          </p:txBody>
        </p:sp>
        <p:sp>
          <p:nvSpPr>
            <p:cNvPr id="23" name="Rectangle 62">
              <a:extLst>
                <a:ext uri="{FF2B5EF4-FFF2-40B4-BE49-F238E27FC236}">
                  <a16:creationId xmlns:a16="http://schemas.microsoft.com/office/drawing/2014/main" id="{911AC843-174E-4A8C-BC5F-9FFC690A39BE}"/>
                </a:ext>
              </a:extLst>
            </p:cNvPr>
            <p:cNvSpPr>
              <a:spLocks noChangeArrowheads="1"/>
            </p:cNvSpPr>
            <p:nvPr/>
          </p:nvSpPr>
          <p:spPr bwMode="auto">
            <a:xfrm>
              <a:off x="723900" y="3114675"/>
              <a:ext cx="2324100" cy="49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000">
                  <a:solidFill>
                    <a:schemeClr val="bg1">
                      <a:lumMod val="50000"/>
                    </a:schemeClr>
                  </a:solidFill>
                  <a:latin typeface="GeosansLight" pitchFamily="2" charset="0"/>
                </a:rPr>
                <a:t>Snatus error sit voluptatem alamanier accusantium doloremque laudantium, totam rem aperiam, </a:t>
              </a:r>
              <a:r>
                <a:rPr lang="en-US" sz="1000" b="1">
                  <a:solidFill>
                    <a:schemeClr val="bg1">
                      <a:lumMod val="50000"/>
                    </a:schemeClr>
                  </a:solidFill>
                  <a:latin typeface="GeosansLight" pitchFamily="2" charset="0"/>
                </a:rPr>
                <a:t>eaque ipsa </a:t>
              </a:r>
              <a:r>
                <a:rPr lang="en-US" sz="1000">
                  <a:solidFill>
                    <a:schemeClr val="bg1">
                      <a:lumMod val="50000"/>
                    </a:schemeClr>
                  </a:solidFill>
                  <a:latin typeface="GeosansLight" pitchFamily="2" charset="0"/>
                </a:rPr>
                <a:t>quae ab illo inventore veritatis et quasi architecto.</a:t>
              </a:r>
            </a:p>
          </p:txBody>
        </p:sp>
        <p:sp>
          <p:nvSpPr>
            <p:cNvPr id="24" name="Rectangle 63">
              <a:extLst>
                <a:ext uri="{FF2B5EF4-FFF2-40B4-BE49-F238E27FC236}">
                  <a16:creationId xmlns:a16="http://schemas.microsoft.com/office/drawing/2014/main" id="{FB5B54B3-AF95-4035-8C65-C28ADEF078E1}"/>
                </a:ext>
              </a:extLst>
            </p:cNvPr>
            <p:cNvSpPr>
              <a:spLocks noChangeArrowheads="1"/>
            </p:cNvSpPr>
            <p:nvPr/>
          </p:nvSpPr>
          <p:spPr bwMode="auto">
            <a:xfrm>
              <a:off x="723900" y="1965325"/>
              <a:ext cx="2324100" cy="49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000">
                  <a:solidFill>
                    <a:schemeClr val="bg1">
                      <a:lumMod val="50000"/>
                    </a:schemeClr>
                  </a:solidFill>
                  <a:latin typeface="GeosansLight" pitchFamily="2" charset="0"/>
                </a:rPr>
                <a:t>Snatus error sit voluptatem alamanier accusantium </a:t>
              </a:r>
              <a:r>
                <a:rPr lang="en-US" sz="1000" b="1">
                  <a:solidFill>
                    <a:schemeClr val="bg1">
                      <a:lumMod val="50000"/>
                    </a:schemeClr>
                  </a:solidFill>
                  <a:latin typeface="GeosansLight" pitchFamily="2" charset="0"/>
                </a:rPr>
                <a:t>doloremque laudantium</a:t>
              </a:r>
              <a:r>
                <a:rPr lang="en-US" sz="1000">
                  <a:solidFill>
                    <a:schemeClr val="bg1">
                      <a:lumMod val="50000"/>
                    </a:schemeClr>
                  </a:solidFill>
                  <a:latin typeface="GeosansLight" pitchFamily="2" charset="0"/>
                </a:rPr>
                <a:t>, totam rem aperiam, eaque ipsa quae ab illo inventore veritatis et quasi architecto.</a:t>
              </a:r>
            </a:p>
          </p:txBody>
        </p:sp>
      </p:grpSp>
    </p:spTree>
    <p:extLst>
      <p:ext uri="{BB962C8B-B14F-4D97-AF65-F5344CB8AC3E}">
        <p14:creationId xmlns:p14="http://schemas.microsoft.com/office/powerpoint/2010/main" val="226025971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CBCC8EB1-D67A-47E5-8C9F-EFDFE4F9BF3D}"/>
              </a:ext>
            </a:extLst>
          </p:cNvPr>
          <p:cNvGrpSpPr/>
          <p:nvPr/>
        </p:nvGrpSpPr>
        <p:grpSpPr>
          <a:xfrm>
            <a:off x="1428089" y="2255097"/>
            <a:ext cx="9379612" cy="3640146"/>
            <a:chOff x="1205072" y="2287018"/>
            <a:chExt cx="9673245" cy="3754103"/>
          </a:xfrm>
        </p:grpSpPr>
        <p:grpSp>
          <p:nvGrpSpPr>
            <p:cNvPr id="11" name="组合 10">
              <a:extLst>
                <a:ext uri="{FF2B5EF4-FFF2-40B4-BE49-F238E27FC236}">
                  <a16:creationId xmlns:a16="http://schemas.microsoft.com/office/drawing/2014/main" id="{95F04F5D-8344-4E9C-8B19-9C8B173A364D}"/>
                </a:ext>
              </a:extLst>
            </p:cNvPr>
            <p:cNvGrpSpPr/>
            <p:nvPr/>
          </p:nvGrpSpPr>
          <p:grpSpPr>
            <a:xfrm>
              <a:off x="3985623" y="2304676"/>
              <a:ext cx="1749163" cy="2029031"/>
              <a:chOff x="3995936" y="1038814"/>
              <a:chExt cx="1179441" cy="1368152"/>
            </a:xfrm>
          </p:grpSpPr>
          <p:sp>
            <p:nvSpPr>
              <p:cNvPr id="38" name="六边形 37">
                <a:extLst>
                  <a:ext uri="{FF2B5EF4-FFF2-40B4-BE49-F238E27FC236}">
                    <a16:creationId xmlns:a16="http://schemas.microsoft.com/office/drawing/2014/main" id="{EE309F43-C564-4693-B093-6FE9D32EDF5C}"/>
                  </a:ext>
                </a:extLst>
              </p:cNvPr>
              <p:cNvSpPr/>
              <p:nvPr/>
            </p:nvSpPr>
            <p:spPr>
              <a:xfrm rot="5400000">
                <a:off x="3901581" y="1133169"/>
                <a:ext cx="1368152" cy="1179441"/>
              </a:xfrm>
              <a:prstGeom prst="hexagon">
                <a:avLst/>
              </a:prstGeom>
              <a:solidFill>
                <a:srgbClr val="52525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9" name="组合 38">
                <a:extLst>
                  <a:ext uri="{FF2B5EF4-FFF2-40B4-BE49-F238E27FC236}">
                    <a16:creationId xmlns:a16="http://schemas.microsoft.com/office/drawing/2014/main" id="{8CB91B89-1DCD-4BAA-B42D-B61939F87FFE}"/>
                  </a:ext>
                </a:extLst>
              </p:cNvPr>
              <p:cNvGrpSpPr/>
              <p:nvPr/>
            </p:nvGrpSpPr>
            <p:grpSpPr>
              <a:xfrm>
                <a:off x="4315782" y="1508577"/>
                <a:ext cx="539750" cy="428626"/>
                <a:chOff x="1895475" y="3244850"/>
                <a:chExt cx="539750" cy="428626"/>
              </a:xfrm>
            </p:grpSpPr>
            <p:sp>
              <p:nvSpPr>
                <p:cNvPr id="40" name="Freeform 37">
                  <a:extLst>
                    <a:ext uri="{FF2B5EF4-FFF2-40B4-BE49-F238E27FC236}">
                      <a16:creationId xmlns:a16="http://schemas.microsoft.com/office/drawing/2014/main" id="{AC1FC4AC-E6A9-4A3E-83D7-17BE433B0ECC}"/>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1" name="Freeform 38">
                  <a:extLst>
                    <a:ext uri="{FF2B5EF4-FFF2-40B4-BE49-F238E27FC236}">
                      <a16:creationId xmlns:a16="http://schemas.microsoft.com/office/drawing/2014/main" id="{64614621-9E34-4FD1-BB01-A8CB0F034300}"/>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2" name="Freeform 39">
                  <a:extLst>
                    <a:ext uri="{FF2B5EF4-FFF2-40B4-BE49-F238E27FC236}">
                      <a16:creationId xmlns:a16="http://schemas.microsoft.com/office/drawing/2014/main" id="{AE932443-FD8D-4B45-9428-BBC2A3E7C2B5}"/>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3" name="Freeform 40">
                  <a:extLst>
                    <a:ext uri="{FF2B5EF4-FFF2-40B4-BE49-F238E27FC236}">
                      <a16:creationId xmlns:a16="http://schemas.microsoft.com/office/drawing/2014/main" id="{7C10234B-EBCA-420B-9132-EF586EE90653}"/>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4" name="Freeform 41">
                  <a:extLst>
                    <a:ext uri="{FF2B5EF4-FFF2-40B4-BE49-F238E27FC236}">
                      <a16:creationId xmlns:a16="http://schemas.microsoft.com/office/drawing/2014/main" id="{05D09D6B-5347-474C-A811-A351D3CE04A4}"/>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12" name="组合 11">
              <a:extLst>
                <a:ext uri="{FF2B5EF4-FFF2-40B4-BE49-F238E27FC236}">
                  <a16:creationId xmlns:a16="http://schemas.microsoft.com/office/drawing/2014/main" id="{24599E17-32F4-49CD-A659-9A97FE919317}"/>
                </a:ext>
              </a:extLst>
            </p:cNvPr>
            <p:cNvGrpSpPr/>
            <p:nvPr/>
          </p:nvGrpSpPr>
          <p:grpSpPr>
            <a:xfrm>
              <a:off x="6322255" y="2304678"/>
              <a:ext cx="1749163" cy="2029031"/>
              <a:chOff x="6410720" y="1038815"/>
              <a:chExt cx="1179441" cy="1368152"/>
            </a:xfrm>
          </p:grpSpPr>
          <p:sp>
            <p:nvSpPr>
              <p:cNvPr id="34" name="六边形 33">
                <a:extLst>
                  <a:ext uri="{FF2B5EF4-FFF2-40B4-BE49-F238E27FC236}">
                    <a16:creationId xmlns:a16="http://schemas.microsoft.com/office/drawing/2014/main" id="{2748545F-D5BE-43F8-A1EA-9632255311E0}"/>
                  </a:ext>
                </a:extLst>
              </p:cNvPr>
              <p:cNvSpPr/>
              <p:nvPr/>
            </p:nvSpPr>
            <p:spPr>
              <a:xfrm rot="5400000">
                <a:off x="6316365" y="1133170"/>
                <a:ext cx="1368152" cy="1179441"/>
              </a:xfrm>
              <a:prstGeom prst="hexagon">
                <a:avLst/>
              </a:prstGeom>
              <a:solidFill>
                <a:srgbClr val="52525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5" name="组合 34">
                <a:extLst>
                  <a:ext uri="{FF2B5EF4-FFF2-40B4-BE49-F238E27FC236}">
                    <a16:creationId xmlns:a16="http://schemas.microsoft.com/office/drawing/2014/main" id="{18277F10-25F3-4678-8B20-2BC89336DCD2}"/>
                  </a:ext>
                </a:extLst>
              </p:cNvPr>
              <p:cNvGrpSpPr/>
              <p:nvPr/>
            </p:nvGrpSpPr>
            <p:grpSpPr>
              <a:xfrm>
                <a:off x="6730566" y="1476139"/>
                <a:ext cx="539750" cy="493713"/>
                <a:chOff x="568325" y="4538663"/>
                <a:chExt cx="539750" cy="493713"/>
              </a:xfrm>
            </p:grpSpPr>
            <p:sp>
              <p:nvSpPr>
                <p:cNvPr id="36" name="Freeform 49">
                  <a:extLst>
                    <a:ext uri="{FF2B5EF4-FFF2-40B4-BE49-F238E27FC236}">
                      <a16:creationId xmlns:a16="http://schemas.microsoft.com/office/drawing/2014/main" id="{F523DDFF-D5DA-46FD-8E20-22A09DED0AB9}"/>
                    </a:ext>
                  </a:extLst>
                </p:cNvPr>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7" name="Freeform 50">
                  <a:extLst>
                    <a:ext uri="{FF2B5EF4-FFF2-40B4-BE49-F238E27FC236}">
                      <a16:creationId xmlns:a16="http://schemas.microsoft.com/office/drawing/2014/main" id="{F02085A7-600D-4C6A-92BE-CFC0127128EE}"/>
                    </a:ext>
                  </a:extLst>
                </p:cNvPr>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13" name="组合 12">
              <a:extLst>
                <a:ext uri="{FF2B5EF4-FFF2-40B4-BE49-F238E27FC236}">
                  <a16:creationId xmlns:a16="http://schemas.microsoft.com/office/drawing/2014/main" id="{191F6601-9B15-40E8-AD7A-1D155C9321A0}"/>
                </a:ext>
              </a:extLst>
            </p:cNvPr>
            <p:cNvGrpSpPr/>
            <p:nvPr/>
          </p:nvGrpSpPr>
          <p:grpSpPr>
            <a:xfrm>
              <a:off x="1665378" y="2304675"/>
              <a:ext cx="1749163" cy="2029031"/>
              <a:chOff x="1498003" y="1038813"/>
              <a:chExt cx="1179441" cy="1368152"/>
            </a:xfrm>
          </p:grpSpPr>
          <p:sp>
            <p:nvSpPr>
              <p:cNvPr id="30" name="六边形 29">
                <a:extLst>
                  <a:ext uri="{FF2B5EF4-FFF2-40B4-BE49-F238E27FC236}">
                    <a16:creationId xmlns:a16="http://schemas.microsoft.com/office/drawing/2014/main" id="{3DC8AE9F-CB55-4940-AFC8-B05461177096}"/>
                  </a:ext>
                </a:extLst>
              </p:cNvPr>
              <p:cNvSpPr/>
              <p:nvPr/>
            </p:nvSpPr>
            <p:spPr>
              <a:xfrm rot="5400000">
                <a:off x="1403648" y="1133168"/>
                <a:ext cx="1368152" cy="1179441"/>
              </a:xfrm>
              <a:prstGeom prst="hexagon">
                <a:avLst/>
              </a:prstGeom>
              <a:solidFill>
                <a:srgbClr val="52525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1" name="组合 30">
                <a:extLst>
                  <a:ext uri="{FF2B5EF4-FFF2-40B4-BE49-F238E27FC236}">
                    <a16:creationId xmlns:a16="http://schemas.microsoft.com/office/drawing/2014/main" id="{754A9595-79C3-490D-80D1-8BF71D602030}"/>
                  </a:ext>
                </a:extLst>
              </p:cNvPr>
              <p:cNvGrpSpPr/>
              <p:nvPr/>
            </p:nvGrpSpPr>
            <p:grpSpPr>
              <a:xfrm>
                <a:off x="1817849" y="1441108"/>
                <a:ext cx="539750" cy="539750"/>
                <a:chOff x="1895475" y="4516438"/>
                <a:chExt cx="539750" cy="539750"/>
              </a:xfrm>
            </p:grpSpPr>
            <p:sp>
              <p:nvSpPr>
                <p:cNvPr id="32" name="Freeform 51">
                  <a:extLst>
                    <a:ext uri="{FF2B5EF4-FFF2-40B4-BE49-F238E27FC236}">
                      <a16:creationId xmlns:a16="http://schemas.microsoft.com/office/drawing/2014/main" id="{898ABF01-D727-4F28-9BE5-52CCD20745DB}"/>
                    </a:ext>
                  </a:extLst>
                </p:cNvPr>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Freeform 52">
                  <a:extLst>
                    <a:ext uri="{FF2B5EF4-FFF2-40B4-BE49-F238E27FC236}">
                      <a16:creationId xmlns:a16="http://schemas.microsoft.com/office/drawing/2014/main" id="{D8C44CA5-4A2A-4E7F-869C-7C5CD6375D50}"/>
                    </a:ext>
                  </a:extLst>
                </p:cNvPr>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14" name="TextBox 24">
              <a:extLst>
                <a:ext uri="{FF2B5EF4-FFF2-40B4-BE49-F238E27FC236}">
                  <a16:creationId xmlns:a16="http://schemas.microsoft.com/office/drawing/2014/main" id="{01BCC417-4E06-4332-8767-461A2B2FD7E4}"/>
                </a:ext>
              </a:extLst>
            </p:cNvPr>
            <p:cNvSpPr txBox="1"/>
            <p:nvPr/>
          </p:nvSpPr>
          <p:spPr>
            <a:xfrm>
              <a:off x="1525445" y="4869390"/>
              <a:ext cx="2349404" cy="1171731"/>
            </a:xfrm>
            <a:prstGeom prst="rect">
              <a:avLst/>
            </a:prstGeom>
            <a:noFill/>
          </p:spPr>
          <p:txBody>
            <a:bodyPr wrap="square" rtlCol="0">
              <a:spAutoFit/>
            </a:bodyPr>
            <a:lstStyle/>
            <a:p>
              <a:pPr>
                <a:lnSpc>
                  <a:spcPct val="150000"/>
                </a:lnSpc>
                <a:buClr>
                  <a:srgbClr val="CC0099"/>
                </a:buClr>
              </a:pPr>
              <a:r>
                <a:rPr lang="en-US" altLang="zh-CN" sz="1200" dirty="0">
                  <a:solidFill>
                    <a:schemeClr val="bg1">
                      <a:lumMod val="50000"/>
                    </a:schemeClr>
                  </a:solidFill>
                </a:rPr>
                <a:t>You can click here to enter you text. You can click here to enter you text. You can click here to enter you text.</a:t>
              </a:r>
            </a:p>
          </p:txBody>
        </p:sp>
        <p:sp>
          <p:nvSpPr>
            <p:cNvPr id="15" name="矩形 14">
              <a:extLst>
                <a:ext uri="{FF2B5EF4-FFF2-40B4-BE49-F238E27FC236}">
                  <a16:creationId xmlns:a16="http://schemas.microsoft.com/office/drawing/2014/main" id="{62EBBCA6-6822-47FE-9F4B-95729DB9B2D2}"/>
                </a:ext>
              </a:extLst>
            </p:cNvPr>
            <p:cNvSpPr/>
            <p:nvPr/>
          </p:nvSpPr>
          <p:spPr>
            <a:xfrm>
              <a:off x="1205072"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sp>
          <p:nvSpPr>
            <p:cNvPr id="16" name="TextBox 26">
              <a:extLst>
                <a:ext uri="{FF2B5EF4-FFF2-40B4-BE49-F238E27FC236}">
                  <a16:creationId xmlns:a16="http://schemas.microsoft.com/office/drawing/2014/main" id="{2497E4FA-C64A-4592-B560-30EF5CCFC7F3}"/>
                </a:ext>
              </a:extLst>
            </p:cNvPr>
            <p:cNvSpPr txBox="1"/>
            <p:nvPr/>
          </p:nvSpPr>
          <p:spPr>
            <a:xfrm>
              <a:off x="3849029" y="4869390"/>
              <a:ext cx="2349404" cy="1171731"/>
            </a:xfrm>
            <a:prstGeom prst="rect">
              <a:avLst/>
            </a:prstGeom>
            <a:noFill/>
          </p:spPr>
          <p:txBody>
            <a:bodyPr wrap="square" rtlCol="0">
              <a:spAutoFit/>
            </a:bodyPr>
            <a:lstStyle/>
            <a:p>
              <a:pPr>
                <a:lnSpc>
                  <a:spcPct val="150000"/>
                </a:lnSpc>
                <a:buClr>
                  <a:srgbClr val="CC0099"/>
                </a:buClr>
              </a:pPr>
              <a:r>
                <a:rPr lang="en-US" altLang="zh-CN" sz="1200" dirty="0">
                  <a:solidFill>
                    <a:schemeClr val="bg1">
                      <a:lumMod val="50000"/>
                    </a:schemeClr>
                  </a:solidFill>
                </a:rPr>
                <a:t>You can click here to enter you text. You can click here to enter you text. You can click here to enter you text.</a:t>
              </a:r>
            </a:p>
          </p:txBody>
        </p:sp>
        <p:sp>
          <p:nvSpPr>
            <p:cNvPr id="17" name="矩形 16">
              <a:extLst>
                <a:ext uri="{FF2B5EF4-FFF2-40B4-BE49-F238E27FC236}">
                  <a16:creationId xmlns:a16="http://schemas.microsoft.com/office/drawing/2014/main" id="{F8856F95-0188-45A6-822B-20A73496ABC6}"/>
                </a:ext>
              </a:extLst>
            </p:cNvPr>
            <p:cNvSpPr/>
            <p:nvPr/>
          </p:nvSpPr>
          <p:spPr>
            <a:xfrm>
              <a:off x="3528656"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sp>
          <p:nvSpPr>
            <p:cNvPr id="18" name="TextBox 28">
              <a:extLst>
                <a:ext uri="{FF2B5EF4-FFF2-40B4-BE49-F238E27FC236}">
                  <a16:creationId xmlns:a16="http://schemas.microsoft.com/office/drawing/2014/main" id="{ACDF1123-13A9-48B7-8F76-1261CB3CD618}"/>
                </a:ext>
              </a:extLst>
            </p:cNvPr>
            <p:cNvSpPr txBox="1"/>
            <p:nvPr/>
          </p:nvSpPr>
          <p:spPr>
            <a:xfrm>
              <a:off x="6158337" y="4869390"/>
              <a:ext cx="2349404" cy="1171731"/>
            </a:xfrm>
            <a:prstGeom prst="rect">
              <a:avLst/>
            </a:prstGeom>
            <a:noFill/>
          </p:spPr>
          <p:txBody>
            <a:bodyPr wrap="square" rtlCol="0">
              <a:spAutoFit/>
            </a:bodyPr>
            <a:lstStyle/>
            <a:p>
              <a:pPr>
                <a:lnSpc>
                  <a:spcPct val="150000"/>
                </a:lnSpc>
                <a:buClr>
                  <a:srgbClr val="CC0099"/>
                </a:buClr>
              </a:pPr>
              <a:r>
                <a:rPr lang="en-US" altLang="zh-CN" sz="1200" dirty="0">
                  <a:solidFill>
                    <a:schemeClr val="bg1">
                      <a:lumMod val="50000"/>
                    </a:schemeClr>
                  </a:solidFill>
                </a:rPr>
                <a:t>You can click here to enter you text. You can click here to enter you text. You can click here to enter you text.</a:t>
              </a:r>
            </a:p>
          </p:txBody>
        </p:sp>
        <p:sp>
          <p:nvSpPr>
            <p:cNvPr id="19" name="矩形 18">
              <a:extLst>
                <a:ext uri="{FF2B5EF4-FFF2-40B4-BE49-F238E27FC236}">
                  <a16:creationId xmlns:a16="http://schemas.microsoft.com/office/drawing/2014/main" id="{FEF8B666-2916-4A0D-8772-5E3FDF65C958}"/>
                </a:ext>
              </a:extLst>
            </p:cNvPr>
            <p:cNvSpPr/>
            <p:nvPr/>
          </p:nvSpPr>
          <p:spPr>
            <a:xfrm>
              <a:off x="5837964"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grpSp>
          <p:nvGrpSpPr>
            <p:cNvPr id="20" name="组合 19">
              <a:extLst>
                <a:ext uri="{FF2B5EF4-FFF2-40B4-BE49-F238E27FC236}">
                  <a16:creationId xmlns:a16="http://schemas.microsoft.com/office/drawing/2014/main" id="{24A28931-32D3-43C4-92E8-2A562AE3987E}"/>
                </a:ext>
              </a:extLst>
            </p:cNvPr>
            <p:cNvGrpSpPr/>
            <p:nvPr/>
          </p:nvGrpSpPr>
          <p:grpSpPr>
            <a:xfrm>
              <a:off x="8665507" y="2287018"/>
              <a:ext cx="1749163" cy="2029031"/>
              <a:chOff x="3995936" y="1038814"/>
              <a:chExt cx="1179441" cy="1368152"/>
            </a:xfrm>
          </p:grpSpPr>
          <p:sp>
            <p:nvSpPr>
              <p:cNvPr id="23" name="六边形 22">
                <a:extLst>
                  <a:ext uri="{FF2B5EF4-FFF2-40B4-BE49-F238E27FC236}">
                    <a16:creationId xmlns:a16="http://schemas.microsoft.com/office/drawing/2014/main" id="{E20E039D-385D-451C-9EEF-BE17278775C6}"/>
                  </a:ext>
                </a:extLst>
              </p:cNvPr>
              <p:cNvSpPr/>
              <p:nvPr/>
            </p:nvSpPr>
            <p:spPr>
              <a:xfrm rot="5400000">
                <a:off x="3901581" y="1133169"/>
                <a:ext cx="1368152" cy="1179441"/>
              </a:xfrm>
              <a:prstGeom prst="hexagon">
                <a:avLst/>
              </a:prstGeom>
              <a:solidFill>
                <a:srgbClr val="52525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24" name="组合 23">
                <a:extLst>
                  <a:ext uri="{FF2B5EF4-FFF2-40B4-BE49-F238E27FC236}">
                    <a16:creationId xmlns:a16="http://schemas.microsoft.com/office/drawing/2014/main" id="{0ACC025E-D0F5-479F-B377-B88892251E56}"/>
                  </a:ext>
                </a:extLst>
              </p:cNvPr>
              <p:cNvGrpSpPr/>
              <p:nvPr/>
            </p:nvGrpSpPr>
            <p:grpSpPr>
              <a:xfrm>
                <a:off x="4315782" y="1508577"/>
                <a:ext cx="539750" cy="428626"/>
                <a:chOff x="1895475" y="3244850"/>
                <a:chExt cx="539750" cy="428626"/>
              </a:xfrm>
            </p:grpSpPr>
            <p:sp>
              <p:nvSpPr>
                <p:cNvPr id="25" name="Freeform 37">
                  <a:extLst>
                    <a:ext uri="{FF2B5EF4-FFF2-40B4-BE49-F238E27FC236}">
                      <a16:creationId xmlns:a16="http://schemas.microsoft.com/office/drawing/2014/main" id="{7C35400F-D5F9-45EB-91FA-52029519282C}"/>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Freeform 38">
                  <a:extLst>
                    <a:ext uri="{FF2B5EF4-FFF2-40B4-BE49-F238E27FC236}">
                      <a16:creationId xmlns:a16="http://schemas.microsoft.com/office/drawing/2014/main" id="{06F81356-7AB1-4514-BE17-DBAFDB211CA3}"/>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Freeform 39">
                  <a:extLst>
                    <a:ext uri="{FF2B5EF4-FFF2-40B4-BE49-F238E27FC236}">
                      <a16:creationId xmlns:a16="http://schemas.microsoft.com/office/drawing/2014/main" id="{41108B1C-EEE9-44B7-A1CD-A2734005FE80}"/>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8" name="Freeform 40">
                  <a:extLst>
                    <a:ext uri="{FF2B5EF4-FFF2-40B4-BE49-F238E27FC236}">
                      <a16:creationId xmlns:a16="http://schemas.microsoft.com/office/drawing/2014/main" id="{798D42D9-7AD8-458F-948C-B0B3B366BEF2}"/>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9" name="Freeform 41">
                  <a:extLst>
                    <a:ext uri="{FF2B5EF4-FFF2-40B4-BE49-F238E27FC236}">
                      <a16:creationId xmlns:a16="http://schemas.microsoft.com/office/drawing/2014/main" id="{B798E40F-979F-48C3-B531-A1FE6C624F04}"/>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21" name="TextBox 54">
              <a:extLst>
                <a:ext uri="{FF2B5EF4-FFF2-40B4-BE49-F238E27FC236}">
                  <a16:creationId xmlns:a16="http://schemas.microsoft.com/office/drawing/2014/main" id="{79FABA87-B9CA-4388-9B50-D0906C7A96BD}"/>
                </a:ext>
              </a:extLst>
            </p:cNvPr>
            <p:cNvSpPr txBox="1"/>
            <p:nvPr/>
          </p:nvSpPr>
          <p:spPr>
            <a:xfrm>
              <a:off x="8528913" y="4851732"/>
              <a:ext cx="2349404" cy="1171731"/>
            </a:xfrm>
            <a:prstGeom prst="rect">
              <a:avLst/>
            </a:prstGeom>
            <a:noFill/>
          </p:spPr>
          <p:txBody>
            <a:bodyPr wrap="square" rtlCol="0">
              <a:spAutoFit/>
            </a:bodyPr>
            <a:lstStyle/>
            <a:p>
              <a:pPr>
                <a:lnSpc>
                  <a:spcPct val="150000"/>
                </a:lnSpc>
                <a:buClr>
                  <a:srgbClr val="CC0099"/>
                </a:buClr>
              </a:pPr>
              <a:r>
                <a:rPr lang="en-US" altLang="zh-CN" sz="1200" dirty="0">
                  <a:solidFill>
                    <a:schemeClr val="bg1">
                      <a:lumMod val="50000"/>
                    </a:schemeClr>
                  </a:solidFill>
                </a:rPr>
                <a:t>You can click here to enter you text. You can click here to enter you text. You can click here to enter you text.</a:t>
              </a:r>
            </a:p>
          </p:txBody>
        </p:sp>
        <p:sp>
          <p:nvSpPr>
            <p:cNvPr id="22" name="矩形 21">
              <a:extLst>
                <a:ext uri="{FF2B5EF4-FFF2-40B4-BE49-F238E27FC236}">
                  <a16:creationId xmlns:a16="http://schemas.microsoft.com/office/drawing/2014/main" id="{B319C5E9-B310-4BE1-8CF8-ECBEF24E447E}"/>
                </a:ext>
              </a:extLst>
            </p:cNvPr>
            <p:cNvSpPr/>
            <p:nvPr/>
          </p:nvSpPr>
          <p:spPr>
            <a:xfrm>
              <a:off x="8208540" y="4350347"/>
              <a:ext cx="2669777" cy="380894"/>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grpSp>
    </p:spTree>
    <p:extLst>
      <p:ext uri="{BB962C8B-B14F-4D97-AF65-F5344CB8AC3E}">
        <p14:creationId xmlns:p14="http://schemas.microsoft.com/office/powerpoint/2010/main" val="296325321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E70FDCF-0C3A-4704-A6EE-6E5C75DB4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 name="组合 3">
            <a:extLst>
              <a:ext uri="{FF2B5EF4-FFF2-40B4-BE49-F238E27FC236}">
                <a16:creationId xmlns:a16="http://schemas.microsoft.com/office/drawing/2014/main" id="{8CF5A1B1-DFCA-46E8-A828-73FC61593A48}"/>
              </a:ext>
            </a:extLst>
          </p:cNvPr>
          <p:cNvGrpSpPr/>
          <p:nvPr/>
        </p:nvGrpSpPr>
        <p:grpSpPr>
          <a:xfrm>
            <a:off x="6229783" y="1884556"/>
            <a:ext cx="3856296" cy="650775"/>
            <a:chOff x="6229783" y="2174841"/>
            <a:chExt cx="3856296" cy="650775"/>
          </a:xfrm>
        </p:grpSpPr>
        <p:sp>
          <p:nvSpPr>
            <p:cNvPr id="40" name="圆角矩形 52">
              <a:extLst>
                <a:ext uri="{FF2B5EF4-FFF2-40B4-BE49-F238E27FC236}">
                  <a16:creationId xmlns:a16="http://schemas.microsoft.com/office/drawing/2014/main" id="{6D35E9C0-5445-44AC-A4F9-C20AFF73EAA5}"/>
                </a:ext>
              </a:extLst>
            </p:cNvPr>
            <p:cNvSpPr/>
            <p:nvPr/>
          </p:nvSpPr>
          <p:spPr>
            <a:xfrm>
              <a:off x="6580949" y="2238435"/>
              <a:ext cx="3505130" cy="523588"/>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0F7F683D-2E98-4BF6-9A6A-A559C3E78254}"/>
                </a:ext>
              </a:extLst>
            </p:cNvPr>
            <p:cNvSpPr/>
            <p:nvPr/>
          </p:nvSpPr>
          <p:spPr>
            <a:xfrm>
              <a:off x="6229783" y="2174841"/>
              <a:ext cx="650775" cy="650775"/>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p>
          </p:txBody>
        </p:sp>
        <p:sp>
          <p:nvSpPr>
            <p:cNvPr id="42" name="文本框 41">
              <a:extLst>
                <a:ext uri="{FF2B5EF4-FFF2-40B4-BE49-F238E27FC236}">
                  <a16:creationId xmlns:a16="http://schemas.microsoft.com/office/drawing/2014/main" id="{CFC02746-B809-4D1F-B3CC-97A3B76A0A89}"/>
                </a:ext>
              </a:extLst>
            </p:cNvPr>
            <p:cNvSpPr txBox="1"/>
            <p:nvPr/>
          </p:nvSpPr>
          <p:spPr>
            <a:xfrm>
              <a:off x="7190896" y="2294997"/>
              <a:ext cx="2236510" cy="400110"/>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5" name="组合 4">
            <a:extLst>
              <a:ext uri="{FF2B5EF4-FFF2-40B4-BE49-F238E27FC236}">
                <a16:creationId xmlns:a16="http://schemas.microsoft.com/office/drawing/2014/main" id="{967893AD-1514-44EA-A0CF-AEC1808D191D}"/>
              </a:ext>
            </a:extLst>
          </p:cNvPr>
          <p:cNvGrpSpPr/>
          <p:nvPr/>
        </p:nvGrpSpPr>
        <p:grpSpPr>
          <a:xfrm>
            <a:off x="7078428" y="817185"/>
            <a:ext cx="2192572" cy="534649"/>
            <a:chOff x="7078428" y="860727"/>
            <a:chExt cx="2192572" cy="534649"/>
          </a:xfrm>
        </p:grpSpPr>
        <p:sp>
          <p:nvSpPr>
            <p:cNvPr id="89" name="圆角矩形 52">
              <a:extLst>
                <a:ext uri="{FF2B5EF4-FFF2-40B4-BE49-F238E27FC236}">
                  <a16:creationId xmlns:a16="http://schemas.microsoft.com/office/drawing/2014/main" id="{D15B5528-D724-4FE3-9FE0-30DDCEDB1868}"/>
                </a:ext>
              </a:extLst>
            </p:cNvPr>
            <p:cNvSpPr/>
            <p:nvPr/>
          </p:nvSpPr>
          <p:spPr>
            <a:xfrm>
              <a:off x="7078428" y="871788"/>
              <a:ext cx="2192572"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id="{8A6A7844-366F-4C3B-8DB5-48A2368DD281}"/>
                </a:ext>
              </a:extLst>
            </p:cNvPr>
            <p:cNvSpPr/>
            <p:nvPr/>
          </p:nvSpPr>
          <p:spPr>
            <a:xfrm>
              <a:off x="7543772" y="860727"/>
              <a:ext cx="1261884"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主目录</a:t>
              </a:r>
            </a:p>
          </p:txBody>
        </p:sp>
      </p:grpSp>
      <p:grpSp>
        <p:nvGrpSpPr>
          <p:cNvPr id="77" name="组合 76">
            <a:extLst>
              <a:ext uri="{FF2B5EF4-FFF2-40B4-BE49-F238E27FC236}">
                <a16:creationId xmlns:a16="http://schemas.microsoft.com/office/drawing/2014/main" id="{97F0388B-F7A6-4E23-81B6-19B83E409D4F}"/>
              </a:ext>
            </a:extLst>
          </p:cNvPr>
          <p:cNvGrpSpPr/>
          <p:nvPr/>
        </p:nvGrpSpPr>
        <p:grpSpPr>
          <a:xfrm>
            <a:off x="6229783" y="2822938"/>
            <a:ext cx="3856296" cy="650775"/>
            <a:chOff x="4150600" y="1393760"/>
            <a:chExt cx="4209176" cy="710326"/>
          </a:xfrm>
        </p:grpSpPr>
        <p:sp>
          <p:nvSpPr>
            <p:cNvPr id="78" name="圆角矩形 52">
              <a:extLst>
                <a:ext uri="{FF2B5EF4-FFF2-40B4-BE49-F238E27FC236}">
                  <a16:creationId xmlns:a16="http://schemas.microsoft.com/office/drawing/2014/main" id="{2868B990-62AD-4EA8-86A5-CD6C2DD72A6D}"/>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79" name="椭圆 78">
              <a:extLst>
                <a:ext uri="{FF2B5EF4-FFF2-40B4-BE49-F238E27FC236}">
                  <a16:creationId xmlns:a16="http://schemas.microsoft.com/office/drawing/2014/main" id="{849D748C-A5A1-4341-A7F7-F112FCD25967}"/>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p>
          </p:txBody>
        </p:sp>
        <p:sp>
          <p:nvSpPr>
            <p:cNvPr id="80" name="文本框 79">
              <a:extLst>
                <a:ext uri="{FF2B5EF4-FFF2-40B4-BE49-F238E27FC236}">
                  <a16:creationId xmlns:a16="http://schemas.microsoft.com/office/drawing/2014/main" id="{8BB0C23D-1034-4A38-B86A-121B076C6CCF}"/>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81" name="组合 80">
            <a:extLst>
              <a:ext uri="{FF2B5EF4-FFF2-40B4-BE49-F238E27FC236}">
                <a16:creationId xmlns:a16="http://schemas.microsoft.com/office/drawing/2014/main" id="{1E3E201D-AA75-4AB1-BA71-361EB53ABC00}"/>
              </a:ext>
            </a:extLst>
          </p:cNvPr>
          <p:cNvGrpSpPr/>
          <p:nvPr/>
        </p:nvGrpSpPr>
        <p:grpSpPr>
          <a:xfrm>
            <a:off x="6229783" y="3761320"/>
            <a:ext cx="3856296" cy="650775"/>
            <a:chOff x="4150600" y="1393760"/>
            <a:chExt cx="4209176" cy="710326"/>
          </a:xfrm>
        </p:grpSpPr>
        <p:sp>
          <p:nvSpPr>
            <p:cNvPr id="82" name="圆角矩形 52">
              <a:extLst>
                <a:ext uri="{FF2B5EF4-FFF2-40B4-BE49-F238E27FC236}">
                  <a16:creationId xmlns:a16="http://schemas.microsoft.com/office/drawing/2014/main" id="{2B9BCE21-C966-46DB-AF15-37C6DA484A3F}"/>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83" name="椭圆 82">
              <a:extLst>
                <a:ext uri="{FF2B5EF4-FFF2-40B4-BE49-F238E27FC236}">
                  <a16:creationId xmlns:a16="http://schemas.microsoft.com/office/drawing/2014/main" id="{CA333749-E39D-403B-B9DE-A638DA2FBBEF}"/>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p>
          </p:txBody>
        </p:sp>
        <p:sp>
          <p:nvSpPr>
            <p:cNvPr id="84" name="文本框 83">
              <a:extLst>
                <a:ext uri="{FF2B5EF4-FFF2-40B4-BE49-F238E27FC236}">
                  <a16:creationId xmlns:a16="http://schemas.microsoft.com/office/drawing/2014/main" id="{33C47A8D-252F-4C48-BF77-2112390EF1E0}"/>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85" name="组合 84">
            <a:extLst>
              <a:ext uri="{FF2B5EF4-FFF2-40B4-BE49-F238E27FC236}">
                <a16:creationId xmlns:a16="http://schemas.microsoft.com/office/drawing/2014/main" id="{ED43681E-6B5D-42F6-B6BD-5AA1530ACD4C}"/>
              </a:ext>
            </a:extLst>
          </p:cNvPr>
          <p:cNvGrpSpPr/>
          <p:nvPr/>
        </p:nvGrpSpPr>
        <p:grpSpPr>
          <a:xfrm>
            <a:off x="6229783" y="4699703"/>
            <a:ext cx="3856296" cy="650775"/>
            <a:chOff x="4150600" y="1393760"/>
            <a:chExt cx="4209176" cy="710326"/>
          </a:xfrm>
        </p:grpSpPr>
        <p:sp>
          <p:nvSpPr>
            <p:cNvPr id="86" name="圆角矩形 52">
              <a:extLst>
                <a:ext uri="{FF2B5EF4-FFF2-40B4-BE49-F238E27FC236}">
                  <a16:creationId xmlns:a16="http://schemas.microsoft.com/office/drawing/2014/main" id="{2313C408-0CEF-455E-A5CC-BD27B2687645}"/>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87" name="椭圆 86">
              <a:extLst>
                <a:ext uri="{FF2B5EF4-FFF2-40B4-BE49-F238E27FC236}">
                  <a16:creationId xmlns:a16="http://schemas.microsoft.com/office/drawing/2014/main" id="{385EC51F-F1DD-4CD8-8EE3-0E608E10C041}"/>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p>
          </p:txBody>
        </p:sp>
        <p:sp>
          <p:nvSpPr>
            <p:cNvPr id="88" name="文本框 87">
              <a:extLst>
                <a:ext uri="{FF2B5EF4-FFF2-40B4-BE49-F238E27FC236}">
                  <a16:creationId xmlns:a16="http://schemas.microsoft.com/office/drawing/2014/main" id="{29CD960A-7722-4E88-B25B-443ACEEA51FE}"/>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additive="base">
                                        <p:cTn id="21" dur="500" fill="hold"/>
                                        <p:tgtEl>
                                          <p:spTgt spid="77"/>
                                        </p:tgtEl>
                                        <p:attrNameLst>
                                          <p:attrName>ppt_x</p:attrName>
                                        </p:attrNameLst>
                                      </p:cBhvr>
                                      <p:tavLst>
                                        <p:tav tm="0">
                                          <p:val>
                                            <p:strVal val="0-#ppt_w/2"/>
                                          </p:val>
                                        </p:tav>
                                        <p:tav tm="100000">
                                          <p:val>
                                            <p:strVal val="#ppt_x"/>
                                          </p:val>
                                        </p:tav>
                                      </p:tavLst>
                                    </p:anim>
                                    <p:anim calcmode="lin" valueType="num">
                                      <p:cBhvr additive="base">
                                        <p:cTn id="22" dur="500" fill="hold"/>
                                        <p:tgtEl>
                                          <p:spTgt spid="7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500" fill="hold"/>
                                        <p:tgtEl>
                                          <p:spTgt spid="81"/>
                                        </p:tgtEl>
                                        <p:attrNameLst>
                                          <p:attrName>ppt_x</p:attrName>
                                        </p:attrNameLst>
                                      </p:cBhvr>
                                      <p:tavLst>
                                        <p:tav tm="0">
                                          <p:val>
                                            <p:strVal val="0-#ppt_w/2"/>
                                          </p:val>
                                        </p:tav>
                                        <p:tav tm="100000">
                                          <p:val>
                                            <p:strVal val="#ppt_x"/>
                                          </p:val>
                                        </p:tav>
                                      </p:tavLst>
                                    </p:anim>
                                    <p:anim calcmode="lin" valueType="num">
                                      <p:cBhvr additive="base">
                                        <p:cTn id="27" dur="500" fill="hold"/>
                                        <p:tgtEl>
                                          <p:spTgt spid="81"/>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0-#ppt_w/2"/>
                                          </p:val>
                                        </p:tav>
                                        <p:tav tm="100000">
                                          <p:val>
                                            <p:strVal val="#ppt_x"/>
                                          </p:val>
                                        </p:tav>
                                      </p:tavLst>
                                    </p:anim>
                                    <p:anim calcmode="lin" valueType="num">
                                      <p:cBhvr additive="base">
                                        <p:cTn id="32"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5375D56-94E1-41AF-B625-D2EB7FAEAA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2" name="组合 41">
            <a:extLst>
              <a:ext uri="{FF2B5EF4-FFF2-40B4-BE49-F238E27FC236}">
                <a16:creationId xmlns:a16="http://schemas.microsoft.com/office/drawing/2014/main" id="{75CFEF0C-7244-450D-8999-14A2A601A9B1}"/>
              </a:ext>
            </a:extLst>
          </p:cNvPr>
          <p:cNvGrpSpPr/>
          <p:nvPr/>
        </p:nvGrpSpPr>
        <p:grpSpPr>
          <a:xfrm>
            <a:off x="7078428" y="817185"/>
            <a:ext cx="2192572" cy="534649"/>
            <a:chOff x="7078428" y="860727"/>
            <a:chExt cx="2192572" cy="534649"/>
          </a:xfrm>
        </p:grpSpPr>
        <p:sp>
          <p:nvSpPr>
            <p:cNvPr id="45" name="圆角矩形 52">
              <a:extLst>
                <a:ext uri="{FF2B5EF4-FFF2-40B4-BE49-F238E27FC236}">
                  <a16:creationId xmlns:a16="http://schemas.microsoft.com/office/drawing/2014/main" id="{99DB41F4-B545-48E1-AC7F-6BAC30E987DB}"/>
                </a:ext>
              </a:extLst>
            </p:cNvPr>
            <p:cNvSpPr/>
            <p:nvPr/>
          </p:nvSpPr>
          <p:spPr>
            <a:xfrm>
              <a:off x="7078428" y="871788"/>
              <a:ext cx="2192572"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CCB84A63-EF77-4CD1-80C9-D2B1346E4C76}"/>
                </a:ext>
              </a:extLst>
            </p:cNvPr>
            <p:cNvSpPr/>
            <p:nvPr/>
          </p:nvSpPr>
          <p:spPr>
            <a:xfrm>
              <a:off x="7543772" y="860727"/>
              <a:ext cx="1261885"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第四节</a:t>
              </a:r>
            </a:p>
          </p:txBody>
        </p:sp>
      </p:grpSp>
      <p:grpSp>
        <p:nvGrpSpPr>
          <p:cNvPr id="22" name="组合 21">
            <a:extLst>
              <a:ext uri="{FF2B5EF4-FFF2-40B4-BE49-F238E27FC236}">
                <a16:creationId xmlns:a16="http://schemas.microsoft.com/office/drawing/2014/main" id="{597FF006-F619-45B9-BF73-C670F03B5D77}"/>
              </a:ext>
            </a:extLst>
          </p:cNvPr>
          <p:cNvGrpSpPr/>
          <p:nvPr/>
        </p:nvGrpSpPr>
        <p:grpSpPr>
          <a:xfrm>
            <a:off x="6229783" y="1884556"/>
            <a:ext cx="3856296" cy="650775"/>
            <a:chOff x="6229783" y="2174841"/>
            <a:chExt cx="3856296" cy="650775"/>
          </a:xfrm>
        </p:grpSpPr>
        <p:sp>
          <p:nvSpPr>
            <p:cNvPr id="23" name="圆角矩形 52">
              <a:extLst>
                <a:ext uri="{FF2B5EF4-FFF2-40B4-BE49-F238E27FC236}">
                  <a16:creationId xmlns:a16="http://schemas.microsoft.com/office/drawing/2014/main" id="{3203FDFF-93BC-4A8B-8EE8-FF656B84E427}"/>
                </a:ext>
              </a:extLst>
            </p:cNvPr>
            <p:cNvSpPr/>
            <p:nvPr/>
          </p:nvSpPr>
          <p:spPr>
            <a:xfrm>
              <a:off x="6580949" y="2238435"/>
              <a:ext cx="3505130" cy="523588"/>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DC9794EA-A6BA-42CA-87D2-F4028807BEDC}"/>
                </a:ext>
              </a:extLst>
            </p:cNvPr>
            <p:cNvSpPr/>
            <p:nvPr/>
          </p:nvSpPr>
          <p:spPr>
            <a:xfrm>
              <a:off x="6229783" y="2174841"/>
              <a:ext cx="650775" cy="650775"/>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p>
          </p:txBody>
        </p:sp>
        <p:sp>
          <p:nvSpPr>
            <p:cNvPr id="25" name="文本框 24">
              <a:extLst>
                <a:ext uri="{FF2B5EF4-FFF2-40B4-BE49-F238E27FC236}">
                  <a16:creationId xmlns:a16="http://schemas.microsoft.com/office/drawing/2014/main" id="{C125084D-D208-49AA-938A-84930536F1AF}"/>
                </a:ext>
              </a:extLst>
            </p:cNvPr>
            <p:cNvSpPr txBox="1"/>
            <p:nvPr/>
          </p:nvSpPr>
          <p:spPr>
            <a:xfrm>
              <a:off x="7190896" y="2294997"/>
              <a:ext cx="2236510" cy="400110"/>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26" name="组合 25">
            <a:extLst>
              <a:ext uri="{FF2B5EF4-FFF2-40B4-BE49-F238E27FC236}">
                <a16:creationId xmlns:a16="http://schemas.microsoft.com/office/drawing/2014/main" id="{5C3EBE02-8C21-4CF5-923E-7F6715A94FF8}"/>
              </a:ext>
            </a:extLst>
          </p:cNvPr>
          <p:cNvGrpSpPr/>
          <p:nvPr/>
        </p:nvGrpSpPr>
        <p:grpSpPr>
          <a:xfrm>
            <a:off x="6229783" y="2822938"/>
            <a:ext cx="3856296" cy="650775"/>
            <a:chOff x="4150600" y="1393760"/>
            <a:chExt cx="4209176" cy="710326"/>
          </a:xfrm>
        </p:grpSpPr>
        <p:sp>
          <p:nvSpPr>
            <p:cNvPr id="27" name="圆角矩形 52">
              <a:extLst>
                <a:ext uri="{FF2B5EF4-FFF2-40B4-BE49-F238E27FC236}">
                  <a16:creationId xmlns:a16="http://schemas.microsoft.com/office/drawing/2014/main" id="{19BEA43D-EAED-4987-AC9F-CBBF6CC83ED0}"/>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0675DA20-F0C1-42BE-B2DD-B9C8F35C6ED0}"/>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p>
          </p:txBody>
        </p:sp>
        <p:sp>
          <p:nvSpPr>
            <p:cNvPr id="33" name="文本框 32">
              <a:extLst>
                <a:ext uri="{FF2B5EF4-FFF2-40B4-BE49-F238E27FC236}">
                  <a16:creationId xmlns:a16="http://schemas.microsoft.com/office/drawing/2014/main" id="{5536A18E-E1F1-438B-84A6-D8AC4DD36105}"/>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34" name="组合 33">
            <a:extLst>
              <a:ext uri="{FF2B5EF4-FFF2-40B4-BE49-F238E27FC236}">
                <a16:creationId xmlns:a16="http://schemas.microsoft.com/office/drawing/2014/main" id="{3893CF4C-9543-4B43-A420-4CA7A27BC813}"/>
              </a:ext>
            </a:extLst>
          </p:cNvPr>
          <p:cNvGrpSpPr/>
          <p:nvPr/>
        </p:nvGrpSpPr>
        <p:grpSpPr>
          <a:xfrm>
            <a:off x="6229783" y="3761320"/>
            <a:ext cx="3856296" cy="650775"/>
            <a:chOff x="4150600" y="1393760"/>
            <a:chExt cx="4209176" cy="710326"/>
          </a:xfrm>
        </p:grpSpPr>
        <p:sp>
          <p:nvSpPr>
            <p:cNvPr id="35" name="圆角矩形 52">
              <a:extLst>
                <a:ext uri="{FF2B5EF4-FFF2-40B4-BE49-F238E27FC236}">
                  <a16:creationId xmlns:a16="http://schemas.microsoft.com/office/drawing/2014/main" id="{0E40790B-44EC-45A0-BC20-769D6235E567}"/>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5CA942C1-D7AA-4F05-8E77-07462D636B6E}"/>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p>
          </p:txBody>
        </p:sp>
        <p:sp>
          <p:nvSpPr>
            <p:cNvPr id="37" name="文本框 36">
              <a:extLst>
                <a:ext uri="{FF2B5EF4-FFF2-40B4-BE49-F238E27FC236}">
                  <a16:creationId xmlns:a16="http://schemas.microsoft.com/office/drawing/2014/main" id="{D08BF911-307F-4A61-BDFA-0B1C0B2B29CE}"/>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38" name="组合 37">
            <a:extLst>
              <a:ext uri="{FF2B5EF4-FFF2-40B4-BE49-F238E27FC236}">
                <a16:creationId xmlns:a16="http://schemas.microsoft.com/office/drawing/2014/main" id="{94D30CD4-25A3-462A-97B2-96DF7FAC20A5}"/>
              </a:ext>
            </a:extLst>
          </p:cNvPr>
          <p:cNvGrpSpPr/>
          <p:nvPr/>
        </p:nvGrpSpPr>
        <p:grpSpPr>
          <a:xfrm>
            <a:off x="6229783" y="4699703"/>
            <a:ext cx="3856296" cy="650775"/>
            <a:chOff x="4150600" y="1393760"/>
            <a:chExt cx="4209176" cy="710326"/>
          </a:xfrm>
        </p:grpSpPr>
        <p:sp>
          <p:nvSpPr>
            <p:cNvPr id="39" name="圆角矩形 52">
              <a:extLst>
                <a:ext uri="{FF2B5EF4-FFF2-40B4-BE49-F238E27FC236}">
                  <a16:creationId xmlns:a16="http://schemas.microsoft.com/office/drawing/2014/main" id="{54A7D65E-B503-4D1C-8947-E9EE0E8E766D}"/>
                </a:ext>
              </a:extLst>
            </p:cNvPr>
            <p:cNvSpPr/>
            <p:nvPr/>
          </p:nvSpPr>
          <p:spPr>
            <a:xfrm>
              <a:off x="4533900" y="1463173"/>
              <a:ext cx="3825876" cy="571500"/>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053A87E1-E9E3-43BE-9357-975C0D258F0C}"/>
                </a:ext>
              </a:extLst>
            </p:cNvPr>
            <p:cNvSpPr/>
            <p:nvPr/>
          </p:nvSpPr>
          <p:spPr>
            <a:xfrm>
              <a:off x="4150600" y="1393760"/>
              <a:ext cx="710326" cy="710326"/>
            </a:xfrm>
            <a:prstGeom prst="ellipse">
              <a:avLst/>
            </a:prstGeom>
            <a:solidFill>
              <a:srgbClr val="525252"/>
            </a:solidFill>
            <a:ln w="1206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p>
          </p:txBody>
        </p:sp>
        <p:sp>
          <p:nvSpPr>
            <p:cNvPr id="43" name="文本框 42">
              <a:extLst>
                <a:ext uri="{FF2B5EF4-FFF2-40B4-BE49-F238E27FC236}">
                  <a16:creationId xmlns:a16="http://schemas.microsoft.com/office/drawing/2014/main" id="{835C2A05-C772-4F9A-ACA3-39471EC6F562}"/>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加入你的标题描述</a:t>
              </a:r>
            </a:p>
          </p:txBody>
        </p:sp>
      </p:grpSp>
    </p:spTree>
    <p:extLst>
      <p:ext uri="{BB962C8B-B14F-4D97-AF65-F5344CB8AC3E}">
        <p14:creationId xmlns:p14="http://schemas.microsoft.com/office/powerpoint/2010/main" val="270969900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500"/>
                                        <p:tgtEl>
                                          <p:spTgt spid="28"/>
                                        </p:tgtEl>
                                      </p:cBhvr>
                                    </p:animEffect>
                                  </p:childTnLst>
                                </p:cTn>
                              </p:par>
                            </p:childTnLst>
                          </p:cTn>
                        </p:par>
                        <p:par>
                          <p:cTn id="8" fill="hold">
                            <p:stCondLst>
                              <p:cond delay="1500"/>
                            </p:stCondLst>
                            <p:childTnLst>
                              <p:par>
                                <p:cTn id="9" presetID="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CC64AADA-D5DC-4CF3-8675-CD6A014D2731}"/>
              </a:ext>
            </a:extLst>
          </p:cNvPr>
          <p:cNvGrpSpPr/>
          <p:nvPr/>
        </p:nvGrpSpPr>
        <p:grpSpPr>
          <a:xfrm flipH="1">
            <a:off x="1864382" y="2093642"/>
            <a:ext cx="8818487" cy="4409244"/>
            <a:chOff x="345165" y="915566"/>
            <a:chExt cx="8064897" cy="4032448"/>
          </a:xfrm>
        </p:grpSpPr>
        <p:sp>
          <p:nvSpPr>
            <p:cNvPr id="11" name="饼形 10">
              <a:extLst>
                <a:ext uri="{FF2B5EF4-FFF2-40B4-BE49-F238E27FC236}">
                  <a16:creationId xmlns:a16="http://schemas.microsoft.com/office/drawing/2014/main" id="{0513E12F-EDB0-4C45-91DA-054389B0AC0E}"/>
                </a:ext>
              </a:extLst>
            </p:cNvPr>
            <p:cNvSpPr/>
            <p:nvPr/>
          </p:nvSpPr>
          <p:spPr>
            <a:xfrm>
              <a:off x="3854494" y="2067694"/>
              <a:ext cx="1872208" cy="1872208"/>
            </a:xfrm>
            <a:prstGeom prst="pie">
              <a:avLst>
                <a:gd name="adj1" fmla="val 0"/>
                <a:gd name="adj2" fmla="val 5433853"/>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 name="饼形 11">
              <a:extLst>
                <a:ext uri="{FF2B5EF4-FFF2-40B4-BE49-F238E27FC236}">
                  <a16:creationId xmlns:a16="http://schemas.microsoft.com/office/drawing/2014/main" id="{E474278B-A910-488B-97DA-7D71108BE132}"/>
                </a:ext>
              </a:extLst>
            </p:cNvPr>
            <p:cNvSpPr/>
            <p:nvPr/>
          </p:nvSpPr>
          <p:spPr>
            <a:xfrm flipH="1">
              <a:off x="3201274" y="1486482"/>
              <a:ext cx="3029484" cy="3029484"/>
            </a:xfrm>
            <a:prstGeom prst="pie">
              <a:avLst>
                <a:gd name="adj1" fmla="val 0"/>
                <a:gd name="adj2" fmla="val 5433853"/>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 name="饼形 12">
              <a:extLst>
                <a:ext uri="{FF2B5EF4-FFF2-40B4-BE49-F238E27FC236}">
                  <a16:creationId xmlns:a16="http://schemas.microsoft.com/office/drawing/2014/main" id="{1C85ED07-C8EA-47BA-8BAB-F5CA9C290AFE}"/>
                </a:ext>
              </a:extLst>
            </p:cNvPr>
            <p:cNvSpPr/>
            <p:nvPr/>
          </p:nvSpPr>
          <p:spPr>
            <a:xfrm flipV="1">
              <a:off x="3565852" y="1709922"/>
              <a:ext cx="2448882" cy="2448882"/>
            </a:xfrm>
            <a:prstGeom prst="pie">
              <a:avLst>
                <a:gd name="adj1" fmla="val 0"/>
                <a:gd name="adj2" fmla="val 5433853"/>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 name="饼形 13">
              <a:extLst>
                <a:ext uri="{FF2B5EF4-FFF2-40B4-BE49-F238E27FC236}">
                  <a16:creationId xmlns:a16="http://schemas.microsoft.com/office/drawing/2014/main" id="{9E2B9EDD-2CC0-47B6-B627-6B89E09379B6}"/>
                </a:ext>
              </a:extLst>
            </p:cNvPr>
            <p:cNvSpPr/>
            <p:nvPr/>
          </p:nvSpPr>
          <p:spPr>
            <a:xfrm flipH="1" flipV="1">
              <a:off x="2699792" y="915566"/>
              <a:ext cx="4032448" cy="4032448"/>
            </a:xfrm>
            <a:prstGeom prst="pie">
              <a:avLst>
                <a:gd name="adj1" fmla="val 0"/>
                <a:gd name="adj2" fmla="val 5433853"/>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 name="矩形 14">
              <a:extLst>
                <a:ext uri="{FF2B5EF4-FFF2-40B4-BE49-F238E27FC236}">
                  <a16:creationId xmlns:a16="http://schemas.microsoft.com/office/drawing/2014/main" id="{B848F3BE-07F7-4CA5-AB37-5C8553E4D368}"/>
                </a:ext>
              </a:extLst>
            </p:cNvPr>
            <p:cNvSpPr/>
            <p:nvPr/>
          </p:nvSpPr>
          <p:spPr>
            <a:xfrm>
              <a:off x="467544" y="915566"/>
              <a:ext cx="1944216" cy="432048"/>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矩形 15">
              <a:extLst>
                <a:ext uri="{FF2B5EF4-FFF2-40B4-BE49-F238E27FC236}">
                  <a16:creationId xmlns:a16="http://schemas.microsoft.com/office/drawing/2014/main" id="{2E6BC131-98F5-4F4A-BD4E-B22984D3A9AA}"/>
                </a:ext>
              </a:extLst>
            </p:cNvPr>
            <p:cNvSpPr/>
            <p:nvPr/>
          </p:nvSpPr>
          <p:spPr>
            <a:xfrm>
              <a:off x="6372200" y="915566"/>
              <a:ext cx="1944216" cy="432048"/>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 name="矩形 16">
              <a:extLst>
                <a:ext uri="{FF2B5EF4-FFF2-40B4-BE49-F238E27FC236}">
                  <a16:creationId xmlns:a16="http://schemas.microsoft.com/office/drawing/2014/main" id="{7F86EFD6-3CFE-4773-97AD-7840E5425FCB}"/>
                </a:ext>
              </a:extLst>
            </p:cNvPr>
            <p:cNvSpPr/>
            <p:nvPr/>
          </p:nvSpPr>
          <p:spPr>
            <a:xfrm>
              <a:off x="467544" y="3075806"/>
              <a:ext cx="1944216" cy="432048"/>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矩形 17">
              <a:extLst>
                <a:ext uri="{FF2B5EF4-FFF2-40B4-BE49-F238E27FC236}">
                  <a16:creationId xmlns:a16="http://schemas.microsoft.com/office/drawing/2014/main" id="{4A85AB70-C636-491A-A71D-133C79C91FB0}"/>
                </a:ext>
              </a:extLst>
            </p:cNvPr>
            <p:cNvSpPr/>
            <p:nvPr/>
          </p:nvSpPr>
          <p:spPr>
            <a:xfrm>
              <a:off x="6372200" y="3075806"/>
              <a:ext cx="1944216" cy="432048"/>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9" name="矩形 18">
              <a:extLst>
                <a:ext uri="{FF2B5EF4-FFF2-40B4-BE49-F238E27FC236}">
                  <a16:creationId xmlns:a16="http://schemas.microsoft.com/office/drawing/2014/main" id="{DE22E436-F64F-486D-80C0-FE3473A4422A}"/>
                </a:ext>
              </a:extLst>
            </p:cNvPr>
            <p:cNvSpPr/>
            <p:nvPr/>
          </p:nvSpPr>
          <p:spPr>
            <a:xfrm>
              <a:off x="594605" y="967456"/>
              <a:ext cx="1690094" cy="316209"/>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b="1" dirty="0">
                  <a:solidFill>
                    <a:schemeClr val="bg1"/>
                  </a:solidFill>
                  <a:latin typeface="微软雅黑" pitchFamily="34" charset="-122"/>
                  <a:ea typeface="微软雅黑" pitchFamily="34" charset="-122"/>
                </a:rPr>
                <a:t>这里填写小标题</a:t>
              </a:r>
              <a:endParaRPr lang="en-US" altLang="zh-CN" sz="1200" b="1" dirty="0">
                <a:solidFill>
                  <a:schemeClr val="bg1"/>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id="{993294BE-665D-4CDD-8F35-B4C242210B4E}"/>
                </a:ext>
              </a:extLst>
            </p:cNvPr>
            <p:cNvSpPr/>
            <p:nvPr/>
          </p:nvSpPr>
          <p:spPr>
            <a:xfrm>
              <a:off x="566631" y="3127696"/>
              <a:ext cx="1690094" cy="316209"/>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b="1" dirty="0">
                  <a:solidFill>
                    <a:schemeClr val="bg1"/>
                  </a:solidFill>
                  <a:latin typeface="微软雅黑" pitchFamily="34" charset="-122"/>
                  <a:ea typeface="微软雅黑" pitchFamily="34" charset="-122"/>
                </a:rPr>
                <a:t>这里填写小标题</a:t>
              </a:r>
              <a:endParaRPr lang="en-US" altLang="zh-CN" sz="1200" b="1" dirty="0">
                <a:solidFill>
                  <a:schemeClr val="bg1"/>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id="{513BB963-5291-4F45-903B-137A67FE3DB8}"/>
                </a:ext>
              </a:extLst>
            </p:cNvPr>
            <p:cNvSpPr/>
            <p:nvPr/>
          </p:nvSpPr>
          <p:spPr>
            <a:xfrm>
              <a:off x="6499261" y="972074"/>
              <a:ext cx="1690094" cy="316209"/>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b="1" dirty="0">
                  <a:solidFill>
                    <a:schemeClr val="bg1"/>
                  </a:solidFill>
                  <a:latin typeface="微软雅黑" pitchFamily="34" charset="-122"/>
                  <a:ea typeface="微软雅黑" pitchFamily="34" charset="-122"/>
                </a:rPr>
                <a:t>这里填写小标题</a:t>
              </a:r>
              <a:endParaRPr lang="en-US" altLang="zh-CN" sz="1200" b="1" dirty="0">
                <a:solidFill>
                  <a:schemeClr val="bg1"/>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id="{4CD7E188-CCC0-4B2D-A215-78625D6A009F}"/>
                </a:ext>
              </a:extLst>
            </p:cNvPr>
            <p:cNvSpPr/>
            <p:nvPr/>
          </p:nvSpPr>
          <p:spPr>
            <a:xfrm>
              <a:off x="6499261" y="3127695"/>
              <a:ext cx="1690094" cy="316209"/>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200" b="1" dirty="0">
                  <a:solidFill>
                    <a:schemeClr val="bg1"/>
                  </a:solidFill>
                  <a:latin typeface="微软雅黑" pitchFamily="34" charset="-122"/>
                  <a:ea typeface="微软雅黑" pitchFamily="34" charset="-122"/>
                </a:rPr>
                <a:t>这里填写小标题</a:t>
              </a:r>
              <a:endParaRPr lang="en-US" altLang="zh-CN" sz="1200" b="1" dirty="0">
                <a:solidFill>
                  <a:schemeClr val="bg1"/>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B2328FB7-6918-4D65-B73C-588E0955BDF0}"/>
                </a:ext>
              </a:extLst>
            </p:cNvPr>
            <p:cNvSpPr/>
            <p:nvPr/>
          </p:nvSpPr>
          <p:spPr>
            <a:xfrm flipH="1">
              <a:off x="345165" y="1353904"/>
              <a:ext cx="2160240" cy="1052446"/>
            </a:xfrm>
            <a:prstGeom prst="rect">
              <a:avLst/>
            </a:prstGeom>
            <a:effectLst/>
          </p:spPr>
          <p:txBody>
            <a:bodyPr wrap="square" lIns="121893" tIns="60946" rIns="121893" bIns="60946">
              <a:spAutoFit/>
            </a:bodyPr>
            <a:lstStyle/>
            <a:p>
              <a:pPr>
                <a:lnSpc>
                  <a:spcPct val="150000"/>
                </a:lnSpc>
              </a:pPr>
              <a:r>
                <a:rPr lang="zh-CN" altLang="en-US" sz="1050" dirty="0">
                  <a:solidFill>
                    <a:schemeClr val="bg1">
                      <a:lumMod val="50000"/>
                    </a:schemeClr>
                  </a:solidFill>
                </a:rPr>
                <a:t>这里输入简单的文字概述这里输入简单文字概述简单的文字概述</a:t>
              </a:r>
              <a:r>
                <a:rPr lang="zh-CN" altLang="en-US"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rPr>
                <a:t>这里输入简单的文字概述这里输入</a:t>
              </a:r>
              <a:endParaRPr lang="en-US" altLang="zh-CN" sz="1050" dirty="0">
                <a:solidFill>
                  <a:schemeClr val="bg1">
                    <a:lumMod val="50000"/>
                  </a:schemeClr>
                </a:solidFill>
                <a:latin typeface="微软雅黑" pitchFamily="34" charset="-122"/>
                <a:ea typeface="微软雅黑" pitchFamily="34" charset="-122"/>
              </a:endParaRPr>
            </a:p>
          </p:txBody>
        </p:sp>
        <p:sp>
          <p:nvSpPr>
            <p:cNvPr id="24" name="矩形 23">
              <a:extLst>
                <a:ext uri="{FF2B5EF4-FFF2-40B4-BE49-F238E27FC236}">
                  <a16:creationId xmlns:a16="http://schemas.microsoft.com/office/drawing/2014/main" id="{A4886C13-6AA1-4463-B98A-02BA07DC9F9F}"/>
                </a:ext>
              </a:extLst>
            </p:cNvPr>
            <p:cNvSpPr/>
            <p:nvPr/>
          </p:nvSpPr>
          <p:spPr>
            <a:xfrm flipH="1">
              <a:off x="345165" y="3584359"/>
              <a:ext cx="2160240" cy="1052446"/>
            </a:xfrm>
            <a:prstGeom prst="rect">
              <a:avLst/>
            </a:prstGeom>
            <a:effectLst/>
          </p:spPr>
          <p:txBody>
            <a:bodyPr wrap="square" lIns="121893" tIns="60946" rIns="121893" bIns="60946">
              <a:spAutoFit/>
            </a:bodyPr>
            <a:lstStyle/>
            <a:p>
              <a:pPr>
                <a:lnSpc>
                  <a:spcPct val="150000"/>
                </a:lnSpc>
              </a:pPr>
              <a:r>
                <a:rPr lang="zh-CN" altLang="en-US" sz="1050" dirty="0">
                  <a:solidFill>
                    <a:schemeClr val="bg1">
                      <a:lumMod val="50000"/>
                    </a:schemeClr>
                  </a:solidFill>
                </a:rPr>
                <a:t>这里输入简单的文字概述这里输入简单文字概述简单的文字概述</a:t>
              </a:r>
              <a:r>
                <a:rPr lang="zh-CN" altLang="en-US"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rPr>
                <a:t>这里输入简单的文字概述这里输入</a:t>
              </a:r>
              <a:endParaRPr lang="en-US" altLang="zh-CN" sz="1050" dirty="0">
                <a:solidFill>
                  <a:schemeClr val="bg1">
                    <a:lumMod val="50000"/>
                  </a:schemeClr>
                </a:solidFill>
                <a:latin typeface="微软雅黑" pitchFamily="34" charset="-122"/>
                <a:ea typeface="微软雅黑" pitchFamily="34" charset="-122"/>
              </a:endParaRPr>
            </a:p>
          </p:txBody>
        </p:sp>
        <p:sp>
          <p:nvSpPr>
            <p:cNvPr id="25" name="矩形 24">
              <a:extLst>
                <a:ext uri="{FF2B5EF4-FFF2-40B4-BE49-F238E27FC236}">
                  <a16:creationId xmlns:a16="http://schemas.microsoft.com/office/drawing/2014/main" id="{E5E41066-44ED-43C5-A145-8D3E8A79EDF9}"/>
                </a:ext>
              </a:extLst>
            </p:cNvPr>
            <p:cNvSpPr/>
            <p:nvPr/>
          </p:nvSpPr>
          <p:spPr>
            <a:xfrm flipH="1">
              <a:off x="6249822" y="1353904"/>
              <a:ext cx="2160240" cy="1052446"/>
            </a:xfrm>
            <a:prstGeom prst="rect">
              <a:avLst/>
            </a:prstGeom>
            <a:effectLst/>
          </p:spPr>
          <p:txBody>
            <a:bodyPr wrap="square" lIns="121893" tIns="60946" rIns="121893" bIns="60946">
              <a:spAutoFit/>
            </a:bodyPr>
            <a:lstStyle/>
            <a:p>
              <a:pPr>
                <a:lnSpc>
                  <a:spcPct val="150000"/>
                </a:lnSpc>
              </a:pPr>
              <a:r>
                <a:rPr lang="zh-CN" altLang="en-US" sz="1050" dirty="0">
                  <a:solidFill>
                    <a:schemeClr val="bg1">
                      <a:lumMod val="50000"/>
                    </a:schemeClr>
                  </a:solidFill>
                </a:rPr>
                <a:t>这里输入简单的文字概述这里输入简单文字概述简单的文字概述</a:t>
              </a:r>
              <a:r>
                <a:rPr lang="zh-CN" altLang="en-US"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rPr>
                <a:t>这里输入简单的文字概述这里输入</a:t>
              </a:r>
              <a:endParaRPr lang="en-US" altLang="zh-CN" sz="1050" dirty="0">
                <a:solidFill>
                  <a:schemeClr val="bg1">
                    <a:lumMod val="50000"/>
                  </a:schemeClr>
                </a:solidFill>
                <a:latin typeface="微软雅黑" pitchFamily="34" charset="-122"/>
                <a:ea typeface="微软雅黑" pitchFamily="34" charset="-122"/>
              </a:endParaRPr>
            </a:p>
          </p:txBody>
        </p:sp>
        <p:sp>
          <p:nvSpPr>
            <p:cNvPr id="26" name="矩形 25">
              <a:extLst>
                <a:ext uri="{FF2B5EF4-FFF2-40B4-BE49-F238E27FC236}">
                  <a16:creationId xmlns:a16="http://schemas.microsoft.com/office/drawing/2014/main" id="{C750A0F3-4A08-4E12-BF4E-1E198121A610}"/>
                </a:ext>
              </a:extLst>
            </p:cNvPr>
            <p:cNvSpPr/>
            <p:nvPr/>
          </p:nvSpPr>
          <p:spPr>
            <a:xfrm flipH="1">
              <a:off x="6249822" y="3574697"/>
              <a:ext cx="2160240" cy="1052446"/>
            </a:xfrm>
            <a:prstGeom prst="rect">
              <a:avLst/>
            </a:prstGeom>
            <a:effectLst/>
          </p:spPr>
          <p:txBody>
            <a:bodyPr wrap="square" lIns="121893" tIns="60946" rIns="121893" bIns="60946">
              <a:spAutoFit/>
            </a:bodyPr>
            <a:lstStyle/>
            <a:p>
              <a:pPr>
                <a:lnSpc>
                  <a:spcPct val="150000"/>
                </a:lnSpc>
              </a:pPr>
              <a:r>
                <a:rPr lang="zh-CN" altLang="en-US" sz="1050" dirty="0">
                  <a:solidFill>
                    <a:schemeClr val="bg1">
                      <a:lumMod val="50000"/>
                    </a:schemeClr>
                  </a:solidFill>
                </a:rPr>
                <a:t>这里输入简单的文字概述这里输入简单文字概述简单的文字概述</a:t>
              </a:r>
              <a:r>
                <a:rPr lang="zh-CN" altLang="en-US" sz="1050" dirty="0">
                  <a:solidFill>
                    <a:schemeClr val="bg1">
                      <a:lumMod val="50000"/>
                    </a:schemeClr>
                  </a:solidFill>
                  <a:latin typeface="微软雅黑" pitchFamily="34" charset="-122"/>
                  <a:ea typeface="微软雅黑" pitchFamily="34" charset="-122"/>
                </a:rPr>
                <a:t>。</a:t>
              </a:r>
              <a:r>
                <a:rPr lang="zh-CN" altLang="en-US" sz="1050" dirty="0">
                  <a:solidFill>
                    <a:schemeClr val="bg1">
                      <a:lumMod val="50000"/>
                    </a:schemeClr>
                  </a:solidFill>
                </a:rPr>
                <a:t>这里输入简单的文字概述这里输入</a:t>
              </a:r>
              <a:endParaRPr lang="en-US" altLang="zh-CN" sz="1050" dirty="0">
                <a:solidFill>
                  <a:schemeClr val="bg1">
                    <a:lumMod val="50000"/>
                  </a:schemeClr>
                </a:solidFill>
                <a:latin typeface="微软雅黑" pitchFamily="34" charset="-122"/>
                <a:ea typeface="微软雅黑" pitchFamily="34" charset="-122"/>
              </a:endParaRPr>
            </a:p>
          </p:txBody>
        </p:sp>
        <p:sp>
          <p:nvSpPr>
            <p:cNvPr id="27" name="TextBox 26">
              <a:extLst>
                <a:ext uri="{FF2B5EF4-FFF2-40B4-BE49-F238E27FC236}">
                  <a16:creationId xmlns:a16="http://schemas.microsoft.com/office/drawing/2014/main" id="{D6764F1A-42CD-441C-B629-4EF400BFC472}"/>
                </a:ext>
              </a:extLst>
            </p:cNvPr>
            <p:cNvSpPr txBox="1"/>
            <p:nvPr/>
          </p:nvSpPr>
          <p:spPr>
            <a:xfrm>
              <a:off x="4860032" y="3144209"/>
              <a:ext cx="551560" cy="296472"/>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8" name="TextBox 27">
              <a:extLst>
                <a:ext uri="{FF2B5EF4-FFF2-40B4-BE49-F238E27FC236}">
                  <a16:creationId xmlns:a16="http://schemas.microsoft.com/office/drawing/2014/main" id="{6C0D3E6E-03A2-42F6-AE15-91CE51F969F2}"/>
                </a:ext>
              </a:extLst>
            </p:cNvPr>
            <p:cNvSpPr txBox="1"/>
            <p:nvPr/>
          </p:nvSpPr>
          <p:spPr>
            <a:xfrm>
              <a:off x="4860032" y="2243066"/>
              <a:ext cx="551560" cy="296472"/>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12%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9" name="TextBox 28">
              <a:extLst>
                <a:ext uri="{FF2B5EF4-FFF2-40B4-BE49-F238E27FC236}">
                  <a16:creationId xmlns:a16="http://schemas.microsoft.com/office/drawing/2014/main" id="{4E5E128E-C6B0-4B16-BEC7-895C70776EC3}"/>
                </a:ext>
              </a:extLst>
            </p:cNvPr>
            <p:cNvSpPr txBox="1"/>
            <p:nvPr/>
          </p:nvSpPr>
          <p:spPr>
            <a:xfrm>
              <a:off x="3459067" y="2074871"/>
              <a:ext cx="926782" cy="504001"/>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45%</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0" name="TextBox 29">
              <a:extLst>
                <a:ext uri="{FF2B5EF4-FFF2-40B4-BE49-F238E27FC236}">
                  <a16:creationId xmlns:a16="http://schemas.microsoft.com/office/drawing/2014/main" id="{18F78534-4DEA-4710-A138-4DD29E557E6C}"/>
                </a:ext>
              </a:extLst>
            </p:cNvPr>
            <p:cNvSpPr txBox="1"/>
            <p:nvPr/>
          </p:nvSpPr>
          <p:spPr>
            <a:xfrm>
              <a:off x="3753486" y="3150950"/>
              <a:ext cx="551560" cy="296472"/>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36%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4903242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71A74A74-723A-4E40-B7E4-72A58E401A4C}"/>
              </a:ext>
            </a:extLst>
          </p:cNvPr>
          <p:cNvGrpSpPr/>
          <p:nvPr/>
        </p:nvGrpSpPr>
        <p:grpSpPr>
          <a:xfrm>
            <a:off x="812800" y="2169575"/>
            <a:ext cx="10848196" cy="3884974"/>
            <a:chOff x="812800" y="2169575"/>
            <a:chExt cx="10848196" cy="3884974"/>
          </a:xfrm>
        </p:grpSpPr>
        <p:grpSp>
          <p:nvGrpSpPr>
            <p:cNvPr id="10" name="组合 9">
              <a:extLst>
                <a:ext uri="{FF2B5EF4-FFF2-40B4-BE49-F238E27FC236}">
                  <a16:creationId xmlns:a16="http://schemas.microsoft.com/office/drawing/2014/main" id="{238852F0-506C-460F-82F7-B5F6C6B8EFE4}"/>
                </a:ext>
              </a:extLst>
            </p:cNvPr>
            <p:cNvGrpSpPr/>
            <p:nvPr/>
          </p:nvGrpSpPr>
          <p:grpSpPr>
            <a:xfrm>
              <a:off x="6209289" y="2169575"/>
              <a:ext cx="5451707" cy="3884974"/>
              <a:chOff x="4572000" y="1563326"/>
              <a:chExt cx="3744416" cy="2668331"/>
            </a:xfrm>
          </p:grpSpPr>
          <p:sp>
            <p:nvSpPr>
              <p:cNvPr id="12" name="矩形 11">
                <a:extLst>
                  <a:ext uri="{FF2B5EF4-FFF2-40B4-BE49-F238E27FC236}">
                    <a16:creationId xmlns:a16="http://schemas.microsoft.com/office/drawing/2014/main" id="{226392A3-94BE-40EE-8C9B-323E2F703D89}"/>
                  </a:ext>
                </a:extLst>
              </p:cNvPr>
              <p:cNvSpPr/>
              <p:nvPr/>
            </p:nvSpPr>
            <p:spPr>
              <a:xfrm>
                <a:off x="4572000" y="3799476"/>
                <a:ext cx="432048" cy="432181"/>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3" name="矩形 12">
                <a:extLst>
                  <a:ext uri="{FF2B5EF4-FFF2-40B4-BE49-F238E27FC236}">
                    <a16:creationId xmlns:a16="http://schemas.microsoft.com/office/drawing/2014/main" id="{A0B8DC0D-C486-4E43-A0DC-6E2486868075}"/>
                  </a:ext>
                </a:extLst>
              </p:cNvPr>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4" name="Rectangle 24">
                <a:extLst>
                  <a:ext uri="{FF2B5EF4-FFF2-40B4-BE49-F238E27FC236}">
                    <a16:creationId xmlns:a16="http://schemas.microsoft.com/office/drawing/2014/main" id="{EEF9F864-9156-4A31-B0D5-3796073D4F2B}"/>
                  </a:ext>
                </a:extLst>
              </p:cNvPr>
              <p:cNvSpPr>
                <a:spLocks noChangeArrowheads="1"/>
              </p:cNvSpPr>
              <p:nvPr/>
            </p:nvSpPr>
            <p:spPr bwMode="auto">
              <a:xfrm>
                <a:off x="4572000" y="1563326"/>
                <a:ext cx="3744416" cy="48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lumMod val="50000"/>
                      </a:schemeClr>
                    </a:solidFill>
                  </a:rPr>
                  <a:t>加入标题描述</a:t>
                </a:r>
              </a:p>
              <a:p>
                <a:pPr>
                  <a:lnSpc>
                    <a:spcPct val="120000"/>
                  </a:lnSpc>
                  <a:spcBef>
                    <a:spcPts val="3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 name="Rectangle 24">
                <a:extLst>
                  <a:ext uri="{FF2B5EF4-FFF2-40B4-BE49-F238E27FC236}">
                    <a16:creationId xmlns:a16="http://schemas.microsoft.com/office/drawing/2014/main" id="{74499A47-3E9F-40EF-BC2D-7F089A9D3F2A}"/>
                  </a:ext>
                </a:extLst>
              </p:cNvPr>
              <p:cNvSpPr>
                <a:spLocks noChangeArrowheads="1"/>
              </p:cNvSpPr>
              <p:nvPr/>
            </p:nvSpPr>
            <p:spPr bwMode="auto">
              <a:xfrm>
                <a:off x="4991743" y="2286837"/>
                <a:ext cx="3324673" cy="11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Rectangle 24">
                <a:extLst>
                  <a:ext uri="{FF2B5EF4-FFF2-40B4-BE49-F238E27FC236}">
                    <a16:creationId xmlns:a16="http://schemas.microsoft.com/office/drawing/2014/main" id="{C722F103-AAD5-4FC5-9134-0546585DA6D9}"/>
                  </a:ext>
                </a:extLst>
              </p:cNvPr>
              <p:cNvSpPr>
                <a:spLocks noChangeArrowheads="1"/>
              </p:cNvSpPr>
              <p:nvPr/>
            </p:nvSpPr>
            <p:spPr bwMode="auto">
              <a:xfrm>
                <a:off x="5148064" y="3867788"/>
                <a:ext cx="3024337" cy="1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100" dirty="0">
                    <a:solidFill>
                      <a:schemeClr val="bg1">
                        <a:lumMod val="50000"/>
                      </a:schemeClr>
                    </a:solidFill>
                  </a:rPr>
                  <a:t>We have many PowerPoint templates that has been specifically designed.</a:t>
                </a:r>
              </a:p>
            </p:txBody>
          </p:sp>
          <p:sp>
            <p:nvSpPr>
              <p:cNvPr id="17" name="任意多边形 17">
                <a:extLst>
                  <a:ext uri="{FF2B5EF4-FFF2-40B4-BE49-F238E27FC236}">
                    <a16:creationId xmlns:a16="http://schemas.microsoft.com/office/drawing/2014/main" id="{03523B42-C066-4436-80D9-0EACF3EE77B0}"/>
                  </a:ext>
                </a:extLst>
              </p:cNvPr>
              <p:cNvSpPr/>
              <p:nvPr/>
            </p:nvSpPr>
            <p:spPr>
              <a:xfrm>
                <a:off x="4652964"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8" name="任意多边形 18">
                <a:extLst>
                  <a:ext uri="{FF2B5EF4-FFF2-40B4-BE49-F238E27FC236}">
                    <a16:creationId xmlns:a16="http://schemas.microsoft.com/office/drawing/2014/main" id="{83C017BB-D65D-49E8-AF4F-625B5FB88623}"/>
                  </a:ext>
                </a:extLst>
              </p:cNvPr>
              <p:cNvSpPr/>
              <p:nvPr/>
            </p:nvSpPr>
            <p:spPr>
              <a:xfrm>
                <a:off x="4652964"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9" name="任意多边形 19">
                <a:extLst>
                  <a:ext uri="{FF2B5EF4-FFF2-40B4-BE49-F238E27FC236}">
                    <a16:creationId xmlns:a16="http://schemas.microsoft.com/office/drawing/2014/main" id="{FAC63F1F-65F3-4A86-8B25-76A481C810BA}"/>
                  </a:ext>
                </a:extLst>
              </p:cNvPr>
              <p:cNvSpPr/>
              <p:nvPr/>
            </p:nvSpPr>
            <p:spPr>
              <a:xfrm>
                <a:off x="4652964"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20" name="Freeform 10">
                <a:extLst>
                  <a:ext uri="{FF2B5EF4-FFF2-40B4-BE49-F238E27FC236}">
                    <a16:creationId xmlns:a16="http://schemas.microsoft.com/office/drawing/2014/main" id="{5824C1BB-C02B-4A50-9D78-8A1CEE904226}"/>
                  </a:ext>
                </a:extLst>
              </p:cNvPr>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grpSp>
        <p:sp>
          <p:nvSpPr>
            <p:cNvPr id="21" name="矩形 20">
              <a:extLst>
                <a:ext uri="{FF2B5EF4-FFF2-40B4-BE49-F238E27FC236}">
                  <a16:creationId xmlns:a16="http://schemas.microsoft.com/office/drawing/2014/main" id="{B9F9AB12-1440-4473-B8DE-EEE1D13861AE}"/>
                </a:ext>
              </a:extLst>
            </p:cNvPr>
            <p:cNvSpPr/>
            <p:nvPr/>
          </p:nvSpPr>
          <p:spPr>
            <a:xfrm>
              <a:off x="812800" y="2169575"/>
              <a:ext cx="4978400" cy="3884974"/>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spTree>
    <p:extLst>
      <p:ext uri="{BB962C8B-B14F-4D97-AF65-F5344CB8AC3E}">
        <p14:creationId xmlns:p14="http://schemas.microsoft.com/office/powerpoint/2010/main" val="60879621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E34BDCF2-CC57-400D-B05E-1448F2E5B954}"/>
              </a:ext>
            </a:extLst>
          </p:cNvPr>
          <p:cNvGrpSpPr/>
          <p:nvPr/>
        </p:nvGrpSpPr>
        <p:grpSpPr>
          <a:xfrm>
            <a:off x="1945701" y="2403614"/>
            <a:ext cx="8533160" cy="3686569"/>
            <a:chOff x="899592" y="1395791"/>
            <a:chExt cx="7308944" cy="3157672"/>
          </a:xfrm>
        </p:grpSpPr>
        <p:grpSp>
          <p:nvGrpSpPr>
            <p:cNvPr id="11" name="组合 10">
              <a:extLst>
                <a:ext uri="{FF2B5EF4-FFF2-40B4-BE49-F238E27FC236}">
                  <a16:creationId xmlns:a16="http://schemas.microsoft.com/office/drawing/2014/main" id="{BDA35238-EBCD-49BE-A704-4AC25AC839C8}"/>
                </a:ext>
              </a:extLst>
            </p:cNvPr>
            <p:cNvGrpSpPr/>
            <p:nvPr/>
          </p:nvGrpSpPr>
          <p:grpSpPr>
            <a:xfrm flipV="1">
              <a:off x="2943557" y="1395791"/>
              <a:ext cx="3256886" cy="2762240"/>
              <a:chOff x="2501702" y="1313926"/>
              <a:chExt cx="3727202" cy="3161127"/>
            </a:xfrm>
            <a:solidFill>
              <a:srgbClr val="404040"/>
            </a:solidFill>
          </p:grpSpPr>
          <p:sp>
            <p:nvSpPr>
              <p:cNvPr id="21" name="等腰三角形 6">
                <a:extLst>
                  <a:ext uri="{FF2B5EF4-FFF2-40B4-BE49-F238E27FC236}">
                    <a16:creationId xmlns:a16="http://schemas.microsoft.com/office/drawing/2014/main" id="{3AED2441-92AB-4BDE-84E3-A9143ECE4512}"/>
                  </a:ext>
                </a:extLst>
              </p:cNvPr>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a:extLst>
                  <a:ext uri="{FF2B5EF4-FFF2-40B4-BE49-F238E27FC236}">
                    <a16:creationId xmlns:a16="http://schemas.microsoft.com/office/drawing/2014/main" id="{AE6779CD-200E-4975-B284-43D8F0621D19}"/>
                  </a:ext>
                </a:extLst>
              </p:cNvPr>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id="{F69AD98D-A39C-41ED-B3DB-2C6D298CD633}"/>
                  </a:ext>
                </a:extLst>
              </p:cNvPr>
              <p:cNvSpPr/>
              <p:nvPr/>
            </p:nvSpPr>
            <p:spPr>
              <a:xfrm rot="10800000">
                <a:off x="3458832" y="2871676"/>
                <a:ext cx="1822450" cy="1551623"/>
              </a:xfrm>
              <a:prstGeom prst="triangl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11">
                <a:extLst>
                  <a:ext uri="{FF2B5EF4-FFF2-40B4-BE49-F238E27FC236}">
                    <a16:creationId xmlns:a16="http://schemas.microsoft.com/office/drawing/2014/main" id="{A9F67B63-4D2E-46C6-8B21-929FA5C17DD9}"/>
                  </a:ext>
                </a:extLst>
              </p:cNvPr>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4">
              <a:extLst>
                <a:ext uri="{FF2B5EF4-FFF2-40B4-BE49-F238E27FC236}">
                  <a16:creationId xmlns:a16="http://schemas.microsoft.com/office/drawing/2014/main" id="{96F4F12E-E73A-42F4-97B1-65DC85CA7E42}"/>
                </a:ext>
              </a:extLst>
            </p:cNvPr>
            <p:cNvSpPr txBox="1"/>
            <p:nvPr/>
          </p:nvSpPr>
          <p:spPr>
            <a:xfrm>
              <a:off x="899592" y="2117612"/>
              <a:ext cx="2304256" cy="395432"/>
            </a:xfrm>
            <a:prstGeom prst="rect">
              <a:avLst/>
            </a:prstGeom>
            <a:noFill/>
            <a:ln>
              <a:noFill/>
              <a:prstDash val="sysDash"/>
            </a:ln>
          </p:spPr>
          <p:txBody>
            <a:bodyPr wrap="square" rtlCol="0">
              <a:spAutoFit/>
            </a:bodyPr>
            <a:lstStyle/>
            <a:p>
              <a:pPr algn="just"/>
              <a:r>
                <a:rPr lang="zh-CN" altLang="en-US" sz="1200" dirty="0">
                  <a:solidFill>
                    <a:schemeClr val="bg1">
                      <a:lumMod val="50000"/>
                    </a:schemeClr>
                  </a:solidFill>
                  <a:latin typeface="微软雅黑" pitchFamily="34" charset="-122"/>
                  <a:ea typeface="微软雅黑" pitchFamily="34" charset="-122"/>
                </a:rPr>
                <a:t>输入你的文字输入你的文字 输入你的文字 输入你的文字 输入你的文字 </a:t>
              </a:r>
            </a:p>
          </p:txBody>
        </p:sp>
        <p:sp>
          <p:nvSpPr>
            <p:cNvPr id="13" name="矩形 12">
              <a:extLst>
                <a:ext uri="{FF2B5EF4-FFF2-40B4-BE49-F238E27FC236}">
                  <a16:creationId xmlns:a16="http://schemas.microsoft.com/office/drawing/2014/main" id="{3C8EB85F-7462-4528-90AE-57C3BC4333D9}"/>
                </a:ext>
              </a:extLst>
            </p:cNvPr>
            <p:cNvSpPr/>
            <p:nvPr/>
          </p:nvSpPr>
          <p:spPr>
            <a:xfrm>
              <a:off x="1331640" y="1779058"/>
              <a:ext cx="1440160" cy="289983"/>
            </a:xfrm>
            <a:prstGeom prst="rect">
              <a:avLst/>
            </a:prstGeom>
            <a:noFill/>
            <a:ln>
              <a:noFill/>
            </a:ln>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这里添加标题</a:t>
              </a:r>
            </a:p>
          </p:txBody>
        </p:sp>
        <p:sp>
          <p:nvSpPr>
            <p:cNvPr id="14" name="TextBox 18">
              <a:extLst>
                <a:ext uri="{FF2B5EF4-FFF2-40B4-BE49-F238E27FC236}">
                  <a16:creationId xmlns:a16="http://schemas.microsoft.com/office/drawing/2014/main" id="{8F262196-9D7B-4B8A-B051-C88608690C3B}"/>
                </a:ext>
              </a:extLst>
            </p:cNvPr>
            <p:cNvSpPr txBox="1"/>
            <p:nvPr/>
          </p:nvSpPr>
          <p:spPr>
            <a:xfrm>
              <a:off x="5435956" y="1453020"/>
              <a:ext cx="391454" cy="584775"/>
            </a:xfrm>
            <a:prstGeom prst="rect">
              <a:avLst/>
            </a:prstGeom>
            <a:noFill/>
          </p:spPr>
          <p:txBody>
            <a:bodyPr wrap="none" rtlCol="0">
              <a:spAutoFit/>
            </a:bodyPr>
            <a:lstStyle/>
            <a:p>
              <a:r>
                <a:rPr lang="en-US" altLang="zh-CN" sz="3200" dirty="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sp>
          <p:nvSpPr>
            <p:cNvPr id="15" name="TextBox 21">
              <a:extLst>
                <a:ext uri="{FF2B5EF4-FFF2-40B4-BE49-F238E27FC236}">
                  <a16:creationId xmlns:a16="http://schemas.microsoft.com/office/drawing/2014/main" id="{5A1BDDCF-680F-4A91-9929-508FF62CB7C1}"/>
                </a:ext>
              </a:extLst>
            </p:cNvPr>
            <p:cNvSpPr txBox="1"/>
            <p:nvPr/>
          </p:nvSpPr>
          <p:spPr>
            <a:xfrm>
              <a:off x="3332858" y="1450181"/>
              <a:ext cx="341760" cy="584775"/>
            </a:xfrm>
            <a:prstGeom prst="rect">
              <a:avLst/>
            </a:prstGeom>
            <a:noFill/>
          </p:spPr>
          <p:txBody>
            <a:bodyPr wrap="none" rtlCol="0">
              <a:spAutoFit/>
            </a:bodyPr>
            <a:lstStyle/>
            <a:p>
              <a:r>
                <a:rPr lang="en-US" altLang="zh-CN" sz="3200" dirty="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sp>
          <p:nvSpPr>
            <p:cNvPr id="16" name="TextBox 24">
              <a:extLst>
                <a:ext uri="{FF2B5EF4-FFF2-40B4-BE49-F238E27FC236}">
                  <a16:creationId xmlns:a16="http://schemas.microsoft.com/office/drawing/2014/main" id="{9CF17529-C10A-484D-AB09-CB089A139518}"/>
                </a:ext>
              </a:extLst>
            </p:cNvPr>
            <p:cNvSpPr txBox="1"/>
            <p:nvPr/>
          </p:nvSpPr>
          <p:spPr>
            <a:xfrm>
              <a:off x="4379669" y="3267306"/>
              <a:ext cx="402674" cy="584775"/>
            </a:xfrm>
            <a:prstGeom prst="rect">
              <a:avLst/>
            </a:prstGeom>
            <a:noFill/>
          </p:spPr>
          <p:txBody>
            <a:bodyPr wrap="none" rtlCol="0">
              <a:spAutoFit/>
            </a:bodyPr>
            <a:lstStyle/>
            <a:p>
              <a:r>
                <a:rPr lang="en-US" altLang="zh-CN" sz="3200" dirty="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sp>
          <p:nvSpPr>
            <p:cNvPr id="17" name="Freeform 18">
              <a:hlinkClick r:id="rId3"/>
              <a:extLst>
                <a:ext uri="{FF2B5EF4-FFF2-40B4-BE49-F238E27FC236}">
                  <a16:creationId xmlns:a16="http://schemas.microsoft.com/office/drawing/2014/main" id="{8509006F-9803-4384-B947-BE35B55663AE}"/>
                </a:ext>
              </a:extLst>
            </p:cNvPr>
            <p:cNvSpPr>
              <a:spLocks noEditPoints="1"/>
            </p:cNvSpPr>
            <p:nvPr/>
          </p:nvSpPr>
          <p:spPr bwMode="auto">
            <a:xfrm>
              <a:off x="4269515" y="2012509"/>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prstClr val="black"/>
                </a:solidFill>
              </a:endParaRPr>
            </a:p>
          </p:txBody>
        </p:sp>
        <p:sp>
          <p:nvSpPr>
            <p:cNvPr id="18" name="TextBox 26">
              <a:extLst>
                <a:ext uri="{FF2B5EF4-FFF2-40B4-BE49-F238E27FC236}">
                  <a16:creationId xmlns:a16="http://schemas.microsoft.com/office/drawing/2014/main" id="{C22044F8-7341-4211-AC9E-B04092978F0C}"/>
                </a:ext>
              </a:extLst>
            </p:cNvPr>
            <p:cNvSpPr txBox="1"/>
            <p:nvPr/>
          </p:nvSpPr>
          <p:spPr>
            <a:xfrm>
              <a:off x="5904280" y="2117612"/>
              <a:ext cx="2304256" cy="395432"/>
            </a:xfrm>
            <a:prstGeom prst="rect">
              <a:avLst/>
            </a:prstGeom>
            <a:noFill/>
            <a:ln>
              <a:noFill/>
              <a:prstDash val="sysDash"/>
            </a:ln>
          </p:spPr>
          <p:txBody>
            <a:bodyPr wrap="square" rtlCol="0">
              <a:spAutoFit/>
            </a:bodyPr>
            <a:lstStyle/>
            <a:p>
              <a:pPr algn="just"/>
              <a:r>
                <a:rPr lang="zh-CN" altLang="en-US" sz="1200" dirty="0">
                  <a:solidFill>
                    <a:schemeClr val="bg1">
                      <a:lumMod val="50000"/>
                    </a:schemeClr>
                  </a:solidFill>
                  <a:latin typeface="微软雅黑" pitchFamily="34" charset="-122"/>
                  <a:ea typeface="微软雅黑" pitchFamily="34" charset="-122"/>
                </a:rPr>
                <a:t>输入你的文字输入你的文字 输入你的文字 输入你的文字 输入你的文字 </a:t>
              </a:r>
            </a:p>
          </p:txBody>
        </p:sp>
        <p:sp>
          <p:nvSpPr>
            <p:cNvPr id="19" name="矩形 18">
              <a:extLst>
                <a:ext uri="{FF2B5EF4-FFF2-40B4-BE49-F238E27FC236}">
                  <a16:creationId xmlns:a16="http://schemas.microsoft.com/office/drawing/2014/main" id="{1F4AE3D9-123C-4BAF-9417-9417CF4B1A8A}"/>
                </a:ext>
              </a:extLst>
            </p:cNvPr>
            <p:cNvSpPr/>
            <p:nvPr/>
          </p:nvSpPr>
          <p:spPr>
            <a:xfrm>
              <a:off x="6336328" y="1779058"/>
              <a:ext cx="1440160" cy="289983"/>
            </a:xfrm>
            <a:prstGeom prst="rect">
              <a:avLst/>
            </a:prstGeom>
            <a:noFill/>
            <a:ln>
              <a:noFill/>
            </a:ln>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这里添加标题</a:t>
              </a:r>
            </a:p>
          </p:txBody>
        </p:sp>
        <p:sp>
          <p:nvSpPr>
            <p:cNvPr id="20" name="矩形 19">
              <a:extLst>
                <a:ext uri="{FF2B5EF4-FFF2-40B4-BE49-F238E27FC236}">
                  <a16:creationId xmlns:a16="http://schemas.microsoft.com/office/drawing/2014/main" id="{8C702E91-28DD-48E9-8F05-F12CE108F1D7}"/>
                </a:ext>
              </a:extLst>
            </p:cNvPr>
            <p:cNvSpPr/>
            <p:nvPr/>
          </p:nvSpPr>
          <p:spPr>
            <a:xfrm>
              <a:off x="5292080" y="3870881"/>
              <a:ext cx="1440160" cy="289983"/>
            </a:xfrm>
            <a:prstGeom prst="rect">
              <a:avLst/>
            </a:prstGeom>
            <a:noFill/>
            <a:ln>
              <a:noFill/>
            </a:ln>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这里添加标题</a:t>
              </a:r>
            </a:p>
          </p:txBody>
        </p:sp>
        <p:sp>
          <p:nvSpPr>
            <p:cNvPr id="25" name="TextBox 26">
              <a:extLst>
                <a:ext uri="{FF2B5EF4-FFF2-40B4-BE49-F238E27FC236}">
                  <a16:creationId xmlns:a16="http://schemas.microsoft.com/office/drawing/2014/main" id="{E02B71C0-4639-40E7-899C-42F2E22FC325}"/>
                </a:ext>
              </a:extLst>
            </p:cNvPr>
            <p:cNvSpPr txBox="1"/>
            <p:nvPr/>
          </p:nvSpPr>
          <p:spPr>
            <a:xfrm>
              <a:off x="5292080" y="4158031"/>
              <a:ext cx="2304256" cy="395432"/>
            </a:xfrm>
            <a:prstGeom prst="rect">
              <a:avLst/>
            </a:prstGeom>
            <a:noFill/>
            <a:ln>
              <a:noFill/>
              <a:prstDash val="sysDash"/>
            </a:ln>
          </p:spPr>
          <p:txBody>
            <a:bodyPr wrap="square" rtlCol="0">
              <a:spAutoFit/>
            </a:bodyPr>
            <a:lstStyle/>
            <a:p>
              <a:pPr algn="just"/>
              <a:r>
                <a:rPr lang="zh-CN" altLang="en-US" sz="1200" dirty="0">
                  <a:solidFill>
                    <a:schemeClr val="bg1">
                      <a:lumMod val="50000"/>
                    </a:schemeClr>
                  </a:solidFill>
                  <a:latin typeface="微软雅黑" pitchFamily="34" charset="-122"/>
                  <a:ea typeface="微软雅黑" pitchFamily="34" charset="-122"/>
                </a:rPr>
                <a:t>输入你的文字输入你的文字 输入你的文字 输入你的文字 输入你的文字 </a:t>
              </a:r>
            </a:p>
          </p:txBody>
        </p:sp>
      </p:grpSp>
    </p:spTree>
    <p:extLst>
      <p:ext uri="{BB962C8B-B14F-4D97-AF65-F5344CB8AC3E}">
        <p14:creationId xmlns:p14="http://schemas.microsoft.com/office/powerpoint/2010/main" val="86896736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sp>
        <p:nvSpPr>
          <p:cNvPr id="10" name="五边形 33">
            <a:extLst>
              <a:ext uri="{FF2B5EF4-FFF2-40B4-BE49-F238E27FC236}">
                <a16:creationId xmlns:a16="http://schemas.microsoft.com/office/drawing/2014/main" id="{567883C0-C9E5-45DC-9EA6-79C416721031}"/>
              </a:ext>
            </a:extLst>
          </p:cNvPr>
          <p:cNvSpPr/>
          <p:nvPr/>
        </p:nvSpPr>
        <p:spPr>
          <a:xfrm rot="16200000">
            <a:off x="793315" y="4883308"/>
            <a:ext cx="996450"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1" name="五边形 34">
            <a:extLst>
              <a:ext uri="{FF2B5EF4-FFF2-40B4-BE49-F238E27FC236}">
                <a16:creationId xmlns:a16="http://schemas.microsoft.com/office/drawing/2014/main" id="{6395552F-5AAD-44B0-B886-EFC48D61EE2A}"/>
              </a:ext>
            </a:extLst>
          </p:cNvPr>
          <p:cNvSpPr/>
          <p:nvPr/>
        </p:nvSpPr>
        <p:spPr>
          <a:xfrm rot="16200000">
            <a:off x="1641842" y="4772407"/>
            <a:ext cx="1218255"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2" name="五边形 35">
            <a:extLst>
              <a:ext uri="{FF2B5EF4-FFF2-40B4-BE49-F238E27FC236}">
                <a16:creationId xmlns:a16="http://schemas.microsoft.com/office/drawing/2014/main" id="{2D927CEF-DF76-44F8-B8A4-17A43E37FFD2}"/>
              </a:ext>
            </a:extLst>
          </p:cNvPr>
          <p:cNvSpPr/>
          <p:nvPr/>
        </p:nvSpPr>
        <p:spPr>
          <a:xfrm rot="16200000">
            <a:off x="2477368" y="4651747"/>
            <a:ext cx="1459571"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3" name="五边形 36">
            <a:extLst>
              <a:ext uri="{FF2B5EF4-FFF2-40B4-BE49-F238E27FC236}">
                <a16:creationId xmlns:a16="http://schemas.microsoft.com/office/drawing/2014/main" id="{C59A61A5-8601-46B1-875E-CC8655CBB9FC}"/>
              </a:ext>
            </a:extLst>
          </p:cNvPr>
          <p:cNvSpPr/>
          <p:nvPr/>
        </p:nvSpPr>
        <p:spPr>
          <a:xfrm rot="16200000">
            <a:off x="3086468" y="4304667"/>
            <a:ext cx="2153737"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4" name="五边形 37">
            <a:extLst>
              <a:ext uri="{FF2B5EF4-FFF2-40B4-BE49-F238E27FC236}">
                <a16:creationId xmlns:a16="http://schemas.microsoft.com/office/drawing/2014/main" id="{98D53833-455D-4C16-9E4D-28896A183D98}"/>
              </a:ext>
            </a:extLst>
          </p:cNvPr>
          <p:cNvSpPr/>
          <p:nvPr/>
        </p:nvSpPr>
        <p:spPr>
          <a:xfrm rot="16200000">
            <a:off x="4271312" y="4515598"/>
            <a:ext cx="1731874"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5" name="五边形 38">
            <a:extLst>
              <a:ext uri="{FF2B5EF4-FFF2-40B4-BE49-F238E27FC236}">
                <a16:creationId xmlns:a16="http://schemas.microsoft.com/office/drawing/2014/main" id="{629CA4E3-E307-41FD-9E63-53F9884A0AB9}"/>
              </a:ext>
            </a:extLst>
          </p:cNvPr>
          <p:cNvSpPr/>
          <p:nvPr/>
        </p:nvSpPr>
        <p:spPr>
          <a:xfrm rot="16200000">
            <a:off x="5007249" y="4304667"/>
            <a:ext cx="2153735"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6" name="五边形 39">
            <a:extLst>
              <a:ext uri="{FF2B5EF4-FFF2-40B4-BE49-F238E27FC236}">
                <a16:creationId xmlns:a16="http://schemas.microsoft.com/office/drawing/2014/main" id="{C0B0552E-A7AA-4752-A2F5-992DAF459BC9}"/>
              </a:ext>
            </a:extLst>
          </p:cNvPr>
          <p:cNvSpPr/>
          <p:nvPr/>
        </p:nvSpPr>
        <p:spPr>
          <a:xfrm rot="16200000">
            <a:off x="5498079" y="3829747"/>
            <a:ext cx="3103577" cy="848445"/>
          </a:xfrm>
          <a:prstGeom prst="homePlate">
            <a:avLst/>
          </a:prstGeom>
          <a:solidFill>
            <a:srgbClr val="525252"/>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7" name="TextBox 40">
            <a:extLst>
              <a:ext uri="{FF2B5EF4-FFF2-40B4-BE49-F238E27FC236}">
                <a16:creationId xmlns:a16="http://schemas.microsoft.com/office/drawing/2014/main" id="{2D17783F-F705-441B-8B20-5ECC26EB0D74}"/>
              </a:ext>
            </a:extLst>
          </p:cNvPr>
          <p:cNvSpPr txBox="1"/>
          <p:nvPr/>
        </p:nvSpPr>
        <p:spPr>
          <a:xfrm>
            <a:off x="896006" y="4464580"/>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6</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18" name="TextBox 41">
            <a:extLst>
              <a:ext uri="{FF2B5EF4-FFF2-40B4-BE49-F238E27FC236}">
                <a16:creationId xmlns:a16="http://schemas.microsoft.com/office/drawing/2014/main" id="{A60FB20F-D70D-442A-A615-6C0878210356}"/>
              </a:ext>
            </a:extLst>
          </p:cNvPr>
          <p:cNvSpPr txBox="1"/>
          <p:nvPr/>
        </p:nvSpPr>
        <p:spPr>
          <a:xfrm>
            <a:off x="1869984" y="403943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7</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19" name="TextBox 42">
            <a:extLst>
              <a:ext uri="{FF2B5EF4-FFF2-40B4-BE49-F238E27FC236}">
                <a16:creationId xmlns:a16="http://schemas.microsoft.com/office/drawing/2014/main" id="{95334CFB-8FED-42B7-8DF7-F61B0096FBC5}"/>
              </a:ext>
            </a:extLst>
          </p:cNvPr>
          <p:cNvSpPr txBox="1"/>
          <p:nvPr/>
        </p:nvSpPr>
        <p:spPr>
          <a:xfrm>
            <a:off x="2782929" y="360489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8</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0" name="TextBox 43">
            <a:extLst>
              <a:ext uri="{FF2B5EF4-FFF2-40B4-BE49-F238E27FC236}">
                <a16:creationId xmlns:a16="http://schemas.microsoft.com/office/drawing/2014/main" id="{86DE5A2B-B05E-4E21-B1A8-725BC8118EFA}"/>
              </a:ext>
            </a:extLst>
          </p:cNvPr>
          <p:cNvSpPr txBox="1"/>
          <p:nvPr/>
        </p:nvSpPr>
        <p:spPr>
          <a:xfrm>
            <a:off x="3771083" y="3082298"/>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9</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1" name="TextBox 44">
            <a:extLst>
              <a:ext uri="{FF2B5EF4-FFF2-40B4-BE49-F238E27FC236}">
                <a16:creationId xmlns:a16="http://schemas.microsoft.com/office/drawing/2014/main" id="{A785D8D6-D367-40B6-A1EC-624ECCA7EA43}"/>
              </a:ext>
            </a:extLst>
          </p:cNvPr>
          <p:cNvSpPr txBox="1"/>
          <p:nvPr/>
        </p:nvSpPr>
        <p:spPr>
          <a:xfrm>
            <a:off x="4713026" y="3548322"/>
            <a:ext cx="1070917"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10</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2" name="TextBox 45">
            <a:extLst>
              <a:ext uri="{FF2B5EF4-FFF2-40B4-BE49-F238E27FC236}">
                <a16:creationId xmlns:a16="http://schemas.microsoft.com/office/drawing/2014/main" id="{A219CFFA-C6B5-4662-AC6F-CFE22CBB92A8}"/>
              </a:ext>
            </a:extLst>
          </p:cNvPr>
          <p:cNvSpPr txBox="1"/>
          <p:nvPr/>
        </p:nvSpPr>
        <p:spPr>
          <a:xfrm>
            <a:off x="5634401" y="3026906"/>
            <a:ext cx="983970"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11</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3" name="TextBox 46">
            <a:extLst>
              <a:ext uri="{FF2B5EF4-FFF2-40B4-BE49-F238E27FC236}">
                <a16:creationId xmlns:a16="http://schemas.microsoft.com/office/drawing/2014/main" id="{D19655E6-3446-4987-AA25-15AA9DEB6DAD}"/>
              </a:ext>
            </a:extLst>
          </p:cNvPr>
          <p:cNvSpPr txBox="1"/>
          <p:nvPr/>
        </p:nvSpPr>
        <p:spPr>
          <a:xfrm>
            <a:off x="6618366" y="2226941"/>
            <a:ext cx="1051001"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12</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4" name="矩形 30">
            <a:extLst>
              <a:ext uri="{FF2B5EF4-FFF2-40B4-BE49-F238E27FC236}">
                <a16:creationId xmlns:a16="http://schemas.microsoft.com/office/drawing/2014/main" id="{A9A469E3-C678-4DAB-90A0-52751F418E24}"/>
              </a:ext>
            </a:extLst>
          </p:cNvPr>
          <p:cNvSpPr>
            <a:spLocks noChangeArrowheads="1"/>
          </p:cNvSpPr>
          <p:nvPr/>
        </p:nvSpPr>
        <p:spPr bwMode="auto">
          <a:xfrm>
            <a:off x="8261892" y="3036846"/>
            <a:ext cx="3415832" cy="2932978"/>
          </a:xfrm>
          <a:prstGeom prst="rect">
            <a:avLst/>
          </a:prstGeom>
          <a:noFill/>
          <a:ln w="9525">
            <a:noFill/>
            <a:miter lim="800000"/>
            <a:headEnd/>
            <a:tailEnd/>
          </a:ln>
        </p:spPr>
        <p:txBody>
          <a:bodyPr wrap="square" lIns="155537" tIns="77769" rIns="155537" bIns="77769">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25" name="组合 24">
            <a:extLst>
              <a:ext uri="{FF2B5EF4-FFF2-40B4-BE49-F238E27FC236}">
                <a16:creationId xmlns:a16="http://schemas.microsoft.com/office/drawing/2014/main" id="{8F54182B-67AF-41EE-9998-25889AE1E24E}"/>
              </a:ext>
            </a:extLst>
          </p:cNvPr>
          <p:cNvGrpSpPr/>
          <p:nvPr/>
        </p:nvGrpSpPr>
        <p:grpSpPr>
          <a:xfrm>
            <a:off x="8365222" y="2321032"/>
            <a:ext cx="3312502" cy="560696"/>
            <a:chOff x="1190045" y="1445954"/>
            <a:chExt cx="2213972" cy="364058"/>
          </a:xfrm>
        </p:grpSpPr>
        <p:cxnSp>
          <p:nvCxnSpPr>
            <p:cNvPr id="26" name="Straight Connector 38">
              <a:extLst>
                <a:ext uri="{FF2B5EF4-FFF2-40B4-BE49-F238E27FC236}">
                  <a16:creationId xmlns:a16="http://schemas.microsoft.com/office/drawing/2014/main" id="{91278B9D-679D-4CB7-9223-E970B2759BAF}"/>
                </a:ext>
              </a:extLst>
            </p:cNvPr>
            <p:cNvCxnSpPr/>
            <p:nvPr/>
          </p:nvCxnSpPr>
          <p:spPr bwMode="auto">
            <a:xfrm flipV="1">
              <a:off x="1190045" y="1810010"/>
              <a:ext cx="2034652" cy="2"/>
            </a:xfrm>
            <a:prstGeom prst="line">
              <a:avLst/>
            </a:prstGeom>
            <a:noFill/>
            <a:ln w="6350" cap="rnd" cmpd="sng" algn="ctr">
              <a:solidFill>
                <a:sysClr val="windowText" lastClr="000000">
                  <a:lumMod val="50000"/>
                  <a:lumOff val="50000"/>
                </a:sysClr>
              </a:solidFill>
              <a:prstDash val="solid"/>
            </a:ln>
            <a:effectLst/>
          </p:spPr>
        </p:cxnSp>
        <p:grpSp>
          <p:nvGrpSpPr>
            <p:cNvPr id="27" name="组合 26">
              <a:extLst>
                <a:ext uri="{FF2B5EF4-FFF2-40B4-BE49-F238E27FC236}">
                  <a16:creationId xmlns:a16="http://schemas.microsoft.com/office/drawing/2014/main" id="{B5971C43-929F-4BD3-AC20-70745235A5B2}"/>
                </a:ext>
              </a:extLst>
            </p:cNvPr>
            <p:cNvGrpSpPr/>
            <p:nvPr/>
          </p:nvGrpSpPr>
          <p:grpSpPr>
            <a:xfrm>
              <a:off x="1244794" y="1445954"/>
              <a:ext cx="2159223" cy="261752"/>
              <a:chOff x="1244794" y="1445954"/>
              <a:chExt cx="2159223" cy="261752"/>
            </a:xfrm>
          </p:grpSpPr>
          <p:sp>
            <p:nvSpPr>
              <p:cNvPr id="28" name="Rounded Rectangle 43">
                <a:extLst>
                  <a:ext uri="{FF2B5EF4-FFF2-40B4-BE49-F238E27FC236}">
                    <a16:creationId xmlns:a16="http://schemas.microsoft.com/office/drawing/2014/main" id="{515705FD-6D03-4776-832C-0223563D235E}"/>
                  </a:ext>
                </a:extLst>
              </p:cNvPr>
              <p:cNvSpPr/>
              <p:nvPr/>
            </p:nvSpPr>
            <p:spPr>
              <a:xfrm>
                <a:off x="1244794" y="1463818"/>
                <a:ext cx="720000" cy="243888"/>
              </a:xfrm>
              <a:prstGeom prst="roundRect">
                <a:avLst>
                  <a:gd name="adj" fmla="val 46832"/>
                </a:avLst>
              </a:prstGeom>
              <a:solidFill>
                <a:srgbClr val="52525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9" name="TextBox 52">
                <a:extLst>
                  <a:ext uri="{FF2B5EF4-FFF2-40B4-BE49-F238E27FC236}">
                    <a16:creationId xmlns:a16="http://schemas.microsoft.com/office/drawing/2014/main" id="{BA296C51-70EC-4C3B-B7F4-FBBAFAEC5723}"/>
                  </a:ext>
                </a:extLst>
              </p:cNvPr>
              <p:cNvSpPr txBox="1"/>
              <p:nvPr/>
            </p:nvSpPr>
            <p:spPr>
              <a:xfrm>
                <a:off x="1285946" y="1467534"/>
                <a:ext cx="637695" cy="2098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添加内容</a:t>
                </a:r>
                <a:endParaRPr kumimoji="0" lang="id-ID"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Box 53">
                <a:extLst>
                  <a:ext uri="{FF2B5EF4-FFF2-40B4-BE49-F238E27FC236}">
                    <a16:creationId xmlns:a16="http://schemas.microsoft.com/office/drawing/2014/main" id="{8D306763-E93D-44EB-B87A-2B9B8EE9BD29}"/>
                  </a:ext>
                </a:extLst>
              </p:cNvPr>
              <p:cNvSpPr txBox="1"/>
              <p:nvPr/>
            </p:nvSpPr>
            <p:spPr>
              <a:xfrm>
                <a:off x="1953945" y="1445954"/>
                <a:ext cx="1450072" cy="259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rPr>
                  <a:t>Add Content</a:t>
                </a:r>
                <a:endParaRPr kumimoji="0" lang="zh-CN" altLang="en-US"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endParaRPr>
              </a:p>
            </p:txBody>
          </p:sp>
        </p:grpSp>
      </p:grpSp>
      <p:sp>
        <p:nvSpPr>
          <p:cNvPr id="31" name="TextBox 54">
            <a:extLst>
              <a:ext uri="{FF2B5EF4-FFF2-40B4-BE49-F238E27FC236}">
                <a16:creationId xmlns:a16="http://schemas.microsoft.com/office/drawing/2014/main" id="{B8FDF558-973B-402F-AB11-52A2F3D91E7F}"/>
              </a:ext>
            </a:extLst>
          </p:cNvPr>
          <p:cNvSpPr txBox="1"/>
          <p:nvPr/>
        </p:nvSpPr>
        <p:spPr>
          <a:xfrm>
            <a:off x="867325"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20%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2" name="TextBox 55">
            <a:extLst>
              <a:ext uri="{FF2B5EF4-FFF2-40B4-BE49-F238E27FC236}">
                <a16:creationId xmlns:a16="http://schemas.microsoft.com/office/drawing/2014/main" id="{916E35F2-1AD2-484E-96BF-B520A8E91692}"/>
              </a:ext>
            </a:extLst>
          </p:cNvPr>
          <p:cNvSpPr txBox="1"/>
          <p:nvPr/>
        </p:nvSpPr>
        <p:spPr>
          <a:xfrm>
            <a:off x="1836338"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30%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3" name="TextBox 56">
            <a:extLst>
              <a:ext uri="{FF2B5EF4-FFF2-40B4-BE49-F238E27FC236}">
                <a16:creationId xmlns:a16="http://schemas.microsoft.com/office/drawing/2014/main" id="{05D5A03F-F1B8-4312-94A0-FD38EF4A84C4}"/>
              </a:ext>
            </a:extLst>
          </p:cNvPr>
          <p:cNvSpPr txBox="1"/>
          <p:nvPr/>
        </p:nvSpPr>
        <p:spPr>
          <a:xfrm>
            <a:off x="2809291"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40%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4" name="TextBox 57">
            <a:extLst>
              <a:ext uri="{FF2B5EF4-FFF2-40B4-BE49-F238E27FC236}">
                <a16:creationId xmlns:a16="http://schemas.microsoft.com/office/drawing/2014/main" id="{EDE5130E-3035-4722-A239-D2CC2AA7D89E}"/>
              </a:ext>
            </a:extLst>
          </p:cNvPr>
          <p:cNvSpPr txBox="1"/>
          <p:nvPr/>
        </p:nvSpPr>
        <p:spPr>
          <a:xfrm>
            <a:off x="3793839"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65%</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5" name="TextBox 58">
            <a:extLst>
              <a:ext uri="{FF2B5EF4-FFF2-40B4-BE49-F238E27FC236}">
                <a16:creationId xmlns:a16="http://schemas.microsoft.com/office/drawing/2014/main" id="{4CA872E6-B289-430F-9F61-77E891754D7B}"/>
              </a:ext>
            </a:extLst>
          </p:cNvPr>
          <p:cNvSpPr txBox="1"/>
          <p:nvPr/>
        </p:nvSpPr>
        <p:spPr>
          <a:xfrm>
            <a:off x="4766911"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50%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6" name="TextBox 59">
            <a:extLst>
              <a:ext uri="{FF2B5EF4-FFF2-40B4-BE49-F238E27FC236}">
                <a16:creationId xmlns:a16="http://schemas.microsoft.com/office/drawing/2014/main" id="{735560A7-27E9-4300-8A83-65C97F279E43}"/>
              </a:ext>
            </a:extLst>
          </p:cNvPr>
          <p:cNvSpPr txBox="1"/>
          <p:nvPr/>
        </p:nvSpPr>
        <p:spPr>
          <a:xfrm>
            <a:off x="5703033"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63%</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7" name="TextBox 60">
            <a:extLst>
              <a:ext uri="{FF2B5EF4-FFF2-40B4-BE49-F238E27FC236}">
                <a16:creationId xmlns:a16="http://schemas.microsoft.com/office/drawing/2014/main" id="{9F71738C-3AB8-467D-9FFF-5DA45219C9B2}"/>
              </a:ext>
            </a:extLst>
          </p:cNvPr>
          <p:cNvSpPr txBox="1"/>
          <p:nvPr/>
        </p:nvSpPr>
        <p:spPr>
          <a:xfrm>
            <a:off x="6657593"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80%</a:t>
            </a:r>
            <a:endParaRPr kumimoji="0" lang="zh-CN" altLang="en-US" sz="18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262241859"/>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300"/>
                                        <p:tgtEl>
                                          <p:spTgt spid="10"/>
                                        </p:tgtEl>
                                        <p:attrNameLst>
                                          <p:attrName>ppt_y</p:attrName>
                                        </p:attrNameLst>
                                      </p:cBhvr>
                                      <p:tavLst>
                                        <p:tav tm="0">
                                          <p:val>
                                            <p:strVal val="#ppt_y+#ppt_h*1.125000"/>
                                          </p:val>
                                        </p:tav>
                                        <p:tav tm="100000">
                                          <p:val>
                                            <p:strVal val="#ppt_y"/>
                                          </p:val>
                                        </p:tav>
                                      </p:tavLst>
                                    </p:anim>
                                    <p:animEffect transition="in" filter="wipe(up)">
                                      <p:cBhvr>
                                        <p:cTn id="12" dur="3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300"/>
                                        <p:tgtEl>
                                          <p:spTgt spid="11"/>
                                        </p:tgtEl>
                                        <p:attrNameLst>
                                          <p:attrName>ppt_y</p:attrName>
                                        </p:attrNameLst>
                                      </p:cBhvr>
                                      <p:tavLst>
                                        <p:tav tm="0">
                                          <p:val>
                                            <p:strVal val="#ppt_y+#ppt_h*1.125000"/>
                                          </p:val>
                                        </p:tav>
                                        <p:tav tm="100000">
                                          <p:val>
                                            <p:strVal val="#ppt_y"/>
                                          </p:val>
                                        </p:tav>
                                      </p:tavLst>
                                    </p:anim>
                                    <p:animEffect transition="in" filter="wipe(up)">
                                      <p:cBhvr>
                                        <p:cTn id="20" dur="3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p:tgtEl>
                                          <p:spTgt spid="12"/>
                                        </p:tgtEl>
                                        <p:attrNameLst>
                                          <p:attrName>ppt_y</p:attrName>
                                        </p:attrNameLst>
                                      </p:cBhvr>
                                      <p:tavLst>
                                        <p:tav tm="0">
                                          <p:val>
                                            <p:strVal val="#ppt_y+#ppt_h*1.125000"/>
                                          </p:val>
                                        </p:tav>
                                        <p:tav tm="100000">
                                          <p:val>
                                            <p:strVal val="#ppt_y"/>
                                          </p:val>
                                        </p:tav>
                                      </p:tavLst>
                                    </p:anim>
                                    <p:animEffect transition="in" filter="wipe(up)">
                                      <p:cBhvr>
                                        <p:cTn id="28" dur="3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300"/>
                                        <p:tgtEl>
                                          <p:spTgt spid="13"/>
                                        </p:tgtEl>
                                        <p:attrNameLst>
                                          <p:attrName>ppt_y</p:attrName>
                                        </p:attrNameLst>
                                      </p:cBhvr>
                                      <p:tavLst>
                                        <p:tav tm="0">
                                          <p:val>
                                            <p:strVal val="#ppt_y+#ppt_h*1.125000"/>
                                          </p:val>
                                        </p:tav>
                                        <p:tav tm="100000">
                                          <p:val>
                                            <p:strVal val="#ppt_y"/>
                                          </p:val>
                                        </p:tav>
                                      </p:tavLst>
                                    </p:anim>
                                    <p:animEffect transition="in" filter="wipe(up)">
                                      <p:cBhvr>
                                        <p:cTn id="36" dur="3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300"/>
                                        <p:tgtEl>
                                          <p:spTgt spid="14"/>
                                        </p:tgtEl>
                                        <p:attrNameLst>
                                          <p:attrName>ppt_y</p:attrName>
                                        </p:attrNameLst>
                                      </p:cBhvr>
                                      <p:tavLst>
                                        <p:tav tm="0">
                                          <p:val>
                                            <p:strVal val="#ppt_y+#ppt_h*1.125000"/>
                                          </p:val>
                                        </p:tav>
                                        <p:tav tm="100000">
                                          <p:val>
                                            <p:strVal val="#ppt_y"/>
                                          </p:val>
                                        </p:tav>
                                      </p:tavLst>
                                    </p:anim>
                                    <p:animEffect transition="in" filter="wipe(up)">
                                      <p:cBhvr>
                                        <p:cTn id="44" dur="3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3000"/>
                            </p:stCondLst>
                            <p:childTnLst>
                              <p:par>
                                <p:cTn id="49" presetID="12" presetClass="entr" presetSubtype="4"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300"/>
                                        <p:tgtEl>
                                          <p:spTgt spid="15"/>
                                        </p:tgtEl>
                                        <p:attrNameLst>
                                          <p:attrName>ppt_y</p:attrName>
                                        </p:attrNameLst>
                                      </p:cBhvr>
                                      <p:tavLst>
                                        <p:tav tm="0">
                                          <p:val>
                                            <p:strVal val="#ppt_y+#ppt_h*1.125000"/>
                                          </p:val>
                                        </p:tav>
                                        <p:tav tm="100000">
                                          <p:val>
                                            <p:strVal val="#ppt_y"/>
                                          </p:val>
                                        </p:tav>
                                      </p:tavLst>
                                    </p:anim>
                                    <p:animEffect transition="in" filter="wipe(up)">
                                      <p:cBhvr>
                                        <p:cTn id="52" dur="3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3500"/>
                            </p:stCondLst>
                            <p:childTnLst>
                              <p:par>
                                <p:cTn id="57" presetID="12" presetClass="entr" presetSubtype="4"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300"/>
                                        <p:tgtEl>
                                          <p:spTgt spid="16"/>
                                        </p:tgtEl>
                                        <p:attrNameLst>
                                          <p:attrName>ppt_y</p:attrName>
                                        </p:attrNameLst>
                                      </p:cBhvr>
                                      <p:tavLst>
                                        <p:tav tm="0">
                                          <p:val>
                                            <p:strVal val="#ppt_y+#ppt_h*1.125000"/>
                                          </p:val>
                                        </p:tav>
                                        <p:tav tm="100000">
                                          <p:val>
                                            <p:strVal val="#ppt_y"/>
                                          </p:val>
                                        </p:tav>
                                      </p:tavLst>
                                    </p:anim>
                                    <p:animEffect transition="in" filter="wipe(up)">
                                      <p:cBhvr>
                                        <p:cTn id="60" dur="3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par>
                          <p:cTn id="86" fill="hold">
                            <p:stCondLst>
                              <p:cond delay="4500"/>
                            </p:stCondLst>
                            <p:childTnLst>
                              <p:par>
                                <p:cTn id="87" presetID="14" presetClass="entr" presetSubtype="10"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randombar(horizontal)">
                                      <p:cBhvr>
                                        <p:cTn id="89" dur="500"/>
                                        <p:tgtEl>
                                          <p:spTgt spid="25"/>
                                        </p:tgtEl>
                                      </p:cBhvr>
                                    </p:animEffect>
                                  </p:childTnLst>
                                </p:cTn>
                              </p:par>
                            </p:childTnLst>
                          </p:cTn>
                        </p:par>
                        <p:par>
                          <p:cTn id="90" fill="hold">
                            <p:stCondLst>
                              <p:cond delay="5000"/>
                            </p:stCondLst>
                            <p:childTnLst>
                              <p:par>
                                <p:cTn id="91" presetID="12" presetClass="entr" presetSubtype="1"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1000"/>
                                        <p:tgtEl>
                                          <p:spTgt spid="24"/>
                                        </p:tgtEl>
                                        <p:attrNameLst>
                                          <p:attrName>ppt_y</p:attrName>
                                        </p:attrNameLst>
                                      </p:cBhvr>
                                      <p:tavLst>
                                        <p:tav tm="0">
                                          <p:val>
                                            <p:strVal val="#ppt_y-#ppt_h*1.125000"/>
                                          </p:val>
                                        </p:tav>
                                        <p:tav tm="100000">
                                          <p:val>
                                            <p:strVal val="#ppt_y"/>
                                          </p:val>
                                        </p:tav>
                                      </p:tavLst>
                                    </p:anim>
                                    <p:animEffect transition="in" filter="wipe(down)">
                                      <p:cBhvr>
                                        <p:cTn id="9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31" grpId="0"/>
      <p:bldP spid="32" grpId="0"/>
      <p:bldP spid="33" grpId="0"/>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E8F5374-7B3A-48D2-90FA-379466229CA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7C60C20C-56AD-4F2E-9FFE-C736C37280ED}"/>
              </a:ext>
            </a:extLst>
          </p:cNvPr>
          <p:cNvGrpSpPr/>
          <p:nvPr/>
        </p:nvGrpSpPr>
        <p:grpSpPr>
          <a:xfrm>
            <a:off x="6795927" y="1258958"/>
            <a:ext cx="1898326" cy="3653842"/>
            <a:chOff x="4383047" y="1309664"/>
            <a:chExt cx="1888896" cy="3653842"/>
          </a:xfrm>
          <a:effectLst>
            <a:outerShdw blurRad="25400" dist="38100" dir="7080000" algn="ctr" rotWithShape="0">
              <a:srgbClr val="000000">
                <a:alpha val="0"/>
              </a:srgbClr>
            </a:outerShdw>
          </a:effectLst>
        </p:grpSpPr>
        <p:grpSp>
          <p:nvGrpSpPr>
            <p:cNvPr id="10" name="组合 9">
              <a:extLst>
                <a:ext uri="{FF2B5EF4-FFF2-40B4-BE49-F238E27FC236}">
                  <a16:creationId xmlns:a16="http://schemas.microsoft.com/office/drawing/2014/main" id="{859B0C75-4790-44AA-8317-AFEFEFD26336}"/>
                </a:ext>
              </a:extLst>
            </p:cNvPr>
            <p:cNvGrpSpPr/>
            <p:nvPr/>
          </p:nvGrpSpPr>
          <p:grpSpPr>
            <a:xfrm>
              <a:off x="4383047" y="1309664"/>
              <a:ext cx="1888896" cy="3653842"/>
              <a:chOff x="4383047" y="1309664"/>
              <a:chExt cx="1888896" cy="3653842"/>
            </a:xfrm>
          </p:grpSpPr>
          <p:sp>
            <p:nvSpPr>
              <p:cNvPr id="12" name="18">
                <a:extLst>
                  <a:ext uri="{FF2B5EF4-FFF2-40B4-BE49-F238E27FC236}">
                    <a16:creationId xmlns:a16="http://schemas.microsoft.com/office/drawing/2014/main" id="{F8C5D237-47F7-495E-BD41-9139AAE533CC}"/>
                  </a:ext>
                </a:extLst>
              </p:cNvPr>
              <p:cNvSpPr>
                <a:spLocks noChangeArrowheads="1"/>
              </p:cNvSpPr>
              <p:nvPr>
                <p:custDataLst>
                  <p:tags r:id="rId3"/>
                </p:custDataLst>
              </p:nvPr>
            </p:nvSpPr>
            <p:spPr bwMode="auto">
              <a:xfrm>
                <a:off x="4383047" y="1309664"/>
                <a:ext cx="1180022" cy="135421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8800" dirty="0">
                    <a:solidFill>
                      <a:srgbClr val="525252"/>
                    </a:solidFill>
                    <a:latin typeface="微软雅黑" panose="020B0503020204020204" pitchFamily="34" charset="-122"/>
                    <a:ea typeface="微软雅黑" panose="020B0503020204020204" pitchFamily="34" charset="-122"/>
                    <a:cs typeface="宋体" pitchFamily="2" charset="-122"/>
                  </a:rPr>
                  <a:t>谢</a:t>
                </a:r>
                <a:endParaRPr lang="en-US" altLang="zh-CN" sz="88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13" name="18">
                <a:extLst>
                  <a:ext uri="{FF2B5EF4-FFF2-40B4-BE49-F238E27FC236}">
                    <a16:creationId xmlns:a16="http://schemas.microsoft.com/office/drawing/2014/main" id="{5755CE7D-F937-4310-85EE-64F38602E0E4}"/>
                  </a:ext>
                </a:extLst>
              </p:cNvPr>
              <p:cNvSpPr>
                <a:spLocks noChangeArrowheads="1"/>
              </p:cNvSpPr>
              <p:nvPr>
                <p:custDataLst>
                  <p:tags r:id="rId4"/>
                </p:custDataLst>
              </p:nvPr>
            </p:nvSpPr>
            <p:spPr bwMode="auto">
              <a:xfrm>
                <a:off x="4915839" y="2408864"/>
                <a:ext cx="1180022" cy="1015663"/>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谢</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14" name="18">
                <a:extLst>
                  <a:ext uri="{FF2B5EF4-FFF2-40B4-BE49-F238E27FC236}">
                    <a16:creationId xmlns:a16="http://schemas.microsoft.com/office/drawing/2014/main" id="{E61DA9A6-94CC-45D6-A498-683692BB589F}"/>
                  </a:ext>
                </a:extLst>
              </p:cNvPr>
              <p:cNvSpPr>
                <a:spLocks noChangeArrowheads="1"/>
              </p:cNvSpPr>
              <p:nvPr>
                <p:custDataLst>
                  <p:tags r:id="rId5"/>
                </p:custDataLst>
              </p:nvPr>
            </p:nvSpPr>
            <p:spPr bwMode="auto">
              <a:xfrm>
                <a:off x="4508784" y="3189210"/>
                <a:ext cx="1180022" cy="101566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观</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sp>
            <p:nvSpPr>
              <p:cNvPr id="15" name="18">
                <a:extLst>
                  <a:ext uri="{FF2B5EF4-FFF2-40B4-BE49-F238E27FC236}">
                    <a16:creationId xmlns:a16="http://schemas.microsoft.com/office/drawing/2014/main" id="{84D3253B-EC89-4186-A14F-B653D4435969}"/>
                  </a:ext>
                </a:extLst>
              </p:cNvPr>
              <p:cNvSpPr>
                <a:spLocks noChangeArrowheads="1"/>
              </p:cNvSpPr>
              <p:nvPr>
                <p:custDataLst>
                  <p:tags r:id="rId6"/>
                </p:custDataLst>
              </p:nvPr>
            </p:nvSpPr>
            <p:spPr bwMode="auto">
              <a:xfrm>
                <a:off x="5091921" y="3947843"/>
                <a:ext cx="1180022" cy="1015663"/>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6600" dirty="0">
                    <a:solidFill>
                      <a:srgbClr val="525252"/>
                    </a:solidFill>
                    <a:latin typeface="微软雅黑" panose="020B0503020204020204" pitchFamily="34" charset="-122"/>
                    <a:ea typeface="微软雅黑" panose="020B0503020204020204" pitchFamily="34" charset="-122"/>
                    <a:cs typeface="宋体" pitchFamily="2" charset="-122"/>
                  </a:rPr>
                  <a:t>看</a:t>
                </a:r>
                <a:endParaRPr lang="en-US" altLang="zh-CN" sz="6600" dirty="0">
                  <a:solidFill>
                    <a:srgbClr val="525252"/>
                  </a:solidFill>
                  <a:latin typeface="微软雅黑" panose="020B0503020204020204" pitchFamily="34" charset="-122"/>
                  <a:ea typeface="微软雅黑" panose="020B0503020204020204" pitchFamily="34" charset="-122"/>
                  <a:cs typeface="宋体" pitchFamily="2" charset="-122"/>
                </a:endParaRPr>
              </a:p>
            </p:txBody>
          </p:sp>
        </p:grpSp>
        <p:sp>
          <p:nvSpPr>
            <p:cNvPr id="11" name="18">
              <a:extLst>
                <a:ext uri="{FF2B5EF4-FFF2-40B4-BE49-F238E27FC236}">
                  <a16:creationId xmlns:a16="http://schemas.microsoft.com/office/drawing/2014/main" id="{00141F2C-6368-44B2-92BE-B8E0B50D6FD8}"/>
                </a:ext>
              </a:extLst>
            </p:cNvPr>
            <p:cNvSpPr>
              <a:spLocks noChangeArrowheads="1"/>
            </p:cNvSpPr>
            <p:nvPr>
              <p:custDataLst>
                <p:tags r:id="rId2"/>
              </p:custDataLst>
            </p:nvPr>
          </p:nvSpPr>
          <p:spPr bwMode="auto">
            <a:xfrm>
              <a:off x="5592466" y="1384992"/>
              <a:ext cx="336872"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200" dirty="0">
                  <a:solidFill>
                    <a:srgbClr val="525252"/>
                  </a:solidFill>
                  <a:latin typeface="微软雅黑" panose="020B0503020204020204" pitchFamily="34" charset="-122"/>
                  <a:ea typeface="微软雅黑" panose="020B0503020204020204" pitchFamily="34" charset="-122"/>
                  <a:cs typeface="宋体" pitchFamily="2" charset="-122"/>
                </a:rPr>
                <a:t>MUSIC</a:t>
              </a:r>
            </a:p>
          </p:txBody>
        </p:sp>
      </p:grpSp>
      <p:sp>
        <p:nvSpPr>
          <p:cNvPr id="16" name="18">
            <a:extLst>
              <a:ext uri="{FF2B5EF4-FFF2-40B4-BE49-F238E27FC236}">
                <a16:creationId xmlns:a16="http://schemas.microsoft.com/office/drawing/2014/main" id="{C3FC5252-BC3B-4F74-B9C7-2B1D4B8146C1}"/>
              </a:ext>
            </a:extLst>
          </p:cNvPr>
          <p:cNvSpPr>
            <a:spLocks noChangeArrowheads="1"/>
          </p:cNvSpPr>
          <p:nvPr>
            <p:custDataLst>
              <p:tags r:id="rId1"/>
            </p:custDataLst>
          </p:nvPr>
        </p:nvSpPr>
        <p:spPr bwMode="auto">
          <a:xfrm>
            <a:off x="9018443" y="1483182"/>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我们热爱音乐 </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关注娱乐 </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钟爱设计，</a:t>
            </a:r>
          </a:p>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我们用更专业、更专注，</a:t>
            </a:r>
          </a:p>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夏天热力邀请你各我们一起，</a:t>
            </a:r>
          </a:p>
          <a:p>
            <a:pPr fontAlgn="base">
              <a:spcBef>
                <a:spcPct val="0"/>
              </a:spcBef>
              <a:spcAft>
                <a:spcPct val="0"/>
              </a:spcAft>
            </a:pPr>
            <a:r>
              <a:rPr lang="zh-CN" altLang="en-US" sz="1400" dirty="0">
                <a:solidFill>
                  <a:srgbClr val="525252"/>
                </a:solidFill>
                <a:latin typeface="微软雅黑" panose="020B0503020204020204" pitchFamily="34" charset="-122"/>
                <a:ea typeface="微软雅黑" panose="020B0503020204020204" pitchFamily="34" charset="-122"/>
                <a:cs typeface="宋体" pitchFamily="2" charset="-122"/>
              </a:rPr>
              <a:t>缔造感官世界中独一无二的完美设计</a:t>
            </a:r>
            <a:r>
              <a:rPr lang="en-US" altLang="zh-CN" sz="1400" dirty="0">
                <a:solidFill>
                  <a:srgbClr val="525252"/>
                </a:solidFill>
                <a:latin typeface="微软雅黑" panose="020B0503020204020204" pitchFamily="34" charset="-122"/>
                <a:ea typeface="微软雅黑" panose="020B0503020204020204" pitchFamily="34" charset="-122"/>
                <a:cs typeface="宋体" pitchFamily="2" charset="-122"/>
              </a:rPr>
              <a:t>……</a:t>
            </a:r>
          </a:p>
        </p:txBody>
      </p:sp>
      <p:sp>
        <p:nvSpPr>
          <p:cNvPr id="17" name="矩形 16">
            <a:extLst>
              <a:ext uri="{FF2B5EF4-FFF2-40B4-BE49-F238E27FC236}">
                <a16:creationId xmlns:a16="http://schemas.microsoft.com/office/drawing/2014/main" id="{D4085648-C92B-4B2C-B69F-ABB7FB987897}"/>
              </a:ext>
            </a:extLst>
          </p:cNvPr>
          <p:cNvSpPr/>
          <p:nvPr/>
        </p:nvSpPr>
        <p:spPr>
          <a:xfrm rot="10800000">
            <a:off x="8803921" y="1483182"/>
            <a:ext cx="45719" cy="3119093"/>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52525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500"/>
                                            <p:tgtEl>
                                              <p:spTgt spid="8"/>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2000"/>
                                </p:stCondLst>
                                <p:childTnLst>
                                  <p:par>
                                    <p:cTn id="13" presetID="2" presetClass="entr" presetSubtype="8" fill="hold" nodeType="afterEffect" p14:presetBounceEnd="5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8000">
                                          <p:cBhvr additive="base">
                                            <p:cTn id="15" dur="1000" fill="hold"/>
                                            <p:tgtEl>
                                              <p:spTgt spid="9"/>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750"/>
                                            <p:tgtEl>
                                              <p:spTgt spid="16"/>
                                            </p:tgtEl>
                                          </p:cBhvr>
                                        </p:animEffect>
                                        <p:anim calcmode="lin" valueType="num">
                                          <p:cBhvr>
                                            <p:cTn id="21" dur="750" fill="hold"/>
                                            <p:tgtEl>
                                              <p:spTgt spid="16"/>
                                            </p:tgtEl>
                                            <p:attrNameLst>
                                              <p:attrName>ppt_x</p:attrName>
                                            </p:attrNameLst>
                                          </p:cBhvr>
                                          <p:tavLst>
                                            <p:tav tm="0">
                                              <p:val>
                                                <p:strVal val="#ppt_x"/>
                                              </p:val>
                                            </p:tav>
                                            <p:tav tm="100000">
                                              <p:val>
                                                <p:strVal val="#ppt_x"/>
                                              </p:val>
                                            </p:tav>
                                          </p:tavLst>
                                        </p:anim>
                                        <p:anim calcmode="lin" valueType="num">
                                          <p:cBhvr>
                                            <p:cTn id="22"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500"/>
                                            <p:tgtEl>
                                              <p:spTgt spid="8"/>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2000"/>
                                </p:stCondLst>
                                <p:childTnLst>
                                  <p:par>
                                    <p:cTn id="13" presetID="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750"/>
                                            <p:tgtEl>
                                              <p:spTgt spid="16"/>
                                            </p:tgtEl>
                                          </p:cBhvr>
                                        </p:animEffect>
                                        <p:anim calcmode="lin" valueType="num">
                                          <p:cBhvr>
                                            <p:cTn id="21" dur="750" fill="hold"/>
                                            <p:tgtEl>
                                              <p:spTgt spid="16"/>
                                            </p:tgtEl>
                                            <p:attrNameLst>
                                              <p:attrName>ppt_x</p:attrName>
                                            </p:attrNameLst>
                                          </p:cBhvr>
                                          <p:tavLst>
                                            <p:tav tm="0">
                                              <p:val>
                                                <p:strVal val="#ppt_x"/>
                                              </p:val>
                                            </p:tav>
                                            <p:tav tm="100000">
                                              <p:val>
                                                <p:strVal val="#ppt_x"/>
                                              </p:val>
                                            </p:tav>
                                          </p:tavLst>
                                        </p:anim>
                                        <p:anim calcmode="lin" valueType="num">
                                          <p:cBhvr>
                                            <p:cTn id="22"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5375D56-94E1-41AF-B625-D2EB7FAEAA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9" name="组合 28">
            <a:extLst>
              <a:ext uri="{FF2B5EF4-FFF2-40B4-BE49-F238E27FC236}">
                <a16:creationId xmlns:a16="http://schemas.microsoft.com/office/drawing/2014/main" id="{91F4BBEB-1E1B-47F2-8E74-DD08786028E8}"/>
              </a:ext>
            </a:extLst>
          </p:cNvPr>
          <p:cNvGrpSpPr/>
          <p:nvPr/>
        </p:nvGrpSpPr>
        <p:grpSpPr>
          <a:xfrm>
            <a:off x="6229783" y="1884556"/>
            <a:ext cx="3856296" cy="650775"/>
            <a:chOff x="6229783" y="2174841"/>
            <a:chExt cx="3856296" cy="650775"/>
          </a:xfrm>
        </p:grpSpPr>
        <p:sp>
          <p:nvSpPr>
            <p:cNvPr id="30" name="圆角矩形 52">
              <a:extLst>
                <a:ext uri="{FF2B5EF4-FFF2-40B4-BE49-F238E27FC236}">
                  <a16:creationId xmlns:a16="http://schemas.microsoft.com/office/drawing/2014/main" id="{6E01B695-9FB8-432B-94D6-A4033582695F}"/>
                </a:ext>
              </a:extLst>
            </p:cNvPr>
            <p:cNvSpPr/>
            <p:nvPr/>
          </p:nvSpPr>
          <p:spPr>
            <a:xfrm>
              <a:off x="6580949" y="2238435"/>
              <a:ext cx="3505130"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id="{4F4FF679-9BD9-40E6-ACCD-A7B307D239D9}"/>
                </a:ext>
              </a:extLst>
            </p:cNvPr>
            <p:cNvSpPr/>
            <p:nvPr/>
          </p:nvSpPr>
          <p:spPr>
            <a:xfrm>
              <a:off x="6229783" y="2174841"/>
              <a:ext cx="650775" cy="650775"/>
            </a:xfrm>
            <a:prstGeom prst="ellipse">
              <a:avLst/>
            </a:prstGeom>
            <a:solidFill>
              <a:srgbClr val="525252"/>
            </a:solidFill>
            <a:ln w="1206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p>
          </p:txBody>
        </p:sp>
        <p:sp>
          <p:nvSpPr>
            <p:cNvPr id="40" name="文本框 39">
              <a:extLst>
                <a:ext uri="{FF2B5EF4-FFF2-40B4-BE49-F238E27FC236}">
                  <a16:creationId xmlns:a16="http://schemas.microsoft.com/office/drawing/2014/main" id="{067C9AEE-DA9B-49AB-80C6-0215CBE3DBD7}"/>
                </a:ext>
              </a:extLst>
            </p:cNvPr>
            <p:cNvSpPr txBox="1"/>
            <p:nvPr/>
          </p:nvSpPr>
          <p:spPr>
            <a:xfrm>
              <a:off x="7190896" y="2294997"/>
              <a:ext cx="2236510"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加入你的标题描述</a:t>
              </a:r>
            </a:p>
          </p:txBody>
        </p:sp>
      </p:grpSp>
      <p:grpSp>
        <p:nvGrpSpPr>
          <p:cNvPr id="42" name="组合 41">
            <a:extLst>
              <a:ext uri="{FF2B5EF4-FFF2-40B4-BE49-F238E27FC236}">
                <a16:creationId xmlns:a16="http://schemas.microsoft.com/office/drawing/2014/main" id="{75CFEF0C-7244-450D-8999-14A2A601A9B1}"/>
              </a:ext>
            </a:extLst>
          </p:cNvPr>
          <p:cNvGrpSpPr/>
          <p:nvPr/>
        </p:nvGrpSpPr>
        <p:grpSpPr>
          <a:xfrm>
            <a:off x="7078428" y="817185"/>
            <a:ext cx="2192572" cy="534649"/>
            <a:chOff x="7078428" y="860727"/>
            <a:chExt cx="2192572" cy="534649"/>
          </a:xfrm>
        </p:grpSpPr>
        <p:sp>
          <p:nvSpPr>
            <p:cNvPr id="45" name="圆角矩形 52">
              <a:extLst>
                <a:ext uri="{FF2B5EF4-FFF2-40B4-BE49-F238E27FC236}">
                  <a16:creationId xmlns:a16="http://schemas.microsoft.com/office/drawing/2014/main" id="{99DB41F4-B545-48E1-AC7F-6BAC30E987DB}"/>
                </a:ext>
              </a:extLst>
            </p:cNvPr>
            <p:cNvSpPr/>
            <p:nvPr/>
          </p:nvSpPr>
          <p:spPr>
            <a:xfrm>
              <a:off x="7078428" y="871788"/>
              <a:ext cx="2192572"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CCB84A63-EF77-4CD1-80C9-D2B1346E4C76}"/>
                </a:ext>
              </a:extLst>
            </p:cNvPr>
            <p:cNvSpPr/>
            <p:nvPr/>
          </p:nvSpPr>
          <p:spPr>
            <a:xfrm>
              <a:off x="7543772" y="860727"/>
              <a:ext cx="1261885"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第一节</a:t>
              </a:r>
            </a:p>
          </p:txBody>
        </p:sp>
      </p:grpSp>
      <p:grpSp>
        <p:nvGrpSpPr>
          <p:cNvPr id="48" name="组合 47">
            <a:extLst>
              <a:ext uri="{FF2B5EF4-FFF2-40B4-BE49-F238E27FC236}">
                <a16:creationId xmlns:a16="http://schemas.microsoft.com/office/drawing/2014/main" id="{513B5784-9CF5-4794-8F82-D2B1E2C9B15B}"/>
              </a:ext>
            </a:extLst>
          </p:cNvPr>
          <p:cNvGrpSpPr/>
          <p:nvPr/>
        </p:nvGrpSpPr>
        <p:grpSpPr>
          <a:xfrm>
            <a:off x="6229783" y="2822938"/>
            <a:ext cx="3856296" cy="650775"/>
            <a:chOff x="4150600" y="1393760"/>
            <a:chExt cx="4209176" cy="710326"/>
          </a:xfrm>
        </p:grpSpPr>
        <p:sp>
          <p:nvSpPr>
            <p:cNvPr id="49" name="圆角矩形 52">
              <a:extLst>
                <a:ext uri="{FF2B5EF4-FFF2-40B4-BE49-F238E27FC236}">
                  <a16:creationId xmlns:a16="http://schemas.microsoft.com/office/drawing/2014/main" id="{D8D80CE7-9B82-429C-9FAE-72915B23C1CD}"/>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id="{09ADCA30-16CB-44E8-94F3-2E4B789C14EA}"/>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p>
          </p:txBody>
        </p:sp>
        <p:sp>
          <p:nvSpPr>
            <p:cNvPr id="51" name="文本框 50">
              <a:extLst>
                <a:ext uri="{FF2B5EF4-FFF2-40B4-BE49-F238E27FC236}">
                  <a16:creationId xmlns:a16="http://schemas.microsoft.com/office/drawing/2014/main" id="{BDBACA38-5D78-44D5-8D51-9BDFE05757B7}"/>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52" name="组合 51">
            <a:extLst>
              <a:ext uri="{FF2B5EF4-FFF2-40B4-BE49-F238E27FC236}">
                <a16:creationId xmlns:a16="http://schemas.microsoft.com/office/drawing/2014/main" id="{F84051F1-0D5B-4245-97C0-8A73D189BB5F}"/>
              </a:ext>
            </a:extLst>
          </p:cNvPr>
          <p:cNvGrpSpPr/>
          <p:nvPr/>
        </p:nvGrpSpPr>
        <p:grpSpPr>
          <a:xfrm>
            <a:off x="6229783" y="3761320"/>
            <a:ext cx="3856296" cy="650775"/>
            <a:chOff x="4150600" y="1393760"/>
            <a:chExt cx="4209176" cy="710326"/>
          </a:xfrm>
        </p:grpSpPr>
        <p:sp>
          <p:nvSpPr>
            <p:cNvPr id="53" name="圆角矩形 52">
              <a:extLst>
                <a:ext uri="{FF2B5EF4-FFF2-40B4-BE49-F238E27FC236}">
                  <a16:creationId xmlns:a16="http://schemas.microsoft.com/office/drawing/2014/main" id="{BBB9DD7F-27CD-4F9B-A205-9327C82269F0}"/>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4" name="椭圆 53">
              <a:extLst>
                <a:ext uri="{FF2B5EF4-FFF2-40B4-BE49-F238E27FC236}">
                  <a16:creationId xmlns:a16="http://schemas.microsoft.com/office/drawing/2014/main" id="{844B1ED5-3851-43D2-9BED-7B1968B05C4D}"/>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p>
          </p:txBody>
        </p:sp>
        <p:sp>
          <p:nvSpPr>
            <p:cNvPr id="55" name="文本框 54">
              <a:extLst>
                <a:ext uri="{FF2B5EF4-FFF2-40B4-BE49-F238E27FC236}">
                  <a16:creationId xmlns:a16="http://schemas.microsoft.com/office/drawing/2014/main" id="{ABECB3C3-3979-428C-A42F-5241649602D0}"/>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56" name="组合 55">
            <a:extLst>
              <a:ext uri="{FF2B5EF4-FFF2-40B4-BE49-F238E27FC236}">
                <a16:creationId xmlns:a16="http://schemas.microsoft.com/office/drawing/2014/main" id="{44E73A97-5A15-4853-ACA7-1FBAA14F7E28}"/>
              </a:ext>
            </a:extLst>
          </p:cNvPr>
          <p:cNvGrpSpPr/>
          <p:nvPr/>
        </p:nvGrpSpPr>
        <p:grpSpPr>
          <a:xfrm>
            <a:off x="6229783" y="4699703"/>
            <a:ext cx="3856296" cy="650775"/>
            <a:chOff x="4150600" y="1393760"/>
            <a:chExt cx="4209176" cy="710326"/>
          </a:xfrm>
        </p:grpSpPr>
        <p:sp>
          <p:nvSpPr>
            <p:cNvPr id="57" name="圆角矩形 52">
              <a:extLst>
                <a:ext uri="{FF2B5EF4-FFF2-40B4-BE49-F238E27FC236}">
                  <a16:creationId xmlns:a16="http://schemas.microsoft.com/office/drawing/2014/main" id="{D3D71A0F-A067-4892-AEDC-BA6FDE9520DD}"/>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8" name="椭圆 57">
              <a:extLst>
                <a:ext uri="{FF2B5EF4-FFF2-40B4-BE49-F238E27FC236}">
                  <a16:creationId xmlns:a16="http://schemas.microsoft.com/office/drawing/2014/main" id="{975F5B0E-6A01-45A1-B7BE-027064712AB4}"/>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p>
          </p:txBody>
        </p:sp>
        <p:sp>
          <p:nvSpPr>
            <p:cNvPr id="63" name="文本框 62">
              <a:extLst>
                <a:ext uri="{FF2B5EF4-FFF2-40B4-BE49-F238E27FC236}">
                  <a16:creationId xmlns:a16="http://schemas.microsoft.com/office/drawing/2014/main" id="{352E3B53-21DA-464C-B952-C4EF3C82C2AF}"/>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500"/>
                                        <p:tgtEl>
                                          <p:spTgt spid="28"/>
                                        </p:tgtEl>
                                      </p:cBhvr>
                                    </p:animEffect>
                                  </p:childTnLst>
                                </p:cTn>
                              </p:par>
                            </p:childTnLst>
                          </p:cTn>
                        </p:par>
                        <p:par>
                          <p:cTn id="8" fill="hold">
                            <p:stCondLst>
                              <p:cond delay="1500"/>
                            </p:stCondLst>
                            <p:childTnLst>
                              <p:par>
                                <p:cTn id="9" presetID="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0-#ppt_w/2"/>
                                          </p:val>
                                        </p:tav>
                                        <p:tav tm="100000">
                                          <p:val>
                                            <p:strVal val="#ppt_x"/>
                                          </p:val>
                                        </p:tav>
                                      </p:tavLst>
                                    </p:anim>
                                    <p:anim calcmode="lin" valueType="num">
                                      <p:cBhvr additive="base">
                                        <p:cTn id="17" dur="500" fill="hold"/>
                                        <p:tgtEl>
                                          <p:spTgt spid="29"/>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0-#ppt_w/2"/>
                                          </p:val>
                                        </p:tav>
                                        <p:tav tm="100000">
                                          <p:val>
                                            <p:strVal val="#ppt_x"/>
                                          </p:val>
                                        </p:tav>
                                      </p:tavLst>
                                    </p:anim>
                                    <p:anim calcmode="lin" valueType="num">
                                      <p:cBhvr additive="base">
                                        <p:cTn id="22" dur="500" fill="hold"/>
                                        <p:tgtEl>
                                          <p:spTgt spid="48"/>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0-#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F64F28DD-A138-45B5-91E9-A6B2AA903009}"/>
              </a:ext>
            </a:extLst>
          </p:cNvPr>
          <p:cNvGrpSpPr/>
          <p:nvPr/>
        </p:nvGrpSpPr>
        <p:grpSpPr>
          <a:xfrm>
            <a:off x="533154" y="2173798"/>
            <a:ext cx="11153131" cy="3965738"/>
            <a:chOff x="611560" y="1491633"/>
            <a:chExt cx="7704856" cy="2739629"/>
          </a:xfrm>
        </p:grpSpPr>
        <p:graphicFrame>
          <p:nvGraphicFramePr>
            <p:cNvPr id="11" name="图表 10">
              <a:extLst>
                <a:ext uri="{FF2B5EF4-FFF2-40B4-BE49-F238E27FC236}">
                  <a16:creationId xmlns:a16="http://schemas.microsoft.com/office/drawing/2014/main" id="{16DA0F98-F065-4C4E-8179-959AC09DE85E}"/>
                </a:ext>
              </a:extLst>
            </p:cNvPr>
            <p:cNvGraphicFramePr>
              <a:graphicFrameLocks/>
            </p:cNvGraphicFramePr>
            <p:nvPr>
              <p:extLst>
                <p:ext uri="{D42A27DB-BD31-4B8C-83A1-F6EECF244321}">
                  <p14:modId xmlns:p14="http://schemas.microsoft.com/office/powerpoint/2010/main" val="3603268728"/>
                </p:ext>
              </p:extLst>
            </p:nvPr>
          </p:nvGraphicFramePr>
          <p:xfrm>
            <a:off x="2984972" y="1491633"/>
            <a:ext cx="2932510" cy="2739629"/>
          </p:xfrm>
          <a:graphic>
            <a:graphicData uri="http://schemas.openxmlformats.org/drawingml/2006/chart">
              <c:chart xmlns:c="http://schemas.openxmlformats.org/drawingml/2006/chart" xmlns:r="http://schemas.openxmlformats.org/officeDocument/2006/relationships" r:id="rId3"/>
            </a:graphicData>
          </a:graphic>
        </p:graphicFrame>
        <p:sp>
          <p:nvSpPr>
            <p:cNvPr id="12" name="5">
              <a:extLst>
                <a:ext uri="{FF2B5EF4-FFF2-40B4-BE49-F238E27FC236}">
                  <a16:creationId xmlns:a16="http://schemas.microsoft.com/office/drawing/2014/main" id="{912378C3-5D26-478F-86C8-C126D094A7C8}"/>
                </a:ext>
              </a:extLst>
            </p:cNvPr>
            <p:cNvSpPr/>
            <p:nvPr/>
          </p:nvSpPr>
          <p:spPr>
            <a:xfrm>
              <a:off x="3769600" y="2179812"/>
              <a:ext cx="1363265" cy="136326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anchor="ctr"/>
            <a:lstStyle/>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添加</a:t>
              </a:r>
              <a:endParaRPr lang="en-US" altLang="zh-CN" sz="2000" b="1" dirty="0">
                <a:solidFill>
                  <a:schemeClr val="bg1">
                    <a:lumMod val="50000"/>
                  </a:schemeClr>
                </a:solidFill>
                <a:latin typeface="微软雅黑" pitchFamily="34" charset="-122"/>
                <a:ea typeface="微软雅黑" pitchFamily="34" charset="-122"/>
              </a:endParaRPr>
            </a:p>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标题</a:t>
              </a:r>
            </a:p>
          </p:txBody>
        </p:sp>
        <p:sp>
          <p:nvSpPr>
            <p:cNvPr id="13" name="TextBox 71">
              <a:extLst>
                <a:ext uri="{FF2B5EF4-FFF2-40B4-BE49-F238E27FC236}">
                  <a16:creationId xmlns:a16="http://schemas.microsoft.com/office/drawing/2014/main" id="{635BA416-1B5E-42A2-B89F-1031A18F17B3}"/>
                </a:ext>
              </a:extLst>
            </p:cNvPr>
            <p:cNvSpPr txBox="1">
              <a:spLocks noChangeArrowheads="1"/>
            </p:cNvSpPr>
            <p:nvPr/>
          </p:nvSpPr>
          <p:spPr bwMode="auto">
            <a:xfrm>
              <a:off x="611560" y="1621332"/>
              <a:ext cx="627525"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09</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4" name="TextBox 72">
              <a:extLst>
                <a:ext uri="{FF2B5EF4-FFF2-40B4-BE49-F238E27FC236}">
                  <a16:creationId xmlns:a16="http://schemas.microsoft.com/office/drawing/2014/main" id="{0818D0FF-C397-48DF-91EA-360C02BB5CDB}"/>
                </a:ext>
              </a:extLst>
            </p:cNvPr>
            <p:cNvSpPr txBox="1">
              <a:spLocks noChangeArrowheads="1"/>
            </p:cNvSpPr>
            <p:nvPr/>
          </p:nvSpPr>
          <p:spPr bwMode="auto">
            <a:xfrm>
              <a:off x="5617449" y="1621332"/>
              <a:ext cx="624203"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03</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5" name="TextBox 73">
              <a:extLst>
                <a:ext uri="{FF2B5EF4-FFF2-40B4-BE49-F238E27FC236}">
                  <a16:creationId xmlns:a16="http://schemas.microsoft.com/office/drawing/2014/main" id="{2449D689-DC35-4DFC-99E3-6240B8207A0A}"/>
                </a:ext>
              </a:extLst>
            </p:cNvPr>
            <p:cNvSpPr txBox="1">
              <a:spLocks noChangeArrowheads="1"/>
            </p:cNvSpPr>
            <p:nvPr/>
          </p:nvSpPr>
          <p:spPr bwMode="auto">
            <a:xfrm>
              <a:off x="611560" y="3186138"/>
              <a:ext cx="614236" cy="4621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20</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6" name="TextBox 77">
              <a:extLst>
                <a:ext uri="{FF2B5EF4-FFF2-40B4-BE49-F238E27FC236}">
                  <a16:creationId xmlns:a16="http://schemas.microsoft.com/office/drawing/2014/main" id="{9CEF3548-CB18-426C-B7D8-E30E69976D62}"/>
                </a:ext>
              </a:extLst>
            </p:cNvPr>
            <p:cNvSpPr txBox="1">
              <a:spLocks noChangeArrowheads="1"/>
            </p:cNvSpPr>
            <p:nvPr/>
          </p:nvSpPr>
          <p:spPr bwMode="auto">
            <a:xfrm>
              <a:off x="5617444" y="3186138"/>
              <a:ext cx="626418"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en-US" altLang="zh-CN" sz="4000" dirty="0">
                  <a:solidFill>
                    <a:schemeClr val="bg1">
                      <a:lumMod val="50000"/>
                    </a:schemeClr>
                  </a:solidFill>
                  <a:latin typeface="Impact" panose="020B0806030902050204" pitchFamily="34" charset="0"/>
                  <a:ea typeface="微软雅黑" panose="020B0503020204020204" pitchFamily="34" charset="-122"/>
                </a:rPr>
                <a:t>68</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7" name="TextBox 78">
              <a:extLst>
                <a:ext uri="{FF2B5EF4-FFF2-40B4-BE49-F238E27FC236}">
                  <a16:creationId xmlns:a16="http://schemas.microsoft.com/office/drawing/2014/main" id="{DD446C76-8A11-428F-BA61-70E766C1EEF5}"/>
                </a:ext>
              </a:extLst>
            </p:cNvPr>
            <p:cNvSpPr txBox="1"/>
            <p:nvPr/>
          </p:nvSpPr>
          <p:spPr>
            <a:xfrm>
              <a:off x="1403864"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8" name="TextBox 79">
              <a:extLst>
                <a:ext uri="{FF2B5EF4-FFF2-40B4-BE49-F238E27FC236}">
                  <a16:creationId xmlns:a16="http://schemas.microsoft.com/office/drawing/2014/main" id="{221E8C4A-DAE4-490E-8312-96F48BA32FFD}"/>
                </a:ext>
              </a:extLst>
            </p:cNvPr>
            <p:cNvSpPr txBox="1">
              <a:spLocks noChangeArrowheads="1"/>
            </p:cNvSpPr>
            <p:nvPr/>
          </p:nvSpPr>
          <p:spPr bwMode="auto">
            <a:xfrm>
              <a:off x="1403864" y="1657051"/>
              <a:ext cx="1656000" cy="28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19" name="TextBox 80">
              <a:extLst>
                <a:ext uri="{FF2B5EF4-FFF2-40B4-BE49-F238E27FC236}">
                  <a16:creationId xmlns:a16="http://schemas.microsoft.com/office/drawing/2014/main" id="{0D590F25-D66A-4D61-B73B-862D4FCCC535}"/>
                </a:ext>
              </a:extLst>
            </p:cNvPr>
            <p:cNvSpPr txBox="1"/>
            <p:nvPr/>
          </p:nvSpPr>
          <p:spPr>
            <a:xfrm>
              <a:off x="6372416"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TextBox 81">
              <a:extLst>
                <a:ext uri="{FF2B5EF4-FFF2-40B4-BE49-F238E27FC236}">
                  <a16:creationId xmlns:a16="http://schemas.microsoft.com/office/drawing/2014/main" id="{4590F599-C55C-4F22-AA49-5CE34DA94754}"/>
                </a:ext>
              </a:extLst>
            </p:cNvPr>
            <p:cNvSpPr txBox="1">
              <a:spLocks noChangeArrowheads="1"/>
            </p:cNvSpPr>
            <p:nvPr/>
          </p:nvSpPr>
          <p:spPr bwMode="auto">
            <a:xfrm>
              <a:off x="6372417" y="1657051"/>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1" name="TextBox 88">
              <a:extLst>
                <a:ext uri="{FF2B5EF4-FFF2-40B4-BE49-F238E27FC236}">
                  <a16:creationId xmlns:a16="http://schemas.microsoft.com/office/drawing/2014/main" id="{2F79C1E7-E949-4AB9-83F4-EC5EC62AB66E}"/>
                </a:ext>
              </a:extLst>
            </p:cNvPr>
            <p:cNvSpPr txBox="1"/>
            <p:nvPr/>
          </p:nvSpPr>
          <p:spPr>
            <a:xfrm>
              <a:off x="1403864"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TextBox 89">
              <a:extLst>
                <a:ext uri="{FF2B5EF4-FFF2-40B4-BE49-F238E27FC236}">
                  <a16:creationId xmlns:a16="http://schemas.microsoft.com/office/drawing/2014/main" id="{3D62F538-518A-40C7-A6B7-3659EE86ECE0}"/>
                </a:ext>
              </a:extLst>
            </p:cNvPr>
            <p:cNvSpPr txBox="1">
              <a:spLocks noChangeArrowheads="1"/>
            </p:cNvSpPr>
            <p:nvPr/>
          </p:nvSpPr>
          <p:spPr bwMode="auto">
            <a:xfrm>
              <a:off x="1403864"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3" name="TextBox 95">
              <a:extLst>
                <a:ext uri="{FF2B5EF4-FFF2-40B4-BE49-F238E27FC236}">
                  <a16:creationId xmlns:a16="http://schemas.microsoft.com/office/drawing/2014/main" id="{13609AF0-A969-477F-9717-A33BDE3BE829}"/>
                </a:ext>
              </a:extLst>
            </p:cNvPr>
            <p:cNvSpPr txBox="1"/>
            <p:nvPr/>
          </p:nvSpPr>
          <p:spPr>
            <a:xfrm>
              <a:off x="6372416"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96">
              <a:extLst>
                <a:ext uri="{FF2B5EF4-FFF2-40B4-BE49-F238E27FC236}">
                  <a16:creationId xmlns:a16="http://schemas.microsoft.com/office/drawing/2014/main" id="{33DC213F-2AEF-4C7D-A9E2-46E27A3C2222}"/>
                </a:ext>
              </a:extLst>
            </p:cNvPr>
            <p:cNvSpPr txBox="1">
              <a:spLocks noChangeArrowheads="1"/>
            </p:cNvSpPr>
            <p:nvPr/>
          </p:nvSpPr>
          <p:spPr bwMode="auto">
            <a:xfrm>
              <a:off x="6372417"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sp>
        <p:nvSpPr>
          <p:cNvPr id="10" name="文本框 29">
            <a:extLst>
              <a:ext uri="{FF2B5EF4-FFF2-40B4-BE49-F238E27FC236}">
                <a16:creationId xmlns:a16="http://schemas.microsoft.com/office/drawing/2014/main" id="{AB83FEB3-280F-466A-B49A-ACF3C3E87B42}"/>
              </a:ext>
            </a:extLst>
          </p:cNvPr>
          <p:cNvSpPr txBox="1"/>
          <p:nvPr/>
        </p:nvSpPr>
        <p:spPr>
          <a:xfrm>
            <a:off x="1726347" y="2355628"/>
            <a:ext cx="3945828" cy="523220"/>
          </a:xfrm>
          <a:prstGeom prst="rect">
            <a:avLst/>
          </a:prstGeom>
          <a:noFill/>
        </p:spPr>
        <p:txBody>
          <a:bodyPr wrap="square" rtlCol="0">
            <a:spAutoFit/>
          </a:bodyPr>
          <a:lstStyle/>
          <a:p>
            <a:r>
              <a:rPr lang="zh-CN" altLang="en-US" sz="2800" b="1" dirty="0">
                <a:solidFill>
                  <a:srgbClr val="525252"/>
                </a:solidFill>
                <a:latin typeface="微软雅黑" panose="020B0503020204020204" pitchFamily="34" charset="-122"/>
                <a:ea typeface="微软雅黑" panose="020B0503020204020204" pitchFamily="34" charset="-122"/>
              </a:rPr>
              <a:t>加入你的标题描述</a:t>
            </a:r>
            <a:endParaRPr lang="en-US" altLang="zh-CN" sz="2800" b="1" dirty="0">
              <a:solidFill>
                <a:srgbClr val="525252"/>
              </a:solidFill>
              <a:latin typeface="微软雅黑" panose="020B0503020204020204" pitchFamily="34" charset="-122"/>
              <a:ea typeface="微软雅黑" panose="020B0503020204020204" pitchFamily="34" charset="-122"/>
            </a:endParaRPr>
          </a:p>
        </p:txBody>
      </p:sp>
      <p:sp>
        <p:nvSpPr>
          <p:cNvPr id="11" name="文本框 30">
            <a:extLst>
              <a:ext uri="{FF2B5EF4-FFF2-40B4-BE49-F238E27FC236}">
                <a16:creationId xmlns:a16="http://schemas.microsoft.com/office/drawing/2014/main" id="{77F1996E-4E11-46C2-960A-010D89F6E5AA}"/>
              </a:ext>
            </a:extLst>
          </p:cNvPr>
          <p:cNvSpPr txBox="1"/>
          <p:nvPr/>
        </p:nvSpPr>
        <p:spPr>
          <a:xfrm>
            <a:off x="1726346" y="2874959"/>
            <a:ext cx="4545324" cy="3277820"/>
          </a:xfrm>
          <a:prstGeom prst="rect">
            <a:avLst/>
          </a:prstGeom>
          <a:noFill/>
          <a:effectLst/>
        </p:spPr>
        <p:txBody>
          <a:bodyPr wrap="square" rtlCol="0">
            <a:spAutoFit/>
          </a:bodyPr>
          <a:lstStyle/>
          <a:p>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4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4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400" dirty="0">
                <a:solidFill>
                  <a:schemeClr val="bg1">
                    <a:lumMod val="50000"/>
                  </a:schemeClr>
                </a:solidFill>
                <a:latin typeface="方正姚体" pitchFamily="2" charset="-122"/>
                <a:ea typeface="方正姚体" pitchFamily="2" charset="-122"/>
              </a:rPr>
              <a:t>center of the  narrative thought</a:t>
            </a:r>
          </a:p>
          <a:p>
            <a:endParaRPr lang="en-US" altLang="zh-CN" sz="1400" dirty="0">
              <a:solidFill>
                <a:schemeClr val="bg1">
                  <a:lumMod val="50000"/>
                </a:schemeClr>
              </a:solidFill>
              <a:latin typeface="方正姚体" pitchFamily="2" charset="-122"/>
              <a:ea typeface="方正姚体" pitchFamily="2" charset="-122"/>
            </a:endParaRP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4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4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400" dirty="0">
                <a:solidFill>
                  <a:schemeClr val="bg1">
                    <a:lumMod val="50000"/>
                  </a:schemeClr>
                </a:solidFill>
                <a:latin typeface="方正姚体" pitchFamily="2" charset="-122"/>
                <a:ea typeface="方正姚体" pitchFamily="2" charset="-122"/>
              </a:rPr>
              <a:t>center of 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endParaRPr lang="en-US" altLang="zh-CN" sz="1400" dirty="0">
              <a:solidFill>
                <a:schemeClr val="bg1">
                  <a:lumMod val="50000"/>
                </a:schemeClr>
              </a:solidFill>
              <a:latin typeface="方正姚体" pitchFamily="2" charset="-122"/>
              <a:ea typeface="方正姚体" pitchFamily="2" charset="-122"/>
            </a:endParaRPr>
          </a:p>
        </p:txBody>
      </p:sp>
      <p:grpSp>
        <p:nvGrpSpPr>
          <p:cNvPr id="2" name="组合 1">
            <a:extLst>
              <a:ext uri="{FF2B5EF4-FFF2-40B4-BE49-F238E27FC236}">
                <a16:creationId xmlns:a16="http://schemas.microsoft.com/office/drawing/2014/main" id="{73F256FA-C6F5-43A8-9B57-9D88ACDC3C2A}"/>
              </a:ext>
            </a:extLst>
          </p:cNvPr>
          <p:cNvGrpSpPr/>
          <p:nvPr/>
        </p:nvGrpSpPr>
        <p:grpSpPr>
          <a:xfrm>
            <a:off x="6271670" y="2194678"/>
            <a:ext cx="4383352" cy="3958101"/>
            <a:chOff x="6574934" y="2428199"/>
            <a:chExt cx="3961086" cy="3576801"/>
          </a:xfrm>
        </p:grpSpPr>
        <p:sp>
          <p:nvSpPr>
            <p:cNvPr id="12" name="圆角矩形 7">
              <a:extLst>
                <a:ext uri="{FF2B5EF4-FFF2-40B4-BE49-F238E27FC236}">
                  <a16:creationId xmlns:a16="http://schemas.microsoft.com/office/drawing/2014/main" id="{6BA53CD9-92E7-4B68-A5A8-F53259A1A67C}"/>
                </a:ext>
              </a:extLst>
            </p:cNvPr>
            <p:cNvSpPr/>
            <p:nvPr/>
          </p:nvSpPr>
          <p:spPr>
            <a:xfrm>
              <a:off x="6574934" y="5519638"/>
              <a:ext cx="3961086" cy="485362"/>
            </a:xfrm>
            <a:prstGeom prst="roundRect">
              <a:avLst>
                <a:gd name="adj" fmla="val 0"/>
              </a:avLst>
            </a:prstGeom>
            <a:solidFill>
              <a:srgbClr val="52525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13" name="TextBox 13">
              <a:extLst>
                <a:ext uri="{FF2B5EF4-FFF2-40B4-BE49-F238E27FC236}">
                  <a16:creationId xmlns:a16="http://schemas.microsoft.com/office/drawing/2014/main" id="{01E8415C-A59B-4820-9B46-CD701C07AB7F}"/>
                </a:ext>
              </a:extLst>
            </p:cNvPr>
            <p:cNvSpPr txBox="1"/>
            <p:nvPr/>
          </p:nvSpPr>
          <p:spPr>
            <a:xfrm>
              <a:off x="7510509" y="5585678"/>
              <a:ext cx="2089934" cy="369332"/>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单击此处添加标题</a:t>
              </a:r>
            </a:p>
          </p:txBody>
        </p:sp>
        <p:sp>
          <p:nvSpPr>
            <p:cNvPr id="15" name="矩形 14">
              <a:extLst>
                <a:ext uri="{FF2B5EF4-FFF2-40B4-BE49-F238E27FC236}">
                  <a16:creationId xmlns:a16="http://schemas.microsoft.com/office/drawing/2014/main" id="{74885F03-F389-408D-960B-7F47DAD7F216}"/>
                </a:ext>
              </a:extLst>
            </p:cNvPr>
            <p:cNvSpPr/>
            <p:nvPr/>
          </p:nvSpPr>
          <p:spPr>
            <a:xfrm>
              <a:off x="6574934" y="2428199"/>
              <a:ext cx="3961086" cy="3058420"/>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35912522"/>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anim calcmode="lin" valueType="num">
                                      <p:cBhvr>
                                        <p:cTn id="12" dur="250" fill="hold"/>
                                        <p:tgtEl>
                                          <p:spTgt spid="10"/>
                                        </p:tgtEl>
                                        <p:attrNameLst>
                                          <p:attrName>ppt_x</p:attrName>
                                        </p:attrNameLst>
                                      </p:cBhvr>
                                      <p:tavLst>
                                        <p:tav tm="0">
                                          <p:val>
                                            <p:strVal val="#ppt_x"/>
                                          </p:val>
                                        </p:tav>
                                        <p:tav tm="100000">
                                          <p:val>
                                            <p:strVal val="#ppt_x"/>
                                          </p:val>
                                        </p:tav>
                                      </p:tavLst>
                                    </p:anim>
                                    <p:anim calcmode="lin" valueType="num">
                                      <p:cBhvr>
                                        <p:cTn id="13" dur="2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E15CA773-6EE5-4EBD-ACCB-B6909F2CF133}"/>
              </a:ext>
            </a:extLst>
          </p:cNvPr>
          <p:cNvGrpSpPr/>
          <p:nvPr/>
        </p:nvGrpSpPr>
        <p:grpSpPr>
          <a:xfrm>
            <a:off x="751006" y="2105739"/>
            <a:ext cx="10686252" cy="3851964"/>
            <a:chOff x="1116013" y="1492250"/>
            <a:chExt cx="6769100" cy="2439988"/>
          </a:xfrm>
        </p:grpSpPr>
        <p:grpSp>
          <p:nvGrpSpPr>
            <p:cNvPr id="11" name="Group 8">
              <a:extLst>
                <a:ext uri="{FF2B5EF4-FFF2-40B4-BE49-F238E27FC236}">
                  <a16:creationId xmlns:a16="http://schemas.microsoft.com/office/drawing/2014/main" id="{6B3C2106-1381-4E9A-9359-51369716DBBF}"/>
                </a:ext>
              </a:extLst>
            </p:cNvPr>
            <p:cNvGrpSpPr>
              <a:grpSpLocks/>
            </p:cNvGrpSpPr>
            <p:nvPr/>
          </p:nvGrpSpPr>
          <p:grpSpPr bwMode="auto">
            <a:xfrm>
              <a:off x="3851275" y="1695450"/>
              <a:ext cx="1657350" cy="522288"/>
              <a:chOff x="1403648" y="1563637"/>
              <a:chExt cx="1656184" cy="521681"/>
            </a:xfrm>
          </p:grpSpPr>
          <p:sp>
            <p:nvSpPr>
              <p:cNvPr id="40" name="Rounded Rectangle 5">
                <a:extLst>
                  <a:ext uri="{FF2B5EF4-FFF2-40B4-BE49-F238E27FC236}">
                    <a16:creationId xmlns:a16="http://schemas.microsoft.com/office/drawing/2014/main" id="{CC97DDC2-9863-4067-93E3-728B2F4F577D}"/>
                  </a:ext>
                </a:extLst>
              </p:cNvPr>
              <p:cNvSpPr/>
              <p:nvPr/>
            </p:nvSpPr>
            <p:spPr>
              <a:xfrm>
                <a:off x="1403648" y="1563637"/>
                <a:ext cx="1656184" cy="5216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41" name="Rectangle 11">
                <a:extLst>
                  <a:ext uri="{FF2B5EF4-FFF2-40B4-BE49-F238E27FC236}">
                    <a16:creationId xmlns:a16="http://schemas.microsoft.com/office/drawing/2014/main" id="{F78063EA-BE6C-44BF-8482-C650D1A1E6FA}"/>
                  </a:ext>
                </a:extLst>
              </p:cNvPr>
              <p:cNvSpPr>
                <a:spLocks noChangeArrowheads="1"/>
              </p:cNvSpPr>
              <p:nvPr/>
            </p:nvSpPr>
            <p:spPr bwMode="auto">
              <a:xfrm>
                <a:off x="1588832" y="1655200"/>
                <a:ext cx="1285817" cy="29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2" name="Group 7">
              <a:extLst>
                <a:ext uri="{FF2B5EF4-FFF2-40B4-BE49-F238E27FC236}">
                  <a16:creationId xmlns:a16="http://schemas.microsoft.com/office/drawing/2014/main" id="{81383D5E-CACA-4784-B5C4-5F2C295824EF}"/>
                </a:ext>
              </a:extLst>
            </p:cNvPr>
            <p:cNvGrpSpPr>
              <a:grpSpLocks/>
            </p:cNvGrpSpPr>
            <p:nvPr/>
          </p:nvGrpSpPr>
          <p:grpSpPr bwMode="auto">
            <a:xfrm>
              <a:off x="3851275" y="2457450"/>
              <a:ext cx="1657350" cy="522288"/>
              <a:chOff x="3923928" y="1574380"/>
              <a:chExt cx="1656184" cy="521681"/>
            </a:xfrm>
          </p:grpSpPr>
          <p:sp>
            <p:nvSpPr>
              <p:cNvPr id="38" name="Rounded Rectangle 12">
                <a:extLst>
                  <a:ext uri="{FF2B5EF4-FFF2-40B4-BE49-F238E27FC236}">
                    <a16:creationId xmlns:a16="http://schemas.microsoft.com/office/drawing/2014/main" id="{88A0D5DA-1794-42BC-A030-A260F838AC87}"/>
                  </a:ext>
                </a:extLst>
              </p:cNvPr>
              <p:cNvSpPr/>
              <p:nvPr/>
            </p:nvSpPr>
            <p:spPr>
              <a:xfrm>
                <a:off x="3923928" y="1574380"/>
                <a:ext cx="1656184" cy="5216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9" name="Rectangle 13">
                <a:extLst>
                  <a:ext uri="{FF2B5EF4-FFF2-40B4-BE49-F238E27FC236}">
                    <a16:creationId xmlns:a16="http://schemas.microsoft.com/office/drawing/2014/main" id="{7A3F47DD-5113-4E6C-B919-833CD20DF832}"/>
                  </a:ext>
                </a:extLst>
              </p:cNvPr>
              <p:cNvSpPr>
                <a:spLocks noChangeArrowheads="1"/>
              </p:cNvSpPr>
              <p:nvPr/>
            </p:nvSpPr>
            <p:spPr bwMode="auto">
              <a:xfrm>
                <a:off x="4109112" y="1665943"/>
                <a:ext cx="1285818" cy="29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3" name="Group 6">
              <a:extLst>
                <a:ext uri="{FF2B5EF4-FFF2-40B4-BE49-F238E27FC236}">
                  <a16:creationId xmlns:a16="http://schemas.microsoft.com/office/drawing/2014/main" id="{564D0414-D3A7-4620-8EF4-E4A7CB3C66D8}"/>
                </a:ext>
              </a:extLst>
            </p:cNvPr>
            <p:cNvGrpSpPr>
              <a:grpSpLocks/>
            </p:cNvGrpSpPr>
            <p:nvPr/>
          </p:nvGrpSpPr>
          <p:grpSpPr bwMode="auto">
            <a:xfrm>
              <a:off x="3851275" y="3219450"/>
              <a:ext cx="1657350" cy="522288"/>
              <a:chOff x="6372200" y="1585123"/>
              <a:chExt cx="1656184" cy="521681"/>
            </a:xfrm>
          </p:grpSpPr>
          <p:sp>
            <p:nvSpPr>
              <p:cNvPr id="36" name="Rounded Rectangle 14">
                <a:extLst>
                  <a:ext uri="{FF2B5EF4-FFF2-40B4-BE49-F238E27FC236}">
                    <a16:creationId xmlns:a16="http://schemas.microsoft.com/office/drawing/2014/main" id="{05F308FC-86AF-48DD-9FED-A663386E6842}"/>
                  </a:ext>
                </a:extLst>
              </p:cNvPr>
              <p:cNvSpPr/>
              <p:nvPr/>
            </p:nvSpPr>
            <p:spPr>
              <a:xfrm>
                <a:off x="6372200" y="1585123"/>
                <a:ext cx="1656184" cy="5216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7" name="Rectangle 15">
                <a:extLst>
                  <a:ext uri="{FF2B5EF4-FFF2-40B4-BE49-F238E27FC236}">
                    <a16:creationId xmlns:a16="http://schemas.microsoft.com/office/drawing/2014/main" id="{B805BBF9-19E3-4F66-9423-34C8A79AA0D9}"/>
                  </a:ext>
                </a:extLst>
              </p:cNvPr>
              <p:cNvSpPr>
                <a:spLocks noChangeArrowheads="1"/>
              </p:cNvSpPr>
              <p:nvPr/>
            </p:nvSpPr>
            <p:spPr bwMode="auto">
              <a:xfrm>
                <a:off x="6557382" y="1676686"/>
                <a:ext cx="1285817" cy="29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4" name="Group 32">
              <a:extLst>
                <a:ext uri="{FF2B5EF4-FFF2-40B4-BE49-F238E27FC236}">
                  <a16:creationId xmlns:a16="http://schemas.microsoft.com/office/drawing/2014/main" id="{C645D19B-C005-4B26-AE6D-418C3A528CFB}"/>
                </a:ext>
              </a:extLst>
            </p:cNvPr>
            <p:cNvGrpSpPr>
              <a:grpSpLocks/>
            </p:cNvGrpSpPr>
            <p:nvPr/>
          </p:nvGrpSpPr>
          <p:grpSpPr bwMode="auto">
            <a:xfrm>
              <a:off x="1116013" y="2400300"/>
              <a:ext cx="2016125" cy="644525"/>
              <a:chOff x="1403649" y="1563638"/>
              <a:chExt cx="1082379" cy="644826"/>
            </a:xfrm>
          </p:grpSpPr>
          <p:sp>
            <p:nvSpPr>
              <p:cNvPr id="34" name="Rounded Rectangle 34">
                <a:extLst>
                  <a:ext uri="{FF2B5EF4-FFF2-40B4-BE49-F238E27FC236}">
                    <a16:creationId xmlns:a16="http://schemas.microsoft.com/office/drawing/2014/main" id="{FB6DAB4E-7A3A-4F55-8B79-C24EB2171EAC}"/>
                  </a:ext>
                </a:extLst>
              </p:cNvPr>
              <p:cNvSpPr/>
              <p:nvPr/>
            </p:nvSpPr>
            <p:spPr>
              <a:xfrm>
                <a:off x="1403649" y="1563638"/>
                <a:ext cx="1082379" cy="644826"/>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5" name="Rectangle 35">
                <a:extLst>
                  <a:ext uri="{FF2B5EF4-FFF2-40B4-BE49-F238E27FC236}">
                    <a16:creationId xmlns:a16="http://schemas.microsoft.com/office/drawing/2014/main" id="{E4310D7F-2346-477F-9A70-5A210EEE47D4}"/>
                  </a:ext>
                </a:extLst>
              </p:cNvPr>
              <p:cNvSpPr>
                <a:spLocks noChangeArrowheads="1"/>
              </p:cNvSpPr>
              <p:nvPr/>
            </p:nvSpPr>
            <p:spPr bwMode="auto">
              <a:xfrm>
                <a:off x="1610877" y="1716774"/>
                <a:ext cx="690792" cy="29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5" name="Group 33">
              <a:extLst>
                <a:ext uri="{FF2B5EF4-FFF2-40B4-BE49-F238E27FC236}">
                  <a16:creationId xmlns:a16="http://schemas.microsoft.com/office/drawing/2014/main" id="{C606D6D3-3829-4848-95D8-36BC16629783}"/>
                </a:ext>
              </a:extLst>
            </p:cNvPr>
            <p:cNvGrpSpPr>
              <a:grpSpLocks/>
            </p:cNvGrpSpPr>
            <p:nvPr/>
          </p:nvGrpSpPr>
          <p:grpSpPr bwMode="auto">
            <a:xfrm>
              <a:off x="6227763" y="1492250"/>
              <a:ext cx="1657350" cy="368300"/>
              <a:chOff x="1403648" y="1594055"/>
              <a:chExt cx="1656184" cy="369281"/>
            </a:xfrm>
          </p:grpSpPr>
          <p:sp>
            <p:nvSpPr>
              <p:cNvPr id="32" name="Rounded Rectangle 36">
                <a:extLst>
                  <a:ext uri="{FF2B5EF4-FFF2-40B4-BE49-F238E27FC236}">
                    <a16:creationId xmlns:a16="http://schemas.microsoft.com/office/drawing/2014/main" id="{1C42E99D-F3FA-4059-81C2-5540640FC399}"/>
                  </a:ext>
                </a:extLst>
              </p:cNvPr>
              <p:cNvSpPr/>
              <p:nvPr/>
            </p:nvSpPr>
            <p:spPr>
              <a:xfrm>
                <a:off x="1403648" y="1594055"/>
                <a:ext cx="1656184" cy="3692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3" name="Rectangle 37">
                <a:extLst>
                  <a:ext uri="{FF2B5EF4-FFF2-40B4-BE49-F238E27FC236}">
                    <a16:creationId xmlns:a16="http://schemas.microsoft.com/office/drawing/2014/main" id="{A7475CD3-1562-465F-9867-256080074B0C}"/>
                  </a:ext>
                </a:extLst>
              </p:cNvPr>
              <p:cNvSpPr>
                <a:spLocks noChangeArrowheads="1"/>
              </p:cNvSpPr>
              <p:nvPr/>
            </p:nvSpPr>
            <p:spPr bwMode="auto">
              <a:xfrm>
                <a:off x="1588832" y="1609418"/>
                <a:ext cx="1285817" cy="29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6" name="Group 40">
              <a:extLst>
                <a:ext uri="{FF2B5EF4-FFF2-40B4-BE49-F238E27FC236}">
                  <a16:creationId xmlns:a16="http://schemas.microsoft.com/office/drawing/2014/main" id="{3F84D0B5-70BF-4404-8200-C1F21E500F9B}"/>
                </a:ext>
              </a:extLst>
            </p:cNvPr>
            <p:cNvGrpSpPr>
              <a:grpSpLocks/>
            </p:cNvGrpSpPr>
            <p:nvPr/>
          </p:nvGrpSpPr>
          <p:grpSpPr bwMode="auto">
            <a:xfrm>
              <a:off x="6227763" y="2051050"/>
              <a:ext cx="1657350" cy="368300"/>
              <a:chOff x="1403648" y="1594055"/>
              <a:chExt cx="1656184" cy="369281"/>
            </a:xfrm>
          </p:grpSpPr>
          <p:sp>
            <p:nvSpPr>
              <p:cNvPr id="30" name="Rounded Rectangle 41">
                <a:extLst>
                  <a:ext uri="{FF2B5EF4-FFF2-40B4-BE49-F238E27FC236}">
                    <a16:creationId xmlns:a16="http://schemas.microsoft.com/office/drawing/2014/main" id="{9AF9C8B7-DC67-4AA6-89E6-80BF53015B6E}"/>
                  </a:ext>
                </a:extLst>
              </p:cNvPr>
              <p:cNvSpPr/>
              <p:nvPr/>
            </p:nvSpPr>
            <p:spPr>
              <a:xfrm>
                <a:off x="1403648" y="1594055"/>
                <a:ext cx="1656184" cy="3692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1" name="Rectangle 42">
                <a:extLst>
                  <a:ext uri="{FF2B5EF4-FFF2-40B4-BE49-F238E27FC236}">
                    <a16:creationId xmlns:a16="http://schemas.microsoft.com/office/drawing/2014/main" id="{2488EBAA-FC89-44D9-8C5E-F31647616411}"/>
                  </a:ext>
                </a:extLst>
              </p:cNvPr>
              <p:cNvSpPr>
                <a:spLocks noChangeArrowheads="1"/>
              </p:cNvSpPr>
              <p:nvPr/>
            </p:nvSpPr>
            <p:spPr bwMode="auto">
              <a:xfrm>
                <a:off x="1588832" y="1609418"/>
                <a:ext cx="1285818" cy="29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7" name="Group 43">
              <a:extLst>
                <a:ext uri="{FF2B5EF4-FFF2-40B4-BE49-F238E27FC236}">
                  <a16:creationId xmlns:a16="http://schemas.microsoft.com/office/drawing/2014/main" id="{0682DAA5-27CD-4200-A672-EFF0463761B6}"/>
                </a:ext>
              </a:extLst>
            </p:cNvPr>
            <p:cNvGrpSpPr>
              <a:grpSpLocks/>
            </p:cNvGrpSpPr>
            <p:nvPr/>
          </p:nvGrpSpPr>
          <p:grpSpPr bwMode="auto">
            <a:xfrm>
              <a:off x="6227763" y="3003550"/>
              <a:ext cx="1657350" cy="369888"/>
              <a:chOff x="1403648" y="1594055"/>
              <a:chExt cx="1656184" cy="369281"/>
            </a:xfrm>
          </p:grpSpPr>
          <p:sp>
            <p:nvSpPr>
              <p:cNvPr id="28" name="Rounded Rectangle 44">
                <a:extLst>
                  <a:ext uri="{FF2B5EF4-FFF2-40B4-BE49-F238E27FC236}">
                    <a16:creationId xmlns:a16="http://schemas.microsoft.com/office/drawing/2014/main" id="{408C3882-5867-45A6-B549-5AFAB7A8B12D}"/>
                  </a:ext>
                </a:extLst>
              </p:cNvPr>
              <p:cNvSpPr/>
              <p:nvPr/>
            </p:nvSpPr>
            <p:spPr>
              <a:xfrm>
                <a:off x="1403648" y="1594055"/>
                <a:ext cx="1656184" cy="3692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9" name="Rectangle 45">
                <a:extLst>
                  <a:ext uri="{FF2B5EF4-FFF2-40B4-BE49-F238E27FC236}">
                    <a16:creationId xmlns:a16="http://schemas.microsoft.com/office/drawing/2014/main" id="{8543ADAA-DA85-44F7-8E49-FAC4597A8EEC}"/>
                  </a:ext>
                </a:extLst>
              </p:cNvPr>
              <p:cNvSpPr>
                <a:spLocks noChangeArrowheads="1"/>
              </p:cNvSpPr>
              <p:nvPr/>
            </p:nvSpPr>
            <p:spPr bwMode="auto">
              <a:xfrm>
                <a:off x="1588832" y="1609418"/>
                <a:ext cx="1285817" cy="29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grpSp>
          <p:nvGrpSpPr>
            <p:cNvPr id="18" name="Group 46">
              <a:extLst>
                <a:ext uri="{FF2B5EF4-FFF2-40B4-BE49-F238E27FC236}">
                  <a16:creationId xmlns:a16="http://schemas.microsoft.com/office/drawing/2014/main" id="{977D4F68-6048-4841-844C-963ECE0DA0CA}"/>
                </a:ext>
              </a:extLst>
            </p:cNvPr>
            <p:cNvGrpSpPr>
              <a:grpSpLocks/>
            </p:cNvGrpSpPr>
            <p:nvPr/>
          </p:nvGrpSpPr>
          <p:grpSpPr bwMode="auto">
            <a:xfrm>
              <a:off x="6227763" y="3562350"/>
              <a:ext cx="1657350" cy="369888"/>
              <a:chOff x="1403648" y="1594055"/>
              <a:chExt cx="1656184" cy="369281"/>
            </a:xfrm>
          </p:grpSpPr>
          <p:sp>
            <p:nvSpPr>
              <p:cNvPr id="26" name="Rounded Rectangle 47">
                <a:extLst>
                  <a:ext uri="{FF2B5EF4-FFF2-40B4-BE49-F238E27FC236}">
                    <a16:creationId xmlns:a16="http://schemas.microsoft.com/office/drawing/2014/main" id="{E1AD87CE-649A-49EF-A5D9-81D960A4EECA}"/>
                  </a:ext>
                </a:extLst>
              </p:cNvPr>
              <p:cNvSpPr/>
              <p:nvPr/>
            </p:nvSpPr>
            <p:spPr>
              <a:xfrm>
                <a:off x="1403648" y="1594055"/>
                <a:ext cx="1656184" cy="369281"/>
              </a:xfrm>
              <a:prstGeom prst="roundRect">
                <a:avLst>
                  <a:gd name="adj" fmla="val 726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7" name="Rectangle 48">
                <a:extLst>
                  <a:ext uri="{FF2B5EF4-FFF2-40B4-BE49-F238E27FC236}">
                    <a16:creationId xmlns:a16="http://schemas.microsoft.com/office/drawing/2014/main" id="{BD208258-6578-4A22-88EC-58C037818B52}"/>
                  </a:ext>
                </a:extLst>
              </p:cNvPr>
              <p:cNvSpPr>
                <a:spLocks noChangeArrowheads="1"/>
              </p:cNvSpPr>
              <p:nvPr/>
            </p:nvSpPr>
            <p:spPr bwMode="auto">
              <a:xfrm>
                <a:off x="1588832" y="1609418"/>
                <a:ext cx="1285818" cy="29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p>
            </p:txBody>
          </p:sp>
        </p:grpSp>
        <p:cxnSp>
          <p:nvCxnSpPr>
            <p:cNvPr id="19" name="Elbow Connector 49">
              <a:extLst>
                <a:ext uri="{FF2B5EF4-FFF2-40B4-BE49-F238E27FC236}">
                  <a16:creationId xmlns:a16="http://schemas.microsoft.com/office/drawing/2014/main" id="{17199B1E-7DE1-4C31-A7CC-A7FAACCCE3CB}"/>
                </a:ext>
              </a:extLst>
            </p:cNvPr>
            <p:cNvCxnSpPr/>
            <p:nvPr/>
          </p:nvCxnSpPr>
          <p:spPr>
            <a:xfrm rot="10800000" flipV="1">
              <a:off x="3124200" y="1971675"/>
              <a:ext cx="711200" cy="596900"/>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Elbow Connector 50">
              <a:extLst>
                <a:ext uri="{FF2B5EF4-FFF2-40B4-BE49-F238E27FC236}">
                  <a16:creationId xmlns:a16="http://schemas.microsoft.com/office/drawing/2014/main" id="{0E970EA5-AB5D-4BC0-B4E8-6E83ADBB6613}"/>
                </a:ext>
              </a:extLst>
            </p:cNvPr>
            <p:cNvCxnSpPr>
              <a:stCxn id="36" idx="1"/>
            </p:cNvCxnSpPr>
            <p:nvPr/>
          </p:nvCxnSpPr>
          <p:spPr>
            <a:xfrm rot="10800000">
              <a:off x="3132138" y="2887663"/>
              <a:ext cx="719137" cy="593725"/>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Elbow Connector 54">
              <a:extLst>
                <a:ext uri="{FF2B5EF4-FFF2-40B4-BE49-F238E27FC236}">
                  <a16:creationId xmlns:a16="http://schemas.microsoft.com/office/drawing/2014/main" id="{356BAEA3-B6FB-4CFD-8D9D-08FE5277AD6B}"/>
                </a:ext>
              </a:extLst>
            </p:cNvPr>
            <p:cNvCxnSpPr>
              <a:stCxn id="38" idx="1"/>
              <a:endCxn id="34" idx="3"/>
            </p:cNvCxnSpPr>
            <p:nvPr/>
          </p:nvCxnSpPr>
          <p:spPr>
            <a:xfrm rot="10800000" flipV="1">
              <a:off x="3132138" y="2719388"/>
              <a:ext cx="719137" cy="3175"/>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Elbow Connector 56">
              <a:extLst>
                <a:ext uri="{FF2B5EF4-FFF2-40B4-BE49-F238E27FC236}">
                  <a16:creationId xmlns:a16="http://schemas.microsoft.com/office/drawing/2014/main" id="{088F064B-0DBE-4F66-BB11-7FDD275432F8}"/>
                </a:ext>
              </a:extLst>
            </p:cNvPr>
            <p:cNvCxnSpPr>
              <a:stCxn id="32" idx="1"/>
              <a:endCxn id="40" idx="3"/>
            </p:cNvCxnSpPr>
            <p:nvPr/>
          </p:nvCxnSpPr>
          <p:spPr>
            <a:xfrm rot="10800000" flipV="1">
              <a:off x="5508625" y="1676400"/>
              <a:ext cx="719138" cy="280988"/>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Elbow Connector 59">
              <a:extLst>
                <a:ext uri="{FF2B5EF4-FFF2-40B4-BE49-F238E27FC236}">
                  <a16:creationId xmlns:a16="http://schemas.microsoft.com/office/drawing/2014/main" id="{6A831311-C60B-46DF-9FF6-F4753F2EC672}"/>
                </a:ext>
              </a:extLst>
            </p:cNvPr>
            <p:cNvCxnSpPr>
              <a:stCxn id="30" idx="1"/>
              <a:endCxn id="40" idx="3"/>
            </p:cNvCxnSpPr>
            <p:nvPr/>
          </p:nvCxnSpPr>
          <p:spPr>
            <a:xfrm rot="10800000">
              <a:off x="5508625" y="1957388"/>
              <a:ext cx="719138" cy="277812"/>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Elbow Connector 62">
              <a:extLst>
                <a:ext uri="{FF2B5EF4-FFF2-40B4-BE49-F238E27FC236}">
                  <a16:creationId xmlns:a16="http://schemas.microsoft.com/office/drawing/2014/main" id="{FBF62DDB-CCC9-4FC6-A29B-CBD6B8FEE5CE}"/>
                </a:ext>
              </a:extLst>
            </p:cNvPr>
            <p:cNvCxnSpPr>
              <a:stCxn id="28" idx="1"/>
              <a:endCxn id="36" idx="3"/>
            </p:cNvCxnSpPr>
            <p:nvPr/>
          </p:nvCxnSpPr>
          <p:spPr>
            <a:xfrm rot="10800000" flipV="1">
              <a:off x="5508625" y="3187700"/>
              <a:ext cx="719138" cy="293688"/>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Elbow Connector 63">
              <a:extLst>
                <a:ext uri="{FF2B5EF4-FFF2-40B4-BE49-F238E27FC236}">
                  <a16:creationId xmlns:a16="http://schemas.microsoft.com/office/drawing/2014/main" id="{B5957D74-FCAE-4C0D-8CAF-4007FB932F44}"/>
                </a:ext>
              </a:extLst>
            </p:cNvPr>
            <p:cNvCxnSpPr>
              <a:stCxn id="26" idx="1"/>
              <a:endCxn id="36" idx="3"/>
            </p:cNvCxnSpPr>
            <p:nvPr/>
          </p:nvCxnSpPr>
          <p:spPr>
            <a:xfrm rot="10800000">
              <a:off x="5508625" y="3481388"/>
              <a:ext cx="719138" cy="266700"/>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74213093"/>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0-#ppt_w/2"/>
                                          </p:val>
                                        </p:tav>
                                        <p:tav tm="100000">
                                          <p:val>
                                            <p:strVal val="#ppt_x"/>
                                          </p:val>
                                        </p:tav>
                                      </p:tavLst>
                                    </p:anim>
                                    <p:anim calcmode="lin" valueType="num">
                                      <p:cBhvr additive="base">
                                        <p:cTn id="12"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F5148037-6840-4657-808D-06DBC9EA8F9B}"/>
              </a:ext>
            </a:extLst>
          </p:cNvPr>
          <p:cNvGrpSpPr/>
          <p:nvPr/>
        </p:nvGrpSpPr>
        <p:grpSpPr>
          <a:xfrm>
            <a:off x="574809" y="1788908"/>
            <a:ext cx="10615007" cy="4587277"/>
            <a:chOff x="-2051164" y="2160635"/>
            <a:chExt cx="7597112" cy="3083720"/>
          </a:xfrm>
        </p:grpSpPr>
        <p:sp>
          <p:nvSpPr>
            <p:cNvPr id="11" name="任意多边形 35">
              <a:extLst>
                <a:ext uri="{FF2B5EF4-FFF2-40B4-BE49-F238E27FC236}">
                  <a16:creationId xmlns:a16="http://schemas.microsoft.com/office/drawing/2014/main" id="{9F382E39-D1DC-4576-B92B-F03B3062F91E}"/>
                </a:ext>
              </a:extLst>
            </p:cNvPr>
            <p:cNvSpPr>
              <a:spLocks noChangeArrowheads="1"/>
            </p:cNvSpPr>
            <p:nvPr/>
          </p:nvSpPr>
          <p:spPr bwMode="auto">
            <a:xfrm>
              <a:off x="-648609" y="3378643"/>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525252"/>
            </a:solidFill>
            <a:ln>
              <a:noFill/>
            </a:ln>
          </p:spPr>
          <p:txBody>
            <a:bodyPr lIns="162000" tIns="0" rIns="0" bIns="0" anchor="ctr"/>
            <a:lstStyle/>
            <a:p>
              <a:pPr>
                <a:defRPr/>
              </a:pPr>
              <a:r>
                <a:rPr lang="zh-CN" altLang="en-US" sz="1500" b="1" kern="0" dirty="0">
                  <a:solidFill>
                    <a:schemeClr val="bg1">
                      <a:lumMod val="50000"/>
                    </a:schemeClr>
                  </a:solidFill>
                  <a:latin typeface="微软雅黑" pitchFamily="34" charset="-122"/>
                  <a:ea typeface="微软雅黑" pitchFamily="34" charset="-122"/>
                </a:rPr>
                <a:t>  标题</a:t>
              </a:r>
            </a:p>
          </p:txBody>
        </p:sp>
        <p:sp>
          <p:nvSpPr>
            <p:cNvPr id="12" name="任意多边形 36">
              <a:extLst>
                <a:ext uri="{FF2B5EF4-FFF2-40B4-BE49-F238E27FC236}">
                  <a16:creationId xmlns:a16="http://schemas.microsoft.com/office/drawing/2014/main" id="{02E9A6D3-985F-41E1-86E7-AA62715CD004}"/>
                </a:ext>
              </a:extLst>
            </p:cNvPr>
            <p:cNvSpPr>
              <a:spLocks noChangeArrowheads="1"/>
            </p:cNvSpPr>
            <p:nvPr/>
          </p:nvSpPr>
          <p:spPr bwMode="auto">
            <a:xfrm>
              <a:off x="-624796" y="2658317"/>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525252"/>
            </a:solidFill>
            <a:ln>
              <a:noFill/>
            </a:ln>
            <a:extLst/>
          </p:spPr>
          <p:txBody>
            <a:bodyPr lIns="0" tIns="0" rIns="0" bIns="162000" anchor="ctr"/>
            <a:lstStyle/>
            <a:p>
              <a:pPr algn="ctr">
                <a:defRPr/>
              </a:pPr>
              <a:r>
                <a:rPr lang="zh-CN" altLang="en-US" sz="1500" b="1" kern="0" dirty="0">
                  <a:solidFill>
                    <a:schemeClr val="bg1">
                      <a:lumMod val="50000"/>
                    </a:schemeClr>
                  </a:solidFill>
                  <a:latin typeface="微软雅黑" pitchFamily="34" charset="-122"/>
                  <a:ea typeface="微软雅黑" pitchFamily="34" charset="-122"/>
                </a:rPr>
                <a:t>标题</a:t>
              </a:r>
            </a:p>
          </p:txBody>
        </p:sp>
        <p:sp>
          <p:nvSpPr>
            <p:cNvPr id="13" name="任意多边形 37">
              <a:extLst>
                <a:ext uri="{FF2B5EF4-FFF2-40B4-BE49-F238E27FC236}">
                  <a16:creationId xmlns:a16="http://schemas.microsoft.com/office/drawing/2014/main" id="{29174E46-8F4B-426F-B6FD-64002D2D9323}"/>
                </a:ext>
              </a:extLst>
            </p:cNvPr>
            <p:cNvSpPr>
              <a:spLocks noChangeArrowheads="1"/>
            </p:cNvSpPr>
            <p:nvPr/>
          </p:nvSpPr>
          <p:spPr bwMode="auto">
            <a:xfrm>
              <a:off x="399141" y="2682130"/>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525252"/>
            </a:solidFill>
            <a:ln>
              <a:noFill/>
            </a:ln>
          </p:spPr>
          <p:txBody>
            <a:bodyPr lIns="0" tIns="0" rIns="162000" bIns="0" anchor="ctr"/>
            <a:lstStyle/>
            <a:p>
              <a:pPr algn="r">
                <a:defRPr/>
              </a:pPr>
              <a:r>
                <a:rPr lang="zh-CN" altLang="en-US" sz="1500" b="1" kern="0" dirty="0">
                  <a:solidFill>
                    <a:schemeClr val="bg1">
                      <a:lumMod val="50000"/>
                    </a:schemeClr>
                  </a:solidFill>
                  <a:latin typeface="微软雅黑" pitchFamily="34" charset="-122"/>
                  <a:ea typeface="微软雅黑" pitchFamily="34" charset="-122"/>
                </a:rPr>
                <a:t>标题 </a:t>
              </a:r>
            </a:p>
          </p:txBody>
        </p:sp>
        <p:sp>
          <p:nvSpPr>
            <p:cNvPr id="14" name="任意多边形 38">
              <a:extLst>
                <a:ext uri="{FF2B5EF4-FFF2-40B4-BE49-F238E27FC236}">
                  <a16:creationId xmlns:a16="http://schemas.microsoft.com/office/drawing/2014/main" id="{FCF96797-DD4D-43FE-AFB4-249759131D14}"/>
                </a:ext>
              </a:extLst>
            </p:cNvPr>
            <p:cNvSpPr>
              <a:spLocks noChangeArrowheads="1"/>
            </p:cNvSpPr>
            <p:nvPr/>
          </p:nvSpPr>
          <p:spPr bwMode="auto">
            <a:xfrm>
              <a:off x="72910" y="3707257"/>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525252"/>
            </a:solidFill>
            <a:ln>
              <a:noFill/>
            </a:ln>
            <a:extLst/>
          </p:spPr>
          <p:txBody>
            <a:bodyPr lIns="0" tIns="162000" rIns="0" bIns="0" anchor="ctr"/>
            <a:lstStyle/>
            <a:p>
              <a:pPr algn="ctr">
                <a:defRPr/>
              </a:pPr>
              <a:r>
                <a:rPr lang="zh-CN" altLang="en-US" sz="1500" b="1" kern="0">
                  <a:solidFill>
                    <a:schemeClr val="bg1">
                      <a:lumMod val="50000"/>
                    </a:schemeClr>
                  </a:solidFill>
                  <a:latin typeface="微软雅黑" pitchFamily="34" charset="-122"/>
                  <a:ea typeface="微软雅黑" pitchFamily="34" charset="-122"/>
                </a:rPr>
                <a:t>标题</a:t>
              </a:r>
            </a:p>
          </p:txBody>
        </p:sp>
        <p:sp>
          <p:nvSpPr>
            <p:cNvPr id="15" name="矩形 39">
              <a:extLst>
                <a:ext uri="{FF2B5EF4-FFF2-40B4-BE49-F238E27FC236}">
                  <a16:creationId xmlns:a16="http://schemas.microsoft.com/office/drawing/2014/main" id="{82E5369C-FF43-45B8-ACD2-E36B32637C5D}"/>
                </a:ext>
              </a:extLst>
            </p:cNvPr>
            <p:cNvSpPr>
              <a:spLocks noChangeArrowheads="1"/>
            </p:cNvSpPr>
            <p:nvPr/>
          </p:nvSpPr>
          <p:spPr bwMode="auto">
            <a:xfrm>
              <a:off x="1444510" y="3110755"/>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6" name="矩形 40">
              <a:extLst>
                <a:ext uri="{FF2B5EF4-FFF2-40B4-BE49-F238E27FC236}">
                  <a16:creationId xmlns:a16="http://schemas.microsoft.com/office/drawing/2014/main" id="{BEE92EC8-F94B-4321-9CBF-5C988C266270}"/>
                </a:ext>
              </a:extLst>
            </p:cNvPr>
            <p:cNvSpPr>
              <a:spLocks noChangeArrowheads="1"/>
            </p:cNvSpPr>
            <p:nvPr/>
          </p:nvSpPr>
          <p:spPr bwMode="auto">
            <a:xfrm>
              <a:off x="44335" y="4790726"/>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7" name="矩形 41">
              <a:extLst>
                <a:ext uri="{FF2B5EF4-FFF2-40B4-BE49-F238E27FC236}">
                  <a16:creationId xmlns:a16="http://schemas.microsoft.com/office/drawing/2014/main" id="{7E80D633-0FE1-457E-9E53-5D346575AE9C}"/>
                </a:ext>
              </a:extLst>
            </p:cNvPr>
            <p:cNvSpPr>
              <a:spLocks noChangeArrowheads="1"/>
            </p:cNvSpPr>
            <p:nvPr/>
          </p:nvSpPr>
          <p:spPr bwMode="auto">
            <a:xfrm>
              <a:off x="-660515" y="2160635"/>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8" name="矩形 42">
              <a:extLst>
                <a:ext uri="{FF2B5EF4-FFF2-40B4-BE49-F238E27FC236}">
                  <a16:creationId xmlns:a16="http://schemas.microsoft.com/office/drawing/2014/main" id="{462700A7-6A9A-45DE-A4BE-BCB6CE7EDB5F}"/>
                </a:ext>
              </a:extLst>
            </p:cNvPr>
            <p:cNvSpPr>
              <a:spLocks noChangeArrowheads="1"/>
            </p:cNvSpPr>
            <p:nvPr/>
          </p:nvSpPr>
          <p:spPr bwMode="auto">
            <a:xfrm>
              <a:off x="-2051164" y="3803698"/>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nvGrpSpPr>
            <p:cNvPr id="19" name="Group 18">
              <a:extLst>
                <a:ext uri="{FF2B5EF4-FFF2-40B4-BE49-F238E27FC236}">
                  <a16:creationId xmlns:a16="http://schemas.microsoft.com/office/drawing/2014/main" id="{07CC5ED0-0998-476B-B03C-FBDA5D2039B4}"/>
                </a:ext>
              </a:extLst>
            </p:cNvPr>
            <p:cNvGrpSpPr>
              <a:grpSpLocks/>
            </p:cNvGrpSpPr>
            <p:nvPr/>
          </p:nvGrpSpPr>
          <p:grpSpPr bwMode="auto">
            <a:xfrm>
              <a:off x="2658682" y="2530327"/>
              <a:ext cx="2887266" cy="960476"/>
              <a:chOff x="544597" y="32120"/>
              <a:chExt cx="3850501" cy="1282481"/>
            </a:xfrm>
          </p:grpSpPr>
          <p:sp>
            <p:nvSpPr>
              <p:cNvPr id="26" name="文本框 44">
                <a:extLst>
                  <a:ext uri="{FF2B5EF4-FFF2-40B4-BE49-F238E27FC236}">
                    <a16:creationId xmlns:a16="http://schemas.microsoft.com/office/drawing/2014/main" id="{90E204E0-54E8-46C1-AB23-D3DB6827237E}"/>
                  </a:ext>
                </a:extLst>
              </p:cNvPr>
              <p:cNvSpPr txBox="1">
                <a:spLocks noChangeArrowheads="1"/>
              </p:cNvSpPr>
              <p:nvPr/>
            </p:nvSpPr>
            <p:spPr bwMode="auto">
              <a:xfrm>
                <a:off x="544597" y="757806"/>
                <a:ext cx="2674843" cy="23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7" name="文本框 14">
                <a:extLst>
                  <a:ext uri="{FF2B5EF4-FFF2-40B4-BE49-F238E27FC236}">
                    <a16:creationId xmlns:a16="http://schemas.microsoft.com/office/drawing/2014/main" id="{F68AED1D-19D4-42F3-B3E1-1EB6484B4726}"/>
                  </a:ext>
                </a:extLst>
              </p:cNvPr>
              <p:cNvSpPr txBox="1">
                <a:spLocks noChangeArrowheads="1"/>
              </p:cNvSpPr>
              <p:nvPr/>
            </p:nvSpPr>
            <p:spPr bwMode="auto">
              <a:xfrm>
                <a:off x="544597" y="941649"/>
                <a:ext cx="3850501" cy="37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8" name="文本框 44">
                <a:extLst>
                  <a:ext uri="{FF2B5EF4-FFF2-40B4-BE49-F238E27FC236}">
                    <a16:creationId xmlns:a16="http://schemas.microsoft.com/office/drawing/2014/main" id="{55066A58-A9A2-442F-AE59-1AD05C10B322}"/>
                  </a:ext>
                </a:extLst>
              </p:cNvPr>
              <p:cNvSpPr txBox="1">
                <a:spLocks noChangeArrowheads="1"/>
              </p:cNvSpPr>
              <p:nvPr/>
            </p:nvSpPr>
            <p:spPr bwMode="auto">
              <a:xfrm>
                <a:off x="544597" y="32120"/>
                <a:ext cx="2674843" cy="23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9" name="文本框 14">
                <a:extLst>
                  <a:ext uri="{FF2B5EF4-FFF2-40B4-BE49-F238E27FC236}">
                    <a16:creationId xmlns:a16="http://schemas.microsoft.com/office/drawing/2014/main" id="{F9E6EE95-2B62-44C7-925C-F183BDD9AC76}"/>
                  </a:ext>
                </a:extLst>
              </p:cNvPr>
              <p:cNvSpPr txBox="1">
                <a:spLocks noChangeArrowheads="1"/>
              </p:cNvSpPr>
              <p:nvPr/>
            </p:nvSpPr>
            <p:spPr bwMode="auto">
              <a:xfrm>
                <a:off x="544597" y="215947"/>
                <a:ext cx="3850501" cy="37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0" name="Group 21">
              <a:extLst>
                <a:ext uri="{FF2B5EF4-FFF2-40B4-BE49-F238E27FC236}">
                  <a16:creationId xmlns:a16="http://schemas.microsoft.com/office/drawing/2014/main" id="{E3099F76-9DEE-4D16-B203-DCDC8EE1086E}"/>
                </a:ext>
              </a:extLst>
            </p:cNvPr>
            <p:cNvGrpSpPr>
              <a:grpSpLocks/>
            </p:cNvGrpSpPr>
            <p:nvPr/>
          </p:nvGrpSpPr>
          <p:grpSpPr bwMode="auto">
            <a:xfrm>
              <a:off x="2658682" y="3684518"/>
              <a:ext cx="2887266" cy="417434"/>
              <a:chOff x="544597" y="143801"/>
              <a:chExt cx="3850501" cy="556437"/>
            </a:xfrm>
          </p:grpSpPr>
          <p:sp>
            <p:nvSpPr>
              <p:cNvPr id="24" name="文本框 47">
                <a:extLst>
                  <a:ext uri="{FF2B5EF4-FFF2-40B4-BE49-F238E27FC236}">
                    <a16:creationId xmlns:a16="http://schemas.microsoft.com/office/drawing/2014/main" id="{99AB0088-1B57-48E1-90BE-BD330C591D4E}"/>
                  </a:ext>
                </a:extLst>
              </p:cNvPr>
              <p:cNvSpPr txBox="1">
                <a:spLocks noChangeArrowheads="1"/>
              </p:cNvSpPr>
              <p:nvPr/>
            </p:nvSpPr>
            <p:spPr bwMode="auto">
              <a:xfrm>
                <a:off x="544597" y="143801"/>
                <a:ext cx="2674843"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5" name="文本框 14">
                <a:extLst>
                  <a:ext uri="{FF2B5EF4-FFF2-40B4-BE49-F238E27FC236}">
                    <a16:creationId xmlns:a16="http://schemas.microsoft.com/office/drawing/2014/main" id="{CC35E08D-182A-45A1-8063-17D89842F757}"/>
                  </a:ext>
                </a:extLst>
              </p:cNvPr>
              <p:cNvSpPr txBox="1">
                <a:spLocks noChangeArrowheads="1"/>
              </p:cNvSpPr>
              <p:nvPr/>
            </p:nvSpPr>
            <p:spPr bwMode="auto">
              <a:xfrm>
                <a:off x="544597" y="327918"/>
                <a:ext cx="3850501" cy="3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1" name="Group 24">
              <a:extLst>
                <a:ext uri="{FF2B5EF4-FFF2-40B4-BE49-F238E27FC236}">
                  <a16:creationId xmlns:a16="http://schemas.microsoft.com/office/drawing/2014/main" id="{EA40350C-AF83-484A-950F-F53E39507BD3}"/>
                </a:ext>
              </a:extLst>
            </p:cNvPr>
            <p:cNvGrpSpPr>
              <a:grpSpLocks/>
            </p:cNvGrpSpPr>
            <p:nvPr/>
          </p:nvGrpSpPr>
          <p:grpSpPr bwMode="auto">
            <a:xfrm>
              <a:off x="2658682" y="4375365"/>
              <a:ext cx="2887266" cy="417432"/>
              <a:chOff x="544597" y="-363691"/>
              <a:chExt cx="3850501" cy="556436"/>
            </a:xfrm>
          </p:grpSpPr>
          <p:sp>
            <p:nvSpPr>
              <p:cNvPr id="22" name="文本框 50">
                <a:extLst>
                  <a:ext uri="{FF2B5EF4-FFF2-40B4-BE49-F238E27FC236}">
                    <a16:creationId xmlns:a16="http://schemas.microsoft.com/office/drawing/2014/main" id="{F3A132A5-46AA-4977-BFF2-297DC00EE003}"/>
                  </a:ext>
                </a:extLst>
              </p:cNvPr>
              <p:cNvSpPr txBox="1">
                <a:spLocks noChangeArrowheads="1"/>
              </p:cNvSpPr>
              <p:nvPr/>
            </p:nvSpPr>
            <p:spPr bwMode="auto">
              <a:xfrm>
                <a:off x="544597" y="-363691"/>
                <a:ext cx="2674843"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3" name="文本框 14">
                <a:extLst>
                  <a:ext uri="{FF2B5EF4-FFF2-40B4-BE49-F238E27FC236}">
                    <a16:creationId xmlns:a16="http://schemas.microsoft.com/office/drawing/2014/main" id="{075DACC0-A865-4FA7-831B-041B0D3D4394}"/>
                  </a:ext>
                </a:extLst>
              </p:cNvPr>
              <p:cNvSpPr txBox="1">
                <a:spLocks noChangeArrowheads="1"/>
              </p:cNvSpPr>
              <p:nvPr/>
            </p:nvSpPr>
            <p:spPr bwMode="auto">
              <a:xfrm>
                <a:off x="544597" y="-179575"/>
                <a:ext cx="3850501" cy="3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spTree>
    <p:extLst>
      <p:ext uri="{BB962C8B-B14F-4D97-AF65-F5344CB8AC3E}">
        <p14:creationId xmlns:p14="http://schemas.microsoft.com/office/powerpoint/2010/main" val="1097445936"/>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933B8BB-219E-4D48-8CE7-10629B3E9D31}"/>
              </a:ext>
            </a:extLst>
          </p:cNvPr>
          <p:cNvGrpSpPr/>
          <p:nvPr/>
        </p:nvGrpSpPr>
        <p:grpSpPr>
          <a:xfrm>
            <a:off x="0" y="180298"/>
            <a:ext cx="12190413" cy="1123950"/>
            <a:chOff x="0" y="180298"/>
            <a:chExt cx="12190413" cy="1123950"/>
          </a:xfrm>
        </p:grpSpPr>
        <p:grpSp>
          <p:nvGrpSpPr>
            <p:cNvPr id="5" name="组合 4">
              <a:extLst>
                <a:ext uri="{FF2B5EF4-FFF2-40B4-BE49-F238E27FC236}">
                  <a16:creationId xmlns:a16="http://schemas.microsoft.com/office/drawing/2014/main" id="{50DACB51-76EF-4311-AD29-14FDD778A1CB}"/>
                </a:ext>
              </a:extLst>
            </p:cNvPr>
            <p:cNvGrpSpPr/>
            <p:nvPr/>
          </p:nvGrpSpPr>
          <p:grpSpPr>
            <a:xfrm>
              <a:off x="1402558" y="389848"/>
              <a:ext cx="3312474" cy="715209"/>
              <a:chOff x="1086005" y="316733"/>
              <a:chExt cx="3312474" cy="715209"/>
            </a:xfrm>
          </p:grpSpPr>
          <p:sp>
            <p:nvSpPr>
              <p:cNvPr id="8" name="TextBox 8">
                <a:extLst>
                  <a:ext uri="{FF2B5EF4-FFF2-40B4-BE49-F238E27FC236}">
                    <a16:creationId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1AF7DB1F-44FC-4FE1-B38C-A06C01FD43AF}"/>
                  </a:ext>
                </a:extLst>
              </p:cNvPr>
              <p:cNvSpPr txBox="1">
                <a:spLocks noChangeArrowheads="1"/>
              </p:cNvSpPr>
              <p:nvPr/>
            </p:nvSpPr>
            <p:spPr bwMode="auto">
              <a:xfrm>
                <a:off x="1086005" y="84727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525252"/>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id="{E23416B2-4C39-4CA7-A546-E075C23B59FB}"/>
                </a:ext>
              </a:extLst>
            </p:cNvPr>
            <p:cNvCxnSpPr/>
            <p:nvPr/>
          </p:nvCxnSpPr>
          <p:spPr>
            <a:xfrm>
              <a:off x="0" y="18029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937E8B0-4FA4-4AF8-B5BF-F93BC5EA72E5}"/>
                </a:ext>
              </a:extLst>
            </p:cNvPr>
            <p:cNvCxnSpPr/>
            <p:nvPr/>
          </p:nvCxnSpPr>
          <p:spPr>
            <a:xfrm>
              <a:off x="0" y="1304248"/>
              <a:ext cx="12190413"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10" name="组合 29">
            <a:extLst>
              <a:ext uri="{FF2B5EF4-FFF2-40B4-BE49-F238E27FC236}">
                <a16:creationId xmlns:a16="http://schemas.microsoft.com/office/drawing/2014/main" id="{05368528-F761-4542-A130-FBC659794ADA}"/>
              </a:ext>
            </a:extLst>
          </p:cNvPr>
          <p:cNvGrpSpPr/>
          <p:nvPr/>
        </p:nvGrpSpPr>
        <p:grpSpPr>
          <a:xfrm>
            <a:off x="3027363" y="2373313"/>
            <a:ext cx="1868487" cy="1866900"/>
            <a:chOff x="0" y="0"/>
            <a:chExt cx="1579563" cy="1577975"/>
          </a:xfrm>
          <a:solidFill>
            <a:srgbClr val="525252"/>
          </a:solidFill>
        </p:grpSpPr>
        <p:sp>
          <p:nvSpPr>
            <p:cNvPr id="11" name="Freeform 6">
              <a:extLst>
                <a:ext uri="{FF2B5EF4-FFF2-40B4-BE49-F238E27FC236}">
                  <a16:creationId xmlns:a16="http://schemas.microsoft.com/office/drawing/2014/main" id="{3898A25B-FFAB-499A-9FCE-E5F461E88E0C}"/>
                </a:ext>
              </a:extLst>
            </p:cNvPr>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ln>
          </p:spPr>
          <p:txBody>
            <a:bodyPr/>
            <a:lstStyle/>
            <a:p>
              <a:endParaRPr lang="zh-CN" altLang="en-US">
                <a:solidFill>
                  <a:schemeClr val="bg1">
                    <a:lumMod val="50000"/>
                  </a:schemeClr>
                </a:solidFill>
              </a:endParaRPr>
            </a:p>
          </p:txBody>
        </p:sp>
        <p:sp>
          <p:nvSpPr>
            <p:cNvPr id="12" name="Freeform 7">
              <a:extLst>
                <a:ext uri="{FF2B5EF4-FFF2-40B4-BE49-F238E27FC236}">
                  <a16:creationId xmlns:a16="http://schemas.microsoft.com/office/drawing/2014/main" id="{9E77B0C0-8ADC-4DEF-BA3B-6A6D6F280500}"/>
                </a:ext>
              </a:extLst>
            </p:cNvPr>
            <p:cNvSpPr>
              <a:spLocks noEditPoints="1"/>
            </p:cNvSpPr>
            <p:nvPr/>
          </p:nvSpPr>
          <p:spPr>
            <a:xfrm>
              <a:off x="296863" y="295276"/>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noFill/>
            </a:ln>
          </p:spPr>
          <p:txBody>
            <a:bodyPr/>
            <a:lstStyle/>
            <a:p>
              <a:endParaRPr lang="zh-CN" altLang="en-US">
                <a:solidFill>
                  <a:schemeClr val="bg1">
                    <a:lumMod val="50000"/>
                  </a:schemeClr>
                </a:solidFill>
              </a:endParaRPr>
            </a:p>
          </p:txBody>
        </p:sp>
      </p:grpSp>
      <p:grpSp>
        <p:nvGrpSpPr>
          <p:cNvPr id="13" name="组合 32">
            <a:extLst>
              <a:ext uri="{FF2B5EF4-FFF2-40B4-BE49-F238E27FC236}">
                <a16:creationId xmlns:a16="http://schemas.microsoft.com/office/drawing/2014/main" id="{ADB46F0F-B4E9-4B60-9DFB-48DBEC647730}"/>
              </a:ext>
            </a:extLst>
          </p:cNvPr>
          <p:cNvGrpSpPr/>
          <p:nvPr/>
        </p:nvGrpSpPr>
        <p:grpSpPr>
          <a:xfrm>
            <a:off x="4168775" y="3513138"/>
            <a:ext cx="2346325" cy="2341562"/>
            <a:chOff x="0" y="0"/>
            <a:chExt cx="1982788" cy="1979613"/>
          </a:xfrm>
          <a:solidFill>
            <a:srgbClr val="525252"/>
          </a:solidFill>
        </p:grpSpPr>
        <p:sp>
          <p:nvSpPr>
            <p:cNvPr id="14" name="Freeform 12">
              <a:extLst>
                <a:ext uri="{FF2B5EF4-FFF2-40B4-BE49-F238E27FC236}">
                  <a16:creationId xmlns:a16="http://schemas.microsoft.com/office/drawing/2014/main" id="{B13818D0-E193-449A-8BF2-07E887A431B9}"/>
                </a:ext>
              </a:extLst>
            </p:cNvPr>
            <p:cNvSpPr>
              <a:spLocks noEditPoints="1"/>
            </p:cNvSpPr>
            <p:nvPr/>
          </p:nvSpPr>
          <p:spPr>
            <a:xfrm>
              <a:off x="0" y="0"/>
              <a:ext cx="1982788" cy="1979613"/>
            </a:xfrm>
            <a:custGeom>
              <a:avLst/>
              <a:gdLst>
                <a:gd name="txL" fmla="*/ 0 w 529"/>
                <a:gd name="txT" fmla="*/ 0 h 528"/>
                <a:gd name="txR" fmla="*/ 529 w 529"/>
                <a:gd name="txB" fmla="*/ 528 h 52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ln>
          </p:spPr>
          <p:txBody>
            <a:bodyPr/>
            <a:lstStyle/>
            <a:p>
              <a:endParaRPr lang="zh-CN" altLang="en-US">
                <a:solidFill>
                  <a:schemeClr val="bg1">
                    <a:lumMod val="50000"/>
                  </a:schemeClr>
                </a:solidFill>
              </a:endParaRPr>
            </a:p>
          </p:txBody>
        </p:sp>
        <p:sp>
          <p:nvSpPr>
            <p:cNvPr id="15" name="Freeform 13">
              <a:extLst>
                <a:ext uri="{FF2B5EF4-FFF2-40B4-BE49-F238E27FC236}">
                  <a16:creationId xmlns:a16="http://schemas.microsoft.com/office/drawing/2014/main" id="{F8B86118-63F5-4615-8DC4-8C3E1C52403E}"/>
                </a:ext>
              </a:extLst>
            </p:cNvPr>
            <p:cNvSpPr>
              <a:spLocks noEditPoints="1"/>
            </p:cNvSpPr>
            <p:nvPr/>
          </p:nvSpPr>
          <p:spPr>
            <a:xfrm>
              <a:off x="303213" y="300038"/>
              <a:ext cx="1376363" cy="1381125"/>
            </a:xfrm>
            <a:custGeom>
              <a:avLst/>
              <a:gdLst>
                <a:gd name="txL" fmla="*/ 0 w 367"/>
                <a:gd name="txT" fmla="*/ 0 h 368"/>
                <a:gd name="txR" fmla="*/ 367 w 367"/>
                <a:gd name="txB" fmla="*/ 368 h 368"/>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w="9525">
              <a:noFill/>
            </a:ln>
          </p:spPr>
          <p:txBody>
            <a:bodyPr/>
            <a:lstStyle/>
            <a:p>
              <a:endParaRPr lang="zh-CN" altLang="en-US">
                <a:solidFill>
                  <a:schemeClr val="bg1">
                    <a:lumMod val="50000"/>
                  </a:schemeClr>
                </a:solidFill>
              </a:endParaRPr>
            </a:p>
          </p:txBody>
        </p:sp>
      </p:grpSp>
      <p:grpSp>
        <p:nvGrpSpPr>
          <p:cNvPr id="16" name="组合 35">
            <a:extLst>
              <a:ext uri="{FF2B5EF4-FFF2-40B4-BE49-F238E27FC236}">
                <a16:creationId xmlns:a16="http://schemas.microsoft.com/office/drawing/2014/main" id="{19051552-FB6D-49C1-8D83-2586A34C7D31}"/>
              </a:ext>
            </a:extLst>
          </p:cNvPr>
          <p:cNvGrpSpPr/>
          <p:nvPr/>
        </p:nvGrpSpPr>
        <p:grpSpPr>
          <a:xfrm>
            <a:off x="6165850" y="3054350"/>
            <a:ext cx="1538288" cy="1560513"/>
            <a:chOff x="0" y="0"/>
            <a:chExt cx="1300163" cy="1319212"/>
          </a:xfrm>
          <a:solidFill>
            <a:srgbClr val="525252"/>
          </a:solidFill>
        </p:grpSpPr>
        <p:sp>
          <p:nvSpPr>
            <p:cNvPr id="17" name="Freeform 18">
              <a:extLst>
                <a:ext uri="{FF2B5EF4-FFF2-40B4-BE49-F238E27FC236}">
                  <a16:creationId xmlns:a16="http://schemas.microsoft.com/office/drawing/2014/main" id="{97C7F0D2-D5B5-4AEE-94A5-0665DC82F51E}"/>
                </a:ext>
              </a:extLst>
            </p:cNvPr>
            <p:cNvSpPr>
              <a:spLocks noEditPoints="1"/>
            </p:cNvSpPr>
            <p:nvPr/>
          </p:nvSpPr>
          <p:spPr>
            <a:xfrm>
              <a:off x="0" y="0"/>
              <a:ext cx="1300163" cy="1319212"/>
            </a:xfrm>
            <a:custGeom>
              <a:avLst/>
              <a:gdLst>
                <a:gd name="txL" fmla="*/ 0 w 347"/>
                <a:gd name="txT" fmla="*/ 0 h 352"/>
                <a:gd name="txR" fmla="*/ 347 w 347"/>
                <a:gd name="txB" fmla="*/ 352 h 35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ln>
          </p:spPr>
          <p:txBody>
            <a:bodyPr/>
            <a:lstStyle/>
            <a:p>
              <a:endParaRPr lang="zh-CN" altLang="en-US">
                <a:solidFill>
                  <a:schemeClr val="bg1">
                    <a:lumMod val="50000"/>
                  </a:schemeClr>
                </a:solidFill>
              </a:endParaRPr>
            </a:p>
          </p:txBody>
        </p:sp>
        <p:sp>
          <p:nvSpPr>
            <p:cNvPr id="18" name="Freeform 19">
              <a:extLst>
                <a:ext uri="{FF2B5EF4-FFF2-40B4-BE49-F238E27FC236}">
                  <a16:creationId xmlns:a16="http://schemas.microsoft.com/office/drawing/2014/main" id="{44429921-762B-466A-A990-DCDCE6667B3F}"/>
                </a:ext>
              </a:extLst>
            </p:cNvPr>
            <p:cNvSpPr>
              <a:spLocks noEditPoints="1"/>
            </p:cNvSpPr>
            <p:nvPr/>
          </p:nvSpPr>
          <p:spPr>
            <a:xfrm>
              <a:off x="276225" y="284162"/>
              <a:ext cx="747713" cy="746125"/>
            </a:xfrm>
            <a:custGeom>
              <a:avLst/>
              <a:gdLst>
                <a:gd name="txL" fmla="*/ 0 w 199"/>
                <a:gd name="txT" fmla="*/ 0 h 199"/>
                <a:gd name="txR" fmla="*/ 199 w 199"/>
                <a:gd name="txB" fmla="*/ 199 h 199"/>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noFill/>
            </a:ln>
          </p:spPr>
          <p:txBody>
            <a:bodyPr/>
            <a:lstStyle/>
            <a:p>
              <a:endParaRPr lang="zh-CN" altLang="en-US">
                <a:solidFill>
                  <a:schemeClr val="bg1">
                    <a:lumMod val="50000"/>
                  </a:schemeClr>
                </a:solidFill>
              </a:endParaRPr>
            </a:p>
          </p:txBody>
        </p:sp>
      </p:grpSp>
      <p:grpSp>
        <p:nvGrpSpPr>
          <p:cNvPr id="19" name="组合 38">
            <a:extLst>
              <a:ext uri="{FF2B5EF4-FFF2-40B4-BE49-F238E27FC236}">
                <a16:creationId xmlns:a16="http://schemas.microsoft.com/office/drawing/2014/main" id="{3B1F8D50-7DB8-44F5-9C80-FED56B6E4A80}"/>
              </a:ext>
            </a:extLst>
          </p:cNvPr>
          <p:cNvGrpSpPr/>
          <p:nvPr/>
        </p:nvGrpSpPr>
        <p:grpSpPr>
          <a:xfrm>
            <a:off x="7480300" y="3346450"/>
            <a:ext cx="1870075" cy="1866900"/>
            <a:chOff x="0" y="0"/>
            <a:chExt cx="1579563" cy="1577975"/>
          </a:xfrm>
          <a:solidFill>
            <a:srgbClr val="525252"/>
          </a:solidFill>
        </p:grpSpPr>
        <p:sp>
          <p:nvSpPr>
            <p:cNvPr id="20" name="Freeform 6">
              <a:extLst>
                <a:ext uri="{FF2B5EF4-FFF2-40B4-BE49-F238E27FC236}">
                  <a16:creationId xmlns:a16="http://schemas.microsoft.com/office/drawing/2014/main" id="{55C04E2F-FCD2-40B6-A190-2168D9AA3371}"/>
                </a:ext>
              </a:extLst>
            </p:cNvPr>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ln>
          </p:spPr>
          <p:txBody>
            <a:bodyPr/>
            <a:lstStyle/>
            <a:p>
              <a:endParaRPr lang="zh-CN" altLang="en-US">
                <a:solidFill>
                  <a:schemeClr val="bg1">
                    <a:lumMod val="50000"/>
                  </a:schemeClr>
                </a:solidFill>
              </a:endParaRPr>
            </a:p>
          </p:txBody>
        </p:sp>
        <p:sp>
          <p:nvSpPr>
            <p:cNvPr id="21" name="Freeform 7">
              <a:extLst>
                <a:ext uri="{FF2B5EF4-FFF2-40B4-BE49-F238E27FC236}">
                  <a16:creationId xmlns:a16="http://schemas.microsoft.com/office/drawing/2014/main" id="{ADA948E0-E9F2-4A7B-A54E-687EAAE52323}"/>
                </a:ext>
              </a:extLst>
            </p:cNvPr>
            <p:cNvSpPr>
              <a:spLocks noEditPoints="1"/>
            </p:cNvSpPr>
            <p:nvPr/>
          </p:nvSpPr>
          <p:spPr>
            <a:xfrm>
              <a:off x="296863" y="295275"/>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noFill/>
            </a:ln>
          </p:spPr>
          <p:txBody>
            <a:bodyPr/>
            <a:lstStyle/>
            <a:p>
              <a:endParaRPr lang="zh-CN" altLang="en-US">
                <a:solidFill>
                  <a:schemeClr val="bg1">
                    <a:lumMod val="50000"/>
                  </a:schemeClr>
                </a:solidFill>
              </a:endParaRPr>
            </a:p>
          </p:txBody>
        </p:sp>
      </p:grpSp>
      <p:sp>
        <p:nvSpPr>
          <p:cNvPr id="22" name="TextBox 51">
            <a:extLst>
              <a:ext uri="{FF2B5EF4-FFF2-40B4-BE49-F238E27FC236}">
                <a16:creationId xmlns:a16="http://schemas.microsoft.com/office/drawing/2014/main" id="{5DC0F12B-B7C0-4844-B87D-583CAA6614CA}"/>
              </a:ext>
            </a:extLst>
          </p:cNvPr>
          <p:cNvSpPr/>
          <p:nvPr/>
        </p:nvSpPr>
        <p:spPr>
          <a:xfrm>
            <a:off x="1725613" y="3413342"/>
            <a:ext cx="1090612"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p>
        </p:txBody>
      </p:sp>
      <p:sp>
        <p:nvSpPr>
          <p:cNvPr id="23" name="矩形 42">
            <a:extLst>
              <a:ext uri="{FF2B5EF4-FFF2-40B4-BE49-F238E27FC236}">
                <a16:creationId xmlns:a16="http://schemas.microsoft.com/office/drawing/2014/main" id="{507A7F03-405D-4326-A096-EDD226D61570}"/>
              </a:ext>
            </a:extLst>
          </p:cNvPr>
          <p:cNvSpPr/>
          <p:nvPr/>
        </p:nvSpPr>
        <p:spPr>
          <a:xfrm>
            <a:off x="3152775" y="1820863"/>
            <a:ext cx="1600200" cy="430212"/>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24" name="TextBox 53">
            <a:extLst>
              <a:ext uri="{FF2B5EF4-FFF2-40B4-BE49-F238E27FC236}">
                <a16:creationId xmlns:a16="http://schemas.microsoft.com/office/drawing/2014/main" id="{7C6918CA-B3DD-4AF5-95A1-B0CC7591FDF6}"/>
              </a:ext>
            </a:extLst>
          </p:cNvPr>
          <p:cNvSpPr/>
          <p:nvPr/>
        </p:nvSpPr>
        <p:spPr>
          <a:xfrm>
            <a:off x="2070100" y="4867492"/>
            <a:ext cx="1735138"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a:t>
            </a: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5" name="矩形 44">
            <a:extLst>
              <a:ext uri="{FF2B5EF4-FFF2-40B4-BE49-F238E27FC236}">
                <a16:creationId xmlns:a16="http://schemas.microsoft.com/office/drawing/2014/main" id="{025C516C-4A00-43A3-969F-54671263624D}"/>
              </a:ext>
            </a:extLst>
          </p:cNvPr>
          <p:cNvSpPr/>
          <p:nvPr/>
        </p:nvSpPr>
        <p:spPr>
          <a:xfrm>
            <a:off x="4527550" y="5956300"/>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26" name="TextBox 55">
            <a:extLst>
              <a:ext uri="{FF2B5EF4-FFF2-40B4-BE49-F238E27FC236}">
                <a16:creationId xmlns:a16="http://schemas.microsoft.com/office/drawing/2014/main" id="{CED97656-7EA2-4923-A733-D7A1B1DE0837}"/>
              </a:ext>
            </a:extLst>
          </p:cNvPr>
          <p:cNvSpPr/>
          <p:nvPr/>
        </p:nvSpPr>
        <p:spPr>
          <a:xfrm>
            <a:off x="8137525" y="2498725"/>
            <a:ext cx="1752600" cy="846138"/>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a:t>
            </a: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矩形 46">
            <a:extLst>
              <a:ext uri="{FF2B5EF4-FFF2-40B4-BE49-F238E27FC236}">
                <a16:creationId xmlns:a16="http://schemas.microsoft.com/office/drawing/2014/main" id="{A0B70F39-0E9D-4122-AC3E-D343116DFFC3}"/>
              </a:ext>
            </a:extLst>
          </p:cNvPr>
          <p:cNvSpPr/>
          <p:nvPr/>
        </p:nvSpPr>
        <p:spPr>
          <a:xfrm>
            <a:off x="6083300" y="2481263"/>
            <a:ext cx="1598613" cy="430212"/>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28" name="TextBox 57">
            <a:extLst>
              <a:ext uri="{FF2B5EF4-FFF2-40B4-BE49-F238E27FC236}">
                <a16:creationId xmlns:a16="http://schemas.microsoft.com/office/drawing/2014/main" id="{2B887927-47C8-4847-B527-8C07A2CF8FAA}"/>
              </a:ext>
            </a:extLst>
          </p:cNvPr>
          <p:cNvSpPr/>
          <p:nvPr/>
        </p:nvSpPr>
        <p:spPr>
          <a:xfrm>
            <a:off x="9350375" y="4697629"/>
            <a:ext cx="1425575"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29" name="矩形 48">
            <a:extLst>
              <a:ext uri="{FF2B5EF4-FFF2-40B4-BE49-F238E27FC236}">
                <a16:creationId xmlns:a16="http://schemas.microsoft.com/office/drawing/2014/main" id="{A54F830B-7D3C-465E-924F-894424CC0393}"/>
              </a:ext>
            </a:extLst>
          </p:cNvPr>
          <p:cNvSpPr/>
          <p:nvPr/>
        </p:nvSpPr>
        <p:spPr>
          <a:xfrm>
            <a:off x="7585075" y="5324475"/>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cxnSp>
        <p:nvCxnSpPr>
          <p:cNvPr id="30" name="肘形连接符 49">
            <a:extLst>
              <a:ext uri="{FF2B5EF4-FFF2-40B4-BE49-F238E27FC236}">
                <a16:creationId xmlns:a16="http://schemas.microsoft.com/office/drawing/2014/main" id="{F0D1EEC3-51A0-4D97-8677-20B1C2716918}"/>
              </a:ext>
            </a:extLst>
          </p:cNvPr>
          <p:cNvCxnSpPr/>
          <p:nvPr/>
        </p:nvCxnSpPr>
        <p:spPr>
          <a:xfrm rot="-10800000" flipV="1">
            <a:off x="1835150" y="3527425"/>
            <a:ext cx="1333500" cy="798513"/>
          </a:xfrm>
          <a:prstGeom prst="bentConnector3">
            <a:avLst>
              <a:gd name="adj1" fmla="val 25935"/>
            </a:avLst>
          </a:prstGeom>
          <a:ln w="6350" cap="flat" cmpd="sng">
            <a:solidFill>
              <a:srgbClr val="7F7F7F"/>
            </a:solidFill>
            <a:prstDash val="sysDash"/>
            <a:miter/>
            <a:headEnd type="none" w="med" len="med"/>
            <a:tailEnd type="none" w="med" len="med"/>
          </a:ln>
        </p:spPr>
      </p:cxnSp>
      <p:cxnSp>
        <p:nvCxnSpPr>
          <p:cNvPr id="31" name="肘形连接符 50">
            <a:extLst>
              <a:ext uri="{FF2B5EF4-FFF2-40B4-BE49-F238E27FC236}">
                <a16:creationId xmlns:a16="http://schemas.microsoft.com/office/drawing/2014/main" id="{D5529F9B-D828-469D-B328-575029D1F3E2}"/>
              </a:ext>
            </a:extLst>
          </p:cNvPr>
          <p:cNvCxnSpPr/>
          <p:nvPr/>
        </p:nvCxnSpPr>
        <p:spPr>
          <a:xfrm rot="10800000">
            <a:off x="2212975" y="4840288"/>
            <a:ext cx="2282825" cy="500062"/>
          </a:xfrm>
          <a:prstGeom prst="bentConnector3">
            <a:avLst>
              <a:gd name="adj1" fmla="val 29963"/>
            </a:avLst>
          </a:prstGeom>
          <a:ln w="6350" cap="flat" cmpd="sng">
            <a:solidFill>
              <a:srgbClr val="7F7F7F"/>
            </a:solidFill>
            <a:prstDash val="sysDash"/>
            <a:miter/>
            <a:headEnd type="none" w="med" len="med"/>
            <a:tailEnd type="none" w="med" len="med"/>
          </a:ln>
        </p:spPr>
      </p:cxnSp>
      <p:cxnSp>
        <p:nvCxnSpPr>
          <p:cNvPr id="32" name="肘形连接符 51">
            <a:extLst>
              <a:ext uri="{FF2B5EF4-FFF2-40B4-BE49-F238E27FC236}">
                <a16:creationId xmlns:a16="http://schemas.microsoft.com/office/drawing/2014/main" id="{BF9CFDD3-F4A0-433A-8FA5-76C1F966B3F9}"/>
              </a:ext>
            </a:extLst>
          </p:cNvPr>
          <p:cNvCxnSpPr/>
          <p:nvPr/>
        </p:nvCxnSpPr>
        <p:spPr>
          <a:xfrm rot="-10800000" flipV="1">
            <a:off x="8677275" y="4635500"/>
            <a:ext cx="1855788" cy="527050"/>
          </a:xfrm>
          <a:prstGeom prst="bentConnector3">
            <a:avLst>
              <a:gd name="adj1" fmla="val 65560"/>
            </a:avLst>
          </a:prstGeom>
          <a:ln w="6350" cap="flat" cmpd="sng">
            <a:solidFill>
              <a:srgbClr val="7F7F7F"/>
            </a:solidFill>
            <a:prstDash val="sysDash"/>
            <a:miter/>
            <a:headEnd type="none" w="med" len="med"/>
            <a:tailEnd type="none" w="med" len="med"/>
          </a:ln>
        </p:spPr>
      </p:cxnSp>
      <p:cxnSp>
        <p:nvCxnSpPr>
          <p:cNvPr id="33" name="肘形连接符 52">
            <a:extLst>
              <a:ext uri="{FF2B5EF4-FFF2-40B4-BE49-F238E27FC236}">
                <a16:creationId xmlns:a16="http://schemas.microsoft.com/office/drawing/2014/main" id="{9C831E75-76DF-4C6A-A05D-8A70E8DC79B9}"/>
              </a:ext>
            </a:extLst>
          </p:cNvPr>
          <p:cNvCxnSpPr/>
          <p:nvPr/>
        </p:nvCxnSpPr>
        <p:spPr>
          <a:xfrm rot="-10800000" flipV="1">
            <a:off x="7481888" y="2474913"/>
            <a:ext cx="2146300" cy="815975"/>
          </a:xfrm>
          <a:prstGeom prst="bentConnector3">
            <a:avLst>
              <a:gd name="adj1" fmla="val 74657"/>
            </a:avLst>
          </a:prstGeom>
          <a:ln w="6350" cap="flat" cmpd="sng">
            <a:solidFill>
              <a:srgbClr val="7F7F7F"/>
            </a:solidFill>
            <a:prstDash val="sysDash"/>
            <a:miter/>
            <a:headEnd type="none" w="med" len="med"/>
            <a:tailEnd type="none" w="med" len="med"/>
          </a:ln>
        </p:spPr>
      </p:cxnSp>
    </p:spTree>
    <p:extLst>
      <p:ext uri="{BB962C8B-B14F-4D97-AF65-F5344CB8AC3E}">
        <p14:creationId xmlns:p14="http://schemas.microsoft.com/office/powerpoint/2010/main" val="3088295733"/>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0-#ppt_h/2"/>
                                          </p:val>
                                        </p:tav>
                                        <p:tav tm="100000">
                                          <p:val>
                                            <p:strVal val="#ppt_y"/>
                                          </p:val>
                                        </p:tav>
                                      </p:tavLst>
                                    </p:anim>
                                  </p:childTnLst>
                                </p:cTn>
                              </p:par>
                              <p:par>
                                <p:cTn id="13" presetID="8" presetClass="emph" presetSubtype="0" fill="hold" nodeType="withEffect">
                                  <p:stCondLst>
                                    <p:cond delay="0"/>
                                  </p:stCondLst>
                                  <p:childTnLst>
                                    <p:animRot by="-86399941">
                                      <p:cBhvr>
                                        <p:cTn id="14" dur="8000" fill="hold"/>
                                        <p:tgtEl>
                                          <p:spTgt spid="10"/>
                                        </p:tgtEl>
                                        <p:attrNameLst>
                                          <p:attrName>r</p:attrName>
                                        </p:attrNameLst>
                                      </p:cBhvr>
                                    </p:animRot>
                                  </p:childTnLst>
                                </p:cTn>
                              </p:par>
                              <p:par>
                                <p:cTn id="15" presetID="22" presetClass="entr" presetSubtype="2"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filter="wipe(right)">
                                      <p:cBhvr>
                                        <p:cTn id="17" dur="500"/>
                                        <p:tgtEl>
                                          <p:spTgt spid="30"/>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filter="fade">
                                      <p:cBhvr>
                                        <p:cTn id="22" dur="500"/>
                                        <p:tgtEl>
                                          <p:spTgt spid="2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Effect filter="fade">
                                      <p:cBhvr>
                                        <p:cTn id="25" dur="500"/>
                                        <p:tgtEl>
                                          <p:spTgt spid="2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0-#ppt_h/2"/>
                                          </p:val>
                                        </p:tav>
                                        <p:tav tm="100000">
                                          <p:val>
                                            <p:strVal val="#ppt_y"/>
                                          </p:val>
                                        </p:tav>
                                      </p:tavLst>
                                    </p:anim>
                                  </p:childTnLst>
                                </p:cTn>
                              </p:par>
                              <p:par>
                                <p:cTn id="30" presetID="8" presetClass="emph" presetSubtype="0" fill="hold" nodeType="withEffect">
                                  <p:stCondLst>
                                    <p:cond delay="500"/>
                                  </p:stCondLst>
                                  <p:childTnLst>
                                    <p:animRot by="76680000">
                                      <p:cBhvr>
                                        <p:cTn id="31" dur="7500" fill="hold"/>
                                        <p:tgtEl>
                                          <p:spTgt spid="13"/>
                                        </p:tgtEl>
                                        <p:attrNameLst>
                                          <p:attrName>r</p:attrName>
                                        </p:attrNameLst>
                                      </p:cBhvr>
                                    </p:animRot>
                                  </p:childTnLst>
                                </p:cTn>
                              </p:par>
                              <p:par>
                                <p:cTn id="32" presetID="22" presetClass="entr" presetSubtype="2" fill="hold" grpId="0" nodeType="withEffect">
                                  <p:stCondLst>
                                    <p:cond delay="1000"/>
                                  </p:stCondLst>
                                  <p:childTnLst>
                                    <p:set>
                                      <p:cBhvr>
                                        <p:cTn id="33" dur="1" fill="hold">
                                          <p:stCondLst>
                                            <p:cond delay="0"/>
                                          </p:stCondLst>
                                        </p:cTn>
                                        <p:tgtEl>
                                          <p:spTgt spid="31"/>
                                        </p:tgtEl>
                                        <p:attrNameLst>
                                          <p:attrName>style.visibility</p:attrName>
                                        </p:attrNameLst>
                                      </p:cBhvr>
                                      <p:to>
                                        <p:strVal val="visible"/>
                                      </p:to>
                                    </p:set>
                                    <p:animEffect filter="wipe(right)">
                                      <p:cBhvr>
                                        <p:cTn id="34" dur="500"/>
                                        <p:tgtEl>
                                          <p:spTgt spid="3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filter="fade">
                                      <p:cBhvr>
                                        <p:cTn id="39" dur="500"/>
                                        <p:tgtEl>
                                          <p:spTgt spid="2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5"/>
                                        </p:tgtEl>
                                        <p:attrNameLst>
                                          <p:attrName>style.visibility</p:attrName>
                                        </p:attrNameLst>
                                      </p:cBhvr>
                                      <p:to>
                                        <p:strVal val="visible"/>
                                      </p:to>
                                    </p:set>
                                    <p:animEffect filter="fade">
                                      <p:cBhvr>
                                        <p:cTn id="42" dur="500"/>
                                        <p:tgtEl>
                                          <p:spTgt spid="2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0-#ppt_h/2"/>
                                          </p:val>
                                        </p:tav>
                                        <p:tav tm="100000">
                                          <p:val>
                                            <p:strVal val="#ppt_y"/>
                                          </p:val>
                                        </p:tav>
                                      </p:tavLst>
                                    </p:anim>
                                  </p:childTnLst>
                                </p:cTn>
                              </p:par>
                              <p:par>
                                <p:cTn id="47" presetID="8" presetClass="emph" presetSubtype="0" fill="hold" nodeType="withEffect">
                                  <p:stCondLst>
                                    <p:cond delay="1000"/>
                                  </p:stCondLst>
                                  <p:childTnLst>
                                    <p:animRot by="-107999941">
                                      <p:cBhvr>
                                        <p:cTn id="48" dur="7000" fill="hold"/>
                                        <p:tgtEl>
                                          <p:spTgt spid="16"/>
                                        </p:tgtEl>
                                        <p:attrNameLst>
                                          <p:attrName>r</p:attrName>
                                        </p:attrNameLst>
                                      </p:cBhvr>
                                    </p:animRot>
                                  </p:childTnLst>
                                </p:cTn>
                              </p:par>
                              <p:par>
                                <p:cTn id="49" presetID="22" presetClass="entr" presetSubtype="8" fill="hold" grpId="0" nodeType="withEffect">
                                  <p:stCondLst>
                                    <p:cond delay="1500"/>
                                  </p:stCondLst>
                                  <p:childTnLst>
                                    <p:set>
                                      <p:cBhvr>
                                        <p:cTn id="50" dur="1" fill="hold">
                                          <p:stCondLst>
                                            <p:cond delay="0"/>
                                          </p:stCondLst>
                                        </p:cTn>
                                        <p:tgtEl>
                                          <p:spTgt spid="33"/>
                                        </p:tgtEl>
                                        <p:attrNameLst>
                                          <p:attrName>style.visibility</p:attrName>
                                        </p:attrNameLst>
                                      </p:cBhvr>
                                      <p:to>
                                        <p:strVal val="visible"/>
                                      </p:to>
                                    </p:set>
                                    <p:animEffect filter="wipe(left)">
                                      <p:cBhvr>
                                        <p:cTn id="51" dur="500"/>
                                        <p:tgtEl>
                                          <p:spTgt spid="3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filter="fade">
                                      <p:cBhvr>
                                        <p:cTn id="56" dur="500"/>
                                        <p:tgtEl>
                                          <p:spTgt spid="2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27"/>
                                        </p:tgtEl>
                                        <p:attrNameLst>
                                          <p:attrName>style.visibility</p:attrName>
                                        </p:attrNameLst>
                                      </p:cBhvr>
                                      <p:to>
                                        <p:strVal val="visible"/>
                                      </p:to>
                                    </p:set>
                                    <p:animEffect filter="fade">
                                      <p:cBhvr>
                                        <p:cTn id="59" dur="500"/>
                                        <p:tgtEl>
                                          <p:spTgt spid="2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0-#ppt_h/2"/>
                                          </p:val>
                                        </p:tav>
                                        <p:tav tm="100000">
                                          <p:val>
                                            <p:strVal val="#ppt_y"/>
                                          </p:val>
                                        </p:tav>
                                      </p:tavLst>
                                    </p:anim>
                                  </p:childTnLst>
                                </p:cTn>
                              </p:par>
                              <p:par>
                                <p:cTn id="64" presetID="8" presetClass="emph" presetSubtype="0" fill="hold" nodeType="withEffect">
                                  <p:stCondLst>
                                    <p:cond delay="1500"/>
                                  </p:stCondLst>
                                  <p:childTnLst>
                                    <p:animRot by="86400000">
                                      <p:cBhvr>
                                        <p:cTn id="65" dur="6500" fill="hold"/>
                                        <p:tgtEl>
                                          <p:spTgt spid="19"/>
                                        </p:tgtEl>
                                        <p:attrNameLst>
                                          <p:attrName>r</p:attrName>
                                        </p:attrNameLst>
                                      </p:cBhvr>
                                    </p:animRot>
                                  </p:childTnLst>
                                </p:cTn>
                              </p:par>
                              <p:par>
                                <p:cTn id="66" presetID="22" presetClass="entr" presetSubtype="8" fill="hold" grpId="0" nodeType="withEffect">
                                  <p:stCondLst>
                                    <p:cond delay="2000"/>
                                  </p:stCondLst>
                                  <p:childTnLst>
                                    <p:set>
                                      <p:cBhvr>
                                        <p:cTn id="67" dur="1" fill="hold">
                                          <p:stCondLst>
                                            <p:cond delay="0"/>
                                          </p:stCondLst>
                                        </p:cTn>
                                        <p:tgtEl>
                                          <p:spTgt spid="32"/>
                                        </p:tgtEl>
                                        <p:attrNameLst>
                                          <p:attrName>style.visibility</p:attrName>
                                        </p:attrNameLst>
                                      </p:cBhvr>
                                      <p:to>
                                        <p:strVal val="visible"/>
                                      </p:to>
                                    </p:set>
                                    <p:animEffect filter="wipe(left)">
                                      <p:cBhvr>
                                        <p:cTn id="68" dur="500"/>
                                        <p:tgtEl>
                                          <p:spTgt spid="32"/>
                                        </p:tgtEl>
                                      </p:cBhvr>
                                    </p:animEffect>
                                  </p:childTnLst>
                                </p:cTn>
                              </p:par>
                              <p:par>
                                <p:cTn id="69" presetID="10" presetClass="entr" presetSubtype="0" fill="hold" grpId="0" nodeType="withEffect">
                                  <p:stCondLst>
                                    <p:cond delay="200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filter="fade">
                                      <p:cBhvr>
                                        <p:cTn id="73" dur="500"/>
                                        <p:tgtEl>
                                          <p:spTgt spid="2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29"/>
                                        </p:tgtEl>
                                        <p:attrNameLst>
                                          <p:attrName>style.visibility</p:attrName>
                                        </p:attrNameLst>
                                      </p:cBhvr>
                                      <p:to>
                                        <p:strVal val="visible"/>
                                      </p:to>
                                    </p:set>
                                    <p:animEffect filter="fade">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p:bldP spid="23" grpId="0" bldLvl="0"/>
      <p:bldP spid="24" grpId="0" bldLvl="0"/>
      <p:bldP spid="25" grpId="0" bldLvl="0"/>
      <p:bldP spid="26" grpId="0" bldLvl="0"/>
      <p:bldP spid="27" grpId="0" bldLvl="0"/>
      <p:bldP spid="28" grpId="0" bldLvl="0"/>
      <p:bldP spid="29" grpId="0" bldLvl="0"/>
      <p:bldP spid="30" grpId="0" animBg="1"/>
      <p:bldP spid="31" grpId="0" animBg="1"/>
      <p:bldP spid="32" grpId="0" animBg="1"/>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5375D56-94E1-41AF-B625-D2EB7FAEAA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2" name="组合 41">
            <a:extLst>
              <a:ext uri="{FF2B5EF4-FFF2-40B4-BE49-F238E27FC236}">
                <a16:creationId xmlns:a16="http://schemas.microsoft.com/office/drawing/2014/main" id="{75CFEF0C-7244-450D-8999-14A2A601A9B1}"/>
              </a:ext>
            </a:extLst>
          </p:cNvPr>
          <p:cNvGrpSpPr/>
          <p:nvPr/>
        </p:nvGrpSpPr>
        <p:grpSpPr>
          <a:xfrm>
            <a:off x="7078428" y="817185"/>
            <a:ext cx="2192572" cy="534649"/>
            <a:chOff x="7078428" y="860727"/>
            <a:chExt cx="2192572" cy="534649"/>
          </a:xfrm>
        </p:grpSpPr>
        <p:sp>
          <p:nvSpPr>
            <p:cNvPr id="45" name="圆角矩形 52">
              <a:extLst>
                <a:ext uri="{FF2B5EF4-FFF2-40B4-BE49-F238E27FC236}">
                  <a16:creationId xmlns:a16="http://schemas.microsoft.com/office/drawing/2014/main" id="{99DB41F4-B545-48E1-AC7F-6BAC30E987DB}"/>
                </a:ext>
              </a:extLst>
            </p:cNvPr>
            <p:cNvSpPr/>
            <p:nvPr/>
          </p:nvSpPr>
          <p:spPr>
            <a:xfrm>
              <a:off x="7078428" y="871788"/>
              <a:ext cx="2192572" cy="523588"/>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CCB84A63-EF77-4CD1-80C9-D2B1346E4C76}"/>
                </a:ext>
              </a:extLst>
            </p:cNvPr>
            <p:cNvSpPr/>
            <p:nvPr/>
          </p:nvSpPr>
          <p:spPr>
            <a:xfrm>
              <a:off x="7543772" y="860727"/>
              <a:ext cx="1261885"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第二节</a:t>
              </a:r>
            </a:p>
          </p:txBody>
        </p:sp>
      </p:grpSp>
      <p:grpSp>
        <p:nvGrpSpPr>
          <p:cNvPr id="22" name="组合 21">
            <a:extLst>
              <a:ext uri="{FF2B5EF4-FFF2-40B4-BE49-F238E27FC236}">
                <a16:creationId xmlns:a16="http://schemas.microsoft.com/office/drawing/2014/main" id="{56E65C69-026C-4831-A865-FC248998C04D}"/>
              </a:ext>
            </a:extLst>
          </p:cNvPr>
          <p:cNvGrpSpPr/>
          <p:nvPr/>
        </p:nvGrpSpPr>
        <p:grpSpPr>
          <a:xfrm>
            <a:off x="6229783" y="1884556"/>
            <a:ext cx="3856296" cy="650775"/>
            <a:chOff x="6229783" y="2174841"/>
            <a:chExt cx="3856296" cy="650775"/>
          </a:xfrm>
        </p:grpSpPr>
        <p:sp>
          <p:nvSpPr>
            <p:cNvPr id="23" name="圆角矩形 52">
              <a:extLst>
                <a:ext uri="{FF2B5EF4-FFF2-40B4-BE49-F238E27FC236}">
                  <a16:creationId xmlns:a16="http://schemas.microsoft.com/office/drawing/2014/main" id="{19D5302E-C39F-4BCB-9193-1E107AFE436C}"/>
                </a:ext>
              </a:extLst>
            </p:cNvPr>
            <p:cNvSpPr/>
            <p:nvPr/>
          </p:nvSpPr>
          <p:spPr>
            <a:xfrm>
              <a:off x="6580949" y="2238435"/>
              <a:ext cx="3505130" cy="523588"/>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E84E8BC1-A28B-4F03-8C54-5722BAD549F3}"/>
                </a:ext>
              </a:extLst>
            </p:cNvPr>
            <p:cNvSpPr/>
            <p:nvPr/>
          </p:nvSpPr>
          <p:spPr>
            <a:xfrm>
              <a:off x="6229783" y="2174841"/>
              <a:ext cx="650775" cy="650775"/>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p>
          </p:txBody>
        </p:sp>
        <p:sp>
          <p:nvSpPr>
            <p:cNvPr id="25" name="文本框 24">
              <a:extLst>
                <a:ext uri="{FF2B5EF4-FFF2-40B4-BE49-F238E27FC236}">
                  <a16:creationId xmlns:a16="http://schemas.microsoft.com/office/drawing/2014/main" id="{0F1CFE8D-8CE3-4325-B484-680C1C80E880}"/>
                </a:ext>
              </a:extLst>
            </p:cNvPr>
            <p:cNvSpPr txBox="1"/>
            <p:nvPr/>
          </p:nvSpPr>
          <p:spPr>
            <a:xfrm>
              <a:off x="7190896" y="2294997"/>
              <a:ext cx="2236510" cy="400110"/>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26" name="组合 25">
            <a:extLst>
              <a:ext uri="{FF2B5EF4-FFF2-40B4-BE49-F238E27FC236}">
                <a16:creationId xmlns:a16="http://schemas.microsoft.com/office/drawing/2014/main" id="{1F7A445E-96C6-47FF-BD47-BFB86CC1B0C3}"/>
              </a:ext>
            </a:extLst>
          </p:cNvPr>
          <p:cNvGrpSpPr/>
          <p:nvPr/>
        </p:nvGrpSpPr>
        <p:grpSpPr>
          <a:xfrm>
            <a:off x="6229783" y="2822938"/>
            <a:ext cx="3856296" cy="650775"/>
            <a:chOff x="4150600" y="1393760"/>
            <a:chExt cx="4209176" cy="710326"/>
          </a:xfrm>
        </p:grpSpPr>
        <p:sp>
          <p:nvSpPr>
            <p:cNvPr id="27" name="圆角矩形 52">
              <a:extLst>
                <a:ext uri="{FF2B5EF4-FFF2-40B4-BE49-F238E27FC236}">
                  <a16:creationId xmlns:a16="http://schemas.microsoft.com/office/drawing/2014/main" id="{8A06CC29-DBE0-436B-AEB8-BAED71C14BF6}"/>
                </a:ext>
              </a:extLst>
            </p:cNvPr>
            <p:cNvSpPr/>
            <p:nvPr/>
          </p:nvSpPr>
          <p:spPr>
            <a:xfrm>
              <a:off x="4533900" y="1463173"/>
              <a:ext cx="3825876" cy="571500"/>
            </a:xfrm>
            <a:prstGeom prst="roundRect">
              <a:avLst>
                <a:gd name="adj" fmla="val 5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BB12B9B5-A42A-470A-8B8E-CD35FA16D1E9}"/>
                </a:ext>
              </a:extLst>
            </p:cNvPr>
            <p:cNvSpPr/>
            <p:nvPr/>
          </p:nvSpPr>
          <p:spPr>
            <a:xfrm>
              <a:off x="4150600" y="1393760"/>
              <a:ext cx="710326" cy="710326"/>
            </a:xfrm>
            <a:prstGeom prst="ellipse">
              <a:avLst/>
            </a:prstGeom>
            <a:solidFill>
              <a:srgbClr val="525252"/>
            </a:solidFill>
            <a:ln w="1206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p>
          </p:txBody>
        </p:sp>
        <p:sp>
          <p:nvSpPr>
            <p:cNvPr id="33" name="文本框 32">
              <a:extLst>
                <a:ext uri="{FF2B5EF4-FFF2-40B4-BE49-F238E27FC236}">
                  <a16:creationId xmlns:a16="http://schemas.microsoft.com/office/drawing/2014/main" id="{7E8B71C6-D8D1-4691-8D59-028C37D3AC9C}"/>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加入你的标题描述</a:t>
              </a:r>
            </a:p>
          </p:txBody>
        </p:sp>
      </p:grpSp>
      <p:grpSp>
        <p:nvGrpSpPr>
          <p:cNvPr id="34" name="组合 33">
            <a:extLst>
              <a:ext uri="{FF2B5EF4-FFF2-40B4-BE49-F238E27FC236}">
                <a16:creationId xmlns:a16="http://schemas.microsoft.com/office/drawing/2014/main" id="{B9118278-34A8-4BEC-85EA-137A9AAE2F5B}"/>
              </a:ext>
            </a:extLst>
          </p:cNvPr>
          <p:cNvGrpSpPr/>
          <p:nvPr/>
        </p:nvGrpSpPr>
        <p:grpSpPr>
          <a:xfrm>
            <a:off x="6229783" y="3761320"/>
            <a:ext cx="3856296" cy="650775"/>
            <a:chOff x="4150600" y="1393760"/>
            <a:chExt cx="4209176" cy="710326"/>
          </a:xfrm>
        </p:grpSpPr>
        <p:sp>
          <p:nvSpPr>
            <p:cNvPr id="35" name="圆角矩形 52">
              <a:extLst>
                <a:ext uri="{FF2B5EF4-FFF2-40B4-BE49-F238E27FC236}">
                  <a16:creationId xmlns:a16="http://schemas.microsoft.com/office/drawing/2014/main" id="{931F5947-B36E-4292-B1BB-29CE54FC9168}"/>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95B8DE72-271F-4B0A-9AF1-1CE7A335CE4D}"/>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p>
          </p:txBody>
        </p:sp>
        <p:sp>
          <p:nvSpPr>
            <p:cNvPr id="37" name="文本框 36">
              <a:extLst>
                <a:ext uri="{FF2B5EF4-FFF2-40B4-BE49-F238E27FC236}">
                  <a16:creationId xmlns:a16="http://schemas.microsoft.com/office/drawing/2014/main" id="{C8057A19-CA95-4BAB-B216-FEC5C5B7E78B}"/>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grpSp>
        <p:nvGrpSpPr>
          <p:cNvPr id="38" name="组合 37">
            <a:extLst>
              <a:ext uri="{FF2B5EF4-FFF2-40B4-BE49-F238E27FC236}">
                <a16:creationId xmlns:a16="http://schemas.microsoft.com/office/drawing/2014/main" id="{2D32B912-4337-4976-81F9-5B26B7CC57EB}"/>
              </a:ext>
            </a:extLst>
          </p:cNvPr>
          <p:cNvGrpSpPr/>
          <p:nvPr/>
        </p:nvGrpSpPr>
        <p:grpSpPr>
          <a:xfrm>
            <a:off x="6229783" y="4699703"/>
            <a:ext cx="3856296" cy="650775"/>
            <a:chOff x="4150600" y="1393760"/>
            <a:chExt cx="4209176" cy="710326"/>
          </a:xfrm>
        </p:grpSpPr>
        <p:sp>
          <p:nvSpPr>
            <p:cNvPr id="39" name="圆角矩形 52">
              <a:extLst>
                <a:ext uri="{FF2B5EF4-FFF2-40B4-BE49-F238E27FC236}">
                  <a16:creationId xmlns:a16="http://schemas.microsoft.com/office/drawing/2014/main" id="{51B16321-4680-46C1-8B80-BC440BCF49AD}"/>
                </a:ext>
              </a:extLst>
            </p:cNvPr>
            <p:cNvSpPr/>
            <p:nvPr/>
          </p:nvSpPr>
          <p:spPr>
            <a:xfrm>
              <a:off x="4533900" y="1463173"/>
              <a:ext cx="3825876" cy="571500"/>
            </a:xfrm>
            <a:prstGeom prst="roundRect">
              <a:avLst>
                <a:gd name="adj" fmla="val 5000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4CB7D914-734F-4A11-9046-CA727EFE0017}"/>
                </a:ext>
              </a:extLst>
            </p:cNvPr>
            <p:cNvSpPr/>
            <p:nvPr/>
          </p:nvSpPr>
          <p:spPr>
            <a:xfrm>
              <a:off x="4150600" y="1393760"/>
              <a:ext cx="710326" cy="710326"/>
            </a:xfrm>
            <a:prstGeom prst="ellipse">
              <a:avLst/>
            </a:prstGeom>
            <a:solidFill>
              <a:srgbClr val="525252"/>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p>
          </p:txBody>
        </p:sp>
        <p:sp>
          <p:nvSpPr>
            <p:cNvPr id="43" name="文本框 42">
              <a:extLst>
                <a:ext uri="{FF2B5EF4-FFF2-40B4-BE49-F238E27FC236}">
                  <a16:creationId xmlns:a16="http://schemas.microsoft.com/office/drawing/2014/main" id="{3CDAFE08-73F7-407A-BF01-6A60A592B468}"/>
                </a:ext>
              </a:extLst>
            </p:cNvPr>
            <p:cNvSpPr txBox="1"/>
            <p:nvPr/>
          </p:nvSpPr>
          <p:spPr>
            <a:xfrm>
              <a:off x="5199662" y="1524911"/>
              <a:ext cx="2441167" cy="436723"/>
            </a:xfrm>
            <a:prstGeom prst="rect">
              <a:avLst/>
            </a:prstGeom>
            <a:noFill/>
          </p:spPr>
          <p:txBody>
            <a:bodyPr wrap="none" rtlCol="0">
              <a:spAutoFit/>
            </a:bodyPr>
            <a:lstStyle/>
            <a:p>
              <a:r>
                <a:rPr lang="zh-CN" altLang="en-US" sz="2000" dirty="0">
                  <a:solidFill>
                    <a:srgbClr val="525252"/>
                  </a:solidFill>
                  <a:latin typeface="微软雅黑" panose="020B0503020204020204" pitchFamily="34" charset="-122"/>
                  <a:ea typeface="微软雅黑" panose="020B0503020204020204" pitchFamily="34" charset="-122"/>
                </a:rPr>
                <a:t>加入你的标题描述</a:t>
              </a:r>
            </a:p>
          </p:txBody>
        </p:sp>
      </p:grpSp>
    </p:spTree>
    <p:extLst>
      <p:ext uri="{BB962C8B-B14F-4D97-AF65-F5344CB8AC3E}">
        <p14:creationId xmlns:p14="http://schemas.microsoft.com/office/powerpoint/2010/main" val="1354209144"/>
      </p:ext>
    </p:extLst>
  </p:cSld>
  <p:clrMapOvr>
    <a:masterClrMapping/>
  </p:clrMapOvr>
  <mc:AlternateContent xmlns:mc="http://schemas.openxmlformats.org/markup-compatibility/2006" xmlns:p14="http://schemas.microsoft.com/office/powerpoint/2010/main">
    <mc:Choice Requires="p14">
      <p:transition spd="slow" p14:dur="175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500"/>
                                        <p:tgtEl>
                                          <p:spTgt spid="28"/>
                                        </p:tgtEl>
                                      </p:cBhvr>
                                    </p:animEffect>
                                  </p:childTnLst>
                                </p:cTn>
                              </p:par>
                            </p:childTnLst>
                          </p:cTn>
                        </p:par>
                        <p:par>
                          <p:cTn id="8" fill="hold">
                            <p:stCondLst>
                              <p:cond delay="1500"/>
                            </p:stCondLst>
                            <p:childTnLst>
                              <p:par>
                                <p:cTn id="9" presetID="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简约音乐演奏培训通用动态ppt模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7193</TotalTime>
  <Words>2248</Words>
  <Application>Microsoft Office PowerPoint</Application>
  <PresentationFormat>自定义</PresentationFormat>
  <Paragraphs>352</Paragraphs>
  <Slides>25</Slides>
  <Notes>25</Notes>
  <HiddenSlides>0</HiddenSlides>
  <MMClips>1</MMClips>
  <ScaleCrop>false</ScaleCrop>
  <HeadingPairs>
    <vt:vector size="6" baseType="variant">
      <vt:variant>
        <vt:lpstr>已用的字体</vt:lpstr>
      </vt:variant>
      <vt:variant>
        <vt:i4>15</vt:i4>
      </vt:variant>
      <vt:variant>
        <vt:lpstr>主题</vt:lpstr>
      </vt:variant>
      <vt:variant>
        <vt:i4>10</vt:i4>
      </vt:variant>
      <vt:variant>
        <vt:lpstr>幻灯片标题</vt:lpstr>
      </vt:variant>
      <vt:variant>
        <vt:i4>25</vt:i4>
      </vt:variant>
    </vt:vector>
  </HeadingPairs>
  <TitlesOfParts>
    <vt:vector size="50" baseType="lpstr">
      <vt:lpstr>GeosansLight</vt:lpstr>
      <vt:lpstr>ITC Avant Garde Std Bk</vt:lpstr>
      <vt:lpstr>LiHei Pro</vt:lpstr>
      <vt:lpstr>New Cicle</vt:lpstr>
      <vt:lpstr>Open Sans</vt:lpstr>
      <vt:lpstr>Signika</vt:lpstr>
      <vt:lpstr>等线</vt:lpstr>
      <vt:lpstr>等线 Light</vt:lpstr>
      <vt:lpstr>方正兰亭纤黑_GBK</vt:lpstr>
      <vt:lpstr>方正姚体</vt:lpstr>
      <vt:lpstr>迷你简汉真广标</vt:lpstr>
      <vt:lpstr>微软雅黑</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简约音乐演奏培训通用动态ppt模板</dc:title>
  <dc:creator>lzj</dc:creator>
  <cp:lastModifiedBy>杨 康弘</cp:lastModifiedBy>
  <cp:revision>3988</cp:revision>
  <dcterms:created xsi:type="dcterms:W3CDTF">2015-12-01T09:06:39Z</dcterms:created>
  <dcterms:modified xsi:type="dcterms:W3CDTF">2019-05-03T06:56:28Z</dcterms:modified>
</cp:coreProperties>
</file>