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Override4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Override5.xml" ContentType="application/vnd.openxmlformats-officedocument.themeOverr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6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7.xml" ContentType="application/vnd.openxmlformats-officedocument.themeOverride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73" r:id="rId3"/>
    <p:sldId id="258" r:id="rId4"/>
    <p:sldId id="1695" r:id="rId5"/>
    <p:sldId id="1739" r:id="rId6"/>
    <p:sldId id="1736" r:id="rId7"/>
    <p:sldId id="1735" r:id="rId8"/>
    <p:sldId id="1737" r:id="rId9"/>
    <p:sldId id="1718" r:id="rId10"/>
    <p:sldId id="1709" r:id="rId11"/>
    <p:sldId id="1713" r:id="rId12"/>
    <p:sldId id="1747" r:id="rId13"/>
    <p:sldId id="1733" r:id="rId14"/>
    <p:sldId id="1748" r:id="rId15"/>
    <p:sldId id="1719" r:id="rId16"/>
    <p:sldId id="1692" r:id="rId17"/>
    <p:sldId id="1712" r:id="rId18"/>
    <p:sldId id="1749" r:id="rId19"/>
    <p:sldId id="1728" r:id="rId20"/>
    <p:sldId id="1693" r:id="rId21"/>
    <p:sldId id="1720" r:id="rId22"/>
    <p:sldId id="1738" r:id="rId23"/>
    <p:sldId id="1744" r:id="rId24"/>
    <p:sldId id="1745" r:id="rId25"/>
    <p:sldId id="1743" r:id="rId26"/>
    <p:sldId id="1732" r:id="rId27"/>
    <p:sldId id="1721" r:id="rId28"/>
    <p:sldId id="1711" r:id="rId29"/>
    <p:sldId id="1729" r:id="rId30"/>
    <p:sldId id="1746" r:id="rId31"/>
    <p:sldId id="1694" r:id="rId32"/>
    <p:sldId id="261" r:id="rId33"/>
    <p:sldId id="1717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6F5"/>
    <a:srgbClr val="FE9E52"/>
    <a:srgbClr val="E94E1A"/>
    <a:srgbClr val="00BBE9"/>
    <a:srgbClr val="45CDFE"/>
    <a:srgbClr val="5052BF"/>
    <a:srgbClr val="0C0F3A"/>
    <a:srgbClr val="2950B2"/>
    <a:srgbClr val="9F151C"/>
    <a:srgbClr val="B918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08" d="100"/>
          <a:sy n="108" d="100"/>
        </p:scale>
        <p:origin x="114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722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gradFill>
          <a:gsLst>
            <a:gs pos="0">
              <a:schemeClr val="accent6">
                <a:lumMod val="0"/>
                <a:lumOff val="100000"/>
              </a:schemeClr>
            </a:gs>
            <a:gs pos="56000">
              <a:schemeClr val="accent6">
                <a:lumMod val="0"/>
                <a:lumOff val="100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6DE39942-E9A0-4456-8D11-1D11637D07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5632519" y="1151111"/>
            <a:ext cx="4225478" cy="466960"/>
          </a:xfrm>
        </p:spPr>
        <p:txBody>
          <a:bodyPr anchor="t">
            <a:norm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983261" y="3941764"/>
            <a:ext cx="4156680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983261" y="4238035"/>
            <a:ext cx="4156680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3983261" y="1447382"/>
            <a:ext cx="4156680" cy="1782876"/>
          </a:xfrm>
        </p:spPr>
        <p:txBody>
          <a:bodyPr anchor="b">
            <a:normAutofit/>
          </a:bodyPr>
          <a:lstStyle>
            <a:lvl1pPr algn="ctr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bg>
      <p:bgPr>
        <a:gradFill>
          <a:gsLst>
            <a:gs pos="0">
              <a:schemeClr val="accent6">
                <a:lumMod val="0"/>
                <a:lumOff val="100000"/>
              </a:schemeClr>
            </a:gs>
            <a:gs pos="56000">
              <a:schemeClr val="accent6">
                <a:lumMod val="0"/>
                <a:lumOff val="100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53DB5014-7266-4012-9CC8-AF600FC918E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 l="-133619" t="-155806" r="-221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3203264" y="3121627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204380" y="4016977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2019/7/5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Pr>
        <a:gradFill>
          <a:gsLst>
            <a:gs pos="0">
              <a:schemeClr val="accent6">
                <a:lumMod val="0"/>
                <a:lumOff val="100000"/>
              </a:schemeClr>
            </a:gs>
            <a:gs pos="56000">
              <a:schemeClr val="accent6">
                <a:lumMod val="0"/>
                <a:lumOff val="100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6FC16D65-5DA2-4F13-AEE8-F972945E7C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4439935" y="1269679"/>
            <a:ext cx="3312130" cy="1621509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4439935" y="3739991"/>
            <a:ext cx="3312130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5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935" y="3443720"/>
            <a:ext cx="3312130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2019/7/5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6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73100" y="1717080"/>
            <a:ext cx="10845800" cy="1563322"/>
          </a:xfrm>
        </p:spPr>
        <p:txBody>
          <a:bodyPr>
            <a:noAutofit/>
          </a:bodyPr>
          <a:lstStyle/>
          <a:p>
            <a:pPr>
              <a:lnSpc>
                <a:spcPct val="50000"/>
              </a:lnSpc>
            </a:pPr>
            <a:r>
              <a:rPr lang="zh-CN" altLang="en-US" sz="8800" dirty="0"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6000">
                      <a:schemeClr val="accent2">
                        <a:lumMod val="95000"/>
                        <a:lumOff val="5000"/>
                      </a:schemeClr>
                    </a:gs>
                    <a:gs pos="100000">
                      <a:schemeClr val="accent2">
                        <a:lumMod val="60000"/>
                      </a:scheme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</a:rPr>
              <a:t>中国风党政</a:t>
            </a:r>
            <a:r>
              <a:rPr lang="en-US" altLang="zh-CN" sz="8800" dirty="0"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6000">
                      <a:schemeClr val="accent2">
                        <a:lumMod val="95000"/>
                        <a:lumOff val="5000"/>
                      </a:schemeClr>
                    </a:gs>
                    <a:gs pos="100000">
                      <a:schemeClr val="accent2">
                        <a:lumMod val="60000"/>
                      </a:scheme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</a:rPr>
              <a:t>PPT</a:t>
            </a:r>
            <a:r>
              <a:rPr lang="zh-CN" altLang="en-US" sz="8800" dirty="0"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6000">
                      <a:schemeClr val="accent2">
                        <a:lumMod val="95000"/>
                        <a:lumOff val="5000"/>
                      </a:schemeClr>
                    </a:gs>
                    <a:gs pos="100000">
                      <a:schemeClr val="accent2">
                        <a:lumMod val="60000"/>
                      </a:scheme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</a:rPr>
              <a:t>模板</a:t>
            </a:r>
            <a:endParaRPr lang="zh-CN" altLang="en-US" sz="4400" dirty="0">
              <a:solidFill>
                <a:schemeClr val="accent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4248716" y="4416471"/>
            <a:ext cx="3694568" cy="296271"/>
          </a:xfrm>
        </p:spPr>
        <p:txBody>
          <a:bodyPr/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4248716" y="4120200"/>
            <a:ext cx="3694568" cy="296271"/>
          </a:xfrm>
        </p:spPr>
        <p:txBody>
          <a:bodyPr/>
          <a:lstStyle/>
          <a:p>
            <a:r>
              <a:rPr lang="en-US" altLang="en-US" sz="1400" dirty="0"/>
              <a:t>Designed by iSlide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100" y="1307203"/>
            <a:ext cx="10845800" cy="409877"/>
          </a:xfrm>
        </p:spPr>
        <p:txBody>
          <a:bodyPr>
            <a:normAutofit/>
          </a:bodyPr>
          <a:lstStyle/>
          <a:p>
            <a:pPr algn="ctr"/>
            <a:r>
              <a:rPr lang="en-US" altLang="zh-CN" sz="1800" dirty="0">
                <a:solidFill>
                  <a:schemeClr val="accent1"/>
                </a:solidFill>
              </a:rPr>
              <a:t>subtitle here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5F2926A-FD4B-4B91-B94C-4C9CFC8FEED2}"/>
              </a:ext>
            </a:extLst>
          </p:cNvPr>
          <p:cNvSpPr/>
          <p:nvPr/>
        </p:nvSpPr>
        <p:spPr>
          <a:xfrm>
            <a:off x="5788771" y="3614338"/>
            <a:ext cx="614458" cy="759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0DEBD-A79C-4025-B0B6-04970F5D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5DCE185-C320-4839-A4B2-66CAE95CA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DC43D2-CE54-4B6F-889F-C8EDDFD5B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5" name="24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19C9402-05B6-4322-9D69-FB46959B5F0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130300"/>
            <a:ext cx="10858501" cy="5003800"/>
            <a:chOff x="660399" y="1130300"/>
            <a:chExt cx="10858501" cy="5003800"/>
          </a:xfrm>
        </p:grpSpPr>
        <p:sp>
          <p:nvSpPr>
            <p:cNvPr id="6" name="íŝḻiḓê">
              <a:extLst>
                <a:ext uri="{FF2B5EF4-FFF2-40B4-BE49-F238E27FC236}">
                  <a16:creationId xmlns:a16="http://schemas.microsoft.com/office/drawing/2014/main" id="{DCA2DF6B-13EE-41FF-AEDF-BA374CC09264}"/>
                </a:ext>
              </a:extLst>
            </p:cNvPr>
            <p:cNvSpPr/>
            <p:nvPr/>
          </p:nvSpPr>
          <p:spPr>
            <a:xfrm>
              <a:off x="660399" y="2724852"/>
              <a:ext cx="10858500" cy="868247"/>
            </a:xfrm>
            <a:prstGeom prst="rightArrow">
              <a:avLst>
                <a:gd name="adj1" fmla="val 100000"/>
                <a:gd name="adj2" fmla="val 7142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txBody>
            <a:bodyPr wrap="square" lIns="91440" tIns="45720" rIns="91440" bIns="45720" rtlCol="0" anchor="t">
              <a:normAutofit/>
            </a:bodyPr>
            <a:lstStyle/>
            <a:p>
              <a:pPr algn="ctr"/>
              <a:r>
                <a:rPr lang="en-US" altLang="zh-CN" i="1" dirty="0"/>
                <a:t>Supporting text here. </a:t>
              </a:r>
            </a:p>
          </p:txBody>
        </p:sp>
        <p:sp>
          <p:nvSpPr>
            <p:cNvPr id="7" name="îśḷíḑê">
              <a:extLst>
                <a:ext uri="{FF2B5EF4-FFF2-40B4-BE49-F238E27FC236}">
                  <a16:creationId xmlns:a16="http://schemas.microsoft.com/office/drawing/2014/main" id="{400938F1-4EDE-415E-9214-66C4D6345DA5}"/>
                </a:ext>
              </a:extLst>
            </p:cNvPr>
            <p:cNvSpPr/>
            <p:nvPr/>
          </p:nvSpPr>
          <p:spPr>
            <a:xfrm>
              <a:off x="2042128" y="3305893"/>
              <a:ext cx="524486" cy="52448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i="1" dirty="0"/>
                <a:t>1</a:t>
              </a:r>
              <a:endParaRPr lang="zh-CN" altLang="en-US" sz="2800" i="1" dirty="0"/>
            </a:p>
          </p:txBody>
        </p:sp>
        <p:grpSp>
          <p:nvGrpSpPr>
            <p:cNvPr id="8" name="iṡļíďé">
              <a:extLst>
                <a:ext uri="{FF2B5EF4-FFF2-40B4-BE49-F238E27FC236}">
                  <a16:creationId xmlns:a16="http://schemas.microsoft.com/office/drawing/2014/main" id="{8A90B397-E6ED-4324-9120-82B63903FD4D}"/>
                </a:ext>
              </a:extLst>
            </p:cNvPr>
            <p:cNvGrpSpPr/>
            <p:nvPr/>
          </p:nvGrpSpPr>
          <p:grpSpPr>
            <a:xfrm>
              <a:off x="660400" y="4035794"/>
              <a:ext cx="3287943" cy="1143954"/>
              <a:chOff x="1163789" y="2274621"/>
              <a:chExt cx="1436954" cy="1143954"/>
            </a:xfrm>
          </p:grpSpPr>
          <p:sp>
            <p:nvSpPr>
              <p:cNvPr id="21" name="iśľíďê">
                <a:extLst>
                  <a:ext uri="{FF2B5EF4-FFF2-40B4-BE49-F238E27FC236}">
                    <a16:creationId xmlns:a16="http://schemas.microsoft.com/office/drawing/2014/main" id="{FA1231B3-C646-4FE9-8A1D-38DC7DFDA303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îsľîḋé">
                <a:extLst>
                  <a:ext uri="{FF2B5EF4-FFF2-40B4-BE49-F238E27FC236}">
                    <a16:creationId xmlns:a16="http://schemas.microsoft.com/office/drawing/2014/main" id="{E2AA8ECB-7BB6-4C85-9492-795E5E8F9A24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9" name="ï$ľïḍe">
              <a:extLst>
                <a:ext uri="{FF2B5EF4-FFF2-40B4-BE49-F238E27FC236}">
                  <a16:creationId xmlns:a16="http://schemas.microsoft.com/office/drawing/2014/main" id="{C01B43F6-A7CE-414F-ABF6-C666FDDEEDE0}"/>
                </a:ext>
              </a:extLst>
            </p:cNvPr>
            <p:cNvGrpSpPr/>
            <p:nvPr/>
          </p:nvGrpSpPr>
          <p:grpSpPr>
            <a:xfrm>
              <a:off x="4445679" y="4035794"/>
              <a:ext cx="3287943" cy="1143954"/>
              <a:chOff x="1163789" y="2274621"/>
              <a:chExt cx="1436954" cy="1143954"/>
            </a:xfrm>
          </p:grpSpPr>
          <p:sp>
            <p:nvSpPr>
              <p:cNvPr id="19" name="îş1iďê">
                <a:extLst>
                  <a:ext uri="{FF2B5EF4-FFF2-40B4-BE49-F238E27FC236}">
                    <a16:creationId xmlns:a16="http://schemas.microsoft.com/office/drawing/2014/main" id="{D6224281-2362-4CDF-ADB7-2B2839462306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íślíḓe">
                <a:extLst>
                  <a:ext uri="{FF2B5EF4-FFF2-40B4-BE49-F238E27FC236}">
                    <a16:creationId xmlns:a16="http://schemas.microsoft.com/office/drawing/2014/main" id="{22B7CDBB-EB75-4B2E-9BE0-A85C2A1108BA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0" name="í$1îde">
              <a:extLst>
                <a:ext uri="{FF2B5EF4-FFF2-40B4-BE49-F238E27FC236}">
                  <a16:creationId xmlns:a16="http://schemas.microsoft.com/office/drawing/2014/main" id="{3455EC8D-7DAB-4CC0-BB36-33731A9D97E5}"/>
                </a:ext>
              </a:extLst>
            </p:cNvPr>
            <p:cNvGrpSpPr/>
            <p:nvPr/>
          </p:nvGrpSpPr>
          <p:grpSpPr>
            <a:xfrm>
              <a:off x="8230957" y="4035794"/>
              <a:ext cx="3287943" cy="1143954"/>
              <a:chOff x="1163789" y="2274621"/>
              <a:chExt cx="1436954" cy="1143954"/>
            </a:xfrm>
          </p:grpSpPr>
          <p:sp>
            <p:nvSpPr>
              <p:cNvPr id="17" name="işḷíḑe">
                <a:extLst>
                  <a:ext uri="{FF2B5EF4-FFF2-40B4-BE49-F238E27FC236}">
                    <a16:creationId xmlns:a16="http://schemas.microsoft.com/office/drawing/2014/main" id="{782BBDF8-BDDE-4B8C-BC52-8765414B2631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8" name="îṥḷíḑe">
                <a:extLst>
                  <a:ext uri="{FF2B5EF4-FFF2-40B4-BE49-F238E27FC236}">
                    <a16:creationId xmlns:a16="http://schemas.microsoft.com/office/drawing/2014/main" id="{1753ECA5-947B-423C-A014-08AF1ABFEC9B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1" name="îṧļiḋé">
              <a:extLst>
                <a:ext uri="{FF2B5EF4-FFF2-40B4-BE49-F238E27FC236}">
                  <a16:creationId xmlns:a16="http://schemas.microsoft.com/office/drawing/2014/main" id="{7A63465E-C659-4528-8997-E46F54DA5186}"/>
                </a:ext>
              </a:extLst>
            </p:cNvPr>
            <p:cNvSpPr/>
            <p:nvPr/>
          </p:nvSpPr>
          <p:spPr>
            <a:xfrm>
              <a:off x="5827407" y="3305893"/>
              <a:ext cx="524486" cy="524486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i="1" dirty="0"/>
                <a:t>2</a:t>
              </a:r>
              <a:endParaRPr lang="zh-CN" altLang="en-US" sz="2800" i="1" dirty="0"/>
            </a:p>
          </p:txBody>
        </p:sp>
        <p:sp>
          <p:nvSpPr>
            <p:cNvPr id="12" name="iṣļíḍé">
              <a:extLst>
                <a:ext uri="{FF2B5EF4-FFF2-40B4-BE49-F238E27FC236}">
                  <a16:creationId xmlns:a16="http://schemas.microsoft.com/office/drawing/2014/main" id="{110DA3BF-D11B-4AF1-BCBC-87C87475B421}"/>
                </a:ext>
              </a:extLst>
            </p:cNvPr>
            <p:cNvSpPr/>
            <p:nvPr/>
          </p:nvSpPr>
          <p:spPr>
            <a:xfrm>
              <a:off x="9612685" y="3305893"/>
              <a:ext cx="524486" cy="52448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i="1" dirty="0"/>
                <a:t>3</a:t>
              </a:r>
              <a:endParaRPr lang="zh-CN" altLang="en-US" sz="2800" i="1" dirty="0"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5CE5BB90-FDE3-4204-A2F3-2317CFC2533A}"/>
                </a:ext>
              </a:extLst>
            </p:cNvPr>
            <p:cNvCxnSpPr/>
            <p:nvPr/>
          </p:nvCxnSpPr>
          <p:spPr>
            <a:xfrm>
              <a:off x="4197012" y="3749100"/>
              <a:ext cx="0" cy="2385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3326167C-CAC2-4DF7-A585-263823F30D80}"/>
                </a:ext>
              </a:extLst>
            </p:cNvPr>
            <p:cNvCxnSpPr/>
            <p:nvPr/>
          </p:nvCxnSpPr>
          <p:spPr>
            <a:xfrm>
              <a:off x="7982292" y="3749100"/>
              <a:ext cx="0" cy="2385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îṩľïdè">
              <a:extLst>
                <a:ext uri="{FF2B5EF4-FFF2-40B4-BE49-F238E27FC236}">
                  <a16:creationId xmlns:a16="http://schemas.microsoft.com/office/drawing/2014/main" id="{FF3305B3-62AB-4F81-AFD9-9D2125608DBF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6" name="îṧļidê">
              <a:extLst>
                <a:ext uri="{FF2B5EF4-FFF2-40B4-BE49-F238E27FC236}">
                  <a16:creationId xmlns:a16="http://schemas.microsoft.com/office/drawing/2014/main" id="{90A02019-FCC7-4245-8957-73F7A234365E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3542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315A55-E95E-49A2-A168-29C11513F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27E3857-5B3C-4DDE-95CC-A6E8A6B4C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9DEE8B-D09A-4598-8A9C-67459B3EC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37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65064C2-35A7-4196-9350-E2D48BA26D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46723" y="1130300"/>
            <a:ext cx="10872177" cy="5019733"/>
            <a:chOff x="646723" y="1130300"/>
            <a:chExt cx="10872177" cy="5019733"/>
          </a:xfrm>
        </p:grpSpPr>
        <p:sp>
          <p:nvSpPr>
            <p:cNvPr id="6" name="ï$ḷïḓe">
              <a:extLst>
                <a:ext uri="{FF2B5EF4-FFF2-40B4-BE49-F238E27FC236}">
                  <a16:creationId xmlns:a16="http://schemas.microsoft.com/office/drawing/2014/main" id="{2E797B6F-A766-4FFB-BC18-5C2B7CFA9634}"/>
                </a:ext>
              </a:extLst>
            </p:cNvPr>
            <p:cNvSpPr/>
            <p:nvPr/>
          </p:nvSpPr>
          <p:spPr>
            <a:xfrm rot="10800000">
              <a:off x="646723" y="3702091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7" name="íṩlîďé">
              <a:extLst>
                <a:ext uri="{FF2B5EF4-FFF2-40B4-BE49-F238E27FC236}">
                  <a16:creationId xmlns:a16="http://schemas.microsoft.com/office/drawing/2014/main" id="{4053293B-E7EA-455C-9119-4306D391EEDF}"/>
                </a:ext>
              </a:extLst>
            </p:cNvPr>
            <p:cNvSpPr/>
            <p:nvPr/>
          </p:nvSpPr>
          <p:spPr>
            <a:xfrm>
              <a:off x="2418696" y="2627623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2013</a:t>
              </a:r>
            </a:p>
          </p:txBody>
        </p:sp>
        <p:sp>
          <p:nvSpPr>
            <p:cNvPr id="8" name="î$ḷíḋé">
              <a:extLst>
                <a:ext uri="{FF2B5EF4-FFF2-40B4-BE49-F238E27FC236}">
                  <a16:creationId xmlns:a16="http://schemas.microsoft.com/office/drawing/2014/main" id="{D6F6F77F-2510-4CA5-9326-C4A649358E22}"/>
                </a:ext>
              </a:extLst>
            </p:cNvPr>
            <p:cNvSpPr/>
            <p:nvPr/>
          </p:nvSpPr>
          <p:spPr>
            <a:xfrm rot="10800000">
              <a:off x="4358933" y="3702091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š1íḓê">
              <a:extLst>
                <a:ext uri="{FF2B5EF4-FFF2-40B4-BE49-F238E27FC236}">
                  <a16:creationId xmlns:a16="http://schemas.microsoft.com/office/drawing/2014/main" id="{17891228-AC54-4BA8-8D1D-65E662061898}"/>
                </a:ext>
              </a:extLst>
            </p:cNvPr>
            <p:cNvSpPr/>
            <p:nvPr/>
          </p:nvSpPr>
          <p:spPr>
            <a:xfrm>
              <a:off x="6112575" y="2627623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2016</a:t>
              </a:r>
            </a:p>
          </p:txBody>
        </p:sp>
        <p:grpSp>
          <p:nvGrpSpPr>
            <p:cNvPr id="10" name="îṣ1îḋe">
              <a:extLst>
                <a:ext uri="{FF2B5EF4-FFF2-40B4-BE49-F238E27FC236}">
                  <a16:creationId xmlns:a16="http://schemas.microsoft.com/office/drawing/2014/main" id="{925BED36-81DC-4087-902E-9F6BACAB04CB}"/>
                </a:ext>
              </a:extLst>
            </p:cNvPr>
            <p:cNvGrpSpPr/>
            <p:nvPr/>
          </p:nvGrpSpPr>
          <p:grpSpPr>
            <a:xfrm>
              <a:off x="6616966" y="2258318"/>
              <a:ext cx="771525" cy="771525"/>
              <a:chOff x="6757643" y="2082385"/>
              <a:chExt cx="771525" cy="771525"/>
            </a:xfrm>
          </p:grpSpPr>
          <p:sp>
            <p:nvSpPr>
              <p:cNvPr id="50" name="iš1ïḋè">
                <a:extLst>
                  <a:ext uri="{FF2B5EF4-FFF2-40B4-BE49-F238E27FC236}">
                    <a16:creationId xmlns:a16="http://schemas.microsoft.com/office/drawing/2014/main" id="{F343A119-21C5-4413-A6DF-8AF6B1E5C92F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1" name="iṧļïḍé">
                <a:extLst>
                  <a:ext uri="{FF2B5EF4-FFF2-40B4-BE49-F238E27FC236}">
                    <a16:creationId xmlns:a16="http://schemas.microsoft.com/office/drawing/2014/main" id="{6076CB89-6232-4E74-9C55-FF4ACEB4487B}"/>
                  </a:ext>
                </a:extLst>
              </p:cNvPr>
              <p:cNvSpPr/>
              <p:nvPr/>
            </p:nvSpPr>
            <p:spPr bwMode="auto">
              <a:xfrm>
                <a:off x="6943035" y="2268149"/>
                <a:ext cx="400740" cy="399994"/>
              </a:xfrm>
              <a:custGeom>
                <a:avLst/>
                <a:gdLst>
                  <a:gd name="T0" fmla="*/ 5889 w 6533"/>
                  <a:gd name="T1" fmla="*/ 2621 h 6531"/>
                  <a:gd name="T2" fmla="*/ 5284 w 6533"/>
                  <a:gd name="T3" fmla="*/ 3048 h 6531"/>
                  <a:gd name="T4" fmla="*/ 4349 w 6533"/>
                  <a:gd name="T5" fmla="*/ 3048 h 6531"/>
                  <a:gd name="T6" fmla="*/ 4187 w 6533"/>
                  <a:gd name="T7" fmla="*/ 2655 h 6531"/>
                  <a:gd name="T8" fmla="*/ 4848 w 6533"/>
                  <a:gd name="T9" fmla="*/ 1993 h 6531"/>
                  <a:gd name="T10" fmla="*/ 5577 w 6533"/>
                  <a:gd name="T11" fmla="*/ 1867 h 6531"/>
                  <a:gd name="T12" fmla="*/ 5577 w 6533"/>
                  <a:gd name="T13" fmla="*/ 956 h 6531"/>
                  <a:gd name="T14" fmla="*/ 4667 w 6533"/>
                  <a:gd name="T15" fmla="*/ 956 h 6531"/>
                  <a:gd name="T16" fmla="*/ 4540 w 6533"/>
                  <a:gd name="T17" fmla="*/ 1685 h 6531"/>
                  <a:gd name="T18" fmla="*/ 3879 w 6533"/>
                  <a:gd name="T19" fmla="*/ 2347 h 6531"/>
                  <a:gd name="T20" fmla="*/ 3485 w 6533"/>
                  <a:gd name="T21" fmla="*/ 2184 h 6531"/>
                  <a:gd name="T22" fmla="*/ 3485 w 6533"/>
                  <a:gd name="T23" fmla="*/ 1249 h 6531"/>
                  <a:gd name="T24" fmla="*/ 3912 w 6533"/>
                  <a:gd name="T25" fmla="*/ 644 h 6531"/>
                  <a:gd name="T26" fmla="*/ 3268 w 6533"/>
                  <a:gd name="T27" fmla="*/ 0 h 6531"/>
                  <a:gd name="T28" fmla="*/ 2624 w 6533"/>
                  <a:gd name="T29" fmla="*/ 644 h 6531"/>
                  <a:gd name="T30" fmla="*/ 3051 w 6533"/>
                  <a:gd name="T31" fmla="*/ 1249 h 6531"/>
                  <a:gd name="T32" fmla="*/ 3051 w 6533"/>
                  <a:gd name="T33" fmla="*/ 2184 h 6531"/>
                  <a:gd name="T34" fmla="*/ 2657 w 6533"/>
                  <a:gd name="T35" fmla="*/ 2347 h 6531"/>
                  <a:gd name="T36" fmla="*/ 1996 w 6533"/>
                  <a:gd name="T37" fmla="*/ 1685 h 6531"/>
                  <a:gd name="T38" fmla="*/ 1869 w 6533"/>
                  <a:gd name="T39" fmla="*/ 956 h 6531"/>
                  <a:gd name="T40" fmla="*/ 959 w 6533"/>
                  <a:gd name="T41" fmla="*/ 956 h 6531"/>
                  <a:gd name="T42" fmla="*/ 959 w 6533"/>
                  <a:gd name="T43" fmla="*/ 1867 h 6531"/>
                  <a:gd name="T44" fmla="*/ 1688 w 6533"/>
                  <a:gd name="T45" fmla="*/ 1993 h 6531"/>
                  <a:gd name="T46" fmla="*/ 2349 w 6533"/>
                  <a:gd name="T47" fmla="*/ 2655 h 6531"/>
                  <a:gd name="T48" fmla="*/ 2187 w 6533"/>
                  <a:gd name="T49" fmla="*/ 3048 h 6531"/>
                  <a:gd name="T50" fmla="*/ 1252 w 6533"/>
                  <a:gd name="T51" fmla="*/ 3048 h 6531"/>
                  <a:gd name="T52" fmla="*/ 647 w 6533"/>
                  <a:gd name="T53" fmla="*/ 2621 h 6531"/>
                  <a:gd name="T54" fmla="*/ 0 w 6533"/>
                  <a:gd name="T55" fmla="*/ 3265 h 6531"/>
                  <a:gd name="T56" fmla="*/ 644 w 6533"/>
                  <a:gd name="T57" fmla="*/ 3909 h 6531"/>
                  <a:gd name="T58" fmla="*/ 1249 w 6533"/>
                  <a:gd name="T59" fmla="*/ 3483 h 6531"/>
                  <a:gd name="T60" fmla="*/ 2184 w 6533"/>
                  <a:gd name="T61" fmla="*/ 3483 h 6531"/>
                  <a:gd name="T62" fmla="*/ 2347 w 6533"/>
                  <a:gd name="T63" fmla="*/ 3876 h 6531"/>
                  <a:gd name="T64" fmla="*/ 1685 w 6533"/>
                  <a:gd name="T65" fmla="*/ 4537 h 6531"/>
                  <a:gd name="T66" fmla="*/ 956 w 6533"/>
                  <a:gd name="T67" fmla="*/ 4664 h 6531"/>
                  <a:gd name="T68" fmla="*/ 956 w 6533"/>
                  <a:gd name="T69" fmla="*/ 5575 h 6531"/>
                  <a:gd name="T70" fmla="*/ 1867 w 6533"/>
                  <a:gd name="T71" fmla="*/ 5575 h 6531"/>
                  <a:gd name="T72" fmla="*/ 1993 w 6533"/>
                  <a:gd name="T73" fmla="*/ 4845 h 6531"/>
                  <a:gd name="T74" fmla="*/ 2655 w 6533"/>
                  <a:gd name="T75" fmla="*/ 4184 h 6531"/>
                  <a:gd name="T76" fmla="*/ 3048 w 6533"/>
                  <a:gd name="T77" fmla="*/ 4347 h 6531"/>
                  <a:gd name="T78" fmla="*/ 3048 w 6533"/>
                  <a:gd name="T79" fmla="*/ 5281 h 6531"/>
                  <a:gd name="T80" fmla="*/ 2621 w 6533"/>
                  <a:gd name="T81" fmla="*/ 5887 h 6531"/>
                  <a:gd name="T82" fmla="*/ 3265 w 6533"/>
                  <a:gd name="T83" fmla="*/ 6531 h 6531"/>
                  <a:gd name="T84" fmla="*/ 3909 w 6533"/>
                  <a:gd name="T85" fmla="*/ 5887 h 6531"/>
                  <a:gd name="T86" fmla="*/ 3483 w 6533"/>
                  <a:gd name="T87" fmla="*/ 5281 h 6531"/>
                  <a:gd name="T88" fmla="*/ 3483 w 6533"/>
                  <a:gd name="T89" fmla="*/ 4347 h 6531"/>
                  <a:gd name="T90" fmla="*/ 3876 w 6533"/>
                  <a:gd name="T91" fmla="*/ 4184 h 6531"/>
                  <a:gd name="T92" fmla="*/ 4537 w 6533"/>
                  <a:gd name="T93" fmla="*/ 4845 h 6531"/>
                  <a:gd name="T94" fmla="*/ 4664 w 6533"/>
                  <a:gd name="T95" fmla="*/ 5575 h 6531"/>
                  <a:gd name="T96" fmla="*/ 5575 w 6533"/>
                  <a:gd name="T97" fmla="*/ 5575 h 6531"/>
                  <a:gd name="T98" fmla="*/ 5575 w 6533"/>
                  <a:gd name="T99" fmla="*/ 4664 h 6531"/>
                  <a:gd name="T100" fmla="*/ 4845 w 6533"/>
                  <a:gd name="T101" fmla="*/ 4537 h 6531"/>
                  <a:gd name="T102" fmla="*/ 4184 w 6533"/>
                  <a:gd name="T103" fmla="*/ 3876 h 6531"/>
                  <a:gd name="T104" fmla="*/ 4347 w 6533"/>
                  <a:gd name="T105" fmla="*/ 3483 h 6531"/>
                  <a:gd name="T106" fmla="*/ 5281 w 6533"/>
                  <a:gd name="T107" fmla="*/ 3483 h 6531"/>
                  <a:gd name="T108" fmla="*/ 5887 w 6533"/>
                  <a:gd name="T109" fmla="*/ 3909 h 6531"/>
                  <a:gd name="T110" fmla="*/ 6531 w 6533"/>
                  <a:gd name="T111" fmla="*/ 3265 h 6531"/>
                  <a:gd name="T112" fmla="*/ 5889 w 6533"/>
                  <a:gd name="T113" fmla="*/ 2621 h 6531"/>
                  <a:gd name="T114" fmla="*/ 3267 w 6533"/>
                  <a:gd name="T115" fmla="*/ 3893 h 6531"/>
                  <a:gd name="T116" fmla="*/ 2639 w 6533"/>
                  <a:gd name="T117" fmla="*/ 3265 h 6531"/>
                  <a:gd name="T118" fmla="*/ 3267 w 6533"/>
                  <a:gd name="T119" fmla="*/ 2637 h 6531"/>
                  <a:gd name="T120" fmla="*/ 3895 w 6533"/>
                  <a:gd name="T121" fmla="*/ 3265 h 6531"/>
                  <a:gd name="T122" fmla="*/ 3267 w 6533"/>
                  <a:gd name="T123" fmla="*/ 3893 h 6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33" h="6531">
                    <a:moveTo>
                      <a:pt x="5889" y="2621"/>
                    </a:moveTo>
                    <a:cubicBezTo>
                      <a:pt x="5611" y="2621"/>
                      <a:pt x="5373" y="2800"/>
                      <a:pt x="5284" y="3048"/>
                    </a:cubicBezTo>
                    <a:lnTo>
                      <a:pt x="4349" y="3048"/>
                    </a:lnTo>
                    <a:cubicBezTo>
                      <a:pt x="4321" y="2905"/>
                      <a:pt x="4264" y="2772"/>
                      <a:pt x="4187" y="2655"/>
                    </a:cubicBezTo>
                    <a:lnTo>
                      <a:pt x="4848" y="1993"/>
                    </a:lnTo>
                    <a:cubicBezTo>
                      <a:pt x="5087" y="2105"/>
                      <a:pt x="5380" y="2064"/>
                      <a:pt x="5577" y="1867"/>
                    </a:cubicBezTo>
                    <a:cubicBezTo>
                      <a:pt x="5829" y="1615"/>
                      <a:pt x="5829" y="1207"/>
                      <a:pt x="5577" y="956"/>
                    </a:cubicBezTo>
                    <a:cubicBezTo>
                      <a:pt x="5325" y="704"/>
                      <a:pt x="4917" y="704"/>
                      <a:pt x="4667" y="956"/>
                    </a:cubicBezTo>
                    <a:cubicBezTo>
                      <a:pt x="4469" y="1153"/>
                      <a:pt x="4428" y="1447"/>
                      <a:pt x="4540" y="1685"/>
                    </a:cubicBezTo>
                    <a:lnTo>
                      <a:pt x="3879" y="2347"/>
                    </a:lnTo>
                    <a:cubicBezTo>
                      <a:pt x="3761" y="2268"/>
                      <a:pt x="3628" y="2212"/>
                      <a:pt x="3485" y="2184"/>
                    </a:cubicBezTo>
                    <a:lnTo>
                      <a:pt x="3485" y="1249"/>
                    </a:lnTo>
                    <a:cubicBezTo>
                      <a:pt x="3733" y="1160"/>
                      <a:pt x="3912" y="923"/>
                      <a:pt x="3912" y="644"/>
                    </a:cubicBezTo>
                    <a:cubicBezTo>
                      <a:pt x="3912" y="288"/>
                      <a:pt x="3624" y="0"/>
                      <a:pt x="3268" y="0"/>
                    </a:cubicBezTo>
                    <a:cubicBezTo>
                      <a:pt x="2912" y="0"/>
                      <a:pt x="2624" y="288"/>
                      <a:pt x="2624" y="644"/>
                    </a:cubicBezTo>
                    <a:cubicBezTo>
                      <a:pt x="2624" y="923"/>
                      <a:pt x="2803" y="1160"/>
                      <a:pt x="3051" y="1249"/>
                    </a:cubicBezTo>
                    <a:lnTo>
                      <a:pt x="3051" y="2184"/>
                    </a:lnTo>
                    <a:cubicBezTo>
                      <a:pt x="2908" y="2212"/>
                      <a:pt x="2775" y="2269"/>
                      <a:pt x="2657" y="2347"/>
                    </a:cubicBezTo>
                    <a:lnTo>
                      <a:pt x="1996" y="1685"/>
                    </a:lnTo>
                    <a:cubicBezTo>
                      <a:pt x="2108" y="1447"/>
                      <a:pt x="2067" y="1153"/>
                      <a:pt x="1869" y="956"/>
                    </a:cubicBezTo>
                    <a:cubicBezTo>
                      <a:pt x="1617" y="704"/>
                      <a:pt x="1209" y="704"/>
                      <a:pt x="959" y="956"/>
                    </a:cubicBezTo>
                    <a:cubicBezTo>
                      <a:pt x="707" y="1208"/>
                      <a:pt x="707" y="1616"/>
                      <a:pt x="959" y="1867"/>
                    </a:cubicBezTo>
                    <a:cubicBezTo>
                      <a:pt x="1156" y="2064"/>
                      <a:pt x="1449" y="2105"/>
                      <a:pt x="1688" y="1993"/>
                    </a:cubicBezTo>
                    <a:lnTo>
                      <a:pt x="2349" y="2655"/>
                    </a:lnTo>
                    <a:cubicBezTo>
                      <a:pt x="2271" y="2772"/>
                      <a:pt x="2215" y="2905"/>
                      <a:pt x="2187" y="3048"/>
                    </a:cubicBezTo>
                    <a:lnTo>
                      <a:pt x="1252" y="3048"/>
                    </a:lnTo>
                    <a:cubicBezTo>
                      <a:pt x="1163" y="2800"/>
                      <a:pt x="925" y="2621"/>
                      <a:pt x="647" y="2621"/>
                    </a:cubicBezTo>
                    <a:cubicBezTo>
                      <a:pt x="288" y="2621"/>
                      <a:pt x="0" y="2909"/>
                      <a:pt x="0" y="3265"/>
                    </a:cubicBezTo>
                    <a:cubicBezTo>
                      <a:pt x="0" y="3621"/>
                      <a:pt x="288" y="3909"/>
                      <a:pt x="644" y="3909"/>
                    </a:cubicBezTo>
                    <a:cubicBezTo>
                      <a:pt x="923" y="3909"/>
                      <a:pt x="1160" y="3731"/>
                      <a:pt x="1249" y="3483"/>
                    </a:cubicBezTo>
                    <a:lnTo>
                      <a:pt x="2184" y="3483"/>
                    </a:lnTo>
                    <a:cubicBezTo>
                      <a:pt x="2212" y="3625"/>
                      <a:pt x="2269" y="3759"/>
                      <a:pt x="2347" y="3876"/>
                    </a:cubicBezTo>
                    <a:lnTo>
                      <a:pt x="1685" y="4537"/>
                    </a:lnTo>
                    <a:cubicBezTo>
                      <a:pt x="1447" y="4425"/>
                      <a:pt x="1153" y="4467"/>
                      <a:pt x="956" y="4664"/>
                    </a:cubicBezTo>
                    <a:cubicBezTo>
                      <a:pt x="704" y="4916"/>
                      <a:pt x="704" y="5324"/>
                      <a:pt x="956" y="5575"/>
                    </a:cubicBezTo>
                    <a:cubicBezTo>
                      <a:pt x="1208" y="5827"/>
                      <a:pt x="1616" y="5827"/>
                      <a:pt x="1867" y="5575"/>
                    </a:cubicBezTo>
                    <a:cubicBezTo>
                      <a:pt x="2064" y="5377"/>
                      <a:pt x="2105" y="5084"/>
                      <a:pt x="1993" y="4845"/>
                    </a:cubicBezTo>
                    <a:lnTo>
                      <a:pt x="2655" y="4184"/>
                    </a:lnTo>
                    <a:cubicBezTo>
                      <a:pt x="2772" y="4263"/>
                      <a:pt x="2905" y="4319"/>
                      <a:pt x="3048" y="4347"/>
                    </a:cubicBezTo>
                    <a:lnTo>
                      <a:pt x="3048" y="5281"/>
                    </a:lnTo>
                    <a:cubicBezTo>
                      <a:pt x="2800" y="5371"/>
                      <a:pt x="2621" y="5608"/>
                      <a:pt x="2621" y="5887"/>
                    </a:cubicBezTo>
                    <a:cubicBezTo>
                      <a:pt x="2621" y="6243"/>
                      <a:pt x="2909" y="6531"/>
                      <a:pt x="3265" y="6531"/>
                    </a:cubicBezTo>
                    <a:cubicBezTo>
                      <a:pt x="3621" y="6531"/>
                      <a:pt x="3909" y="6243"/>
                      <a:pt x="3909" y="5887"/>
                    </a:cubicBezTo>
                    <a:cubicBezTo>
                      <a:pt x="3909" y="5608"/>
                      <a:pt x="3731" y="5371"/>
                      <a:pt x="3483" y="5281"/>
                    </a:cubicBezTo>
                    <a:lnTo>
                      <a:pt x="3483" y="4347"/>
                    </a:lnTo>
                    <a:cubicBezTo>
                      <a:pt x="3625" y="4319"/>
                      <a:pt x="3759" y="4261"/>
                      <a:pt x="3876" y="4184"/>
                    </a:cubicBezTo>
                    <a:lnTo>
                      <a:pt x="4537" y="4845"/>
                    </a:lnTo>
                    <a:cubicBezTo>
                      <a:pt x="4425" y="5084"/>
                      <a:pt x="4467" y="5377"/>
                      <a:pt x="4664" y="5575"/>
                    </a:cubicBezTo>
                    <a:cubicBezTo>
                      <a:pt x="4916" y="5827"/>
                      <a:pt x="5324" y="5827"/>
                      <a:pt x="5575" y="5575"/>
                    </a:cubicBezTo>
                    <a:cubicBezTo>
                      <a:pt x="5827" y="5323"/>
                      <a:pt x="5827" y="4915"/>
                      <a:pt x="5575" y="4664"/>
                    </a:cubicBezTo>
                    <a:cubicBezTo>
                      <a:pt x="5377" y="4467"/>
                      <a:pt x="5084" y="4425"/>
                      <a:pt x="4845" y="4537"/>
                    </a:cubicBezTo>
                    <a:lnTo>
                      <a:pt x="4184" y="3876"/>
                    </a:lnTo>
                    <a:cubicBezTo>
                      <a:pt x="4263" y="3759"/>
                      <a:pt x="4319" y="3625"/>
                      <a:pt x="4347" y="3483"/>
                    </a:cubicBezTo>
                    <a:lnTo>
                      <a:pt x="5281" y="3483"/>
                    </a:lnTo>
                    <a:cubicBezTo>
                      <a:pt x="5371" y="3731"/>
                      <a:pt x="5608" y="3909"/>
                      <a:pt x="5887" y="3909"/>
                    </a:cubicBezTo>
                    <a:cubicBezTo>
                      <a:pt x="6243" y="3909"/>
                      <a:pt x="6531" y="3621"/>
                      <a:pt x="6531" y="3265"/>
                    </a:cubicBezTo>
                    <a:cubicBezTo>
                      <a:pt x="6533" y="2909"/>
                      <a:pt x="6245" y="2621"/>
                      <a:pt x="5889" y="2621"/>
                    </a:cubicBezTo>
                    <a:close/>
                    <a:moveTo>
                      <a:pt x="3267" y="3893"/>
                    </a:moveTo>
                    <a:cubicBezTo>
                      <a:pt x="2920" y="3893"/>
                      <a:pt x="2639" y="3612"/>
                      <a:pt x="2639" y="3265"/>
                    </a:cubicBezTo>
                    <a:cubicBezTo>
                      <a:pt x="2639" y="2919"/>
                      <a:pt x="2920" y="2637"/>
                      <a:pt x="3267" y="2637"/>
                    </a:cubicBezTo>
                    <a:cubicBezTo>
                      <a:pt x="3613" y="2637"/>
                      <a:pt x="3895" y="2919"/>
                      <a:pt x="3895" y="3265"/>
                    </a:cubicBezTo>
                    <a:cubicBezTo>
                      <a:pt x="3895" y="3612"/>
                      <a:pt x="3613" y="3893"/>
                      <a:pt x="3267" y="38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1" name="iṥļiḓe">
              <a:extLst>
                <a:ext uri="{FF2B5EF4-FFF2-40B4-BE49-F238E27FC236}">
                  <a16:creationId xmlns:a16="http://schemas.microsoft.com/office/drawing/2014/main" id="{8FBBF0FD-0D76-47E1-BD5D-313367C52881}"/>
                </a:ext>
              </a:extLst>
            </p:cNvPr>
            <p:cNvSpPr/>
            <p:nvPr/>
          </p:nvSpPr>
          <p:spPr>
            <a:xfrm rot="10800000">
              <a:off x="7991750" y="3702091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ṧḻïḋe">
              <a:extLst>
                <a:ext uri="{FF2B5EF4-FFF2-40B4-BE49-F238E27FC236}">
                  <a16:creationId xmlns:a16="http://schemas.microsoft.com/office/drawing/2014/main" id="{1AFBB6A2-E962-469B-AF10-7EC1F3CCAAB6}"/>
                </a:ext>
              </a:extLst>
            </p:cNvPr>
            <p:cNvSpPr/>
            <p:nvPr/>
          </p:nvSpPr>
          <p:spPr>
            <a:xfrm>
              <a:off x="9738591" y="2627623"/>
              <a:ext cx="1780309" cy="106493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2018</a:t>
              </a:r>
              <a:endParaRPr sz="1400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EFFDA0A6-EA01-4789-A396-451490C4DE36}"/>
                </a:ext>
              </a:extLst>
            </p:cNvPr>
            <p:cNvCxnSpPr/>
            <p:nvPr/>
          </p:nvCxnSpPr>
          <p:spPr>
            <a:xfrm>
              <a:off x="660400" y="3702091"/>
              <a:ext cx="10858500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šľíḑè">
              <a:extLst>
                <a:ext uri="{FF2B5EF4-FFF2-40B4-BE49-F238E27FC236}">
                  <a16:creationId xmlns:a16="http://schemas.microsoft.com/office/drawing/2014/main" id="{D90D9B53-B14B-42F6-8248-64C98A1EE803}"/>
                </a:ext>
              </a:extLst>
            </p:cNvPr>
            <p:cNvGrpSpPr/>
            <p:nvPr/>
          </p:nvGrpSpPr>
          <p:grpSpPr>
            <a:xfrm>
              <a:off x="2923087" y="2258318"/>
              <a:ext cx="771525" cy="771525"/>
              <a:chOff x="6757643" y="2082385"/>
              <a:chExt cx="771525" cy="771525"/>
            </a:xfrm>
          </p:grpSpPr>
          <p:sp>
            <p:nvSpPr>
              <p:cNvPr id="48" name="îṡľíḓé">
                <a:extLst>
                  <a:ext uri="{FF2B5EF4-FFF2-40B4-BE49-F238E27FC236}">
                    <a16:creationId xmlns:a16="http://schemas.microsoft.com/office/drawing/2014/main" id="{A5EDBA79-9FA5-4D80-B7AC-AF9798C8B2CE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9" name="iṡľïḓê">
                <a:extLst>
                  <a:ext uri="{FF2B5EF4-FFF2-40B4-BE49-F238E27FC236}">
                    <a16:creationId xmlns:a16="http://schemas.microsoft.com/office/drawing/2014/main" id="{C7051092-0B56-4500-B814-B2C0637B6704}"/>
                  </a:ext>
                </a:extLst>
              </p:cNvPr>
              <p:cNvSpPr/>
              <p:nvPr/>
            </p:nvSpPr>
            <p:spPr bwMode="auto">
              <a:xfrm>
                <a:off x="6986817" y="2267777"/>
                <a:ext cx="313175" cy="400740"/>
              </a:xfrm>
              <a:custGeom>
                <a:avLst/>
                <a:gdLst>
                  <a:gd name="T0" fmla="*/ 202 w 405"/>
                  <a:gd name="T1" fmla="*/ 0 h 519"/>
                  <a:gd name="T2" fmla="*/ 202 w 405"/>
                  <a:gd name="T3" fmla="*/ 117 h 519"/>
                  <a:gd name="T4" fmla="*/ 76 w 405"/>
                  <a:gd name="T5" fmla="*/ 106 h 519"/>
                  <a:gd name="T6" fmla="*/ 76 w 405"/>
                  <a:gd name="T7" fmla="*/ 2 h 519"/>
                  <a:gd name="T8" fmla="*/ 76 w 405"/>
                  <a:gd name="T9" fmla="*/ 106 h 519"/>
                  <a:gd name="T10" fmla="*/ 375 w 405"/>
                  <a:gd name="T11" fmla="*/ 46 h 519"/>
                  <a:gd name="T12" fmla="*/ 284 w 405"/>
                  <a:gd name="T13" fmla="*/ 46 h 519"/>
                  <a:gd name="T14" fmla="*/ 399 w 405"/>
                  <a:gd name="T15" fmla="*/ 126 h 519"/>
                  <a:gd name="T16" fmla="*/ 341 w 405"/>
                  <a:gd name="T17" fmla="*/ 120 h 519"/>
                  <a:gd name="T18" fmla="*/ 348 w 405"/>
                  <a:gd name="T19" fmla="*/ 208 h 519"/>
                  <a:gd name="T20" fmla="*/ 310 w 405"/>
                  <a:gd name="T21" fmla="*/ 208 h 519"/>
                  <a:gd name="T22" fmla="*/ 317 w 405"/>
                  <a:gd name="T23" fmla="*/ 120 h 519"/>
                  <a:gd name="T24" fmla="*/ 273 w 405"/>
                  <a:gd name="T25" fmla="*/ 120 h 519"/>
                  <a:gd name="T26" fmla="*/ 301 w 405"/>
                  <a:gd name="T27" fmla="*/ 155 h 519"/>
                  <a:gd name="T28" fmla="*/ 280 w 405"/>
                  <a:gd name="T29" fmla="*/ 327 h 519"/>
                  <a:gd name="T30" fmla="*/ 307 w 405"/>
                  <a:gd name="T31" fmla="*/ 463 h 519"/>
                  <a:gd name="T32" fmla="*/ 351 w 405"/>
                  <a:gd name="T33" fmla="*/ 463 h 519"/>
                  <a:gd name="T34" fmla="*/ 378 w 405"/>
                  <a:gd name="T35" fmla="*/ 284 h 519"/>
                  <a:gd name="T36" fmla="*/ 403 w 405"/>
                  <a:gd name="T37" fmla="*/ 265 h 519"/>
                  <a:gd name="T38" fmla="*/ 399 w 405"/>
                  <a:gd name="T39" fmla="*/ 126 h 519"/>
                  <a:gd name="T40" fmla="*/ 104 w 405"/>
                  <a:gd name="T41" fmla="*/ 155 h 519"/>
                  <a:gd name="T42" fmla="*/ 131 w 405"/>
                  <a:gd name="T43" fmla="*/ 120 h 519"/>
                  <a:gd name="T44" fmla="*/ 81 w 405"/>
                  <a:gd name="T45" fmla="*/ 130 h 519"/>
                  <a:gd name="T46" fmla="*/ 76 w 405"/>
                  <a:gd name="T47" fmla="*/ 226 h 519"/>
                  <a:gd name="T48" fmla="*/ 71 w 405"/>
                  <a:gd name="T49" fmla="*/ 130 h 519"/>
                  <a:gd name="T50" fmla="*/ 20 w 405"/>
                  <a:gd name="T51" fmla="*/ 120 h 519"/>
                  <a:gd name="T52" fmla="*/ 0 w 405"/>
                  <a:gd name="T53" fmla="*/ 266 h 519"/>
                  <a:gd name="T54" fmla="*/ 27 w 405"/>
                  <a:gd name="T55" fmla="*/ 285 h 519"/>
                  <a:gd name="T56" fmla="*/ 53 w 405"/>
                  <a:gd name="T57" fmla="*/ 463 h 519"/>
                  <a:gd name="T58" fmla="*/ 98 w 405"/>
                  <a:gd name="T59" fmla="*/ 463 h 519"/>
                  <a:gd name="T60" fmla="*/ 125 w 405"/>
                  <a:gd name="T61" fmla="*/ 329 h 519"/>
                  <a:gd name="T62" fmla="*/ 281 w 405"/>
                  <a:gd name="T63" fmla="*/ 139 h 519"/>
                  <a:gd name="T64" fmla="*/ 216 w 405"/>
                  <a:gd name="T65" fmla="*/ 132 h 519"/>
                  <a:gd name="T66" fmla="*/ 223 w 405"/>
                  <a:gd name="T67" fmla="*/ 232 h 519"/>
                  <a:gd name="T68" fmla="*/ 181 w 405"/>
                  <a:gd name="T69" fmla="*/ 232 h 519"/>
                  <a:gd name="T70" fmla="*/ 188 w 405"/>
                  <a:gd name="T71" fmla="*/ 132 h 519"/>
                  <a:gd name="T72" fmla="*/ 117 w 405"/>
                  <a:gd name="T73" fmla="*/ 155 h 519"/>
                  <a:gd name="T74" fmla="*/ 140 w 405"/>
                  <a:gd name="T75" fmla="*/ 319 h 519"/>
                  <a:gd name="T76" fmla="*/ 147 w 405"/>
                  <a:gd name="T77" fmla="*/ 489 h 519"/>
                  <a:gd name="T78" fmla="*/ 202 w 405"/>
                  <a:gd name="T79" fmla="*/ 505 h 519"/>
                  <a:gd name="T80" fmla="*/ 257 w 405"/>
                  <a:gd name="T81" fmla="*/ 489 h 519"/>
                  <a:gd name="T82" fmla="*/ 263 w 405"/>
                  <a:gd name="T83" fmla="*/ 318 h 519"/>
                  <a:gd name="T84" fmla="*/ 287 w 405"/>
                  <a:gd name="T85" fmla="*/ 15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5" h="519">
                    <a:moveTo>
                      <a:pt x="151" y="49"/>
                    </a:moveTo>
                    <a:cubicBezTo>
                      <a:pt x="151" y="17"/>
                      <a:pt x="174" y="0"/>
                      <a:pt x="202" y="0"/>
                    </a:cubicBezTo>
                    <a:cubicBezTo>
                      <a:pt x="231" y="0"/>
                      <a:pt x="254" y="17"/>
                      <a:pt x="254" y="49"/>
                    </a:cubicBezTo>
                    <a:cubicBezTo>
                      <a:pt x="254" y="82"/>
                      <a:pt x="231" y="117"/>
                      <a:pt x="202" y="117"/>
                    </a:cubicBezTo>
                    <a:cubicBezTo>
                      <a:pt x="174" y="117"/>
                      <a:pt x="151" y="82"/>
                      <a:pt x="151" y="49"/>
                    </a:cubicBezTo>
                    <a:close/>
                    <a:moveTo>
                      <a:pt x="76" y="106"/>
                    </a:moveTo>
                    <a:cubicBezTo>
                      <a:pt x="101" y="106"/>
                      <a:pt x="121" y="75"/>
                      <a:pt x="121" y="46"/>
                    </a:cubicBezTo>
                    <a:cubicBezTo>
                      <a:pt x="121" y="18"/>
                      <a:pt x="101" y="2"/>
                      <a:pt x="76" y="2"/>
                    </a:cubicBezTo>
                    <a:cubicBezTo>
                      <a:pt x="51" y="2"/>
                      <a:pt x="30" y="18"/>
                      <a:pt x="30" y="46"/>
                    </a:cubicBezTo>
                    <a:cubicBezTo>
                      <a:pt x="30" y="75"/>
                      <a:pt x="51" y="106"/>
                      <a:pt x="76" y="106"/>
                    </a:cubicBezTo>
                    <a:close/>
                    <a:moveTo>
                      <a:pt x="329" y="106"/>
                    </a:moveTo>
                    <a:cubicBezTo>
                      <a:pt x="354" y="106"/>
                      <a:pt x="375" y="75"/>
                      <a:pt x="375" y="46"/>
                    </a:cubicBezTo>
                    <a:cubicBezTo>
                      <a:pt x="375" y="18"/>
                      <a:pt x="354" y="2"/>
                      <a:pt x="329" y="2"/>
                    </a:cubicBezTo>
                    <a:cubicBezTo>
                      <a:pt x="304" y="2"/>
                      <a:pt x="284" y="18"/>
                      <a:pt x="284" y="46"/>
                    </a:cubicBezTo>
                    <a:cubicBezTo>
                      <a:pt x="284" y="75"/>
                      <a:pt x="304" y="106"/>
                      <a:pt x="329" y="106"/>
                    </a:cubicBezTo>
                    <a:close/>
                    <a:moveTo>
                      <a:pt x="399" y="126"/>
                    </a:moveTo>
                    <a:cubicBezTo>
                      <a:pt x="395" y="122"/>
                      <a:pt x="390" y="120"/>
                      <a:pt x="385" y="120"/>
                    </a:cubicBezTo>
                    <a:lnTo>
                      <a:pt x="341" y="120"/>
                    </a:lnTo>
                    <a:lnTo>
                      <a:pt x="334" y="130"/>
                    </a:lnTo>
                    <a:lnTo>
                      <a:pt x="348" y="208"/>
                    </a:lnTo>
                    <a:lnTo>
                      <a:pt x="329" y="226"/>
                    </a:lnTo>
                    <a:lnTo>
                      <a:pt x="310" y="208"/>
                    </a:lnTo>
                    <a:lnTo>
                      <a:pt x="324" y="130"/>
                    </a:lnTo>
                    <a:lnTo>
                      <a:pt x="317" y="120"/>
                    </a:lnTo>
                    <a:lnTo>
                      <a:pt x="274" y="120"/>
                    </a:lnTo>
                    <a:cubicBezTo>
                      <a:pt x="273" y="120"/>
                      <a:pt x="273" y="120"/>
                      <a:pt x="273" y="120"/>
                    </a:cubicBezTo>
                    <a:cubicBezTo>
                      <a:pt x="279" y="121"/>
                      <a:pt x="286" y="125"/>
                      <a:pt x="290" y="129"/>
                    </a:cubicBezTo>
                    <a:cubicBezTo>
                      <a:pt x="297" y="136"/>
                      <a:pt x="301" y="146"/>
                      <a:pt x="301" y="155"/>
                    </a:cubicBezTo>
                    <a:lnTo>
                      <a:pt x="300" y="295"/>
                    </a:lnTo>
                    <a:cubicBezTo>
                      <a:pt x="299" y="310"/>
                      <a:pt x="292" y="321"/>
                      <a:pt x="280" y="327"/>
                    </a:cubicBezTo>
                    <a:lnTo>
                      <a:pt x="280" y="436"/>
                    </a:lnTo>
                    <a:cubicBezTo>
                      <a:pt x="280" y="451"/>
                      <a:pt x="292" y="463"/>
                      <a:pt x="307" y="463"/>
                    </a:cubicBezTo>
                    <a:cubicBezTo>
                      <a:pt x="316" y="463"/>
                      <a:pt x="324" y="458"/>
                      <a:pt x="329" y="451"/>
                    </a:cubicBezTo>
                    <a:cubicBezTo>
                      <a:pt x="334" y="458"/>
                      <a:pt x="342" y="463"/>
                      <a:pt x="351" y="463"/>
                    </a:cubicBezTo>
                    <a:cubicBezTo>
                      <a:pt x="366" y="463"/>
                      <a:pt x="378" y="451"/>
                      <a:pt x="378" y="436"/>
                    </a:cubicBezTo>
                    <a:lnTo>
                      <a:pt x="378" y="284"/>
                    </a:lnTo>
                    <a:cubicBezTo>
                      <a:pt x="380" y="284"/>
                      <a:pt x="381" y="284"/>
                      <a:pt x="383" y="284"/>
                    </a:cubicBezTo>
                    <a:cubicBezTo>
                      <a:pt x="395" y="285"/>
                      <a:pt x="403" y="276"/>
                      <a:pt x="403" y="265"/>
                    </a:cubicBezTo>
                    <a:lnTo>
                      <a:pt x="405" y="140"/>
                    </a:lnTo>
                    <a:cubicBezTo>
                      <a:pt x="405" y="135"/>
                      <a:pt x="403" y="129"/>
                      <a:pt x="399" y="126"/>
                    </a:cubicBezTo>
                    <a:close/>
                    <a:moveTo>
                      <a:pt x="104" y="297"/>
                    </a:moveTo>
                    <a:lnTo>
                      <a:pt x="104" y="155"/>
                    </a:lnTo>
                    <a:cubicBezTo>
                      <a:pt x="104" y="138"/>
                      <a:pt x="116" y="123"/>
                      <a:pt x="132" y="120"/>
                    </a:cubicBezTo>
                    <a:cubicBezTo>
                      <a:pt x="132" y="120"/>
                      <a:pt x="131" y="120"/>
                      <a:pt x="131" y="120"/>
                    </a:cubicBezTo>
                    <a:lnTo>
                      <a:pt x="88" y="120"/>
                    </a:lnTo>
                    <a:lnTo>
                      <a:pt x="81" y="130"/>
                    </a:lnTo>
                    <a:lnTo>
                      <a:pt x="94" y="208"/>
                    </a:lnTo>
                    <a:lnTo>
                      <a:pt x="76" y="226"/>
                    </a:lnTo>
                    <a:lnTo>
                      <a:pt x="57" y="208"/>
                    </a:lnTo>
                    <a:lnTo>
                      <a:pt x="71" y="130"/>
                    </a:lnTo>
                    <a:lnTo>
                      <a:pt x="63" y="120"/>
                    </a:lnTo>
                    <a:lnTo>
                      <a:pt x="20" y="120"/>
                    </a:lnTo>
                    <a:cubicBezTo>
                      <a:pt x="9" y="120"/>
                      <a:pt x="0" y="129"/>
                      <a:pt x="0" y="140"/>
                    </a:cubicBezTo>
                    <a:lnTo>
                      <a:pt x="0" y="266"/>
                    </a:lnTo>
                    <a:cubicBezTo>
                      <a:pt x="0" y="277"/>
                      <a:pt x="9" y="286"/>
                      <a:pt x="20" y="286"/>
                    </a:cubicBezTo>
                    <a:cubicBezTo>
                      <a:pt x="22" y="286"/>
                      <a:pt x="25" y="286"/>
                      <a:pt x="27" y="285"/>
                    </a:cubicBezTo>
                    <a:lnTo>
                      <a:pt x="27" y="436"/>
                    </a:lnTo>
                    <a:cubicBezTo>
                      <a:pt x="27" y="451"/>
                      <a:pt x="39" y="463"/>
                      <a:pt x="53" y="463"/>
                    </a:cubicBezTo>
                    <a:cubicBezTo>
                      <a:pt x="63" y="463"/>
                      <a:pt x="71" y="458"/>
                      <a:pt x="76" y="451"/>
                    </a:cubicBezTo>
                    <a:cubicBezTo>
                      <a:pt x="80" y="458"/>
                      <a:pt x="89" y="463"/>
                      <a:pt x="98" y="463"/>
                    </a:cubicBezTo>
                    <a:cubicBezTo>
                      <a:pt x="113" y="463"/>
                      <a:pt x="125" y="451"/>
                      <a:pt x="125" y="436"/>
                    </a:cubicBezTo>
                    <a:lnTo>
                      <a:pt x="125" y="329"/>
                    </a:lnTo>
                    <a:cubicBezTo>
                      <a:pt x="112" y="324"/>
                      <a:pt x="104" y="311"/>
                      <a:pt x="104" y="297"/>
                    </a:cubicBezTo>
                    <a:close/>
                    <a:moveTo>
                      <a:pt x="281" y="139"/>
                    </a:moveTo>
                    <a:cubicBezTo>
                      <a:pt x="277" y="135"/>
                      <a:pt x="271" y="132"/>
                      <a:pt x="265" y="132"/>
                    </a:cubicBezTo>
                    <a:lnTo>
                      <a:pt x="216" y="132"/>
                    </a:lnTo>
                    <a:lnTo>
                      <a:pt x="208" y="144"/>
                    </a:lnTo>
                    <a:lnTo>
                      <a:pt x="223" y="232"/>
                    </a:lnTo>
                    <a:lnTo>
                      <a:pt x="202" y="252"/>
                    </a:lnTo>
                    <a:lnTo>
                      <a:pt x="181" y="232"/>
                    </a:lnTo>
                    <a:lnTo>
                      <a:pt x="197" y="144"/>
                    </a:lnTo>
                    <a:lnTo>
                      <a:pt x="188" y="132"/>
                    </a:lnTo>
                    <a:lnTo>
                      <a:pt x="140" y="132"/>
                    </a:lnTo>
                    <a:cubicBezTo>
                      <a:pt x="127" y="132"/>
                      <a:pt x="117" y="142"/>
                      <a:pt x="117" y="155"/>
                    </a:cubicBezTo>
                    <a:lnTo>
                      <a:pt x="117" y="297"/>
                    </a:lnTo>
                    <a:cubicBezTo>
                      <a:pt x="117" y="309"/>
                      <a:pt x="127" y="319"/>
                      <a:pt x="140" y="319"/>
                    </a:cubicBezTo>
                    <a:cubicBezTo>
                      <a:pt x="142" y="319"/>
                      <a:pt x="145" y="319"/>
                      <a:pt x="147" y="318"/>
                    </a:cubicBezTo>
                    <a:lnTo>
                      <a:pt x="147" y="489"/>
                    </a:lnTo>
                    <a:cubicBezTo>
                      <a:pt x="147" y="505"/>
                      <a:pt x="161" y="519"/>
                      <a:pt x="177" y="519"/>
                    </a:cubicBezTo>
                    <a:cubicBezTo>
                      <a:pt x="188" y="519"/>
                      <a:pt x="197" y="513"/>
                      <a:pt x="202" y="505"/>
                    </a:cubicBezTo>
                    <a:cubicBezTo>
                      <a:pt x="208" y="513"/>
                      <a:pt x="217" y="519"/>
                      <a:pt x="227" y="519"/>
                    </a:cubicBezTo>
                    <a:cubicBezTo>
                      <a:pt x="244" y="519"/>
                      <a:pt x="257" y="505"/>
                      <a:pt x="257" y="489"/>
                    </a:cubicBezTo>
                    <a:lnTo>
                      <a:pt x="257" y="317"/>
                    </a:lnTo>
                    <a:cubicBezTo>
                      <a:pt x="259" y="317"/>
                      <a:pt x="261" y="318"/>
                      <a:pt x="263" y="318"/>
                    </a:cubicBezTo>
                    <a:cubicBezTo>
                      <a:pt x="276" y="318"/>
                      <a:pt x="286" y="308"/>
                      <a:pt x="286" y="295"/>
                    </a:cubicBezTo>
                    <a:lnTo>
                      <a:pt x="287" y="155"/>
                    </a:lnTo>
                    <a:cubicBezTo>
                      <a:pt x="287" y="149"/>
                      <a:pt x="285" y="143"/>
                      <a:pt x="281" y="13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5" name="ïṡ1ïḑe">
              <a:extLst>
                <a:ext uri="{FF2B5EF4-FFF2-40B4-BE49-F238E27FC236}">
                  <a16:creationId xmlns:a16="http://schemas.microsoft.com/office/drawing/2014/main" id="{B5B89E65-457D-494D-A575-6902B5A6F766}"/>
                </a:ext>
              </a:extLst>
            </p:cNvPr>
            <p:cNvGrpSpPr/>
            <p:nvPr/>
          </p:nvGrpSpPr>
          <p:grpSpPr>
            <a:xfrm>
              <a:off x="10242983" y="2258318"/>
              <a:ext cx="771525" cy="771525"/>
              <a:chOff x="6757643" y="2082385"/>
              <a:chExt cx="771525" cy="771525"/>
            </a:xfrm>
          </p:grpSpPr>
          <p:sp>
            <p:nvSpPr>
              <p:cNvPr id="46" name="iṥ1ïḑe">
                <a:extLst>
                  <a:ext uri="{FF2B5EF4-FFF2-40B4-BE49-F238E27FC236}">
                    <a16:creationId xmlns:a16="http://schemas.microsoft.com/office/drawing/2014/main" id="{4C34AC20-E64A-42C9-89DC-5D8D43436012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7" name="iṣḻiḍé">
                <a:extLst>
                  <a:ext uri="{FF2B5EF4-FFF2-40B4-BE49-F238E27FC236}">
                    <a16:creationId xmlns:a16="http://schemas.microsoft.com/office/drawing/2014/main" id="{C1A4BFBB-053A-4EF0-B985-004B9D882A9B}"/>
                  </a:ext>
                </a:extLst>
              </p:cNvPr>
              <p:cNvSpPr/>
              <p:nvPr/>
            </p:nvSpPr>
            <p:spPr bwMode="auto">
              <a:xfrm>
                <a:off x="6943035" y="2268288"/>
                <a:ext cx="400740" cy="399716"/>
              </a:xfrm>
              <a:custGeom>
                <a:avLst/>
                <a:gdLst>
                  <a:gd name="connsiteX0" fmla="*/ 353905 w 608133"/>
                  <a:gd name="connsiteY0" fmla="*/ 372216 h 606580"/>
                  <a:gd name="connsiteX1" fmla="*/ 357698 w 608133"/>
                  <a:gd name="connsiteY1" fmla="*/ 373425 h 606580"/>
                  <a:gd name="connsiteX2" fmla="*/ 354188 w 608133"/>
                  <a:gd name="connsiteY2" fmla="*/ 382408 h 606580"/>
                  <a:gd name="connsiteX3" fmla="*/ 333146 w 608133"/>
                  <a:gd name="connsiteY3" fmla="*/ 392715 h 606580"/>
                  <a:gd name="connsiteX4" fmla="*/ 333146 w 608133"/>
                  <a:gd name="connsiteY4" fmla="*/ 400756 h 606580"/>
                  <a:gd name="connsiteX5" fmla="*/ 341831 w 608133"/>
                  <a:gd name="connsiteY5" fmla="*/ 400756 h 606580"/>
                  <a:gd name="connsiteX6" fmla="*/ 341831 w 608133"/>
                  <a:gd name="connsiteY6" fmla="*/ 406245 h 606580"/>
                  <a:gd name="connsiteX7" fmla="*/ 319097 w 608133"/>
                  <a:gd name="connsiteY7" fmla="*/ 406245 h 606580"/>
                  <a:gd name="connsiteX8" fmla="*/ 319097 w 608133"/>
                  <a:gd name="connsiteY8" fmla="*/ 400756 h 606580"/>
                  <a:gd name="connsiteX9" fmla="*/ 329187 w 608133"/>
                  <a:gd name="connsiteY9" fmla="*/ 400756 h 606580"/>
                  <a:gd name="connsiteX10" fmla="*/ 329187 w 608133"/>
                  <a:gd name="connsiteY10" fmla="*/ 392715 h 606580"/>
                  <a:gd name="connsiteX11" fmla="*/ 329187 w 608133"/>
                  <a:gd name="connsiteY11" fmla="*/ 390162 h 606580"/>
                  <a:gd name="connsiteX12" fmla="*/ 329187 w 608133"/>
                  <a:gd name="connsiteY12" fmla="*/ 388631 h 606580"/>
                  <a:gd name="connsiteX13" fmla="*/ 330464 w 608133"/>
                  <a:gd name="connsiteY13" fmla="*/ 388758 h 606580"/>
                  <a:gd name="connsiteX14" fmla="*/ 350484 w 608133"/>
                  <a:gd name="connsiteY14" fmla="*/ 380430 h 606580"/>
                  <a:gd name="connsiteX15" fmla="*/ 154231 w 608133"/>
                  <a:gd name="connsiteY15" fmla="*/ 365050 h 606580"/>
                  <a:gd name="connsiteX16" fmla="*/ 154668 w 608133"/>
                  <a:gd name="connsiteY16" fmla="*/ 366964 h 606580"/>
                  <a:gd name="connsiteX17" fmla="*/ 155372 w 608133"/>
                  <a:gd name="connsiteY17" fmla="*/ 370090 h 606580"/>
                  <a:gd name="connsiteX18" fmla="*/ 153754 w 608133"/>
                  <a:gd name="connsiteY18" fmla="*/ 367178 h 606580"/>
                  <a:gd name="connsiteX19" fmla="*/ 153213 w 608133"/>
                  <a:gd name="connsiteY19" fmla="*/ 366194 h 606580"/>
                  <a:gd name="connsiteX20" fmla="*/ 154228 w 608133"/>
                  <a:gd name="connsiteY20" fmla="*/ 365035 h 606580"/>
                  <a:gd name="connsiteX21" fmla="*/ 153198 w 608133"/>
                  <a:gd name="connsiteY21" fmla="*/ 366178 h 606580"/>
                  <a:gd name="connsiteX22" fmla="*/ 153754 w 608133"/>
                  <a:gd name="connsiteY22" fmla="*/ 367178 h 606580"/>
                  <a:gd name="connsiteX23" fmla="*/ 155385 w 608133"/>
                  <a:gd name="connsiteY23" fmla="*/ 370149 h 606580"/>
                  <a:gd name="connsiteX24" fmla="*/ 155372 w 608133"/>
                  <a:gd name="connsiteY24" fmla="*/ 370090 h 606580"/>
                  <a:gd name="connsiteX25" fmla="*/ 155386 w 608133"/>
                  <a:gd name="connsiteY25" fmla="*/ 370116 h 606580"/>
                  <a:gd name="connsiteX26" fmla="*/ 154668 w 608133"/>
                  <a:gd name="connsiteY26" fmla="*/ 366964 h 606580"/>
                  <a:gd name="connsiteX27" fmla="*/ 154235 w 608133"/>
                  <a:gd name="connsiteY27" fmla="*/ 365045 h 606580"/>
                  <a:gd name="connsiteX28" fmla="*/ 154231 w 608133"/>
                  <a:gd name="connsiteY28" fmla="*/ 365050 h 606580"/>
                  <a:gd name="connsiteX29" fmla="*/ 129357 w 608133"/>
                  <a:gd name="connsiteY29" fmla="*/ 298669 h 606580"/>
                  <a:gd name="connsiteX30" fmla="*/ 136291 w 608133"/>
                  <a:gd name="connsiteY30" fmla="*/ 312738 h 606580"/>
                  <a:gd name="connsiteX31" fmla="*/ 136471 w 608133"/>
                  <a:gd name="connsiteY31" fmla="*/ 313109 h 606580"/>
                  <a:gd name="connsiteX32" fmla="*/ 133402 w 608133"/>
                  <a:gd name="connsiteY32" fmla="*/ 312982 h 606580"/>
                  <a:gd name="connsiteX33" fmla="*/ 127529 w 608133"/>
                  <a:gd name="connsiteY33" fmla="*/ 313873 h 606580"/>
                  <a:gd name="connsiteX34" fmla="*/ 127529 w 608133"/>
                  <a:gd name="connsiteY34" fmla="*/ 300738 h 606580"/>
                  <a:gd name="connsiteX35" fmla="*/ 129305 w 608133"/>
                  <a:gd name="connsiteY35" fmla="*/ 298562 h 606580"/>
                  <a:gd name="connsiteX36" fmla="*/ 127512 w 608133"/>
                  <a:gd name="connsiteY36" fmla="*/ 300731 h 606580"/>
                  <a:gd name="connsiteX37" fmla="*/ 127512 w 608133"/>
                  <a:gd name="connsiteY37" fmla="*/ 313875 h 606580"/>
                  <a:gd name="connsiteX38" fmla="*/ 127529 w 608133"/>
                  <a:gd name="connsiteY38" fmla="*/ 313873 h 606580"/>
                  <a:gd name="connsiteX39" fmla="*/ 127529 w 608133"/>
                  <a:gd name="connsiteY39" fmla="*/ 313880 h 606580"/>
                  <a:gd name="connsiteX40" fmla="*/ 133407 w 608133"/>
                  <a:gd name="connsiteY40" fmla="*/ 312987 h 606580"/>
                  <a:gd name="connsiteX41" fmla="*/ 136473 w 608133"/>
                  <a:gd name="connsiteY41" fmla="*/ 313115 h 606580"/>
                  <a:gd name="connsiteX42" fmla="*/ 136471 w 608133"/>
                  <a:gd name="connsiteY42" fmla="*/ 313109 h 606580"/>
                  <a:gd name="connsiteX43" fmla="*/ 136474 w 608133"/>
                  <a:gd name="connsiteY43" fmla="*/ 313109 h 606580"/>
                  <a:gd name="connsiteX44" fmla="*/ 136291 w 608133"/>
                  <a:gd name="connsiteY44" fmla="*/ 312738 h 606580"/>
                  <a:gd name="connsiteX45" fmla="*/ 129445 w 608133"/>
                  <a:gd name="connsiteY45" fmla="*/ 298569 h 606580"/>
                  <a:gd name="connsiteX46" fmla="*/ 129357 w 608133"/>
                  <a:gd name="connsiteY46" fmla="*/ 298669 h 606580"/>
                  <a:gd name="connsiteX47" fmla="*/ 70350 w 608133"/>
                  <a:gd name="connsiteY47" fmla="*/ 249152 h 606580"/>
                  <a:gd name="connsiteX48" fmla="*/ 73599 w 608133"/>
                  <a:gd name="connsiteY48" fmla="*/ 253747 h 606580"/>
                  <a:gd name="connsiteX49" fmla="*/ 73003 w 608133"/>
                  <a:gd name="connsiteY49" fmla="*/ 254932 h 606580"/>
                  <a:gd name="connsiteX50" fmla="*/ 69753 w 608133"/>
                  <a:gd name="connsiteY50" fmla="*/ 254932 h 606580"/>
                  <a:gd name="connsiteX51" fmla="*/ 68611 w 608133"/>
                  <a:gd name="connsiteY51" fmla="*/ 254900 h 606580"/>
                  <a:gd name="connsiteX52" fmla="*/ 67343 w 608133"/>
                  <a:gd name="connsiteY52" fmla="*/ 250596 h 606580"/>
                  <a:gd name="connsiteX53" fmla="*/ 67374 w 608133"/>
                  <a:gd name="connsiteY53" fmla="*/ 250579 h 606580"/>
                  <a:gd name="connsiteX54" fmla="*/ 12543 w 608133"/>
                  <a:gd name="connsiteY54" fmla="*/ 235433 h 606580"/>
                  <a:gd name="connsiteX55" fmla="*/ 14960 w 608133"/>
                  <a:gd name="connsiteY55" fmla="*/ 247257 h 606580"/>
                  <a:gd name="connsiteX56" fmla="*/ 20187 w 608133"/>
                  <a:gd name="connsiteY56" fmla="*/ 255668 h 606580"/>
                  <a:gd name="connsiteX57" fmla="*/ 23757 w 608133"/>
                  <a:gd name="connsiteY57" fmla="*/ 259618 h 606580"/>
                  <a:gd name="connsiteX58" fmla="*/ 30131 w 608133"/>
                  <a:gd name="connsiteY58" fmla="*/ 262039 h 606580"/>
                  <a:gd name="connsiteX59" fmla="*/ 24139 w 608133"/>
                  <a:gd name="connsiteY59" fmla="*/ 269048 h 606580"/>
                  <a:gd name="connsiteX60" fmla="*/ 12537 w 608133"/>
                  <a:gd name="connsiteY60" fmla="*/ 270195 h 606580"/>
                  <a:gd name="connsiteX61" fmla="*/ 3740 w 608133"/>
                  <a:gd name="connsiteY61" fmla="*/ 270195 h 606580"/>
                  <a:gd name="connsiteX62" fmla="*/ 4760 w 608133"/>
                  <a:gd name="connsiteY62" fmla="*/ 260001 h 606580"/>
                  <a:gd name="connsiteX63" fmla="*/ 10311 w 608133"/>
                  <a:gd name="connsiteY63" fmla="*/ 258832 h 606580"/>
                  <a:gd name="connsiteX64" fmla="*/ 12012 w 608133"/>
                  <a:gd name="connsiteY64" fmla="*/ 258505 h 606580"/>
                  <a:gd name="connsiteX65" fmla="*/ 12008 w 608133"/>
                  <a:gd name="connsiteY65" fmla="*/ 258475 h 606580"/>
                  <a:gd name="connsiteX66" fmla="*/ 12027 w 608133"/>
                  <a:gd name="connsiteY66" fmla="*/ 258471 h 606580"/>
                  <a:gd name="connsiteX67" fmla="*/ 11390 w 608133"/>
                  <a:gd name="connsiteY67" fmla="*/ 253756 h 606580"/>
                  <a:gd name="connsiteX68" fmla="*/ 11386 w 608133"/>
                  <a:gd name="connsiteY68" fmla="*/ 253754 h 606580"/>
                  <a:gd name="connsiteX69" fmla="*/ 11373 w 608133"/>
                  <a:gd name="connsiteY69" fmla="*/ 253656 h 606580"/>
                  <a:gd name="connsiteX70" fmla="*/ 7285 w 608133"/>
                  <a:gd name="connsiteY70" fmla="*/ 251138 h 606580"/>
                  <a:gd name="connsiteX71" fmla="*/ 5398 w 608133"/>
                  <a:gd name="connsiteY71" fmla="*/ 249933 h 606580"/>
                  <a:gd name="connsiteX72" fmla="*/ 4888 w 608133"/>
                  <a:gd name="connsiteY72" fmla="*/ 249679 h 606580"/>
                  <a:gd name="connsiteX73" fmla="*/ 7565 w 608133"/>
                  <a:gd name="connsiteY73" fmla="*/ 236426 h 606580"/>
                  <a:gd name="connsiteX74" fmla="*/ 8330 w 608133"/>
                  <a:gd name="connsiteY74" fmla="*/ 236298 h 606580"/>
                  <a:gd name="connsiteX75" fmla="*/ 8443 w 608133"/>
                  <a:gd name="connsiteY75" fmla="*/ 236274 h 606580"/>
                  <a:gd name="connsiteX76" fmla="*/ 8434 w 608133"/>
                  <a:gd name="connsiteY76" fmla="*/ 236304 h 606580"/>
                  <a:gd name="connsiteX77" fmla="*/ 606846 w 608133"/>
                  <a:gd name="connsiteY77" fmla="*/ 233360 h 606580"/>
                  <a:gd name="connsiteX78" fmla="*/ 608133 w 608133"/>
                  <a:gd name="connsiteY78" fmla="*/ 238441 h 606580"/>
                  <a:gd name="connsiteX79" fmla="*/ 605945 w 608133"/>
                  <a:gd name="connsiteY79" fmla="*/ 234376 h 606580"/>
                  <a:gd name="connsiteX80" fmla="*/ 204076 w 608133"/>
                  <a:gd name="connsiteY80" fmla="*/ 166111 h 606580"/>
                  <a:gd name="connsiteX81" fmla="*/ 204076 w 608133"/>
                  <a:gd name="connsiteY81" fmla="*/ 171954 h 606580"/>
                  <a:gd name="connsiteX82" fmla="*/ 199732 w 608133"/>
                  <a:gd name="connsiteY82" fmla="*/ 176272 h 606580"/>
                  <a:gd name="connsiteX83" fmla="*/ 189892 w 608133"/>
                  <a:gd name="connsiteY83" fmla="*/ 176272 h 606580"/>
                  <a:gd name="connsiteX84" fmla="*/ 191426 w 608133"/>
                  <a:gd name="connsiteY84" fmla="*/ 169668 h 606580"/>
                  <a:gd name="connsiteX85" fmla="*/ 196026 w 608133"/>
                  <a:gd name="connsiteY85" fmla="*/ 169286 h 606580"/>
                  <a:gd name="connsiteX86" fmla="*/ 197048 w 608133"/>
                  <a:gd name="connsiteY86" fmla="*/ 167000 h 606580"/>
                  <a:gd name="connsiteX87" fmla="*/ 581533 w 608133"/>
                  <a:gd name="connsiteY87" fmla="*/ 165335 h 606580"/>
                  <a:gd name="connsiteX88" fmla="*/ 588657 w 608133"/>
                  <a:gd name="connsiteY88" fmla="*/ 180163 h 606580"/>
                  <a:gd name="connsiteX89" fmla="*/ 585604 w 608133"/>
                  <a:gd name="connsiteY89" fmla="*/ 180035 h 606580"/>
                  <a:gd name="connsiteX90" fmla="*/ 579625 w 608133"/>
                  <a:gd name="connsiteY90" fmla="*/ 180930 h 606580"/>
                  <a:gd name="connsiteX91" fmla="*/ 579625 w 608133"/>
                  <a:gd name="connsiteY91" fmla="*/ 167380 h 606580"/>
                  <a:gd name="connsiteX92" fmla="*/ 208944 w 608133"/>
                  <a:gd name="connsiteY92" fmla="*/ 160607 h 606580"/>
                  <a:gd name="connsiteX93" fmla="*/ 209708 w 608133"/>
                  <a:gd name="connsiteY93" fmla="*/ 160607 h 606580"/>
                  <a:gd name="connsiteX94" fmla="*/ 221293 w 608133"/>
                  <a:gd name="connsiteY94" fmla="*/ 164052 h 606580"/>
                  <a:gd name="connsiteX95" fmla="*/ 221293 w 608133"/>
                  <a:gd name="connsiteY95" fmla="*/ 169922 h 606580"/>
                  <a:gd name="connsiteX96" fmla="*/ 211618 w 608133"/>
                  <a:gd name="connsiteY96" fmla="*/ 169922 h 606580"/>
                  <a:gd name="connsiteX97" fmla="*/ 208944 w 608133"/>
                  <a:gd name="connsiteY97" fmla="*/ 166094 h 606580"/>
                  <a:gd name="connsiteX98" fmla="*/ 179788 w 608133"/>
                  <a:gd name="connsiteY98" fmla="*/ 153974 h 606580"/>
                  <a:gd name="connsiteX99" fmla="*/ 189892 w 608133"/>
                  <a:gd name="connsiteY99" fmla="*/ 153974 h 606580"/>
                  <a:gd name="connsiteX100" fmla="*/ 176846 w 608133"/>
                  <a:gd name="connsiteY100" fmla="*/ 171968 h 606580"/>
                  <a:gd name="connsiteX101" fmla="*/ 171474 w 608133"/>
                  <a:gd name="connsiteY101" fmla="*/ 169161 h 606580"/>
                  <a:gd name="connsiteX102" fmla="*/ 172625 w 608133"/>
                  <a:gd name="connsiteY102" fmla="*/ 161504 h 606580"/>
                  <a:gd name="connsiteX103" fmla="*/ 196031 w 608133"/>
                  <a:gd name="connsiteY103" fmla="*/ 153974 h 606580"/>
                  <a:gd name="connsiteX104" fmla="*/ 206334 w 608133"/>
                  <a:gd name="connsiteY104" fmla="*/ 153974 h 606580"/>
                  <a:gd name="connsiteX105" fmla="*/ 206334 w 608133"/>
                  <a:gd name="connsiteY105" fmla="*/ 159972 h 606580"/>
                  <a:gd name="connsiteX106" fmla="*/ 201747 w 608133"/>
                  <a:gd name="connsiteY106" fmla="*/ 162936 h 606580"/>
                  <a:gd name="connsiteX107" fmla="*/ 196031 w 608133"/>
                  <a:gd name="connsiteY107" fmla="*/ 164065 h 606580"/>
                  <a:gd name="connsiteX108" fmla="*/ 215085 w 608133"/>
                  <a:gd name="connsiteY108" fmla="*/ 152986 h 606580"/>
                  <a:gd name="connsiteX109" fmla="*/ 219811 w 608133"/>
                  <a:gd name="connsiteY109" fmla="*/ 155921 h 606580"/>
                  <a:gd name="connsiteX110" fmla="*/ 216107 w 608133"/>
                  <a:gd name="connsiteY110" fmla="*/ 158984 h 606580"/>
                  <a:gd name="connsiteX111" fmla="*/ 212402 w 608133"/>
                  <a:gd name="connsiteY111" fmla="*/ 155921 h 606580"/>
                  <a:gd name="connsiteX112" fmla="*/ 201253 w 608133"/>
                  <a:gd name="connsiteY112" fmla="*/ 144306 h 606580"/>
                  <a:gd name="connsiteX113" fmla="*/ 207533 w 608133"/>
                  <a:gd name="connsiteY113" fmla="*/ 150044 h 606580"/>
                  <a:gd name="connsiteX114" fmla="*/ 201253 w 608133"/>
                  <a:gd name="connsiteY114" fmla="*/ 151574 h 606580"/>
                  <a:gd name="connsiteX115" fmla="*/ 48012 w 608133"/>
                  <a:gd name="connsiteY115" fmla="*/ 142895 h 606580"/>
                  <a:gd name="connsiteX116" fmla="*/ 48267 w 608133"/>
                  <a:gd name="connsiteY116" fmla="*/ 146335 h 606580"/>
                  <a:gd name="connsiteX117" fmla="*/ 39587 w 608133"/>
                  <a:gd name="connsiteY117" fmla="*/ 156655 h 606580"/>
                  <a:gd name="connsiteX118" fmla="*/ 48012 w 608133"/>
                  <a:gd name="connsiteY118" fmla="*/ 142895 h 606580"/>
                  <a:gd name="connsiteX119" fmla="*/ 183223 w 608133"/>
                  <a:gd name="connsiteY119" fmla="*/ 141625 h 606580"/>
                  <a:gd name="connsiteX120" fmla="*/ 195249 w 608133"/>
                  <a:gd name="connsiteY120" fmla="*/ 141625 h 606580"/>
                  <a:gd name="connsiteX121" fmla="*/ 195249 w 608133"/>
                  <a:gd name="connsiteY121" fmla="*/ 145325 h 606580"/>
                  <a:gd name="connsiteX122" fmla="*/ 197936 w 608133"/>
                  <a:gd name="connsiteY122" fmla="*/ 145325 h 606580"/>
                  <a:gd name="connsiteX123" fmla="*/ 197936 w 608133"/>
                  <a:gd name="connsiteY123" fmla="*/ 151575 h 606580"/>
                  <a:gd name="connsiteX124" fmla="*/ 179512 w 608133"/>
                  <a:gd name="connsiteY124" fmla="*/ 151575 h 606580"/>
                  <a:gd name="connsiteX125" fmla="*/ 172603 w 608133"/>
                  <a:gd name="connsiteY125" fmla="*/ 149662 h 606580"/>
                  <a:gd name="connsiteX126" fmla="*/ 174394 w 608133"/>
                  <a:gd name="connsiteY126" fmla="*/ 145325 h 606580"/>
                  <a:gd name="connsiteX127" fmla="*/ 163284 w 608133"/>
                  <a:gd name="connsiteY127" fmla="*/ 118762 h 606580"/>
                  <a:gd name="connsiteX128" fmla="*/ 170557 w 608133"/>
                  <a:gd name="connsiteY128" fmla="*/ 120418 h 606580"/>
                  <a:gd name="connsiteX129" fmla="*/ 168005 w 608133"/>
                  <a:gd name="connsiteY129" fmla="*/ 130101 h 606580"/>
                  <a:gd name="connsiteX130" fmla="*/ 160221 w 608133"/>
                  <a:gd name="connsiteY130" fmla="*/ 132522 h 606580"/>
                  <a:gd name="connsiteX131" fmla="*/ 155244 w 608133"/>
                  <a:gd name="connsiteY131" fmla="*/ 122584 h 606580"/>
                  <a:gd name="connsiteX132" fmla="*/ 531175 w 608133"/>
                  <a:gd name="connsiteY132" fmla="*/ 94910 h 606580"/>
                  <a:gd name="connsiteX133" fmla="*/ 546388 w 608133"/>
                  <a:gd name="connsiteY133" fmla="*/ 112005 h 606580"/>
                  <a:gd name="connsiteX134" fmla="*/ 540380 w 608133"/>
                  <a:gd name="connsiteY134" fmla="*/ 120807 h 606580"/>
                  <a:gd name="connsiteX135" fmla="*/ 519286 w 608133"/>
                  <a:gd name="connsiteY135" fmla="*/ 120679 h 606580"/>
                  <a:gd name="connsiteX136" fmla="*/ 517880 w 608133"/>
                  <a:gd name="connsiteY136" fmla="*/ 116342 h 606580"/>
                  <a:gd name="connsiteX137" fmla="*/ 531175 w 608133"/>
                  <a:gd name="connsiteY137" fmla="*/ 109708 h 606580"/>
                  <a:gd name="connsiteX138" fmla="*/ 144924 w 608133"/>
                  <a:gd name="connsiteY138" fmla="*/ 86584 h 606580"/>
                  <a:gd name="connsiteX139" fmla="*/ 144924 w 608133"/>
                  <a:gd name="connsiteY139" fmla="*/ 93238 h 606580"/>
                  <a:gd name="connsiteX140" fmla="*/ 129693 w 608133"/>
                  <a:gd name="connsiteY140" fmla="*/ 94134 h 606580"/>
                  <a:gd name="connsiteX141" fmla="*/ 126877 w 608133"/>
                  <a:gd name="connsiteY141" fmla="*/ 90807 h 606580"/>
                  <a:gd name="connsiteX142" fmla="*/ 137629 w 608133"/>
                  <a:gd name="connsiteY142" fmla="*/ 87736 h 606580"/>
                  <a:gd name="connsiteX143" fmla="*/ 144924 w 608133"/>
                  <a:gd name="connsiteY143" fmla="*/ 86584 h 606580"/>
                  <a:gd name="connsiteX144" fmla="*/ 134155 w 608133"/>
                  <a:gd name="connsiteY144" fmla="*/ 70142 h 606580"/>
                  <a:gd name="connsiteX145" fmla="*/ 145154 w 608133"/>
                  <a:gd name="connsiteY145" fmla="*/ 70142 h 606580"/>
                  <a:gd name="connsiteX146" fmla="*/ 145154 w 608133"/>
                  <a:gd name="connsiteY146" fmla="*/ 74879 h 606580"/>
                  <a:gd name="connsiteX147" fmla="*/ 141957 w 608133"/>
                  <a:gd name="connsiteY147" fmla="*/ 79104 h 606580"/>
                  <a:gd name="connsiteX148" fmla="*/ 126736 w 608133"/>
                  <a:gd name="connsiteY148" fmla="*/ 79104 h 606580"/>
                  <a:gd name="connsiteX149" fmla="*/ 126736 w 608133"/>
                  <a:gd name="connsiteY149" fmla="*/ 72959 h 606580"/>
                  <a:gd name="connsiteX150" fmla="*/ 126736 w 608133"/>
                  <a:gd name="connsiteY150" fmla="*/ 72447 h 606580"/>
                  <a:gd name="connsiteX151" fmla="*/ 133515 w 608133"/>
                  <a:gd name="connsiteY151" fmla="*/ 72447 h 606580"/>
                  <a:gd name="connsiteX152" fmla="*/ 310515 w 608133"/>
                  <a:gd name="connsiteY152" fmla="*/ 0 h 606580"/>
                  <a:gd name="connsiteX153" fmla="*/ 345017 w 608133"/>
                  <a:gd name="connsiteY153" fmla="*/ 2042 h 606580"/>
                  <a:gd name="connsiteX154" fmla="*/ 362268 w 608133"/>
                  <a:gd name="connsiteY154" fmla="*/ 4338 h 606580"/>
                  <a:gd name="connsiteX155" fmla="*/ 365973 w 608133"/>
                  <a:gd name="connsiteY155" fmla="*/ 5104 h 606580"/>
                  <a:gd name="connsiteX156" fmla="*/ 510625 w 608133"/>
                  <a:gd name="connsiteY156" fmla="*/ 75408 h 606580"/>
                  <a:gd name="connsiteX157" fmla="*/ 507047 w 608133"/>
                  <a:gd name="connsiteY157" fmla="*/ 81788 h 606580"/>
                  <a:gd name="connsiteX158" fmla="*/ 492863 w 608133"/>
                  <a:gd name="connsiteY158" fmla="*/ 87274 h 606580"/>
                  <a:gd name="connsiteX159" fmla="*/ 486857 w 608133"/>
                  <a:gd name="connsiteY159" fmla="*/ 93654 h 606580"/>
                  <a:gd name="connsiteX160" fmla="*/ 488263 w 608133"/>
                  <a:gd name="connsiteY160" fmla="*/ 101182 h 606580"/>
                  <a:gd name="connsiteX161" fmla="*/ 495546 w 608133"/>
                  <a:gd name="connsiteY161" fmla="*/ 102203 h 606580"/>
                  <a:gd name="connsiteX162" fmla="*/ 500019 w 608133"/>
                  <a:gd name="connsiteY162" fmla="*/ 113048 h 606580"/>
                  <a:gd name="connsiteX163" fmla="*/ 512542 w 608133"/>
                  <a:gd name="connsiteY163" fmla="*/ 108072 h 606580"/>
                  <a:gd name="connsiteX164" fmla="*/ 514714 w 608133"/>
                  <a:gd name="connsiteY164" fmla="*/ 122618 h 606580"/>
                  <a:gd name="connsiteX165" fmla="*/ 510880 w 608133"/>
                  <a:gd name="connsiteY165" fmla="*/ 122618 h 606580"/>
                  <a:gd name="connsiteX166" fmla="*/ 500530 w 608133"/>
                  <a:gd name="connsiteY166" fmla="*/ 121086 h 606580"/>
                  <a:gd name="connsiteX167" fmla="*/ 489029 w 608133"/>
                  <a:gd name="connsiteY167" fmla="*/ 123000 h 606580"/>
                  <a:gd name="connsiteX168" fmla="*/ 477912 w 608133"/>
                  <a:gd name="connsiteY168" fmla="*/ 138439 h 606580"/>
                  <a:gd name="connsiteX169" fmla="*/ 461939 w 608133"/>
                  <a:gd name="connsiteY169" fmla="*/ 140991 h 606580"/>
                  <a:gd name="connsiteX170" fmla="*/ 459639 w 608133"/>
                  <a:gd name="connsiteY170" fmla="*/ 154388 h 606580"/>
                  <a:gd name="connsiteX171" fmla="*/ 466412 w 608133"/>
                  <a:gd name="connsiteY171" fmla="*/ 155920 h 606580"/>
                  <a:gd name="connsiteX172" fmla="*/ 464495 w 608133"/>
                  <a:gd name="connsiteY172" fmla="*/ 164596 h 606580"/>
                  <a:gd name="connsiteX173" fmla="*/ 448650 w 608133"/>
                  <a:gd name="connsiteY173" fmla="*/ 161406 h 606580"/>
                  <a:gd name="connsiteX174" fmla="*/ 434210 w 608133"/>
                  <a:gd name="connsiteY174" fmla="*/ 164596 h 606580"/>
                  <a:gd name="connsiteX175" fmla="*/ 431143 w 608133"/>
                  <a:gd name="connsiteY175" fmla="*/ 172507 h 606580"/>
                  <a:gd name="connsiteX176" fmla="*/ 433571 w 608133"/>
                  <a:gd name="connsiteY176" fmla="*/ 189221 h 606580"/>
                  <a:gd name="connsiteX177" fmla="*/ 442133 w 608133"/>
                  <a:gd name="connsiteY177" fmla="*/ 193177 h 606580"/>
                  <a:gd name="connsiteX178" fmla="*/ 456444 w 608133"/>
                  <a:gd name="connsiteY178" fmla="*/ 193049 h 606580"/>
                  <a:gd name="connsiteX179" fmla="*/ 466028 w 608133"/>
                  <a:gd name="connsiteY179" fmla="*/ 192284 h 606580"/>
                  <a:gd name="connsiteX180" fmla="*/ 468967 w 608133"/>
                  <a:gd name="connsiteY180" fmla="*/ 184628 h 606580"/>
                  <a:gd name="connsiteX181" fmla="*/ 484046 w 608133"/>
                  <a:gd name="connsiteY181" fmla="*/ 165362 h 606580"/>
                  <a:gd name="connsiteX182" fmla="*/ 493885 w 608133"/>
                  <a:gd name="connsiteY182" fmla="*/ 167403 h 606580"/>
                  <a:gd name="connsiteX183" fmla="*/ 503724 w 608133"/>
                  <a:gd name="connsiteY183" fmla="*/ 158727 h 606580"/>
                  <a:gd name="connsiteX184" fmla="*/ 505513 w 608133"/>
                  <a:gd name="connsiteY184" fmla="*/ 165489 h 606580"/>
                  <a:gd name="connsiteX185" fmla="*/ 529537 w 608133"/>
                  <a:gd name="connsiteY185" fmla="*/ 181438 h 606580"/>
                  <a:gd name="connsiteX186" fmla="*/ 526598 w 608133"/>
                  <a:gd name="connsiteY186" fmla="*/ 185394 h 606580"/>
                  <a:gd name="connsiteX187" fmla="*/ 515736 w 608133"/>
                  <a:gd name="connsiteY187" fmla="*/ 184756 h 606580"/>
                  <a:gd name="connsiteX188" fmla="*/ 519953 w 608133"/>
                  <a:gd name="connsiteY188" fmla="*/ 190625 h 606580"/>
                  <a:gd name="connsiteX189" fmla="*/ 526598 w 608133"/>
                  <a:gd name="connsiteY189" fmla="*/ 192029 h 606580"/>
                  <a:gd name="connsiteX190" fmla="*/ 534393 w 608133"/>
                  <a:gd name="connsiteY190" fmla="*/ 188839 h 606580"/>
                  <a:gd name="connsiteX191" fmla="*/ 534265 w 608133"/>
                  <a:gd name="connsiteY191" fmla="*/ 179524 h 606580"/>
                  <a:gd name="connsiteX192" fmla="*/ 537715 w 608133"/>
                  <a:gd name="connsiteY192" fmla="*/ 177866 h 606580"/>
                  <a:gd name="connsiteX193" fmla="*/ 534904 w 608133"/>
                  <a:gd name="connsiteY193" fmla="*/ 174931 h 606580"/>
                  <a:gd name="connsiteX194" fmla="*/ 518931 w 608133"/>
                  <a:gd name="connsiteY194" fmla="*/ 166127 h 606580"/>
                  <a:gd name="connsiteX195" fmla="*/ 514714 w 608133"/>
                  <a:gd name="connsiteY195" fmla="*/ 154388 h 606580"/>
                  <a:gd name="connsiteX196" fmla="*/ 528003 w 608133"/>
                  <a:gd name="connsiteY196" fmla="*/ 154388 h 606580"/>
                  <a:gd name="connsiteX197" fmla="*/ 532220 w 608133"/>
                  <a:gd name="connsiteY197" fmla="*/ 158599 h 606580"/>
                  <a:gd name="connsiteX198" fmla="*/ 543721 w 608133"/>
                  <a:gd name="connsiteY198" fmla="*/ 168296 h 606580"/>
                  <a:gd name="connsiteX199" fmla="*/ 544232 w 608133"/>
                  <a:gd name="connsiteY199" fmla="*/ 180162 h 606580"/>
                  <a:gd name="connsiteX200" fmla="*/ 556116 w 608133"/>
                  <a:gd name="connsiteY200" fmla="*/ 192539 h 606580"/>
                  <a:gd name="connsiteX201" fmla="*/ 560588 w 608133"/>
                  <a:gd name="connsiteY201" fmla="*/ 175441 h 606580"/>
                  <a:gd name="connsiteX202" fmla="*/ 568766 w 608133"/>
                  <a:gd name="connsiteY202" fmla="*/ 171103 h 606580"/>
                  <a:gd name="connsiteX203" fmla="*/ 570300 w 608133"/>
                  <a:gd name="connsiteY203" fmla="*/ 185011 h 606580"/>
                  <a:gd name="connsiteX204" fmla="*/ 578350 w 608133"/>
                  <a:gd name="connsiteY204" fmla="*/ 193815 h 606580"/>
                  <a:gd name="connsiteX205" fmla="*/ 594323 w 608133"/>
                  <a:gd name="connsiteY205" fmla="*/ 193432 h 606580"/>
                  <a:gd name="connsiteX206" fmla="*/ 602629 w 608133"/>
                  <a:gd name="connsiteY206" fmla="*/ 217547 h 606580"/>
                  <a:gd name="connsiteX207" fmla="*/ 600968 w 608133"/>
                  <a:gd name="connsiteY207" fmla="*/ 219078 h 606580"/>
                  <a:gd name="connsiteX208" fmla="*/ 576434 w 608133"/>
                  <a:gd name="connsiteY208" fmla="*/ 219078 h 606580"/>
                  <a:gd name="connsiteX209" fmla="*/ 561483 w 608133"/>
                  <a:gd name="connsiteY209" fmla="*/ 208105 h 606580"/>
                  <a:gd name="connsiteX210" fmla="*/ 545765 w 608133"/>
                  <a:gd name="connsiteY210" fmla="*/ 209636 h 606580"/>
                  <a:gd name="connsiteX211" fmla="*/ 545765 w 608133"/>
                  <a:gd name="connsiteY211" fmla="*/ 219078 h 606580"/>
                  <a:gd name="connsiteX212" fmla="*/ 540782 w 608133"/>
                  <a:gd name="connsiteY212" fmla="*/ 219078 h 606580"/>
                  <a:gd name="connsiteX213" fmla="*/ 535415 w 608133"/>
                  <a:gd name="connsiteY213" fmla="*/ 215251 h 606580"/>
                  <a:gd name="connsiteX214" fmla="*/ 508197 w 608133"/>
                  <a:gd name="connsiteY214" fmla="*/ 208488 h 606580"/>
                  <a:gd name="connsiteX215" fmla="*/ 508197 w 608133"/>
                  <a:gd name="connsiteY215" fmla="*/ 191008 h 606580"/>
                  <a:gd name="connsiteX216" fmla="*/ 473567 w 608133"/>
                  <a:gd name="connsiteY216" fmla="*/ 193687 h 606580"/>
                  <a:gd name="connsiteX217" fmla="*/ 462961 w 608133"/>
                  <a:gd name="connsiteY217" fmla="*/ 199429 h 606580"/>
                  <a:gd name="connsiteX218" fmla="*/ 449161 w 608133"/>
                  <a:gd name="connsiteY218" fmla="*/ 199429 h 606580"/>
                  <a:gd name="connsiteX219" fmla="*/ 442516 w 608133"/>
                  <a:gd name="connsiteY219" fmla="*/ 198791 h 606580"/>
                  <a:gd name="connsiteX220" fmla="*/ 425904 w 608133"/>
                  <a:gd name="connsiteY220" fmla="*/ 207850 h 606580"/>
                  <a:gd name="connsiteX221" fmla="*/ 425904 w 608133"/>
                  <a:gd name="connsiteY221" fmla="*/ 224948 h 606580"/>
                  <a:gd name="connsiteX222" fmla="*/ 391914 w 608133"/>
                  <a:gd name="connsiteY222" fmla="*/ 249190 h 606580"/>
                  <a:gd name="connsiteX223" fmla="*/ 394725 w 608133"/>
                  <a:gd name="connsiteY223" fmla="*/ 259526 h 606580"/>
                  <a:gd name="connsiteX224" fmla="*/ 401625 w 608133"/>
                  <a:gd name="connsiteY224" fmla="*/ 259526 h 606580"/>
                  <a:gd name="connsiteX225" fmla="*/ 399836 w 608133"/>
                  <a:gd name="connsiteY225" fmla="*/ 269350 h 606580"/>
                  <a:gd name="connsiteX226" fmla="*/ 394853 w 608133"/>
                  <a:gd name="connsiteY226" fmla="*/ 271136 h 606580"/>
                  <a:gd name="connsiteX227" fmla="*/ 394725 w 608133"/>
                  <a:gd name="connsiteY227" fmla="*/ 296910 h 606580"/>
                  <a:gd name="connsiteX228" fmla="*/ 423987 w 608133"/>
                  <a:gd name="connsiteY228" fmla="*/ 329957 h 606580"/>
                  <a:gd name="connsiteX229" fmla="*/ 436893 w 608133"/>
                  <a:gd name="connsiteY229" fmla="*/ 329957 h 606580"/>
                  <a:gd name="connsiteX230" fmla="*/ 437660 w 608133"/>
                  <a:gd name="connsiteY230" fmla="*/ 327916 h 606580"/>
                  <a:gd name="connsiteX231" fmla="*/ 460661 w 608133"/>
                  <a:gd name="connsiteY231" fmla="*/ 327916 h 606580"/>
                  <a:gd name="connsiteX232" fmla="*/ 467306 w 608133"/>
                  <a:gd name="connsiteY232" fmla="*/ 321791 h 606580"/>
                  <a:gd name="connsiteX233" fmla="*/ 480340 w 608133"/>
                  <a:gd name="connsiteY233" fmla="*/ 321791 h 606580"/>
                  <a:gd name="connsiteX234" fmla="*/ 487496 w 608133"/>
                  <a:gd name="connsiteY234" fmla="*/ 328936 h 606580"/>
                  <a:gd name="connsiteX235" fmla="*/ 506919 w 608133"/>
                  <a:gd name="connsiteY235" fmla="*/ 330850 h 606580"/>
                  <a:gd name="connsiteX236" fmla="*/ 504363 w 608133"/>
                  <a:gd name="connsiteY236" fmla="*/ 356369 h 606580"/>
                  <a:gd name="connsiteX237" fmla="*/ 525959 w 608133"/>
                  <a:gd name="connsiteY237" fmla="*/ 394009 h 606580"/>
                  <a:gd name="connsiteX238" fmla="*/ 514586 w 608133"/>
                  <a:gd name="connsiteY238" fmla="*/ 415445 h 606580"/>
                  <a:gd name="connsiteX239" fmla="*/ 515353 w 608133"/>
                  <a:gd name="connsiteY239" fmla="*/ 425525 h 606580"/>
                  <a:gd name="connsiteX240" fmla="*/ 524298 w 608133"/>
                  <a:gd name="connsiteY240" fmla="*/ 434329 h 606580"/>
                  <a:gd name="connsiteX241" fmla="*/ 524298 w 608133"/>
                  <a:gd name="connsiteY241" fmla="*/ 458571 h 606580"/>
                  <a:gd name="connsiteX242" fmla="*/ 536054 w 608133"/>
                  <a:gd name="connsiteY242" fmla="*/ 474265 h 606580"/>
                  <a:gd name="connsiteX243" fmla="*/ 536054 w 608133"/>
                  <a:gd name="connsiteY243" fmla="*/ 494425 h 606580"/>
                  <a:gd name="connsiteX244" fmla="*/ 546149 w 608133"/>
                  <a:gd name="connsiteY244" fmla="*/ 494425 h 606580"/>
                  <a:gd name="connsiteX245" fmla="*/ 307576 w 608133"/>
                  <a:gd name="connsiteY245" fmla="*/ 606580 h 606580"/>
                  <a:gd name="connsiteX246" fmla="*/ 0 w 608133"/>
                  <a:gd name="connsiteY246" fmla="*/ 304694 h 606580"/>
                  <a:gd name="connsiteX247" fmla="*/ 5367 w 608133"/>
                  <a:gd name="connsiteY247" fmla="*/ 249956 h 606580"/>
                  <a:gd name="connsiteX248" fmla="*/ 7285 w 608133"/>
                  <a:gd name="connsiteY248" fmla="*/ 251138 h 606580"/>
                  <a:gd name="connsiteX249" fmla="*/ 11386 w 608133"/>
                  <a:gd name="connsiteY249" fmla="*/ 253754 h 606580"/>
                  <a:gd name="connsiteX250" fmla="*/ 12008 w 608133"/>
                  <a:gd name="connsiteY250" fmla="*/ 258475 h 606580"/>
                  <a:gd name="connsiteX251" fmla="*/ 10311 w 608133"/>
                  <a:gd name="connsiteY251" fmla="*/ 258832 h 606580"/>
                  <a:gd name="connsiteX252" fmla="*/ 4728 w 608133"/>
                  <a:gd name="connsiteY252" fmla="*/ 259908 h 606580"/>
                  <a:gd name="connsiteX253" fmla="*/ 3705 w 608133"/>
                  <a:gd name="connsiteY253" fmla="*/ 270243 h 606580"/>
                  <a:gd name="connsiteX254" fmla="*/ 12651 w 608133"/>
                  <a:gd name="connsiteY254" fmla="*/ 270243 h 606580"/>
                  <a:gd name="connsiteX255" fmla="*/ 24279 w 608133"/>
                  <a:gd name="connsiteY255" fmla="*/ 269095 h 606580"/>
                  <a:gd name="connsiteX256" fmla="*/ 30285 w 608133"/>
                  <a:gd name="connsiteY256" fmla="*/ 262077 h 606580"/>
                  <a:gd name="connsiteX257" fmla="*/ 23896 w 608133"/>
                  <a:gd name="connsiteY257" fmla="*/ 259653 h 606580"/>
                  <a:gd name="connsiteX258" fmla="*/ 20446 w 608133"/>
                  <a:gd name="connsiteY258" fmla="*/ 255570 h 606580"/>
                  <a:gd name="connsiteX259" fmla="*/ 15079 w 608133"/>
                  <a:gd name="connsiteY259" fmla="*/ 247277 h 606580"/>
                  <a:gd name="connsiteX260" fmla="*/ 12651 w 608133"/>
                  <a:gd name="connsiteY260" fmla="*/ 235410 h 606580"/>
                  <a:gd name="connsiteX261" fmla="*/ 12543 w 608133"/>
                  <a:gd name="connsiteY261" fmla="*/ 235433 h 606580"/>
                  <a:gd name="connsiteX262" fmla="*/ 12537 w 608133"/>
                  <a:gd name="connsiteY262" fmla="*/ 235406 h 606580"/>
                  <a:gd name="connsiteX263" fmla="*/ 8443 w 608133"/>
                  <a:gd name="connsiteY263" fmla="*/ 236274 h 606580"/>
                  <a:gd name="connsiteX264" fmla="*/ 24663 w 608133"/>
                  <a:gd name="connsiteY264" fmla="*/ 186925 h 606580"/>
                  <a:gd name="connsiteX265" fmla="*/ 24663 w 608133"/>
                  <a:gd name="connsiteY265" fmla="*/ 201470 h 606580"/>
                  <a:gd name="connsiteX266" fmla="*/ 37441 w 608133"/>
                  <a:gd name="connsiteY266" fmla="*/ 207595 h 606580"/>
                  <a:gd name="connsiteX267" fmla="*/ 37441 w 608133"/>
                  <a:gd name="connsiteY267" fmla="*/ 231583 h 606580"/>
                  <a:gd name="connsiteX268" fmla="*/ 49708 w 608133"/>
                  <a:gd name="connsiteY268" fmla="*/ 252253 h 606580"/>
                  <a:gd name="connsiteX269" fmla="*/ 59675 w 608133"/>
                  <a:gd name="connsiteY269" fmla="*/ 253784 h 606580"/>
                  <a:gd name="connsiteX270" fmla="*/ 60953 w 608133"/>
                  <a:gd name="connsiteY270" fmla="*/ 246639 h 606580"/>
                  <a:gd name="connsiteX271" fmla="*/ 49197 w 608133"/>
                  <a:gd name="connsiteY271" fmla="*/ 228775 h 606580"/>
                  <a:gd name="connsiteX272" fmla="*/ 46897 w 608133"/>
                  <a:gd name="connsiteY272" fmla="*/ 211295 h 606580"/>
                  <a:gd name="connsiteX273" fmla="*/ 53797 w 608133"/>
                  <a:gd name="connsiteY273" fmla="*/ 211295 h 606580"/>
                  <a:gd name="connsiteX274" fmla="*/ 56736 w 608133"/>
                  <a:gd name="connsiteY274" fmla="*/ 229286 h 606580"/>
                  <a:gd name="connsiteX275" fmla="*/ 70537 w 608133"/>
                  <a:gd name="connsiteY275" fmla="*/ 249063 h 606580"/>
                  <a:gd name="connsiteX276" fmla="*/ 70350 w 608133"/>
                  <a:gd name="connsiteY276" fmla="*/ 249152 h 606580"/>
                  <a:gd name="connsiteX277" fmla="*/ 70260 w 608133"/>
                  <a:gd name="connsiteY277" fmla="*/ 249025 h 606580"/>
                  <a:gd name="connsiteX278" fmla="*/ 67374 w 608133"/>
                  <a:gd name="connsiteY278" fmla="*/ 250579 h 606580"/>
                  <a:gd name="connsiteX279" fmla="*/ 67342 w 608133"/>
                  <a:gd name="connsiteY279" fmla="*/ 250594 h 606580"/>
                  <a:gd name="connsiteX280" fmla="*/ 67343 w 608133"/>
                  <a:gd name="connsiteY280" fmla="*/ 250596 h 606580"/>
                  <a:gd name="connsiteX281" fmla="*/ 67178 w 608133"/>
                  <a:gd name="connsiteY281" fmla="*/ 250684 h 606580"/>
                  <a:gd name="connsiteX282" fmla="*/ 68462 w 608133"/>
                  <a:gd name="connsiteY282" fmla="*/ 254896 h 606580"/>
                  <a:gd name="connsiteX283" fmla="*/ 68611 w 608133"/>
                  <a:gd name="connsiteY283" fmla="*/ 254900 h 606580"/>
                  <a:gd name="connsiteX284" fmla="*/ 68620 w 608133"/>
                  <a:gd name="connsiteY284" fmla="*/ 254932 h 606580"/>
                  <a:gd name="connsiteX285" fmla="*/ 69753 w 608133"/>
                  <a:gd name="connsiteY285" fmla="*/ 254932 h 606580"/>
                  <a:gd name="connsiteX286" fmla="*/ 72957 w 608133"/>
                  <a:gd name="connsiteY286" fmla="*/ 255023 h 606580"/>
                  <a:gd name="connsiteX287" fmla="*/ 73003 w 608133"/>
                  <a:gd name="connsiteY287" fmla="*/ 254932 h 606580"/>
                  <a:gd name="connsiteX288" fmla="*/ 73093 w 608133"/>
                  <a:gd name="connsiteY288" fmla="*/ 254932 h 606580"/>
                  <a:gd name="connsiteX289" fmla="*/ 69387 w 608133"/>
                  <a:gd name="connsiteY289" fmla="*/ 261695 h 606580"/>
                  <a:gd name="connsiteX290" fmla="*/ 80121 w 608133"/>
                  <a:gd name="connsiteY290" fmla="*/ 277899 h 606580"/>
                  <a:gd name="connsiteX291" fmla="*/ 106955 w 608133"/>
                  <a:gd name="connsiteY291" fmla="*/ 284534 h 606580"/>
                  <a:gd name="connsiteX292" fmla="*/ 106955 w 608133"/>
                  <a:gd name="connsiteY292" fmla="*/ 280196 h 606580"/>
                  <a:gd name="connsiteX293" fmla="*/ 117689 w 608133"/>
                  <a:gd name="connsiteY293" fmla="*/ 281727 h 606580"/>
                  <a:gd name="connsiteX294" fmla="*/ 116667 w 608133"/>
                  <a:gd name="connsiteY294" fmla="*/ 289255 h 606580"/>
                  <a:gd name="connsiteX295" fmla="*/ 125101 w 608133"/>
                  <a:gd name="connsiteY295" fmla="*/ 290786 h 606580"/>
                  <a:gd name="connsiteX296" fmla="*/ 138135 w 608133"/>
                  <a:gd name="connsiteY296" fmla="*/ 294358 h 606580"/>
                  <a:gd name="connsiteX297" fmla="*/ 156536 w 608133"/>
                  <a:gd name="connsiteY297" fmla="*/ 315029 h 606580"/>
                  <a:gd name="connsiteX298" fmla="*/ 180048 w 608133"/>
                  <a:gd name="connsiteY298" fmla="*/ 316815 h 606580"/>
                  <a:gd name="connsiteX299" fmla="*/ 182348 w 608133"/>
                  <a:gd name="connsiteY299" fmla="*/ 335699 h 606580"/>
                  <a:gd name="connsiteX300" fmla="*/ 166247 w 608133"/>
                  <a:gd name="connsiteY300" fmla="*/ 346799 h 606580"/>
                  <a:gd name="connsiteX301" fmla="*/ 165480 w 608133"/>
                  <a:gd name="connsiteY301" fmla="*/ 363769 h 606580"/>
                  <a:gd name="connsiteX302" fmla="*/ 163180 w 608133"/>
                  <a:gd name="connsiteY302" fmla="*/ 374104 h 606580"/>
                  <a:gd name="connsiteX303" fmla="*/ 186437 w 608133"/>
                  <a:gd name="connsiteY303" fmla="*/ 402813 h 606580"/>
                  <a:gd name="connsiteX304" fmla="*/ 188226 w 608133"/>
                  <a:gd name="connsiteY304" fmla="*/ 412638 h 606580"/>
                  <a:gd name="connsiteX305" fmla="*/ 197682 w 608133"/>
                  <a:gd name="connsiteY305" fmla="*/ 414934 h 606580"/>
                  <a:gd name="connsiteX306" fmla="*/ 216722 w 608133"/>
                  <a:gd name="connsiteY306" fmla="*/ 428332 h 606580"/>
                  <a:gd name="connsiteX307" fmla="*/ 216722 w 608133"/>
                  <a:gd name="connsiteY307" fmla="*/ 480262 h 606580"/>
                  <a:gd name="connsiteX308" fmla="*/ 222983 w 608133"/>
                  <a:gd name="connsiteY308" fmla="*/ 482049 h 606580"/>
                  <a:gd name="connsiteX309" fmla="*/ 218639 w 608133"/>
                  <a:gd name="connsiteY309" fmla="*/ 506036 h 606580"/>
                  <a:gd name="connsiteX310" fmla="*/ 229372 w 608133"/>
                  <a:gd name="connsiteY310" fmla="*/ 520199 h 606580"/>
                  <a:gd name="connsiteX311" fmla="*/ 227456 w 608133"/>
                  <a:gd name="connsiteY311" fmla="*/ 543932 h 606580"/>
                  <a:gd name="connsiteX312" fmla="*/ 241640 w 608133"/>
                  <a:gd name="connsiteY312" fmla="*/ 568557 h 606580"/>
                  <a:gd name="connsiteX313" fmla="*/ 259785 w 608133"/>
                  <a:gd name="connsiteY313" fmla="*/ 584251 h 606580"/>
                  <a:gd name="connsiteX314" fmla="*/ 278058 w 608133"/>
                  <a:gd name="connsiteY314" fmla="*/ 584506 h 606580"/>
                  <a:gd name="connsiteX315" fmla="*/ 279847 w 608133"/>
                  <a:gd name="connsiteY315" fmla="*/ 578765 h 606580"/>
                  <a:gd name="connsiteX316" fmla="*/ 266430 w 608133"/>
                  <a:gd name="connsiteY316" fmla="*/ 567536 h 606580"/>
                  <a:gd name="connsiteX317" fmla="*/ 267196 w 608133"/>
                  <a:gd name="connsiteY317" fmla="*/ 562050 h 606580"/>
                  <a:gd name="connsiteX318" fmla="*/ 269624 w 608133"/>
                  <a:gd name="connsiteY318" fmla="*/ 555287 h 606580"/>
                  <a:gd name="connsiteX319" fmla="*/ 270135 w 608133"/>
                  <a:gd name="connsiteY319" fmla="*/ 548270 h 606580"/>
                  <a:gd name="connsiteX320" fmla="*/ 261063 w 608133"/>
                  <a:gd name="connsiteY320" fmla="*/ 548015 h 606580"/>
                  <a:gd name="connsiteX321" fmla="*/ 256463 w 608133"/>
                  <a:gd name="connsiteY321" fmla="*/ 542273 h 606580"/>
                  <a:gd name="connsiteX322" fmla="*/ 264002 w 608133"/>
                  <a:gd name="connsiteY322" fmla="*/ 535128 h 606580"/>
                  <a:gd name="connsiteX323" fmla="*/ 265024 w 608133"/>
                  <a:gd name="connsiteY323" fmla="*/ 529769 h 606580"/>
                  <a:gd name="connsiteX324" fmla="*/ 256590 w 608133"/>
                  <a:gd name="connsiteY324" fmla="*/ 527344 h 606580"/>
                  <a:gd name="connsiteX325" fmla="*/ 257102 w 608133"/>
                  <a:gd name="connsiteY325" fmla="*/ 522241 h 606580"/>
                  <a:gd name="connsiteX326" fmla="*/ 269113 w 608133"/>
                  <a:gd name="connsiteY326" fmla="*/ 520454 h 606580"/>
                  <a:gd name="connsiteX327" fmla="*/ 287386 w 608133"/>
                  <a:gd name="connsiteY327" fmla="*/ 511778 h 606580"/>
                  <a:gd name="connsiteX328" fmla="*/ 293520 w 608133"/>
                  <a:gd name="connsiteY328" fmla="*/ 500677 h 606580"/>
                  <a:gd name="connsiteX329" fmla="*/ 312688 w 608133"/>
                  <a:gd name="connsiteY329" fmla="*/ 476562 h 606580"/>
                  <a:gd name="connsiteX330" fmla="*/ 308343 w 608133"/>
                  <a:gd name="connsiteY330" fmla="*/ 457551 h 606580"/>
                  <a:gd name="connsiteX331" fmla="*/ 314221 w 608133"/>
                  <a:gd name="connsiteY331" fmla="*/ 447471 h 606580"/>
                  <a:gd name="connsiteX332" fmla="*/ 331855 w 608133"/>
                  <a:gd name="connsiteY332" fmla="*/ 447981 h 606580"/>
                  <a:gd name="connsiteX333" fmla="*/ 343739 w 608133"/>
                  <a:gd name="connsiteY333" fmla="*/ 438667 h 606580"/>
                  <a:gd name="connsiteX334" fmla="*/ 347573 w 608133"/>
                  <a:gd name="connsiteY334" fmla="*/ 402175 h 606580"/>
                  <a:gd name="connsiteX335" fmla="*/ 360734 w 608133"/>
                  <a:gd name="connsiteY335" fmla="*/ 385715 h 606580"/>
                  <a:gd name="connsiteX336" fmla="*/ 363034 w 608133"/>
                  <a:gd name="connsiteY336" fmla="*/ 375125 h 606580"/>
                  <a:gd name="connsiteX337" fmla="*/ 357698 w 608133"/>
                  <a:gd name="connsiteY337" fmla="*/ 373425 h 606580"/>
                  <a:gd name="connsiteX338" fmla="*/ 362777 w 608133"/>
                  <a:gd name="connsiteY338" fmla="*/ 360422 h 606580"/>
                  <a:gd name="connsiteX339" fmla="*/ 330464 w 608133"/>
                  <a:gd name="connsiteY339" fmla="*/ 328129 h 606580"/>
                  <a:gd name="connsiteX340" fmla="*/ 328421 w 608133"/>
                  <a:gd name="connsiteY340" fmla="*/ 328257 h 606580"/>
                  <a:gd name="connsiteX341" fmla="*/ 328421 w 608133"/>
                  <a:gd name="connsiteY341" fmla="*/ 332341 h 606580"/>
                  <a:gd name="connsiteX342" fmla="*/ 330464 w 608133"/>
                  <a:gd name="connsiteY342" fmla="*/ 332214 h 606580"/>
                  <a:gd name="connsiteX343" fmla="*/ 358818 w 608133"/>
                  <a:gd name="connsiteY343" fmla="*/ 360422 h 606580"/>
                  <a:gd name="connsiteX344" fmla="*/ 353905 w 608133"/>
                  <a:gd name="connsiteY344" fmla="*/ 372216 h 606580"/>
                  <a:gd name="connsiteX345" fmla="*/ 351023 w 608133"/>
                  <a:gd name="connsiteY345" fmla="*/ 371297 h 606580"/>
                  <a:gd name="connsiteX346" fmla="*/ 343100 w 608133"/>
                  <a:gd name="connsiteY346" fmla="*/ 358410 h 606580"/>
                  <a:gd name="connsiteX347" fmla="*/ 316010 w 608133"/>
                  <a:gd name="connsiteY347" fmla="*/ 358155 h 606580"/>
                  <a:gd name="connsiteX348" fmla="*/ 294542 w 608133"/>
                  <a:gd name="connsiteY348" fmla="*/ 350117 h 606580"/>
                  <a:gd name="connsiteX349" fmla="*/ 293520 w 608133"/>
                  <a:gd name="connsiteY349" fmla="*/ 334933 h 606580"/>
                  <a:gd name="connsiteX350" fmla="*/ 286236 w 608133"/>
                  <a:gd name="connsiteY350" fmla="*/ 322557 h 606580"/>
                  <a:gd name="connsiteX351" fmla="*/ 266813 w 608133"/>
                  <a:gd name="connsiteY351" fmla="*/ 322301 h 606580"/>
                  <a:gd name="connsiteX352" fmla="*/ 255568 w 608133"/>
                  <a:gd name="connsiteY352" fmla="*/ 304949 h 606580"/>
                  <a:gd name="connsiteX353" fmla="*/ 245601 w 608133"/>
                  <a:gd name="connsiteY353" fmla="*/ 300100 h 606580"/>
                  <a:gd name="connsiteX354" fmla="*/ 245090 w 608133"/>
                  <a:gd name="connsiteY354" fmla="*/ 305459 h 606580"/>
                  <a:gd name="connsiteX355" fmla="*/ 226944 w 608133"/>
                  <a:gd name="connsiteY355" fmla="*/ 306480 h 606580"/>
                  <a:gd name="connsiteX356" fmla="*/ 220300 w 608133"/>
                  <a:gd name="connsiteY356" fmla="*/ 297421 h 606580"/>
                  <a:gd name="connsiteX357" fmla="*/ 201388 w 608133"/>
                  <a:gd name="connsiteY357" fmla="*/ 293593 h 606580"/>
                  <a:gd name="connsiteX358" fmla="*/ 185798 w 608133"/>
                  <a:gd name="connsiteY358" fmla="*/ 311328 h 606580"/>
                  <a:gd name="connsiteX359" fmla="*/ 163691 w 608133"/>
                  <a:gd name="connsiteY359" fmla="*/ 307628 h 606580"/>
                  <a:gd name="connsiteX360" fmla="*/ 163564 w 608133"/>
                  <a:gd name="connsiteY360" fmla="*/ 307628 h 606580"/>
                  <a:gd name="connsiteX361" fmla="*/ 161264 w 608133"/>
                  <a:gd name="connsiteY361" fmla="*/ 307245 h 606580"/>
                  <a:gd name="connsiteX362" fmla="*/ 159475 w 608133"/>
                  <a:gd name="connsiteY362" fmla="*/ 279940 h 606580"/>
                  <a:gd name="connsiteX363" fmla="*/ 141585 w 608133"/>
                  <a:gd name="connsiteY363" fmla="*/ 277006 h 606580"/>
                  <a:gd name="connsiteX364" fmla="*/ 148741 w 608133"/>
                  <a:gd name="connsiteY364" fmla="*/ 263608 h 606580"/>
                  <a:gd name="connsiteX365" fmla="*/ 146696 w 608133"/>
                  <a:gd name="connsiteY365" fmla="*/ 255825 h 606580"/>
                  <a:gd name="connsiteX366" fmla="*/ 123184 w 608133"/>
                  <a:gd name="connsiteY366" fmla="*/ 271392 h 606580"/>
                  <a:gd name="connsiteX367" fmla="*/ 108361 w 608133"/>
                  <a:gd name="connsiteY367" fmla="*/ 269605 h 606580"/>
                  <a:gd name="connsiteX368" fmla="*/ 103122 w 608133"/>
                  <a:gd name="connsiteY368" fmla="*/ 258250 h 606580"/>
                  <a:gd name="connsiteX369" fmla="*/ 106316 w 608133"/>
                  <a:gd name="connsiteY369" fmla="*/ 246383 h 606580"/>
                  <a:gd name="connsiteX370" fmla="*/ 114495 w 608133"/>
                  <a:gd name="connsiteY370" fmla="*/ 231583 h 606580"/>
                  <a:gd name="connsiteX371" fmla="*/ 133279 w 608133"/>
                  <a:gd name="connsiteY371" fmla="*/ 222268 h 606580"/>
                  <a:gd name="connsiteX372" fmla="*/ 169570 w 608133"/>
                  <a:gd name="connsiteY372" fmla="*/ 222268 h 606580"/>
                  <a:gd name="connsiteX373" fmla="*/ 169442 w 608133"/>
                  <a:gd name="connsiteY373" fmla="*/ 233114 h 606580"/>
                  <a:gd name="connsiteX374" fmla="*/ 182476 w 608133"/>
                  <a:gd name="connsiteY374" fmla="*/ 239111 h 606580"/>
                  <a:gd name="connsiteX375" fmla="*/ 181453 w 608133"/>
                  <a:gd name="connsiteY375" fmla="*/ 220482 h 606580"/>
                  <a:gd name="connsiteX376" fmla="*/ 190909 w 608133"/>
                  <a:gd name="connsiteY376" fmla="*/ 211168 h 606580"/>
                  <a:gd name="connsiteX377" fmla="*/ 209821 w 608133"/>
                  <a:gd name="connsiteY377" fmla="*/ 198791 h 606580"/>
                  <a:gd name="connsiteX378" fmla="*/ 211099 w 608133"/>
                  <a:gd name="connsiteY378" fmla="*/ 190242 h 606580"/>
                  <a:gd name="connsiteX379" fmla="*/ 230011 w 608133"/>
                  <a:gd name="connsiteY379" fmla="*/ 170720 h 606580"/>
                  <a:gd name="connsiteX380" fmla="*/ 250201 w 608133"/>
                  <a:gd name="connsiteY380" fmla="*/ 159747 h 606580"/>
                  <a:gd name="connsiteX381" fmla="*/ 248412 w 608133"/>
                  <a:gd name="connsiteY381" fmla="*/ 158344 h 606580"/>
                  <a:gd name="connsiteX382" fmla="*/ 261957 w 608133"/>
                  <a:gd name="connsiteY382" fmla="*/ 145712 h 606580"/>
                  <a:gd name="connsiteX383" fmla="*/ 266941 w 608133"/>
                  <a:gd name="connsiteY383" fmla="*/ 146988 h 606580"/>
                  <a:gd name="connsiteX384" fmla="*/ 269241 w 608133"/>
                  <a:gd name="connsiteY384" fmla="*/ 149795 h 606580"/>
                  <a:gd name="connsiteX385" fmla="*/ 274480 w 608133"/>
                  <a:gd name="connsiteY385" fmla="*/ 144181 h 606580"/>
                  <a:gd name="connsiteX386" fmla="*/ 275758 w 608133"/>
                  <a:gd name="connsiteY386" fmla="*/ 143543 h 606580"/>
                  <a:gd name="connsiteX387" fmla="*/ 270008 w 608133"/>
                  <a:gd name="connsiteY387" fmla="*/ 142777 h 606580"/>
                  <a:gd name="connsiteX388" fmla="*/ 264257 w 608133"/>
                  <a:gd name="connsiteY388" fmla="*/ 140991 h 606580"/>
                  <a:gd name="connsiteX389" fmla="*/ 264257 w 608133"/>
                  <a:gd name="connsiteY389" fmla="*/ 135505 h 606580"/>
                  <a:gd name="connsiteX390" fmla="*/ 267324 w 608133"/>
                  <a:gd name="connsiteY390" fmla="*/ 132953 h 606580"/>
                  <a:gd name="connsiteX391" fmla="*/ 274097 w 608133"/>
                  <a:gd name="connsiteY391" fmla="*/ 132953 h 606580"/>
                  <a:gd name="connsiteX392" fmla="*/ 277164 w 608133"/>
                  <a:gd name="connsiteY392" fmla="*/ 134356 h 606580"/>
                  <a:gd name="connsiteX393" fmla="*/ 279719 w 608133"/>
                  <a:gd name="connsiteY393" fmla="*/ 139588 h 606580"/>
                  <a:gd name="connsiteX394" fmla="*/ 283042 w 608133"/>
                  <a:gd name="connsiteY394" fmla="*/ 139077 h 606580"/>
                  <a:gd name="connsiteX395" fmla="*/ 283042 w 608133"/>
                  <a:gd name="connsiteY395" fmla="*/ 138694 h 606580"/>
                  <a:gd name="connsiteX396" fmla="*/ 283936 w 608133"/>
                  <a:gd name="connsiteY396" fmla="*/ 138950 h 606580"/>
                  <a:gd name="connsiteX397" fmla="*/ 293392 w 608133"/>
                  <a:gd name="connsiteY397" fmla="*/ 137546 h 606580"/>
                  <a:gd name="connsiteX398" fmla="*/ 294670 w 608133"/>
                  <a:gd name="connsiteY398" fmla="*/ 132953 h 606580"/>
                  <a:gd name="connsiteX399" fmla="*/ 300165 w 608133"/>
                  <a:gd name="connsiteY399" fmla="*/ 134356 h 606580"/>
                  <a:gd name="connsiteX400" fmla="*/ 300165 w 608133"/>
                  <a:gd name="connsiteY400" fmla="*/ 139205 h 606580"/>
                  <a:gd name="connsiteX401" fmla="*/ 295181 w 608133"/>
                  <a:gd name="connsiteY401" fmla="*/ 142650 h 606580"/>
                  <a:gd name="connsiteX402" fmla="*/ 295820 w 608133"/>
                  <a:gd name="connsiteY402" fmla="*/ 148009 h 606580"/>
                  <a:gd name="connsiteX403" fmla="*/ 312943 w 608133"/>
                  <a:gd name="connsiteY403" fmla="*/ 153240 h 606580"/>
                  <a:gd name="connsiteX404" fmla="*/ 312943 w 608133"/>
                  <a:gd name="connsiteY404" fmla="*/ 153495 h 606580"/>
                  <a:gd name="connsiteX405" fmla="*/ 316904 w 608133"/>
                  <a:gd name="connsiteY405" fmla="*/ 153113 h 606580"/>
                  <a:gd name="connsiteX406" fmla="*/ 317160 w 608133"/>
                  <a:gd name="connsiteY406" fmla="*/ 145840 h 606580"/>
                  <a:gd name="connsiteX407" fmla="*/ 303615 w 608133"/>
                  <a:gd name="connsiteY407" fmla="*/ 139715 h 606580"/>
                  <a:gd name="connsiteX408" fmla="*/ 302848 w 608133"/>
                  <a:gd name="connsiteY408" fmla="*/ 136270 h 606580"/>
                  <a:gd name="connsiteX409" fmla="*/ 314093 w 608133"/>
                  <a:gd name="connsiteY409" fmla="*/ 132442 h 606580"/>
                  <a:gd name="connsiteX410" fmla="*/ 314604 w 608133"/>
                  <a:gd name="connsiteY410" fmla="*/ 121852 h 606580"/>
                  <a:gd name="connsiteX411" fmla="*/ 302848 w 608133"/>
                  <a:gd name="connsiteY411" fmla="*/ 114834 h 606580"/>
                  <a:gd name="connsiteX412" fmla="*/ 302081 w 608133"/>
                  <a:gd name="connsiteY412" fmla="*/ 96844 h 606580"/>
                  <a:gd name="connsiteX413" fmla="*/ 285981 w 608133"/>
                  <a:gd name="connsiteY413" fmla="*/ 104754 h 606580"/>
                  <a:gd name="connsiteX414" fmla="*/ 280103 w 608133"/>
                  <a:gd name="connsiteY414" fmla="*/ 104754 h 606580"/>
                  <a:gd name="connsiteX415" fmla="*/ 281636 w 608133"/>
                  <a:gd name="connsiteY415" fmla="*/ 91102 h 606580"/>
                  <a:gd name="connsiteX416" fmla="*/ 259785 w 608133"/>
                  <a:gd name="connsiteY416" fmla="*/ 85998 h 606580"/>
                  <a:gd name="connsiteX417" fmla="*/ 250712 w 608133"/>
                  <a:gd name="connsiteY417" fmla="*/ 92761 h 606580"/>
                  <a:gd name="connsiteX418" fmla="*/ 250712 w 608133"/>
                  <a:gd name="connsiteY418" fmla="*/ 113303 h 606580"/>
                  <a:gd name="connsiteX419" fmla="*/ 234356 w 608133"/>
                  <a:gd name="connsiteY419" fmla="*/ 118407 h 606580"/>
                  <a:gd name="connsiteX420" fmla="*/ 227839 w 608133"/>
                  <a:gd name="connsiteY420" fmla="*/ 131932 h 606580"/>
                  <a:gd name="connsiteX421" fmla="*/ 220683 w 608133"/>
                  <a:gd name="connsiteY421" fmla="*/ 133080 h 606580"/>
                  <a:gd name="connsiteX422" fmla="*/ 220683 w 608133"/>
                  <a:gd name="connsiteY422" fmla="*/ 115855 h 606580"/>
                  <a:gd name="connsiteX423" fmla="*/ 205349 w 608133"/>
                  <a:gd name="connsiteY423" fmla="*/ 113686 h 606580"/>
                  <a:gd name="connsiteX424" fmla="*/ 197682 w 608133"/>
                  <a:gd name="connsiteY424" fmla="*/ 108837 h 606580"/>
                  <a:gd name="connsiteX425" fmla="*/ 194743 w 608133"/>
                  <a:gd name="connsiteY425" fmla="*/ 97609 h 606580"/>
                  <a:gd name="connsiteX426" fmla="*/ 222089 w 608133"/>
                  <a:gd name="connsiteY426" fmla="*/ 81788 h 606580"/>
                  <a:gd name="connsiteX427" fmla="*/ 235506 w 608133"/>
                  <a:gd name="connsiteY427" fmla="*/ 77832 h 606580"/>
                  <a:gd name="connsiteX428" fmla="*/ 236912 w 608133"/>
                  <a:gd name="connsiteY428" fmla="*/ 86636 h 606580"/>
                  <a:gd name="connsiteX429" fmla="*/ 244323 w 608133"/>
                  <a:gd name="connsiteY429" fmla="*/ 86253 h 606580"/>
                  <a:gd name="connsiteX430" fmla="*/ 244962 w 608133"/>
                  <a:gd name="connsiteY430" fmla="*/ 81788 h 606580"/>
                  <a:gd name="connsiteX431" fmla="*/ 252757 w 608133"/>
                  <a:gd name="connsiteY431" fmla="*/ 80767 h 606580"/>
                  <a:gd name="connsiteX432" fmla="*/ 252885 w 608133"/>
                  <a:gd name="connsiteY432" fmla="*/ 79108 h 606580"/>
                  <a:gd name="connsiteX433" fmla="*/ 249562 w 608133"/>
                  <a:gd name="connsiteY433" fmla="*/ 77832 h 606580"/>
                  <a:gd name="connsiteX434" fmla="*/ 248796 w 608133"/>
                  <a:gd name="connsiteY434" fmla="*/ 72984 h 606580"/>
                  <a:gd name="connsiteX435" fmla="*/ 258379 w 608133"/>
                  <a:gd name="connsiteY435" fmla="*/ 72218 h 606580"/>
                  <a:gd name="connsiteX436" fmla="*/ 264130 w 608133"/>
                  <a:gd name="connsiteY436" fmla="*/ 66221 h 606580"/>
                  <a:gd name="connsiteX437" fmla="*/ 264513 w 608133"/>
                  <a:gd name="connsiteY437" fmla="*/ 65838 h 606580"/>
                  <a:gd name="connsiteX438" fmla="*/ 266302 w 608133"/>
                  <a:gd name="connsiteY438" fmla="*/ 64052 h 606580"/>
                  <a:gd name="connsiteX439" fmla="*/ 286492 w 608133"/>
                  <a:gd name="connsiteY439" fmla="*/ 61500 h 606580"/>
                  <a:gd name="connsiteX440" fmla="*/ 295437 w 608133"/>
                  <a:gd name="connsiteY440" fmla="*/ 69028 h 606580"/>
                  <a:gd name="connsiteX441" fmla="*/ 272052 w 608133"/>
                  <a:gd name="connsiteY441" fmla="*/ 81405 h 606580"/>
                  <a:gd name="connsiteX442" fmla="*/ 301826 w 608133"/>
                  <a:gd name="connsiteY442" fmla="*/ 88295 h 606580"/>
                  <a:gd name="connsiteX443" fmla="*/ 305659 w 608133"/>
                  <a:gd name="connsiteY443" fmla="*/ 78470 h 606580"/>
                  <a:gd name="connsiteX444" fmla="*/ 318693 w 608133"/>
                  <a:gd name="connsiteY444" fmla="*/ 78470 h 606580"/>
                  <a:gd name="connsiteX445" fmla="*/ 323294 w 608133"/>
                  <a:gd name="connsiteY445" fmla="*/ 69921 h 606580"/>
                  <a:gd name="connsiteX446" fmla="*/ 314093 w 608133"/>
                  <a:gd name="connsiteY446" fmla="*/ 67625 h 606580"/>
                  <a:gd name="connsiteX447" fmla="*/ 314093 w 608133"/>
                  <a:gd name="connsiteY447" fmla="*/ 56779 h 606580"/>
                  <a:gd name="connsiteX448" fmla="*/ 285214 w 608133"/>
                  <a:gd name="connsiteY448" fmla="*/ 44147 h 606580"/>
                  <a:gd name="connsiteX449" fmla="*/ 265280 w 608133"/>
                  <a:gd name="connsiteY449" fmla="*/ 46444 h 606580"/>
                  <a:gd name="connsiteX450" fmla="*/ 254035 w 608133"/>
                  <a:gd name="connsiteY450" fmla="*/ 52186 h 606580"/>
                  <a:gd name="connsiteX451" fmla="*/ 254801 w 608133"/>
                  <a:gd name="connsiteY451" fmla="*/ 66349 h 606580"/>
                  <a:gd name="connsiteX452" fmla="*/ 243045 w 608133"/>
                  <a:gd name="connsiteY452" fmla="*/ 64562 h 606580"/>
                  <a:gd name="connsiteX453" fmla="*/ 241256 w 608133"/>
                  <a:gd name="connsiteY453" fmla="*/ 56779 h 606580"/>
                  <a:gd name="connsiteX454" fmla="*/ 252501 w 608133"/>
                  <a:gd name="connsiteY454" fmla="*/ 46572 h 606580"/>
                  <a:gd name="connsiteX455" fmla="*/ 232056 w 608133"/>
                  <a:gd name="connsiteY455" fmla="*/ 45679 h 606580"/>
                  <a:gd name="connsiteX456" fmla="*/ 226178 w 608133"/>
                  <a:gd name="connsiteY456" fmla="*/ 47337 h 606580"/>
                  <a:gd name="connsiteX457" fmla="*/ 223622 w 608133"/>
                  <a:gd name="connsiteY457" fmla="*/ 54227 h 606580"/>
                  <a:gd name="connsiteX458" fmla="*/ 231289 w 608133"/>
                  <a:gd name="connsiteY458" fmla="*/ 55503 h 606580"/>
                  <a:gd name="connsiteX459" fmla="*/ 229756 w 608133"/>
                  <a:gd name="connsiteY459" fmla="*/ 63031 h 606580"/>
                  <a:gd name="connsiteX460" fmla="*/ 216722 w 608133"/>
                  <a:gd name="connsiteY460" fmla="*/ 63797 h 606580"/>
                  <a:gd name="connsiteX461" fmla="*/ 214677 w 608133"/>
                  <a:gd name="connsiteY461" fmla="*/ 68773 h 606580"/>
                  <a:gd name="connsiteX462" fmla="*/ 195765 w 608133"/>
                  <a:gd name="connsiteY462" fmla="*/ 69283 h 606580"/>
                  <a:gd name="connsiteX463" fmla="*/ 194487 w 608133"/>
                  <a:gd name="connsiteY463" fmla="*/ 58693 h 606580"/>
                  <a:gd name="connsiteX464" fmla="*/ 209310 w 608133"/>
                  <a:gd name="connsiteY464" fmla="*/ 58438 h 606580"/>
                  <a:gd name="connsiteX465" fmla="*/ 220555 w 608133"/>
                  <a:gd name="connsiteY465" fmla="*/ 47593 h 606580"/>
                  <a:gd name="connsiteX466" fmla="*/ 214422 w 608133"/>
                  <a:gd name="connsiteY466" fmla="*/ 44658 h 606580"/>
                  <a:gd name="connsiteX467" fmla="*/ 206244 w 608133"/>
                  <a:gd name="connsiteY467" fmla="*/ 52441 h 606580"/>
                  <a:gd name="connsiteX468" fmla="*/ 192698 w 608133"/>
                  <a:gd name="connsiteY468" fmla="*/ 51676 h 606580"/>
                  <a:gd name="connsiteX469" fmla="*/ 184520 w 608133"/>
                  <a:gd name="connsiteY469" fmla="*/ 40575 h 606580"/>
                  <a:gd name="connsiteX470" fmla="*/ 167142 w 608133"/>
                  <a:gd name="connsiteY470" fmla="*/ 40575 h 606580"/>
                  <a:gd name="connsiteX471" fmla="*/ 148996 w 608133"/>
                  <a:gd name="connsiteY471" fmla="*/ 53972 h 606580"/>
                  <a:gd name="connsiteX472" fmla="*/ 165608 w 608133"/>
                  <a:gd name="connsiteY472" fmla="*/ 53972 h 606580"/>
                  <a:gd name="connsiteX473" fmla="*/ 167142 w 608133"/>
                  <a:gd name="connsiteY473" fmla="*/ 58693 h 606580"/>
                  <a:gd name="connsiteX474" fmla="*/ 162797 w 608133"/>
                  <a:gd name="connsiteY474" fmla="*/ 62776 h 606580"/>
                  <a:gd name="connsiteX475" fmla="*/ 181198 w 608133"/>
                  <a:gd name="connsiteY475" fmla="*/ 63287 h 606580"/>
                  <a:gd name="connsiteX476" fmla="*/ 184009 w 608133"/>
                  <a:gd name="connsiteY476" fmla="*/ 69794 h 606580"/>
                  <a:gd name="connsiteX477" fmla="*/ 163308 w 608133"/>
                  <a:gd name="connsiteY477" fmla="*/ 69028 h 606580"/>
                  <a:gd name="connsiteX478" fmla="*/ 162286 w 608133"/>
                  <a:gd name="connsiteY478" fmla="*/ 64052 h 606580"/>
                  <a:gd name="connsiteX479" fmla="*/ 149252 w 608133"/>
                  <a:gd name="connsiteY479" fmla="*/ 61245 h 606580"/>
                  <a:gd name="connsiteX480" fmla="*/ 142352 w 608133"/>
                  <a:gd name="connsiteY480" fmla="*/ 57545 h 606580"/>
                  <a:gd name="connsiteX481" fmla="*/ 129445 w 608133"/>
                  <a:gd name="connsiteY481" fmla="*/ 57545 h 606580"/>
                  <a:gd name="connsiteX482" fmla="*/ 310515 w 608133"/>
                  <a:gd name="connsiteY482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608133" h="606580">
                    <a:moveTo>
                      <a:pt x="353905" y="372216"/>
                    </a:moveTo>
                    <a:lnTo>
                      <a:pt x="357698" y="373425"/>
                    </a:lnTo>
                    <a:lnTo>
                      <a:pt x="354188" y="382408"/>
                    </a:lnTo>
                    <a:cubicBezTo>
                      <a:pt x="348856" y="388184"/>
                      <a:pt x="341448" y="392013"/>
                      <a:pt x="333146" y="392715"/>
                    </a:cubicBezTo>
                    <a:lnTo>
                      <a:pt x="333146" y="400756"/>
                    </a:lnTo>
                    <a:lnTo>
                      <a:pt x="341831" y="400756"/>
                    </a:lnTo>
                    <a:lnTo>
                      <a:pt x="341831" y="406245"/>
                    </a:lnTo>
                    <a:lnTo>
                      <a:pt x="319097" y="406245"/>
                    </a:lnTo>
                    <a:lnTo>
                      <a:pt x="319097" y="400756"/>
                    </a:lnTo>
                    <a:lnTo>
                      <a:pt x="329187" y="400756"/>
                    </a:lnTo>
                    <a:lnTo>
                      <a:pt x="329187" y="392715"/>
                    </a:lnTo>
                    <a:lnTo>
                      <a:pt x="329187" y="390162"/>
                    </a:lnTo>
                    <a:lnTo>
                      <a:pt x="329187" y="388631"/>
                    </a:lnTo>
                    <a:cubicBezTo>
                      <a:pt x="329570" y="388631"/>
                      <a:pt x="330081" y="388758"/>
                      <a:pt x="330464" y="388758"/>
                    </a:cubicBezTo>
                    <a:cubicBezTo>
                      <a:pt x="338255" y="388758"/>
                      <a:pt x="345344" y="385567"/>
                      <a:pt x="350484" y="380430"/>
                    </a:cubicBezTo>
                    <a:close/>
                    <a:moveTo>
                      <a:pt x="154231" y="365050"/>
                    </a:moveTo>
                    <a:lnTo>
                      <a:pt x="154668" y="366964"/>
                    </a:lnTo>
                    <a:lnTo>
                      <a:pt x="155372" y="370090"/>
                    </a:lnTo>
                    <a:lnTo>
                      <a:pt x="153754" y="367178"/>
                    </a:lnTo>
                    <a:lnTo>
                      <a:pt x="153213" y="366194"/>
                    </a:lnTo>
                    <a:close/>
                    <a:moveTo>
                      <a:pt x="154228" y="365035"/>
                    </a:moveTo>
                    <a:lnTo>
                      <a:pt x="153198" y="366178"/>
                    </a:lnTo>
                    <a:lnTo>
                      <a:pt x="153754" y="367178"/>
                    </a:lnTo>
                    <a:lnTo>
                      <a:pt x="155385" y="370149"/>
                    </a:lnTo>
                    <a:lnTo>
                      <a:pt x="155372" y="370090"/>
                    </a:lnTo>
                    <a:lnTo>
                      <a:pt x="155386" y="370116"/>
                    </a:lnTo>
                    <a:lnTo>
                      <a:pt x="154668" y="366964"/>
                    </a:lnTo>
                    <a:lnTo>
                      <a:pt x="154235" y="365045"/>
                    </a:lnTo>
                    <a:lnTo>
                      <a:pt x="154231" y="365050"/>
                    </a:lnTo>
                    <a:close/>
                    <a:moveTo>
                      <a:pt x="129357" y="298669"/>
                    </a:moveTo>
                    <a:lnTo>
                      <a:pt x="136291" y="312738"/>
                    </a:lnTo>
                    <a:lnTo>
                      <a:pt x="136471" y="313109"/>
                    </a:lnTo>
                    <a:lnTo>
                      <a:pt x="133402" y="312982"/>
                    </a:lnTo>
                    <a:lnTo>
                      <a:pt x="127529" y="313873"/>
                    </a:lnTo>
                    <a:lnTo>
                      <a:pt x="127529" y="300738"/>
                    </a:lnTo>
                    <a:close/>
                    <a:moveTo>
                      <a:pt x="129305" y="298562"/>
                    </a:moveTo>
                    <a:lnTo>
                      <a:pt x="127512" y="300731"/>
                    </a:lnTo>
                    <a:lnTo>
                      <a:pt x="127512" y="313875"/>
                    </a:lnTo>
                    <a:lnTo>
                      <a:pt x="127529" y="313873"/>
                    </a:lnTo>
                    <a:lnTo>
                      <a:pt x="127529" y="313880"/>
                    </a:lnTo>
                    <a:lnTo>
                      <a:pt x="133407" y="312987"/>
                    </a:lnTo>
                    <a:lnTo>
                      <a:pt x="136473" y="313115"/>
                    </a:lnTo>
                    <a:lnTo>
                      <a:pt x="136471" y="313109"/>
                    </a:lnTo>
                    <a:lnTo>
                      <a:pt x="136474" y="313109"/>
                    </a:lnTo>
                    <a:lnTo>
                      <a:pt x="136291" y="312738"/>
                    </a:lnTo>
                    <a:lnTo>
                      <a:pt x="129445" y="298569"/>
                    </a:lnTo>
                    <a:lnTo>
                      <a:pt x="129357" y="298669"/>
                    </a:lnTo>
                    <a:close/>
                    <a:moveTo>
                      <a:pt x="70350" y="249152"/>
                    </a:moveTo>
                    <a:lnTo>
                      <a:pt x="73599" y="253747"/>
                    </a:lnTo>
                    <a:lnTo>
                      <a:pt x="73003" y="254932"/>
                    </a:lnTo>
                    <a:lnTo>
                      <a:pt x="69753" y="254932"/>
                    </a:lnTo>
                    <a:lnTo>
                      <a:pt x="68611" y="254900"/>
                    </a:lnTo>
                    <a:lnTo>
                      <a:pt x="67343" y="250596"/>
                    </a:lnTo>
                    <a:lnTo>
                      <a:pt x="67374" y="250579"/>
                    </a:lnTo>
                    <a:close/>
                    <a:moveTo>
                      <a:pt x="12543" y="235433"/>
                    </a:moveTo>
                    <a:lnTo>
                      <a:pt x="14960" y="247257"/>
                    </a:lnTo>
                    <a:lnTo>
                      <a:pt x="20187" y="255668"/>
                    </a:lnTo>
                    <a:lnTo>
                      <a:pt x="23757" y="259618"/>
                    </a:lnTo>
                    <a:lnTo>
                      <a:pt x="30131" y="262039"/>
                    </a:lnTo>
                    <a:lnTo>
                      <a:pt x="24139" y="269048"/>
                    </a:lnTo>
                    <a:lnTo>
                      <a:pt x="12537" y="270195"/>
                    </a:lnTo>
                    <a:lnTo>
                      <a:pt x="3740" y="270195"/>
                    </a:lnTo>
                    <a:lnTo>
                      <a:pt x="4760" y="260001"/>
                    </a:lnTo>
                    <a:lnTo>
                      <a:pt x="10311" y="258832"/>
                    </a:lnTo>
                    <a:lnTo>
                      <a:pt x="12012" y="258505"/>
                    </a:lnTo>
                    <a:lnTo>
                      <a:pt x="12008" y="258475"/>
                    </a:lnTo>
                    <a:lnTo>
                      <a:pt x="12027" y="258471"/>
                    </a:lnTo>
                    <a:lnTo>
                      <a:pt x="11390" y="253756"/>
                    </a:lnTo>
                    <a:lnTo>
                      <a:pt x="11386" y="253754"/>
                    </a:lnTo>
                    <a:lnTo>
                      <a:pt x="11373" y="253656"/>
                    </a:lnTo>
                    <a:lnTo>
                      <a:pt x="7285" y="251138"/>
                    </a:lnTo>
                    <a:lnTo>
                      <a:pt x="5398" y="249933"/>
                    </a:lnTo>
                    <a:lnTo>
                      <a:pt x="4888" y="249679"/>
                    </a:lnTo>
                    <a:cubicBezTo>
                      <a:pt x="5653" y="245218"/>
                      <a:pt x="6545" y="240758"/>
                      <a:pt x="7565" y="236426"/>
                    </a:cubicBezTo>
                    <a:lnTo>
                      <a:pt x="8330" y="236298"/>
                    </a:lnTo>
                    <a:lnTo>
                      <a:pt x="8443" y="236274"/>
                    </a:lnTo>
                    <a:lnTo>
                      <a:pt x="8434" y="236304"/>
                    </a:lnTo>
                    <a:close/>
                    <a:moveTo>
                      <a:pt x="606846" y="233360"/>
                    </a:moveTo>
                    <a:cubicBezTo>
                      <a:pt x="607361" y="235011"/>
                      <a:pt x="607747" y="236663"/>
                      <a:pt x="608133" y="238441"/>
                    </a:cubicBezTo>
                    <a:lnTo>
                      <a:pt x="605945" y="234376"/>
                    </a:lnTo>
                    <a:close/>
                    <a:moveTo>
                      <a:pt x="204076" y="166111"/>
                    </a:moveTo>
                    <a:lnTo>
                      <a:pt x="204076" y="171954"/>
                    </a:lnTo>
                    <a:lnTo>
                      <a:pt x="199732" y="176272"/>
                    </a:lnTo>
                    <a:lnTo>
                      <a:pt x="189892" y="176272"/>
                    </a:lnTo>
                    <a:lnTo>
                      <a:pt x="191426" y="169668"/>
                    </a:lnTo>
                    <a:lnTo>
                      <a:pt x="196026" y="169286"/>
                    </a:lnTo>
                    <a:lnTo>
                      <a:pt x="197048" y="167000"/>
                    </a:lnTo>
                    <a:close/>
                    <a:moveTo>
                      <a:pt x="581533" y="165335"/>
                    </a:moveTo>
                    <a:cubicBezTo>
                      <a:pt x="584078" y="170193"/>
                      <a:pt x="586495" y="175178"/>
                      <a:pt x="588657" y="180163"/>
                    </a:cubicBezTo>
                    <a:lnTo>
                      <a:pt x="585604" y="180035"/>
                    </a:lnTo>
                    <a:lnTo>
                      <a:pt x="579625" y="180930"/>
                    </a:lnTo>
                    <a:lnTo>
                      <a:pt x="579625" y="167380"/>
                    </a:lnTo>
                    <a:close/>
                    <a:moveTo>
                      <a:pt x="208944" y="160607"/>
                    </a:moveTo>
                    <a:lnTo>
                      <a:pt x="209708" y="160607"/>
                    </a:lnTo>
                    <a:lnTo>
                      <a:pt x="221293" y="164052"/>
                    </a:lnTo>
                    <a:lnTo>
                      <a:pt x="221293" y="169922"/>
                    </a:lnTo>
                    <a:lnTo>
                      <a:pt x="211618" y="169922"/>
                    </a:lnTo>
                    <a:lnTo>
                      <a:pt x="208944" y="166094"/>
                    </a:lnTo>
                    <a:close/>
                    <a:moveTo>
                      <a:pt x="179788" y="153974"/>
                    </a:moveTo>
                    <a:lnTo>
                      <a:pt x="189892" y="153974"/>
                    </a:lnTo>
                    <a:lnTo>
                      <a:pt x="176846" y="171968"/>
                    </a:lnTo>
                    <a:lnTo>
                      <a:pt x="171474" y="169161"/>
                    </a:lnTo>
                    <a:lnTo>
                      <a:pt x="172625" y="161504"/>
                    </a:lnTo>
                    <a:close/>
                    <a:moveTo>
                      <a:pt x="196031" y="153974"/>
                    </a:moveTo>
                    <a:lnTo>
                      <a:pt x="206334" y="153974"/>
                    </a:lnTo>
                    <a:lnTo>
                      <a:pt x="206334" y="159972"/>
                    </a:lnTo>
                    <a:lnTo>
                      <a:pt x="201747" y="162936"/>
                    </a:lnTo>
                    <a:lnTo>
                      <a:pt x="196031" y="164065"/>
                    </a:lnTo>
                    <a:close/>
                    <a:moveTo>
                      <a:pt x="215085" y="152986"/>
                    </a:moveTo>
                    <a:lnTo>
                      <a:pt x="219811" y="155921"/>
                    </a:lnTo>
                    <a:lnTo>
                      <a:pt x="216107" y="158984"/>
                    </a:lnTo>
                    <a:lnTo>
                      <a:pt x="212402" y="155921"/>
                    </a:lnTo>
                    <a:close/>
                    <a:moveTo>
                      <a:pt x="201253" y="144306"/>
                    </a:moveTo>
                    <a:lnTo>
                      <a:pt x="207533" y="150044"/>
                    </a:lnTo>
                    <a:lnTo>
                      <a:pt x="201253" y="151574"/>
                    </a:lnTo>
                    <a:close/>
                    <a:moveTo>
                      <a:pt x="48012" y="142895"/>
                    </a:moveTo>
                    <a:lnTo>
                      <a:pt x="48267" y="146335"/>
                    </a:lnTo>
                    <a:lnTo>
                      <a:pt x="39587" y="156655"/>
                    </a:lnTo>
                    <a:cubicBezTo>
                      <a:pt x="42268" y="151941"/>
                      <a:pt x="45076" y="147354"/>
                      <a:pt x="48012" y="142895"/>
                    </a:cubicBezTo>
                    <a:close/>
                    <a:moveTo>
                      <a:pt x="183223" y="141625"/>
                    </a:moveTo>
                    <a:lnTo>
                      <a:pt x="195249" y="141625"/>
                    </a:lnTo>
                    <a:lnTo>
                      <a:pt x="195249" y="145325"/>
                    </a:lnTo>
                    <a:lnTo>
                      <a:pt x="197936" y="145325"/>
                    </a:lnTo>
                    <a:lnTo>
                      <a:pt x="197936" y="151575"/>
                    </a:lnTo>
                    <a:lnTo>
                      <a:pt x="179512" y="151575"/>
                    </a:lnTo>
                    <a:lnTo>
                      <a:pt x="172603" y="149662"/>
                    </a:lnTo>
                    <a:lnTo>
                      <a:pt x="174394" y="145325"/>
                    </a:lnTo>
                    <a:close/>
                    <a:moveTo>
                      <a:pt x="163284" y="118762"/>
                    </a:moveTo>
                    <a:lnTo>
                      <a:pt x="170557" y="120418"/>
                    </a:lnTo>
                    <a:lnTo>
                      <a:pt x="168005" y="130101"/>
                    </a:lnTo>
                    <a:lnTo>
                      <a:pt x="160221" y="132522"/>
                    </a:lnTo>
                    <a:lnTo>
                      <a:pt x="155244" y="122584"/>
                    </a:lnTo>
                    <a:close/>
                    <a:moveTo>
                      <a:pt x="531175" y="94910"/>
                    </a:moveTo>
                    <a:cubicBezTo>
                      <a:pt x="536417" y="100396"/>
                      <a:pt x="541530" y="106136"/>
                      <a:pt x="546388" y="112005"/>
                    </a:cubicBezTo>
                    <a:lnTo>
                      <a:pt x="540380" y="120807"/>
                    </a:lnTo>
                    <a:lnTo>
                      <a:pt x="519286" y="120679"/>
                    </a:lnTo>
                    <a:lnTo>
                      <a:pt x="517880" y="116342"/>
                    </a:lnTo>
                    <a:lnTo>
                      <a:pt x="531175" y="109708"/>
                    </a:lnTo>
                    <a:close/>
                    <a:moveTo>
                      <a:pt x="144924" y="86584"/>
                    </a:moveTo>
                    <a:cubicBezTo>
                      <a:pt x="145436" y="86584"/>
                      <a:pt x="144924" y="93238"/>
                      <a:pt x="144924" y="93238"/>
                    </a:cubicBezTo>
                    <a:lnTo>
                      <a:pt x="129693" y="94134"/>
                    </a:lnTo>
                    <a:lnTo>
                      <a:pt x="126877" y="90807"/>
                    </a:lnTo>
                    <a:lnTo>
                      <a:pt x="137629" y="87736"/>
                    </a:lnTo>
                    <a:cubicBezTo>
                      <a:pt x="137629" y="87736"/>
                      <a:pt x="144284" y="86584"/>
                      <a:pt x="144924" y="86584"/>
                    </a:cubicBezTo>
                    <a:close/>
                    <a:moveTo>
                      <a:pt x="134155" y="70142"/>
                    </a:moveTo>
                    <a:lnTo>
                      <a:pt x="145154" y="70142"/>
                    </a:lnTo>
                    <a:lnTo>
                      <a:pt x="145154" y="74879"/>
                    </a:lnTo>
                    <a:lnTo>
                      <a:pt x="141957" y="79104"/>
                    </a:lnTo>
                    <a:lnTo>
                      <a:pt x="126736" y="79104"/>
                    </a:lnTo>
                    <a:lnTo>
                      <a:pt x="126736" y="72959"/>
                    </a:lnTo>
                    <a:lnTo>
                      <a:pt x="126736" y="72447"/>
                    </a:lnTo>
                    <a:lnTo>
                      <a:pt x="133515" y="72447"/>
                    </a:lnTo>
                    <a:close/>
                    <a:moveTo>
                      <a:pt x="310515" y="0"/>
                    </a:moveTo>
                    <a:cubicBezTo>
                      <a:pt x="322144" y="0"/>
                      <a:pt x="333772" y="766"/>
                      <a:pt x="345017" y="2042"/>
                    </a:cubicBezTo>
                    <a:cubicBezTo>
                      <a:pt x="350895" y="2680"/>
                      <a:pt x="356645" y="3318"/>
                      <a:pt x="362268" y="4338"/>
                    </a:cubicBezTo>
                    <a:cubicBezTo>
                      <a:pt x="363546" y="4593"/>
                      <a:pt x="364696" y="4849"/>
                      <a:pt x="365973" y="5104"/>
                    </a:cubicBezTo>
                    <a:cubicBezTo>
                      <a:pt x="420793" y="15439"/>
                      <a:pt x="470373" y="40320"/>
                      <a:pt x="510625" y="75408"/>
                    </a:cubicBezTo>
                    <a:lnTo>
                      <a:pt x="507047" y="81788"/>
                    </a:lnTo>
                    <a:lnTo>
                      <a:pt x="492863" y="87274"/>
                    </a:lnTo>
                    <a:lnTo>
                      <a:pt x="486857" y="93654"/>
                    </a:lnTo>
                    <a:lnTo>
                      <a:pt x="488263" y="101182"/>
                    </a:lnTo>
                    <a:lnTo>
                      <a:pt x="495546" y="102203"/>
                    </a:lnTo>
                    <a:lnTo>
                      <a:pt x="500019" y="113048"/>
                    </a:lnTo>
                    <a:lnTo>
                      <a:pt x="512542" y="108072"/>
                    </a:lnTo>
                    <a:lnTo>
                      <a:pt x="514714" y="122618"/>
                    </a:lnTo>
                    <a:lnTo>
                      <a:pt x="510880" y="122618"/>
                    </a:lnTo>
                    <a:lnTo>
                      <a:pt x="500530" y="121086"/>
                    </a:lnTo>
                    <a:lnTo>
                      <a:pt x="489029" y="123000"/>
                    </a:lnTo>
                    <a:lnTo>
                      <a:pt x="477912" y="138439"/>
                    </a:lnTo>
                    <a:lnTo>
                      <a:pt x="461939" y="140991"/>
                    </a:lnTo>
                    <a:lnTo>
                      <a:pt x="459639" y="154388"/>
                    </a:lnTo>
                    <a:lnTo>
                      <a:pt x="466412" y="155920"/>
                    </a:lnTo>
                    <a:lnTo>
                      <a:pt x="464495" y="164596"/>
                    </a:lnTo>
                    <a:lnTo>
                      <a:pt x="448650" y="161406"/>
                    </a:lnTo>
                    <a:lnTo>
                      <a:pt x="434210" y="164596"/>
                    </a:lnTo>
                    <a:lnTo>
                      <a:pt x="431143" y="172507"/>
                    </a:lnTo>
                    <a:lnTo>
                      <a:pt x="433571" y="189221"/>
                    </a:lnTo>
                    <a:lnTo>
                      <a:pt x="442133" y="193177"/>
                    </a:lnTo>
                    <a:lnTo>
                      <a:pt x="456444" y="193049"/>
                    </a:lnTo>
                    <a:lnTo>
                      <a:pt x="466028" y="192284"/>
                    </a:lnTo>
                    <a:lnTo>
                      <a:pt x="468967" y="184628"/>
                    </a:lnTo>
                    <a:lnTo>
                      <a:pt x="484046" y="165362"/>
                    </a:lnTo>
                    <a:lnTo>
                      <a:pt x="493885" y="167403"/>
                    </a:lnTo>
                    <a:lnTo>
                      <a:pt x="503724" y="158727"/>
                    </a:lnTo>
                    <a:lnTo>
                      <a:pt x="505513" y="165489"/>
                    </a:lnTo>
                    <a:lnTo>
                      <a:pt x="529537" y="181438"/>
                    </a:lnTo>
                    <a:lnTo>
                      <a:pt x="526598" y="185394"/>
                    </a:lnTo>
                    <a:lnTo>
                      <a:pt x="515736" y="184756"/>
                    </a:lnTo>
                    <a:lnTo>
                      <a:pt x="519953" y="190625"/>
                    </a:lnTo>
                    <a:lnTo>
                      <a:pt x="526598" y="192029"/>
                    </a:lnTo>
                    <a:lnTo>
                      <a:pt x="534393" y="188839"/>
                    </a:lnTo>
                    <a:lnTo>
                      <a:pt x="534265" y="179524"/>
                    </a:lnTo>
                    <a:lnTo>
                      <a:pt x="537715" y="177866"/>
                    </a:lnTo>
                    <a:lnTo>
                      <a:pt x="534904" y="174931"/>
                    </a:lnTo>
                    <a:lnTo>
                      <a:pt x="518931" y="166127"/>
                    </a:lnTo>
                    <a:lnTo>
                      <a:pt x="514714" y="154388"/>
                    </a:lnTo>
                    <a:lnTo>
                      <a:pt x="528003" y="154388"/>
                    </a:lnTo>
                    <a:lnTo>
                      <a:pt x="532220" y="158599"/>
                    </a:lnTo>
                    <a:lnTo>
                      <a:pt x="543721" y="168296"/>
                    </a:lnTo>
                    <a:lnTo>
                      <a:pt x="544232" y="180162"/>
                    </a:lnTo>
                    <a:lnTo>
                      <a:pt x="556116" y="192539"/>
                    </a:lnTo>
                    <a:lnTo>
                      <a:pt x="560588" y="175441"/>
                    </a:lnTo>
                    <a:lnTo>
                      <a:pt x="568766" y="171103"/>
                    </a:lnTo>
                    <a:lnTo>
                      <a:pt x="570300" y="185011"/>
                    </a:lnTo>
                    <a:lnTo>
                      <a:pt x="578350" y="193815"/>
                    </a:lnTo>
                    <a:lnTo>
                      <a:pt x="594323" y="193432"/>
                    </a:lnTo>
                    <a:cubicBezTo>
                      <a:pt x="597518" y="201343"/>
                      <a:pt x="600201" y="209381"/>
                      <a:pt x="602629" y="217547"/>
                    </a:cubicBezTo>
                    <a:lnTo>
                      <a:pt x="600968" y="219078"/>
                    </a:lnTo>
                    <a:lnTo>
                      <a:pt x="576434" y="219078"/>
                    </a:lnTo>
                    <a:lnTo>
                      <a:pt x="561483" y="208105"/>
                    </a:lnTo>
                    <a:lnTo>
                      <a:pt x="545765" y="209636"/>
                    </a:lnTo>
                    <a:lnTo>
                      <a:pt x="545765" y="219078"/>
                    </a:lnTo>
                    <a:lnTo>
                      <a:pt x="540782" y="219078"/>
                    </a:lnTo>
                    <a:lnTo>
                      <a:pt x="535415" y="215251"/>
                    </a:lnTo>
                    <a:lnTo>
                      <a:pt x="508197" y="208488"/>
                    </a:lnTo>
                    <a:lnTo>
                      <a:pt x="508197" y="191008"/>
                    </a:lnTo>
                    <a:lnTo>
                      <a:pt x="473567" y="193687"/>
                    </a:lnTo>
                    <a:lnTo>
                      <a:pt x="462961" y="199429"/>
                    </a:lnTo>
                    <a:lnTo>
                      <a:pt x="449161" y="199429"/>
                    </a:lnTo>
                    <a:lnTo>
                      <a:pt x="442516" y="198791"/>
                    </a:lnTo>
                    <a:lnTo>
                      <a:pt x="425904" y="207850"/>
                    </a:lnTo>
                    <a:lnTo>
                      <a:pt x="425904" y="224948"/>
                    </a:lnTo>
                    <a:lnTo>
                      <a:pt x="391914" y="249190"/>
                    </a:lnTo>
                    <a:lnTo>
                      <a:pt x="394725" y="259526"/>
                    </a:lnTo>
                    <a:lnTo>
                      <a:pt x="401625" y="259526"/>
                    </a:lnTo>
                    <a:lnTo>
                      <a:pt x="399836" y="269350"/>
                    </a:lnTo>
                    <a:lnTo>
                      <a:pt x="394853" y="271136"/>
                    </a:lnTo>
                    <a:lnTo>
                      <a:pt x="394725" y="296910"/>
                    </a:lnTo>
                    <a:lnTo>
                      <a:pt x="423987" y="329957"/>
                    </a:lnTo>
                    <a:lnTo>
                      <a:pt x="436893" y="329957"/>
                    </a:lnTo>
                    <a:lnTo>
                      <a:pt x="437660" y="327916"/>
                    </a:lnTo>
                    <a:lnTo>
                      <a:pt x="460661" y="327916"/>
                    </a:lnTo>
                    <a:lnTo>
                      <a:pt x="467306" y="321791"/>
                    </a:lnTo>
                    <a:lnTo>
                      <a:pt x="480340" y="321791"/>
                    </a:lnTo>
                    <a:lnTo>
                      <a:pt x="487496" y="328936"/>
                    </a:lnTo>
                    <a:lnTo>
                      <a:pt x="506919" y="330850"/>
                    </a:lnTo>
                    <a:lnTo>
                      <a:pt x="504363" y="356369"/>
                    </a:lnTo>
                    <a:lnTo>
                      <a:pt x="525959" y="394009"/>
                    </a:lnTo>
                    <a:lnTo>
                      <a:pt x="514586" y="415445"/>
                    </a:lnTo>
                    <a:lnTo>
                      <a:pt x="515353" y="425525"/>
                    </a:lnTo>
                    <a:lnTo>
                      <a:pt x="524298" y="434329"/>
                    </a:lnTo>
                    <a:lnTo>
                      <a:pt x="524298" y="458571"/>
                    </a:lnTo>
                    <a:lnTo>
                      <a:pt x="536054" y="474265"/>
                    </a:lnTo>
                    <a:lnTo>
                      <a:pt x="536054" y="494425"/>
                    </a:lnTo>
                    <a:lnTo>
                      <a:pt x="546149" y="494425"/>
                    </a:lnTo>
                    <a:cubicBezTo>
                      <a:pt x="489668" y="562815"/>
                      <a:pt x="403670" y="606580"/>
                      <a:pt x="307576" y="606580"/>
                    </a:cubicBezTo>
                    <a:cubicBezTo>
                      <a:pt x="138518" y="606580"/>
                      <a:pt x="894" y="471331"/>
                      <a:pt x="0" y="304694"/>
                    </a:cubicBezTo>
                    <a:cubicBezTo>
                      <a:pt x="128" y="285937"/>
                      <a:pt x="1917" y="267691"/>
                      <a:pt x="5367" y="249956"/>
                    </a:cubicBezTo>
                    <a:lnTo>
                      <a:pt x="7285" y="251138"/>
                    </a:lnTo>
                    <a:lnTo>
                      <a:pt x="11386" y="253754"/>
                    </a:lnTo>
                    <a:lnTo>
                      <a:pt x="12008" y="258475"/>
                    </a:lnTo>
                    <a:lnTo>
                      <a:pt x="10311" y="258832"/>
                    </a:lnTo>
                    <a:lnTo>
                      <a:pt x="4728" y="259908"/>
                    </a:lnTo>
                    <a:lnTo>
                      <a:pt x="3705" y="270243"/>
                    </a:lnTo>
                    <a:lnTo>
                      <a:pt x="12651" y="270243"/>
                    </a:lnTo>
                    <a:lnTo>
                      <a:pt x="24279" y="269095"/>
                    </a:lnTo>
                    <a:lnTo>
                      <a:pt x="30285" y="262077"/>
                    </a:lnTo>
                    <a:lnTo>
                      <a:pt x="23896" y="259653"/>
                    </a:lnTo>
                    <a:lnTo>
                      <a:pt x="20446" y="255570"/>
                    </a:lnTo>
                    <a:lnTo>
                      <a:pt x="15079" y="247277"/>
                    </a:lnTo>
                    <a:lnTo>
                      <a:pt x="12651" y="235410"/>
                    </a:lnTo>
                    <a:lnTo>
                      <a:pt x="12543" y="235433"/>
                    </a:lnTo>
                    <a:lnTo>
                      <a:pt x="12537" y="235406"/>
                    </a:lnTo>
                    <a:lnTo>
                      <a:pt x="8443" y="236274"/>
                    </a:lnTo>
                    <a:lnTo>
                      <a:pt x="24663" y="186925"/>
                    </a:lnTo>
                    <a:lnTo>
                      <a:pt x="24663" y="201470"/>
                    </a:lnTo>
                    <a:lnTo>
                      <a:pt x="37441" y="207595"/>
                    </a:lnTo>
                    <a:lnTo>
                      <a:pt x="37441" y="231583"/>
                    </a:lnTo>
                    <a:lnTo>
                      <a:pt x="49708" y="252253"/>
                    </a:lnTo>
                    <a:lnTo>
                      <a:pt x="59675" y="253784"/>
                    </a:lnTo>
                    <a:lnTo>
                      <a:pt x="60953" y="246639"/>
                    </a:lnTo>
                    <a:lnTo>
                      <a:pt x="49197" y="228775"/>
                    </a:lnTo>
                    <a:lnTo>
                      <a:pt x="46897" y="211295"/>
                    </a:lnTo>
                    <a:lnTo>
                      <a:pt x="53797" y="211295"/>
                    </a:lnTo>
                    <a:lnTo>
                      <a:pt x="56736" y="229286"/>
                    </a:lnTo>
                    <a:lnTo>
                      <a:pt x="70537" y="249063"/>
                    </a:lnTo>
                    <a:lnTo>
                      <a:pt x="70350" y="249152"/>
                    </a:lnTo>
                    <a:lnTo>
                      <a:pt x="70260" y="249025"/>
                    </a:lnTo>
                    <a:lnTo>
                      <a:pt x="67374" y="250579"/>
                    </a:lnTo>
                    <a:lnTo>
                      <a:pt x="67342" y="250594"/>
                    </a:lnTo>
                    <a:lnTo>
                      <a:pt x="67343" y="250596"/>
                    </a:lnTo>
                    <a:lnTo>
                      <a:pt x="67178" y="250684"/>
                    </a:lnTo>
                    <a:lnTo>
                      <a:pt x="68462" y="254896"/>
                    </a:lnTo>
                    <a:lnTo>
                      <a:pt x="68611" y="254900"/>
                    </a:lnTo>
                    <a:lnTo>
                      <a:pt x="68620" y="254932"/>
                    </a:lnTo>
                    <a:lnTo>
                      <a:pt x="69753" y="254932"/>
                    </a:lnTo>
                    <a:lnTo>
                      <a:pt x="72957" y="255023"/>
                    </a:lnTo>
                    <a:lnTo>
                      <a:pt x="73003" y="254932"/>
                    </a:lnTo>
                    <a:lnTo>
                      <a:pt x="73093" y="254932"/>
                    </a:lnTo>
                    <a:lnTo>
                      <a:pt x="69387" y="261695"/>
                    </a:lnTo>
                    <a:lnTo>
                      <a:pt x="80121" y="277899"/>
                    </a:lnTo>
                    <a:lnTo>
                      <a:pt x="106955" y="284534"/>
                    </a:lnTo>
                    <a:lnTo>
                      <a:pt x="106955" y="280196"/>
                    </a:lnTo>
                    <a:lnTo>
                      <a:pt x="117689" y="281727"/>
                    </a:lnTo>
                    <a:lnTo>
                      <a:pt x="116667" y="289255"/>
                    </a:lnTo>
                    <a:lnTo>
                      <a:pt x="125101" y="290786"/>
                    </a:lnTo>
                    <a:lnTo>
                      <a:pt x="138135" y="294358"/>
                    </a:lnTo>
                    <a:lnTo>
                      <a:pt x="156536" y="315029"/>
                    </a:lnTo>
                    <a:lnTo>
                      <a:pt x="180048" y="316815"/>
                    </a:lnTo>
                    <a:lnTo>
                      <a:pt x="182348" y="335699"/>
                    </a:lnTo>
                    <a:lnTo>
                      <a:pt x="166247" y="346799"/>
                    </a:lnTo>
                    <a:lnTo>
                      <a:pt x="165480" y="363769"/>
                    </a:lnTo>
                    <a:lnTo>
                      <a:pt x="163180" y="374104"/>
                    </a:lnTo>
                    <a:lnTo>
                      <a:pt x="186437" y="402813"/>
                    </a:lnTo>
                    <a:lnTo>
                      <a:pt x="188226" y="412638"/>
                    </a:lnTo>
                    <a:cubicBezTo>
                      <a:pt x="188226" y="412638"/>
                      <a:pt x="196660" y="414934"/>
                      <a:pt x="197682" y="414934"/>
                    </a:cubicBezTo>
                    <a:cubicBezTo>
                      <a:pt x="198704" y="414934"/>
                      <a:pt x="216722" y="428332"/>
                      <a:pt x="216722" y="428332"/>
                    </a:cubicBezTo>
                    <a:lnTo>
                      <a:pt x="216722" y="480262"/>
                    </a:lnTo>
                    <a:lnTo>
                      <a:pt x="222983" y="482049"/>
                    </a:lnTo>
                    <a:lnTo>
                      <a:pt x="218639" y="506036"/>
                    </a:lnTo>
                    <a:lnTo>
                      <a:pt x="229372" y="520199"/>
                    </a:lnTo>
                    <a:lnTo>
                      <a:pt x="227456" y="543932"/>
                    </a:lnTo>
                    <a:lnTo>
                      <a:pt x="241640" y="568557"/>
                    </a:lnTo>
                    <a:lnTo>
                      <a:pt x="259785" y="584251"/>
                    </a:lnTo>
                    <a:lnTo>
                      <a:pt x="278058" y="584506"/>
                    </a:lnTo>
                    <a:lnTo>
                      <a:pt x="279847" y="578765"/>
                    </a:lnTo>
                    <a:lnTo>
                      <a:pt x="266430" y="567536"/>
                    </a:lnTo>
                    <a:lnTo>
                      <a:pt x="267196" y="562050"/>
                    </a:lnTo>
                    <a:lnTo>
                      <a:pt x="269624" y="555287"/>
                    </a:lnTo>
                    <a:lnTo>
                      <a:pt x="270135" y="548270"/>
                    </a:lnTo>
                    <a:lnTo>
                      <a:pt x="261063" y="548015"/>
                    </a:lnTo>
                    <a:lnTo>
                      <a:pt x="256463" y="542273"/>
                    </a:lnTo>
                    <a:lnTo>
                      <a:pt x="264002" y="535128"/>
                    </a:lnTo>
                    <a:lnTo>
                      <a:pt x="265024" y="529769"/>
                    </a:lnTo>
                    <a:lnTo>
                      <a:pt x="256590" y="527344"/>
                    </a:lnTo>
                    <a:lnTo>
                      <a:pt x="257102" y="522241"/>
                    </a:lnTo>
                    <a:lnTo>
                      <a:pt x="269113" y="520454"/>
                    </a:lnTo>
                    <a:lnTo>
                      <a:pt x="287386" y="511778"/>
                    </a:lnTo>
                    <a:lnTo>
                      <a:pt x="293520" y="500677"/>
                    </a:lnTo>
                    <a:lnTo>
                      <a:pt x="312688" y="476562"/>
                    </a:lnTo>
                    <a:lnTo>
                      <a:pt x="308343" y="457551"/>
                    </a:lnTo>
                    <a:lnTo>
                      <a:pt x="314221" y="447471"/>
                    </a:lnTo>
                    <a:lnTo>
                      <a:pt x="331855" y="447981"/>
                    </a:lnTo>
                    <a:lnTo>
                      <a:pt x="343739" y="438667"/>
                    </a:lnTo>
                    <a:lnTo>
                      <a:pt x="347573" y="402175"/>
                    </a:lnTo>
                    <a:lnTo>
                      <a:pt x="360734" y="385715"/>
                    </a:lnTo>
                    <a:lnTo>
                      <a:pt x="363034" y="375125"/>
                    </a:lnTo>
                    <a:lnTo>
                      <a:pt x="357698" y="373425"/>
                    </a:lnTo>
                    <a:lnTo>
                      <a:pt x="362777" y="360422"/>
                    </a:lnTo>
                    <a:cubicBezTo>
                      <a:pt x="362777" y="342680"/>
                      <a:pt x="348345" y="328129"/>
                      <a:pt x="330464" y="328129"/>
                    </a:cubicBezTo>
                    <a:cubicBezTo>
                      <a:pt x="329826" y="328129"/>
                      <a:pt x="329187" y="328129"/>
                      <a:pt x="328421" y="328257"/>
                    </a:cubicBezTo>
                    <a:lnTo>
                      <a:pt x="328421" y="332341"/>
                    </a:lnTo>
                    <a:cubicBezTo>
                      <a:pt x="329187" y="332214"/>
                      <a:pt x="329826" y="332214"/>
                      <a:pt x="330464" y="332214"/>
                    </a:cubicBezTo>
                    <a:cubicBezTo>
                      <a:pt x="346046" y="332214"/>
                      <a:pt x="358818" y="344850"/>
                      <a:pt x="358818" y="360422"/>
                    </a:cubicBezTo>
                    <a:lnTo>
                      <a:pt x="353905" y="372216"/>
                    </a:lnTo>
                    <a:lnTo>
                      <a:pt x="351023" y="371297"/>
                    </a:lnTo>
                    <a:lnTo>
                      <a:pt x="343100" y="358410"/>
                    </a:lnTo>
                    <a:lnTo>
                      <a:pt x="316010" y="358155"/>
                    </a:lnTo>
                    <a:lnTo>
                      <a:pt x="294542" y="350117"/>
                    </a:lnTo>
                    <a:lnTo>
                      <a:pt x="293520" y="334933"/>
                    </a:lnTo>
                    <a:lnTo>
                      <a:pt x="286236" y="322557"/>
                    </a:lnTo>
                    <a:lnTo>
                      <a:pt x="266813" y="322301"/>
                    </a:lnTo>
                    <a:lnTo>
                      <a:pt x="255568" y="304949"/>
                    </a:lnTo>
                    <a:lnTo>
                      <a:pt x="245601" y="300100"/>
                    </a:lnTo>
                    <a:lnTo>
                      <a:pt x="245090" y="305459"/>
                    </a:lnTo>
                    <a:lnTo>
                      <a:pt x="226944" y="306480"/>
                    </a:lnTo>
                    <a:lnTo>
                      <a:pt x="220300" y="297421"/>
                    </a:lnTo>
                    <a:lnTo>
                      <a:pt x="201388" y="293593"/>
                    </a:lnTo>
                    <a:lnTo>
                      <a:pt x="185798" y="311328"/>
                    </a:lnTo>
                    <a:lnTo>
                      <a:pt x="163691" y="307628"/>
                    </a:lnTo>
                    <a:lnTo>
                      <a:pt x="163564" y="307628"/>
                    </a:lnTo>
                    <a:lnTo>
                      <a:pt x="161264" y="307245"/>
                    </a:lnTo>
                    <a:lnTo>
                      <a:pt x="159475" y="279940"/>
                    </a:lnTo>
                    <a:lnTo>
                      <a:pt x="141585" y="277006"/>
                    </a:lnTo>
                    <a:lnTo>
                      <a:pt x="148741" y="263608"/>
                    </a:lnTo>
                    <a:lnTo>
                      <a:pt x="146696" y="255825"/>
                    </a:lnTo>
                    <a:lnTo>
                      <a:pt x="123184" y="271392"/>
                    </a:lnTo>
                    <a:lnTo>
                      <a:pt x="108361" y="269605"/>
                    </a:lnTo>
                    <a:lnTo>
                      <a:pt x="103122" y="258250"/>
                    </a:lnTo>
                    <a:lnTo>
                      <a:pt x="106316" y="246383"/>
                    </a:lnTo>
                    <a:lnTo>
                      <a:pt x="114495" y="231583"/>
                    </a:lnTo>
                    <a:lnTo>
                      <a:pt x="133279" y="222268"/>
                    </a:lnTo>
                    <a:lnTo>
                      <a:pt x="169570" y="222268"/>
                    </a:lnTo>
                    <a:lnTo>
                      <a:pt x="169442" y="233114"/>
                    </a:lnTo>
                    <a:lnTo>
                      <a:pt x="182476" y="239111"/>
                    </a:lnTo>
                    <a:lnTo>
                      <a:pt x="181453" y="220482"/>
                    </a:lnTo>
                    <a:lnTo>
                      <a:pt x="190909" y="211168"/>
                    </a:lnTo>
                    <a:lnTo>
                      <a:pt x="209821" y="198791"/>
                    </a:lnTo>
                    <a:lnTo>
                      <a:pt x="211099" y="190242"/>
                    </a:lnTo>
                    <a:lnTo>
                      <a:pt x="230011" y="170720"/>
                    </a:lnTo>
                    <a:lnTo>
                      <a:pt x="250201" y="159747"/>
                    </a:lnTo>
                    <a:lnTo>
                      <a:pt x="248412" y="158344"/>
                    </a:lnTo>
                    <a:lnTo>
                      <a:pt x="261957" y="145712"/>
                    </a:lnTo>
                    <a:lnTo>
                      <a:pt x="266941" y="146988"/>
                    </a:lnTo>
                    <a:lnTo>
                      <a:pt x="269241" y="149795"/>
                    </a:lnTo>
                    <a:lnTo>
                      <a:pt x="274480" y="144181"/>
                    </a:lnTo>
                    <a:lnTo>
                      <a:pt x="275758" y="143543"/>
                    </a:lnTo>
                    <a:lnTo>
                      <a:pt x="270008" y="142777"/>
                    </a:lnTo>
                    <a:lnTo>
                      <a:pt x="264257" y="140991"/>
                    </a:lnTo>
                    <a:lnTo>
                      <a:pt x="264257" y="135505"/>
                    </a:lnTo>
                    <a:lnTo>
                      <a:pt x="267324" y="132953"/>
                    </a:lnTo>
                    <a:lnTo>
                      <a:pt x="274097" y="132953"/>
                    </a:lnTo>
                    <a:lnTo>
                      <a:pt x="277164" y="134356"/>
                    </a:lnTo>
                    <a:lnTo>
                      <a:pt x="279719" y="139588"/>
                    </a:lnTo>
                    <a:lnTo>
                      <a:pt x="283042" y="139077"/>
                    </a:lnTo>
                    <a:lnTo>
                      <a:pt x="283042" y="138694"/>
                    </a:lnTo>
                    <a:lnTo>
                      <a:pt x="283936" y="138950"/>
                    </a:lnTo>
                    <a:lnTo>
                      <a:pt x="293392" y="137546"/>
                    </a:lnTo>
                    <a:lnTo>
                      <a:pt x="294670" y="132953"/>
                    </a:lnTo>
                    <a:lnTo>
                      <a:pt x="300165" y="134356"/>
                    </a:lnTo>
                    <a:lnTo>
                      <a:pt x="300165" y="139205"/>
                    </a:lnTo>
                    <a:lnTo>
                      <a:pt x="295181" y="142650"/>
                    </a:lnTo>
                    <a:lnTo>
                      <a:pt x="295820" y="148009"/>
                    </a:lnTo>
                    <a:lnTo>
                      <a:pt x="312943" y="153240"/>
                    </a:lnTo>
                    <a:cubicBezTo>
                      <a:pt x="312943" y="153240"/>
                      <a:pt x="312943" y="153368"/>
                      <a:pt x="312943" y="153495"/>
                    </a:cubicBezTo>
                    <a:lnTo>
                      <a:pt x="316904" y="153113"/>
                    </a:lnTo>
                    <a:lnTo>
                      <a:pt x="317160" y="145840"/>
                    </a:lnTo>
                    <a:lnTo>
                      <a:pt x="303615" y="139715"/>
                    </a:lnTo>
                    <a:lnTo>
                      <a:pt x="302848" y="136270"/>
                    </a:lnTo>
                    <a:lnTo>
                      <a:pt x="314093" y="132442"/>
                    </a:lnTo>
                    <a:lnTo>
                      <a:pt x="314604" y="121852"/>
                    </a:lnTo>
                    <a:lnTo>
                      <a:pt x="302848" y="114834"/>
                    </a:lnTo>
                    <a:lnTo>
                      <a:pt x="302081" y="96844"/>
                    </a:lnTo>
                    <a:lnTo>
                      <a:pt x="285981" y="104754"/>
                    </a:lnTo>
                    <a:lnTo>
                      <a:pt x="280103" y="104754"/>
                    </a:lnTo>
                    <a:lnTo>
                      <a:pt x="281636" y="91102"/>
                    </a:lnTo>
                    <a:lnTo>
                      <a:pt x="259785" y="85998"/>
                    </a:lnTo>
                    <a:lnTo>
                      <a:pt x="250712" y="92761"/>
                    </a:lnTo>
                    <a:lnTo>
                      <a:pt x="250712" y="113303"/>
                    </a:lnTo>
                    <a:lnTo>
                      <a:pt x="234356" y="118407"/>
                    </a:lnTo>
                    <a:lnTo>
                      <a:pt x="227839" y="131932"/>
                    </a:lnTo>
                    <a:lnTo>
                      <a:pt x="220683" y="133080"/>
                    </a:lnTo>
                    <a:lnTo>
                      <a:pt x="220683" y="115855"/>
                    </a:lnTo>
                    <a:lnTo>
                      <a:pt x="205349" y="113686"/>
                    </a:lnTo>
                    <a:lnTo>
                      <a:pt x="197682" y="108837"/>
                    </a:lnTo>
                    <a:lnTo>
                      <a:pt x="194743" y="97609"/>
                    </a:lnTo>
                    <a:lnTo>
                      <a:pt x="222089" y="81788"/>
                    </a:lnTo>
                    <a:lnTo>
                      <a:pt x="235506" y="77832"/>
                    </a:lnTo>
                    <a:lnTo>
                      <a:pt x="236912" y="86636"/>
                    </a:lnTo>
                    <a:lnTo>
                      <a:pt x="244323" y="86253"/>
                    </a:lnTo>
                    <a:lnTo>
                      <a:pt x="244962" y="81788"/>
                    </a:lnTo>
                    <a:lnTo>
                      <a:pt x="252757" y="80767"/>
                    </a:lnTo>
                    <a:lnTo>
                      <a:pt x="252885" y="79108"/>
                    </a:lnTo>
                    <a:lnTo>
                      <a:pt x="249562" y="77832"/>
                    </a:lnTo>
                    <a:lnTo>
                      <a:pt x="248796" y="72984"/>
                    </a:lnTo>
                    <a:lnTo>
                      <a:pt x="258379" y="72218"/>
                    </a:lnTo>
                    <a:lnTo>
                      <a:pt x="264130" y="66221"/>
                    </a:lnTo>
                    <a:lnTo>
                      <a:pt x="264513" y="65838"/>
                    </a:lnTo>
                    <a:lnTo>
                      <a:pt x="266302" y="64052"/>
                    </a:lnTo>
                    <a:lnTo>
                      <a:pt x="286492" y="61500"/>
                    </a:lnTo>
                    <a:lnTo>
                      <a:pt x="295437" y="69028"/>
                    </a:lnTo>
                    <a:lnTo>
                      <a:pt x="272052" y="81405"/>
                    </a:lnTo>
                    <a:lnTo>
                      <a:pt x="301826" y="88295"/>
                    </a:lnTo>
                    <a:lnTo>
                      <a:pt x="305659" y="78470"/>
                    </a:lnTo>
                    <a:lnTo>
                      <a:pt x="318693" y="78470"/>
                    </a:lnTo>
                    <a:lnTo>
                      <a:pt x="323294" y="69921"/>
                    </a:lnTo>
                    <a:lnTo>
                      <a:pt x="314093" y="67625"/>
                    </a:lnTo>
                    <a:lnTo>
                      <a:pt x="314093" y="56779"/>
                    </a:lnTo>
                    <a:lnTo>
                      <a:pt x="285214" y="44147"/>
                    </a:lnTo>
                    <a:lnTo>
                      <a:pt x="265280" y="46444"/>
                    </a:lnTo>
                    <a:lnTo>
                      <a:pt x="254035" y="52186"/>
                    </a:lnTo>
                    <a:lnTo>
                      <a:pt x="254801" y="66349"/>
                    </a:lnTo>
                    <a:lnTo>
                      <a:pt x="243045" y="64562"/>
                    </a:lnTo>
                    <a:lnTo>
                      <a:pt x="241256" y="56779"/>
                    </a:lnTo>
                    <a:lnTo>
                      <a:pt x="252501" y="46572"/>
                    </a:lnTo>
                    <a:lnTo>
                      <a:pt x="232056" y="45679"/>
                    </a:lnTo>
                    <a:lnTo>
                      <a:pt x="226178" y="47337"/>
                    </a:lnTo>
                    <a:lnTo>
                      <a:pt x="223622" y="54227"/>
                    </a:lnTo>
                    <a:lnTo>
                      <a:pt x="231289" y="55503"/>
                    </a:lnTo>
                    <a:lnTo>
                      <a:pt x="229756" y="63031"/>
                    </a:lnTo>
                    <a:lnTo>
                      <a:pt x="216722" y="63797"/>
                    </a:lnTo>
                    <a:lnTo>
                      <a:pt x="214677" y="68773"/>
                    </a:lnTo>
                    <a:lnTo>
                      <a:pt x="195765" y="69283"/>
                    </a:lnTo>
                    <a:cubicBezTo>
                      <a:pt x="195765" y="69283"/>
                      <a:pt x="195254" y="58693"/>
                      <a:pt x="194487" y="58693"/>
                    </a:cubicBezTo>
                    <a:cubicBezTo>
                      <a:pt x="193721" y="58693"/>
                      <a:pt x="209310" y="58438"/>
                      <a:pt x="209310" y="58438"/>
                    </a:cubicBezTo>
                    <a:lnTo>
                      <a:pt x="220555" y="47593"/>
                    </a:lnTo>
                    <a:lnTo>
                      <a:pt x="214422" y="44658"/>
                    </a:lnTo>
                    <a:lnTo>
                      <a:pt x="206244" y="52441"/>
                    </a:lnTo>
                    <a:lnTo>
                      <a:pt x="192698" y="51676"/>
                    </a:lnTo>
                    <a:lnTo>
                      <a:pt x="184520" y="40575"/>
                    </a:lnTo>
                    <a:lnTo>
                      <a:pt x="167142" y="40575"/>
                    </a:lnTo>
                    <a:lnTo>
                      <a:pt x="148996" y="53972"/>
                    </a:lnTo>
                    <a:lnTo>
                      <a:pt x="165608" y="53972"/>
                    </a:lnTo>
                    <a:lnTo>
                      <a:pt x="167142" y="58693"/>
                    </a:lnTo>
                    <a:lnTo>
                      <a:pt x="162797" y="62776"/>
                    </a:lnTo>
                    <a:lnTo>
                      <a:pt x="181198" y="63287"/>
                    </a:lnTo>
                    <a:lnTo>
                      <a:pt x="184009" y="69794"/>
                    </a:lnTo>
                    <a:lnTo>
                      <a:pt x="163308" y="69028"/>
                    </a:lnTo>
                    <a:lnTo>
                      <a:pt x="162286" y="64052"/>
                    </a:lnTo>
                    <a:lnTo>
                      <a:pt x="149252" y="61245"/>
                    </a:lnTo>
                    <a:lnTo>
                      <a:pt x="142352" y="57545"/>
                    </a:lnTo>
                    <a:lnTo>
                      <a:pt x="129445" y="57545"/>
                    </a:lnTo>
                    <a:cubicBezTo>
                      <a:pt x="180431" y="21436"/>
                      <a:pt x="242917" y="0"/>
                      <a:pt x="3105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6" name="iSḻíḍe">
              <a:extLst>
                <a:ext uri="{FF2B5EF4-FFF2-40B4-BE49-F238E27FC236}">
                  <a16:creationId xmlns:a16="http://schemas.microsoft.com/office/drawing/2014/main" id="{5D127F89-590F-4FBA-972C-A3EA4BBB6D47}"/>
                </a:ext>
              </a:extLst>
            </p:cNvPr>
            <p:cNvGrpSpPr/>
            <p:nvPr/>
          </p:nvGrpSpPr>
          <p:grpSpPr>
            <a:xfrm>
              <a:off x="1151114" y="4234557"/>
              <a:ext cx="771525" cy="771525"/>
              <a:chOff x="6757643" y="2082385"/>
              <a:chExt cx="771525" cy="771525"/>
            </a:xfrm>
          </p:grpSpPr>
          <p:sp>
            <p:nvSpPr>
              <p:cNvPr id="44" name="iṥ1idê">
                <a:extLst>
                  <a:ext uri="{FF2B5EF4-FFF2-40B4-BE49-F238E27FC236}">
                    <a16:creationId xmlns:a16="http://schemas.microsoft.com/office/drawing/2014/main" id="{B10A1F23-79FE-4F18-8339-7BED4944A5B7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5" name="ï$ļïḍê">
                <a:extLst>
                  <a:ext uri="{FF2B5EF4-FFF2-40B4-BE49-F238E27FC236}">
                    <a16:creationId xmlns:a16="http://schemas.microsoft.com/office/drawing/2014/main" id="{BC79021F-4B75-41A9-BDEA-CC4372F63874}"/>
                  </a:ext>
                </a:extLst>
              </p:cNvPr>
              <p:cNvSpPr/>
              <p:nvPr/>
            </p:nvSpPr>
            <p:spPr bwMode="auto">
              <a:xfrm>
                <a:off x="6943035" y="2272291"/>
                <a:ext cx="400740" cy="391710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7" name="iṡ1ïḍe">
              <a:extLst>
                <a:ext uri="{FF2B5EF4-FFF2-40B4-BE49-F238E27FC236}">
                  <a16:creationId xmlns:a16="http://schemas.microsoft.com/office/drawing/2014/main" id="{93730F77-2B55-46F1-80D5-294D45014A58}"/>
                </a:ext>
              </a:extLst>
            </p:cNvPr>
            <p:cNvGrpSpPr/>
            <p:nvPr/>
          </p:nvGrpSpPr>
          <p:grpSpPr>
            <a:xfrm>
              <a:off x="4863324" y="4234557"/>
              <a:ext cx="771525" cy="771525"/>
              <a:chOff x="6757643" y="2082385"/>
              <a:chExt cx="771525" cy="771525"/>
            </a:xfrm>
          </p:grpSpPr>
          <p:sp>
            <p:nvSpPr>
              <p:cNvPr id="42" name="ïṣ1ïḓe">
                <a:extLst>
                  <a:ext uri="{FF2B5EF4-FFF2-40B4-BE49-F238E27FC236}">
                    <a16:creationId xmlns:a16="http://schemas.microsoft.com/office/drawing/2014/main" id="{EBEEFCDC-2EBE-4BA3-8A7E-6D04A193A8EB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3" name="isḷîdè">
                <a:extLst>
                  <a:ext uri="{FF2B5EF4-FFF2-40B4-BE49-F238E27FC236}">
                    <a16:creationId xmlns:a16="http://schemas.microsoft.com/office/drawing/2014/main" id="{6577CF66-147D-451E-B2E9-443AF0EDC184}"/>
                  </a:ext>
                </a:extLst>
              </p:cNvPr>
              <p:cNvSpPr/>
              <p:nvPr/>
            </p:nvSpPr>
            <p:spPr bwMode="auto">
              <a:xfrm>
                <a:off x="6952335" y="2267777"/>
                <a:ext cx="382136" cy="400740"/>
              </a:xfrm>
              <a:custGeom>
                <a:avLst/>
                <a:gdLst>
                  <a:gd name="connsiteX0" fmla="*/ 271981 w 578354"/>
                  <a:gd name="connsiteY0" fmla="*/ 340887 h 606510"/>
                  <a:gd name="connsiteX1" fmla="*/ 256365 w 578354"/>
                  <a:gd name="connsiteY1" fmla="*/ 346409 h 606510"/>
                  <a:gd name="connsiteX2" fmla="*/ 251051 w 578354"/>
                  <a:gd name="connsiteY2" fmla="*/ 352798 h 606510"/>
                  <a:gd name="connsiteX3" fmla="*/ 251051 w 578354"/>
                  <a:gd name="connsiteY3" fmla="*/ 368716 h 606510"/>
                  <a:gd name="connsiteX4" fmla="*/ 248665 w 578354"/>
                  <a:gd name="connsiteY4" fmla="*/ 370449 h 606510"/>
                  <a:gd name="connsiteX5" fmla="*/ 247038 w 578354"/>
                  <a:gd name="connsiteY5" fmla="*/ 375322 h 606510"/>
                  <a:gd name="connsiteX6" fmla="*/ 250509 w 578354"/>
                  <a:gd name="connsiteY6" fmla="*/ 409431 h 606510"/>
                  <a:gd name="connsiteX7" fmla="*/ 255172 w 578354"/>
                  <a:gd name="connsiteY7" fmla="*/ 414954 h 606510"/>
                  <a:gd name="connsiteX8" fmla="*/ 256907 w 578354"/>
                  <a:gd name="connsiteY8" fmla="*/ 415170 h 606510"/>
                  <a:gd name="connsiteX9" fmla="*/ 262004 w 578354"/>
                  <a:gd name="connsiteY9" fmla="*/ 412572 h 606510"/>
                  <a:gd name="connsiteX10" fmla="*/ 280114 w 578354"/>
                  <a:gd name="connsiteY10" fmla="*/ 388749 h 606510"/>
                  <a:gd name="connsiteX11" fmla="*/ 281307 w 578354"/>
                  <a:gd name="connsiteY11" fmla="*/ 384851 h 606510"/>
                  <a:gd name="connsiteX12" fmla="*/ 281307 w 578354"/>
                  <a:gd name="connsiteY12" fmla="*/ 346626 h 606510"/>
                  <a:gd name="connsiteX13" fmla="*/ 278270 w 578354"/>
                  <a:gd name="connsiteY13" fmla="*/ 341104 h 606510"/>
                  <a:gd name="connsiteX14" fmla="*/ 271981 w 578354"/>
                  <a:gd name="connsiteY14" fmla="*/ 340887 h 606510"/>
                  <a:gd name="connsiteX15" fmla="*/ 190755 w 578354"/>
                  <a:gd name="connsiteY15" fmla="*/ 340887 h 606510"/>
                  <a:gd name="connsiteX16" fmla="*/ 184357 w 578354"/>
                  <a:gd name="connsiteY16" fmla="*/ 341104 h 606510"/>
                  <a:gd name="connsiteX17" fmla="*/ 181321 w 578354"/>
                  <a:gd name="connsiteY17" fmla="*/ 346626 h 606510"/>
                  <a:gd name="connsiteX18" fmla="*/ 181212 w 578354"/>
                  <a:gd name="connsiteY18" fmla="*/ 384851 h 606510"/>
                  <a:gd name="connsiteX19" fmla="*/ 182513 w 578354"/>
                  <a:gd name="connsiteY19" fmla="*/ 388749 h 606510"/>
                  <a:gd name="connsiteX20" fmla="*/ 200624 w 578354"/>
                  <a:gd name="connsiteY20" fmla="*/ 412680 h 606510"/>
                  <a:gd name="connsiteX21" fmla="*/ 205721 w 578354"/>
                  <a:gd name="connsiteY21" fmla="*/ 415170 h 606510"/>
                  <a:gd name="connsiteX22" fmla="*/ 207456 w 578354"/>
                  <a:gd name="connsiteY22" fmla="*/ 414954 h 606510"/>
                  <a:gd name="connsiteX23" fmla="*/ 212119 w 578354"/>
                  <a:gd name="connsiteY23" fmla="*/ 409431 h 606510"/>
                  <a:gd name="connsiteX24" fmla="*/ 215589 w 578354"/>
                  <a:gd name="connsiteY24" fmla="*/ 375322 h 606510"/>
                  <a:gd name="connsiteX25" fmla="*/ 213963 w 578354"/>
                  <a:gd name="connsiteY25" fmla="*/ 370449 h 606510"/>
                  <a:gd name="connsiteX26" fmla="*/ 211577 w 578354"/>
                  <a:gd name="connsiteY26" fmla="*/ 368716 h 606510"/>
                  <a:gd name="connsiteX27" fmla="*/ 211577 w 578354"/>
                  <a:gd name="connsiteY27" fmla="*/ 352798 h 606510"/>
                  <a:gd name="connsiteX28" fmla="*/ 206263 w 578354"/>
                  <a:gd name="connsiteY28" fmla="*/ 346409 h 606510"/>
                  <a:gd name="connsiteX29" fmla="*/ 190755 w 578354"/>
                  <a:gd name="connsiteY29" fmla="*/ 340887 h 606510"/>
                  <a:gd name="connsiteX30" fmla="*/ 200624 w 578354"/>
                  <a:gd name="connsiteY30" fmla="*/ 168497 h 606510"/>
                  <a:gd name="connsiteX31" fmla="*/ 156161 w 578354"/>
                  <a:gd name="connsiteY31" fmla="*/ 180300 h 606510"/>
                  <a:gd name="connsiteX32" fmla="*/ 152583 w 578354"/>
                  <a:gd name="connsiteY32" fmla="*/ 186039 h 606510"/>
                  <a:gd name="connsiteX33" fmla="*/ 152583 w 578354"/>
                  <a:gd name="connsiteY33" fmla="*/ 197518 h 606510"/>
                  <a:gd name="connsiteX34" fmla="*/ 149980 w 578354"/>
                  <a:gd name="connsiteY34" fmla="*/ 197518 h 606510"/>
                  <a:gd name="connsiteX35" fmla="*/ 143473 w 578354"/>
                  <a:gd name="connsiteY35" fmla="*/ 203906 h 606510"/>
                  <a:gd name="connsiteX36" fmla="*/ 143473 w 578354"/>
                  <a:gd name="connsiteY36" fmla="*/ 214410 h 606510"/>
                  <a:gd name="connsiteX37" fmla="*/ 146401 w 578354"/>
                  <a:gd name="connsiteY37" fmla="*/ 219824 h 606510"/>
                  <a:gd name="connsiteX38" fmla="*/ 152691 w 578354"/>
                  <a:gd name="connsiteY38" fmla="*/ 223831 h 606510"/>
                  <a:gd name="connsiteX39" fmla="*/ 153016 w 578354"/>
                  <a:gd name="connsiteY39" fmla="*/ 226538 h 606510"/>
                  <a:gd name="connsiteX40" fmla="*/ 176007 w 578354"/>
                  <a:gd name="connsiteY40" fmla="*/ 279598 h 606510"/>
                  <a:gd name="connsiteX41" fmla="*/ 214071 w 578354"/>
                  <a:gd name="connsiteY41" fmla="*/ 312516 h 606510"/>
                  <a:gd name="connsiteX42" fmla="*/ 248557 w 578354"/>
                  <a:gd name="connsiteY42" fmla="*/ 312516 h 606510"/>
                  <a:gd name="connsiteX43" fmla="*/ 286621 w 578354"/>
                  <a:gd name="connsiteY43" fmla="*/ 279598 h 606510"/>
                  <a:gd name="connsiteX44" fmla="*/ 309611 w 578354"/>
                  <a:gd name="connsiteY44" fmla="*/ 226538 h 606510"/>
                  <a:gd name="connsiteX45" fmla="*/ 309936 w 578354"/>
                  <a:gd name="connsiteY45" fmla="*/ 223831 h 606510"/>
                  <a:gd name="connsiteX46" fmla="*/ 316226 w 578354"/>
                  <a:gd name="connsiteY46" fmla="*/ 219824 h 606510"/>
                  <a:gd name="connsiteX47" fmla="*/ 319154 w 578354"/>
                  <a:gd name="connsiteY47" fmla="*/ 214410 h 606510"/>
                  <a:gd name="connsiteX48" fmla="*/ 319154 w 578354"/>
                  <a:gd name="connsiteY48" fmla="*/ 203906 h 606510"/>
                  <a:gd name="connsiteX49" fmla="*/ 312756 w 578354"/>
                  <a:gd name="connsiteY49" fmla="*/ 197518 h 606510"/>
                  <a:gd name="connsiteX50" fmla="*/ 309177 w 578354"/>
                  <a:gd name="connsiteY50" fmla="*/ 197518 h 606510"/>
                  <a:gd name="connsiteX51" fmla="*/ 307117 w 578354"/>
                  <a:gd name="connsiteY51" fmla="*/ 195352 h 606510"/>
                  <a:gd name="connsiteX52" fmla="*/ 301044 w 578354"/>
                  <a:gd name="connsiteY52" fmla="*/ 194919 h 606510"/>
                  <a:gd name="connsiteX53" fmla="*/ 275668 w 578354"/>
                  <a:gd name="connsiteY53" fmla="*/ 200658 h 606510"/>
                  <a:gd name="connsiteX54" fmla="*/ 236302 w 578354"/>
                  <a:gd name="connsiteY54" fmla="*/ 182791 h 606510"/>
                  <a:gd name="connsiteX55" fmla="*/ 200624 w 578354"/>
                  <a:gd name="connsiteY55" fmla="*/ 168497 h 606510"/>
                  <a:gd name="connsiteX56" fmla="*/ 426321 w 578354"/>
                  <a:gd name="connsiteY56" fmla="*/ 71765 h 606510"/>
                  <a:gd name="connsiteX57" fmla="*/ 439012 w 578354"/>
                  <a:gd name="connsiteY57" fmla="*/ 84331 h 606510"/>
                  <a:gd name="connsiteX58" fmla="*/ 439012 w 578354"/>
                  <a:gd name="connsiteY58" fmla="*/ 99173 h 606510"/>
                  <a:gd name="connsiteX59" fmla="*/ 464721 w 578354"/>
                  <a:gd name="connsiteY59" fmla="*/ 112498 h 606510"/>
                  <a:gd name="connsiteX60" fmla="*/ 467758 w 578354"/>
                  <a:gd name="connsiteY60" fmla="*/ 124306 h 606510"/>
                  <a:gd name="connsiteX61" fmla="*/ 459297 w 578354"/>
                  <a:gd name="connsiteY61" fmla="*/ 133080 h 606510"/>
                  <a:gd name="connsiteX62" fmla="*/ 452789 w 578354"/>
                  <a:gd name="connsiteY62" fmla="*/ 135139 h 606510"/>
                  <a:gd name="connsiteX63" fmla="*/ 439555 w 578354"/>
                  <a:gd name="connsiteY63" fmla="*/ 131455 h 606510"/>
                  <a:gd name="connsiteX64" fmla="*/ 425019 w 578354"/>
                  <a:gd name="connsiteY64" fmla="*/ 125931 h 606510"/>
                  <a:gd name="connsiteX65" fmla="*/ 413738 w 578354"/>
                  <a:gd name="connsiteY65" fmla="*/ 132972 h 606510"/>
                  <a:gd name="connsiteX66" fmla="*/ 415582 w 578354"/>
                  <a:gd name="connsiteY66" fmla="*/ 137197 h 606510"/>
                  <a:gd name="connsiteX67" fmla="*/ 426429 w 578354"/>
                  <a:gd name="connsiteY67" fmla="*/ 140989 h 606510"/>
                  <a:gd name="connsiteX68" fmla="*/ 456043 w 578354"/>
                  <a:gd name="connsiteY68" fmla="*/ 149113 h 606510"/>
                  <a:gd name="connsiteX69" fmla="*/ 471230 w 578354"/>
                  <a:gd name="connsiteY69" fmla="*/ 161355 h 606510"/>
                  <a:gd name="connsiteX70" fmla="*/ 477304 w 578354"/>
                  <a:gd name="connsiteY70" fmla="*/ 181829 h 606510"/>
                  <a:gd name="connsiteX71" fmla="*/ 465480 w 578354"/>
                  <a:gd name="connsiteY71" fmla="*/ 209454 h 606510"/>
                  <a:gd name="connsiteX72" fmla="*/ 439012 w 578354"/>
                  <a:gd name="connsiteY72" fmla="*/ 222020 h 606510"/>
                  <a:gd name="connsiteX73" fmla="*/ 439012 w 578354"/>
                  <a:gd name="connsiteY73" fmla="*/ 242278 h 606510"/>
                  <a:gd name="connsiteX74" fmla="*/ 426321 w 578354"/>
                  <a:gd name="connsiteY74" fmla="*/ 254953 h 606510"/>
                  <a:gd name="connsiteX75" fmla="*/ 413738 w 578354"/>
                  <a:gd name="connsiteY75" fmla="*/ 242278 h 606510"/>
                  <a:gd name="connsiteX76" fmla="*/ 413738 w 578354"/>
                  <a:gd name="connsiteY76" fmla="*/ 222670 h 606510"/>
                  <a:gd name="connsiteX77" fmla="*/ 378158 w 578354"/>
                  <a:gd name="connsiteY77" fmla="*/ 202087 h 606510"/>
                  <a:gd name="connsiteX78" fmla="*/ 377073 w 578354"/>
                  <a:gd name="connsiteY78" fmla="*/ 190171 h 606510"/>
                  <a:gd name="connsiteX79" fmla="*/ 386402 w 578354"/>
                  <a:gd name="connsiteY79" fmla="*/ 182696 h 606510"/>
                  <a:gd name="connsiteX80" fmla="*/ 395948 w 578354"/>
                  <a:gd name="connsiteY80" fmla="*/ 180963 h 606510"/>
                  <a:gd name="connsiteX81" fmla="*/ 408531 w 578354"/>
                  <a:gd name="connsiteY81" fmla="*/ 186163 h 606510"/>
                  <a:gd name="connsiteX82" fmla="*/ 426646 w 578354"/>
                  <a:gd name="connsiteY82" fmla="*/ 193963 h 606510"/>
                  <a:gd name="connsiteX83" fmla="*/ 439555 w 578354"/>
                  <a:gd name="connsiteY83" fmla="*/ 187138 h 606510"/>
                  <a:gd name="connsiteX84" fmla="*/ 436626 w 578354"/>
                  <a:gd name="connsiteY84" fmla="*/ 181504 h 606510"/>
                  <a:gd name="connsiteX85" fmla="*/ 425778 w 578354"/>
                  <a:gd name="connsiteY85" fmla="*/ 177821 h 606510"/>
                  <a:gd name="connsiteX86" fmla="*/ 385534 w 578354"/>
                  <a:gd name="connsiteY86" fmla="*/ 161355 h 606510"/>
                  <a:gd name="connsiteX87" fmla="*/ 376964 w 578354"/>
                  <a:gd name="connsiteY87" fmla="*/ 138280 h 606510"/>
                  <a:gd name="connsiteX88" fmla="*/ 386402 w 578354"/>
                  <a:gd name="connsiteY88" fmla="*/ 112714 h 606510"/>
                  <a:gd name="connsiteX89" fmla="*/ 413738 w 578354"/>
                  <a:gd name="connsiteY89" fmla="*/ 98848 h 606510"/>
                  <a:gd name="connsiteX90" fmla="*/ 413738 w 578354"/>
                  <a:gd name="connsiteY90" fmla="*/ 84331 h 606510"/>
                  <a:gd name="connsiteX91" fmla="*/ 426321 w 578354"/>
                  <a:gd name="connsiteY91" fmla="*/ 71765 h 606510"/>
                  <a:gd name="connsiteX92" fmla="*/ 215047 w 578354"/>
                  <a:gd name="connsiteY92" fmla="*/ 46785 h 606510"/>
                  <a:gd name="connsiteX93" fmla="*/ 247581 w 578354"/>
                  <a:gd name="connsiteY93" fmla="*/ 46785 h 606510"/>
                  <a:gd name="connsiteX94" fmla="*/ 347675 w 578354"/>
                  <a:gd name="connsiteY94" fmla="*/ 146840 h 606510"/>
                  <a:gd name="connsiteX95" fmla="*/ 347675 w 578354"/>
                  <a:gd name="connsiteY95" fmla="*/ 178243 h 606510"/>
                  <a:gd name="connsiteX96" fmla="*/ 353423 w 578354"/>
                  <a:gd name="connsiteY96" fmla="*/ 196110 h 606510"/>
                  <a:gd name="connsiteX97" fmla="*/ 353423 w 578354"/>
                  <a:gd name="connsiteY97" fmla="*/ 218525 h 606510"/>
                  <a:gd name="connsiteX98" fmla="*/ 342362 w 578354"/>
                  <a:gd name="connsiteY98" fmla="*/ 242131 h 606510"/>
                  <a:gd name="connsiteX99" fmla="*/ 335963 w 578354"/>
                  <a:gd name="connsiteY99" fmla="*/ 259132 h 606510"/>
                  <a:gd name="connsiteX100" fmla="*/ 314383 w 578354"/>
                  <a:gd name="connsiteY100" fmla="*/ 299522 h 606510"/>
                  <a:gd name="connsiteX101" fmla="*/ 299743 w 578354"/>
                  <a:gd name="connsiteY101" fmla="*/ 318147 h 606510"/>
                  <a:gd name="connsiteX102" fmla="*/ 310587 w 578354"/>
                  <a:gd name="connsiteY102" fmla="*/ 331683 h 606510"/>
                  <a:gd name="connsiteX103" fmla="*/ 382052 w 578354"/>
                  <a:gd name="connsiteY103" fmla="*/ 353231 h 606510"/>
                  <a:gd name="connsiteX104" fmla="*/ 462627 w 578354"/>
                  <a:gd name="connsiteY104" fmla="*/ 587560 h 606510"/>
                  <a:gd name="connsiteX105" fmla="*/ 443758 w 578354"/>
                  <a:gd name="connsiteY105" fmla="*/ 606510 h 606510"/>
                  <a:gd name="connsiteX106" fmla="*/ 18978 w 578354"/>
                  <a:gd name="connsiteY106" fmla="*/ 606510 h 606510"/>
                  <a:gd name="connsiteX107" fmla="*/ 0 w 578354"/>
                  <a:gd name="connsiteY107" fmla="*/ 587560 h 606510"/>
                  <a:gd name="connsiteX108" fmla="*/ 217 w 578354"/>
                  <a:gd name="connsiteY108" fmla="*/ 584636 h 606510"/>
                  <a:gd name="connsiteX109" fmla="*/ 80575 w 578354"/>
                  <a:gd name="connsiteY109" fmla="*/ 353231 h 606510"/>
                  <a:gd name="connsiteX110" fmla="*/ 152040 w 578354"/>
                  <a:gd name="connsiteY110" fmla="*/ 331683 h 606510"/>
                  <a:gd name="connsiteX111" fmla="*/ 162885 w 578354"/>
                  <a:gd name="connsiteY111" fmla="*/ 318147 h 606510"/>
                  <a:gd name="connsiteX112" fmla="*/ 148353 w 578354"/>
                  <a:gd name="connsiteY112" fmla="*/ 299522 h 606510"/>
                  <a:gd name="connsiteX113" fmla="*/ 126664 w 578354"/>
                  <a:gd name="connsiteY113" fmla="*/ 259132 h 606510"/>
                  <a:gd name="connsiteX114" fmla="*/ 120266 w 578354"/>
                  <a:gd name="connsiteY114" fmla="*/ 242131 h 606510"/>
                  <a:gd name="connsiteX115" fmla="*/ 109205 w 578354"/>
                  <a:gd name="connsiteY115" fmla="*/ 218525 h 606510"/>
                  <a:gd name="connsiteX116" fmla="*/ 109205 w 578354"/>
                  <a:gd name="connsiteY116" fmla="*/ 196110 h 606510"/>
                  <a:gd name="connsiteX117" fmla="*/ 114952 w 578354"/>
                  <a:gd name="connsiteY117" fmla="*/ 178243 h 606510"/>
                  <a:gd name="connsiteX118" fmla="*/ 114952 w 578354"/>
                  <a:gd name="connsiteY118" fmla="*/ 146840 h 606510"/>
                  <a:gd name="connsiteX119" fmla="*/ 215047 w 578354"/>
                  <a:gd name="connsiteY119" fmla="*/ 46785 h 606510"/>
                  <a:gd name="connsiteX120" fmla="*/ 414825 w 578354"/>
                  <a:gd name="connsiteY120" fmla="*/ 0 h 606510"/>
                  <a:gd name="connsiteX121" fmla="*/ 578354 w 578354"/>
                  <a:gd name="connsiteY121" fmla="*/ 163305 h 606510"/>
                  <a:gd name="connsiteX122" fmla="*/ 414825 w 578354"/>
                  <a:gd name="connsiteY122" fmla="*/ 326718 h 606510"/>
                  <a:gd name="connsiteX123" fmla="*/ 344664 w 578354"/>
                  <a:gd name="connsiteY123" fmla="*/ 310907 h 606510"/>
                  <a:gd name="connsiteX124" fmla="*/ 360063 w 578354"/>
                  <a:gd name="connsiteY124" fmla="*/ 279719 h 606510"/>
                  <a:gd name="connsiteX125" fmla="*/ 414825 w 578354"/>
                  <a:gd name="connsiteY125" fmla="*/ 291956 h 606510"/>
                  <a:gd name="connsiteX126" fmla="*/ 543545 w 578354"/>
                  <a:gd name="connsiteY126" fmla="*/ 163305 h 606510"/>
                  <a:gd name="connsiteX127" fmla="*/ 414825 w 578354"/>
                  <a:gd name="connsiteY127" fmla="*/ 34762 h 606510"/>
                  <a:gd name="connsiteX128" fmla="*/ 338808 w 578354"/>
                  <a:gd name="connsiteY128" fmla="*/ 59561 h 606510"/>
                  <a:gd name="connsiteX129" fmla="*/ 311264 w 578354"/>
                  <a:gd name="connsiteY129" fmla="*/ 37036 h 606510"/>
                  <a:gd name="connsiteX130" fmla="*/ 414825 w 578354"/>
                  <a:gd name="connsiteY130" fmla="*/ 0 h 606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578354" h="606510">
                    <a:moveTo>
                      <a:pt x="271981" y="340887"/>
                    </a:moveTo>
                    <a:cubicBezTo>
                      <a:pt x="266667" y="343702"/>
                      <a:pt x="261461" y="345543"/>
                      <a:pt x="256365" y="346409"/>
                    </a:cubicBezTo>
                    <a:cubicBezTo>
                      <a:pt x="253328" y="346951"/>
                      <a:pt x="251051" y="349658"/>
                      <a:pt x="251051" y="352798"/>
                    </a:cubicBezTo>
                    <a:lnTo>
                      <a:pt x="251051" y="368716"/>
                    </a:lnTo>
                    <a:cubicBezTo>
                      <a:pt x="250183" y="369149"/>
                      <a:pt x="249316" y="369691"/>
                      <a:pt x="248665" y="370449"/>
                    </a:cubicBezTo>
                    <a:cubicBezTo>
                      <a:pt x="247472" y="371748"/>
                      <a:pt x="246821" y="373589"/>
                      <a:pt x="247038" y="375322"/>
                    </a:cubicBezTo>
                    <a:lnTo>
                      <a:pt x="250509" y="409431"/>
                    </a:lnTo>
                    <a:cubicBezTo>
                      <a:pt x="250834" y="412030"/>
                      <a:pt x="252677" y="414196"/>
                      <a:pt x="255172" y="414954"/>
                    </a:cubicBezTo>
                    <a:cubicBezTo>
                      <a:pt x="255822" y="415062"/>
                      <a:pt x="256365" y="415170"/>
                      <a:pt x="256907" y="415170"/>
                    </a:cubicBezTo>
                    <a:cubicBezTo>
                      <a:pt x="258859" y="415170"/>
                      <a:pt x="260811" y="414304"/>
                      <a:pt x="262004" y="412572"/>
                    </a:cubicBezTo>
                    <a:lnTo>
                      <a:pt x="280114" y="388749"/>
                    </a:lnTo>
                    <a:cubicBezTo>
                      <a:pt x="280873" y="387666"/>
                      <a:pt x="281307" y="386258"/>
                      <a:pt x="281307" y="384851"/>
                    </a:cubicBezTo>
                    <a:lnTo>
                      <a:pt x="281307" y="346626"/>
                    </a:lnTo>
                    <a:cubicBezTo>
                      <a:pt x="281307" y="344352"/>
                      <a:pt x="280222" y="342295"/>
                      <a:pt x="278270" y="341104"/>
                    </a:cubicBezTo>
                    <a:cubicBezTo>
                      <a:pt x="276318" y="339912"/>
                      <a:pt x="273933" y="339912"/>
                      <a:pt x="271981" y="340887"/>
                    </a:cubicBezTo>
                    <a:close/>
                    <a:moveTo>
                      <a:pt x="190755" y="340887"/>
                    </a:moveTo>
                    <a:cubicBezTo>
                      <a:pt x="188695" y="339912"/>
                      <a:pt x="186309" y="339912"/>
                      <a:pt x="184357" y="341104"/>
                    </a:cubicBezTo>
                    <a:cubicBezTo>
                      <a:pt x="182513" y="342295"/>
                      <a:pt x="181321" y="344352"/>
                      <a:pt x="181321" y="346626"/>
                    </a:cubicBezTo>
                    <a:lnTo>
                      <a:pt x="181212" y="384851"/>
                    </a:lnTo>
                    <a:cubicBezTo>
                      <a:pt x="181212" y="386258"/>
                      <a:pt x="181754" y="387666"/>
                      <a:pt x="182513" y="388749"/>
                    </a:cubicBezTo>
                    <a:lnTo>
                      <a:pt x="200624" y="412680"/>
                    </a:lnTo>
                    <a:cubicBezTo>
                      <a:pt x="201817" y="414304"/>
                      <a:pt x="203769" y="415170"/>
                      <a:pt x="205721" y="415170"/>
                    </a:cubicBezTo>
                    <a:cubicBezTo>
                      <a:pt x="206263" y="415170"/>
                      <a:pt x="206914" y="415062"/>
                      <a:pt x="207456" y="414954"/>
                    </a:cubicBezTo>
                    <a:cubicBezTo>
                      <a:pt x="209950" y="414196"/>
                      <a:pt x="211794" y="412030"/>
                      <a:pt x="212119" y="409431"/>
                    </a:cubicBezTo>
                    <a:lnTo>
                      <a:pt x="215589" y="375322"/>
                    </a:lnTo>
                    <a:cubicBezTo>
                      <a:pt x="215806" y="373589"/>
                      <a:pt x="215264" y="371748"/>
                      <a:pt x="213963" y="370449"/>
                    </a:cubicBezTo>
                    <a:cubicBezTo>
                      <a:pt x="213312" y="369691"/>
                      <a:pt x="212553" y="369149"/>
                      <a:pt x="211577" y="368716"/>
                    </a:cubicBezTo>
                    <a:lnTo>
                      <a:pt x="211577" y="352798"/>
                    </a:lnTo>
                    <a:cubicBezTo>
                      <a:pt x="211577" y="349658"/>
                      <a:pt x="209299" y="346951"/>
                      <a:pt x="206263" y="346409"/>
                    </a:cubicBezTo>
                    <a:cubicBezTo>
                      <a:pt x="201166" y="345543"/>
                      <a:pt x="195961" y="343702"/>
                      <a:pt x="190755" y="340887"/>
                    </a:cubicBezTo>
                    <a:close/>
                    <a:moveTo>
                      <a:pt x="200624" y="168497"/>
                    </a:moveTo>
                    <a:cubicBezTo>
                      <a:pt x="182513" y="168497"/>
                      <a:pt x="164945" y="175861"/>
                      <a:pt x="156161" y="180300"/>
                    </a:cubicBezTo>
                    <a:cubicBezTo>
                      <a:pt x="153884" y="181383"/>
                      <a:pt x="152583" y="183657"/>
                      <a:pt x="152583" y="186039"/>
                    </a:cubicBezTo>
                    <a:lnTo>
                      <a:pt x="152583" y="197518"/>
                    </a:lnTo>
                    <a:lnTo>
                      <a:pt x="149980" y="197518"/>
                    </a:lnTo>
                    <a:cubicBezTo>
                      <a:pt x="146401" y="197518"/>
                      <a:pt x="143473" y="200333"/>
                      <a:pt x="143473" y="203906"/>
                    </a:cubicBezTo>
                    <a:lnTo>
                      <a:pt x="143473" y="214410"/>
                    </a:lnTo>
                    <a:cubicBezTo>
                      <a:pt x="143473" y="216576"/>
                      <a:pt x="144666" y="218633"/>
                      <a:pt x="146401" y="219824"/>
                    </a:cubicBezTo>
                    <a:lnTo>
                      <a:pt x="152691" y="223831"/>
                    </a:lnTo>
                    <a:lnTo>
                      <a:pt x="153016" y="226538"/>
                    </a:lnTo>
                    <a:cubicBezTo>
                      <a:pt x="155077" y="241806"/>
                      <a:pt x="163644" y="261731"/>
                      <a:pt x="176007" y="279598"/>
                    </a:cubicBezTo>
                    <a:cubicBezTo>
                      <a:pt x="191731" y="302338"/>
                      <a:pt x="206480" y="312516"/>
                      <a:pt x="214071" y="312516"/>
                    </a:cubicBezTo>
                    <a:lnTo>
                      <a:pt x="248557" y="312516"/>
                    </a:lnTo>
                    <a:cubicBezTo>
                      <a:pt x="256148" y="312516"/>
                      <a:pt x="270896" y="302338"/>
                      <a:pt x="286621" y="279598"/>
                    </a:cubicBezTo>
                    <a:cubicBezTo>
                      <a:pt x="298984" y="261731"/>
                      <a:pt x="307551" y="241806"/>
                      <a:pt x="309611" y="226538"/>
                    </a:cubicBezTo>
                    <a:lnTo>
                      <a:pt x="309936" y="223831"/>
                    </a:lnTo>
                    <a:lnTo>
                      <a:pt x="316226" y="219824"/>
                    </a:lnTo>
                    <a:cubicBezTo>
                      <a:pt x="318070" y="218633"/>
                      <a:pt x="319154" y="216576"/>
                      <a:pt x="319154" y="214410"/>
                    </a:cubicBezTo>
                    <a:lnTo>
                      <a:pt x="319154" y="203906"/>
                    </a:lnTo>
                    <a:cubicBezTo>
                      <a:pt x="319154" y="200333"/>
                      <a:pt x="316226" y="197518"/>
                      <a:pt x="312756" y="197518"/>
                    </a:cubicBezTo>
                    <a:lnTo>
                      <a:pt x="309177" y="197518"/>
                    </a:lnTo>
                    <a:cubicBezTo>
                      <a:pt x="308744" y="196651"/>
                      <a:pt x="307984" y="195893"/>
                      <a:pt x="307117" y="195352"/>
                    </a:cubicBezTo>
                    <a:cubicBezTo>
                      <a:pt x="305382" y="194161"/>
                      <a:pt x="302996" y="193944"/>
                      <a:pt x="301044" y="194919"/>
                    </a:cubicBezTo>
                    <a:cubicBezTo>
                      <a:pt x="292477" y="198709"/>
                      <a:pt x="283910" y="200658"/>
                      <a:pt x="275668" y="200658"/>
                    </a:cubicBezTo>
                    <a:cubicBezTo>
                      <a:pt x="261028" y="200658"/>
                      <a:pt x="247797" y="194702"/>
                      <a:pt x="236302" y="182791"/>
                    </a:cubicBezTo>
                    <a:cubicBezTo>
                      <a:pt x="227193" y="173370"/>
                      <a:pt x="215155" y="168497"/>
                      <a:pt x="200624" y="168497"/>
                    </a:cubicBezTo>
                    <a:close/>
                    <a:moveTo>
                      <a:pt x="426321" y="71765"/>
                    </a:moveTo>
                    <a:cubicBezTo>
                      <a:pt x="433372" y="71765"/>
                      <a:pt x="439012" y="77398"/>
                      <a:pt x="439012" y="84331"/>
                    </a:cubicBezTo>
                    <a:lnTo>
                      <a:pt x="439012" y="99173"/>
                    </a:lnTo>
                    <a:cubicBezTo>
                      <a:pt x="449860" y="101231"/>
                      <a:pt x="458321" y="105564"/>
                      <a:pt x="464721" y="112498"/>
                    </a:cubicBezTo>
                    <a:cubicBezTo>
                      <a:pt x="467650" y="115639"/>
                      <a:pt x="468843" y="120081"/>
                      <a:pt x="467758" y="124306"/>
                    </a:cubicBezTo>
                    <a:cubicBezTo>
                      <a:pt x="466565" y="128531"/>
                      <a:pt x="463419" y="131780"/>
                      <a:pt x="459297" y="133080"/>
                    </a:cubicBezTo>
                    <a:lnTo>
                      <a:pt x="452789" y="135139"/>
                    </a:lnTo>
                    <a:cubicBezTo>
                      <a:pt x="448016" y="136655"/>
                      <a:pt x="442809" y="135247"/>
                      <a:pt x="439555" y="131455"/>
                    </a:cubicBezTo>
                    <a:cubicBezTo>
                      <a:pt x="436192" y="127772"/>
                      <a:pt x="431311" y="125931"/>
                      <a:pt x="425019" y="125931"/>
                    </a:cubicBezTo>
                    <a:cubicBezTo>
                      <a:pt x="419921" y="125931"/>
                      <a:pt x="413738" y="127122"/>
                      <a:pt x="413738" y="132972"/>
                    </a:cubicBezTo>
                    <a:cubicBezTo>
                      <a:pt x="413738" y="134597"/>
                      <a:pt x="414388" y="136005"/>
                      <a:pt x="415582" y="137197"/>
                    </a:cubicBezTo>
                    <a:cubicBezTo>
                      <a:pt x="416883" y="138389"/>
                      <a:pt x="420463" y="139689"/>
                      <a:pt x="426429" y="140989"/>
                    </a:cubicBezTo>
                    <a:cubicBezTo>
                      <a:pt x="440097" y="144022"/>
                      <a:pt x="450077" y="146730"/>
                      <a:pt x="456043" y="149113"/>
                    </a:cubicBezTo>
                    <a:cubicBezTo>
                      <a:pt x="462118" y="151497"/>
                      <a:pt x="467216" y="155613"/>
                      <a:pt x="471230" y="161355"/>
                    </a:cubicBezTo>
                    <a:cubicBezTo>
                      <a:pt x="475243" y="167096"/>
                      <a:pt x="477304" y="174030"/>
                      <a:pt x="477304" y="181829"/>
                    </a:cubicBezTo>
                    <a:cubicBezTo>
                      <a:pt x="477304" y="192771"/>
                      <a:pt x="473291" y="202087"/>
                      <a:pt x="465480" y="209454"/>
                    </a:cubicBezTo>
                    <a:cubicBezTo>
                      <a:pt x="458863" y="215737"/>
                      <a:pt x="449968" y="219962"/>
                      <a:pt x="439012" y="222020"/>
                    </a:cubicBezTo>
                    <a:lnTo>
                      <a:pt x="439012" y="242278"/>
                    </a:lnTo>
                    <a:cubicBezTo>
                      <a:pt x="439012" y="249320"/>
                      <a:pt x="433372" y="254953"/>
                      <a:pt x="426321" y="254953"/>
                    </a:cubicBezTo>
                    <a:cubicBezTo>
                      <a:pt x="419378" y="254953"/>
                      <a:pt x="413738" y="249320"/>
                      <a:pt x="413738" y="242278"/>
                    </a:cubicBezTo>
                    <a:lnTo>
                      <a:pt x="413738" y="222670"/>
                    </a:lnTo>
                    <a:cubicBezTo>
                      <a:pt x="397683" y="220504"/>
                      <a:pt x="385751" y="213571"/>
                      <a:pt x="378158" y="202087"/>
                    </a:cubicBezTo>
                    <a:cubicBezTo>
                      <a:pt x="375771" y="198512"/>
                      <a:pt x="375337" y="194071"/>
                      <a:pt x="377073" y="190171"/>
                    </a:cubicBezTo>
                    <a:cubicBezTo>
                      <a:pt x="378700" y="186271"/>
                      <a:pt x="382171" y="183454"/>
                      <a:pt x="386402" y="182696"/>
                    </a:cubicBezTo>
                    <a:lnTo>
                      <a:pt x="395948" y="180963"/>
                    </a:lnTo>
                    <a:cubicBezTo>
                      <a:pt x="400721" y="180096"/>
                      <a:pt x="405710" y="182046"/>
                      <a:pt x="408531" y="186163"/>
                    </a:cubicBezTo>
                    <a:cubicBezTo>
                      <a:pt x="412110" y="191254"/>
                      <a:pt x="418185" y="193963"/>
                      <a:pt x="426646" y="193963"/>
                    </a:cubicBezTo>
                    <a:cubicBezTo>
                      <a:pt x="439555" y="193963"/>
                      <a:pt x="439555" y="188763"/>
                      <a:pt x="439555" y="187138"/>
                    </a:cubicBezTo>
                    <a:cubicBezTo>
                      <a:pt x="439555" y="184646"/>
                      <a:pt x="438578" y="182913"/>
                      <a:pt x="436626" y="181504"/>
                    </a:cubicBezTo>
                    <a:cubicBezTo>
                      <a:pt x="434673" y="180096"/>
                      <a:pt x="430985" y="178905"/>
                      <a:pt x="425778" y="177821"/>
                    </a:cubicBezTo>
                    <a:cubicBezTo>
                      <a:pt x="404734" y="173488"/>
                      <a:pt x="391283" y="167963"/>
                      <a:pt x="385534" y="161355"/>
                    </a:cubicBezTo>
                    <a:cubicBezTo>
                      <a:pt x="379785" y="154530"/>
                      <a:pt x="376964" y="147055"/>
                      <a:pt x="376964" y="138280"/>
                    </a:cubicBezTo>
                    <a:cubicBezTo>
                      <a:pt x="376964" y="128639"/>
                      <a:pt x="380110" y="120081"/>
                      <a:pt x="386402" y="112714"/>
                    </a:cubicBezTo>
                    <a:cubicBezTo>
                      <a:pt x="392368" y="105564"/>
                      <a:pt x="401588" y="100906"/>
                      <a:pt x="413738" y="98848"/>
                    </a:cubicBezTo>
                    <a:lnTo>
                      <a:pt x="413738" y="84331"/>
                    </a:lnTo>
                    <a:cubicBezTo>
                      <a:pt x="413738" y="77398"/>
                      <a:pt x="419378" y="71765"/>
                      <a:pt x="426321" y="71765"/>
                    </a:cubicBezTo>
                    <a:close/>
                    <a:moveTo>
                      <a:pt x="215047" y="46785"/>
                    </a:moveTo>
                    <a:lnTo>
                      <a:pt x="247581" y="46785"/>
                    </a:lnTo>
                    <a:cubicBezTo>
                      <a:pt x="302779" y="46785"/>
                      <a:pt x="347675" y="91723"/>
                      <a:pt x="347675" y="146840"/>
                    </a:cubicBezTo>
                    <a:lnTo>
                      <a:pt x="347675" y="178243"/>
                    </a:lnTo>
                    <a:cubicBezTo>
                      <a:pt x="351471" y="183441"/>
                      <a:pt x="353423" y="189721"/>
                      <a:pt x="353423" y="196110"/>
                    </a:cubicBezTo>
                    <a:lnTo>
                      <a:pt x="353423" y="218525"/>
                    </a:lnTo>
                    <a:cubicBezTo>
                      <a:pt x="353423" y="227621"/>
                      <a:pt x="349302" y="236284"/>
                      <a:pt x="342362" y="242131"/>
                    </a:cubicBezTo>
                    <a:cubicBezTo>
                      <a:pt x="340626" y="247654"/>
                      <a:pt x="338458" y="253393"/>
                      <a:pt x="335963" y="259132"/>
                    </a:cubicBezTo>
                    <a:cubicBezTo>
                      <a:pt x="330758" y="272559"/>
                      <a:pt x="323275" y="286528"/>
                      <a:pt x="314383" y="299522"/>
                    </a:cubicBezTo>
                    <a:cubicBezTo>
                      <a:pt x="310587" y="305045"/>
                      <a:pt x="305599" y="311650"/>
                      <a:pt x="299743" y="318147"/>
                    </a:cubicBezTo>
                    <a:cubicBezTo>
                      <a:pt x="305056" y="321937"/>
                      <a:pt x="308852" y="326485"/>
                      <a:pt x="310587" y="331683"/>
                    </a:cubicBezTo>
                    <a:lnTo>
                      <a:pt x="382052" y="353231"/>
                    </a:lnTo>
                    <a:cubicBezTo>
                      <a:pt x="432263" y="367742"/>
                      <a:pt x="462627" y="578464"/>
                      <a:pt x="462627" y="587560"/>
                    </a:cubicBezTo>
                    <a:cubicBezTo>
                      <a:pt x="462627" y="598064"/>
                      <a:pt x="454169" y="606510"/>
                      <a:pt x="443758" y="606510"/>
                    </a:cubicBezTo>
                    <a:lnTo>
                      <a:pt x="18978" y="606510"/>
                    </a:lnTo>
                    <a:cubicBezTo>
                      <a:pt x="8459" y="606510"/>
                      <a:pt x="0" y="598064"/>
                      <a:pt x="0" y="587560"/>
                    </a:cubicBezTo>
                    <a:cubicBezTo>
                      <a:pt x="0" y="586586"/>
                      <a:pt x="109" y="585611"/>
                      <a:pt x="217" y="584636"/>
                    </a:cubicBezTo>
                    <a:cubicBezTo>
                      <a:pt x="217" y="584636"/>
                      <a:pt x="30365" y="367742"/>
                      <a:pt x="80575" y="353231"/>
                    </a:cubicBezTo>
                    <a:lnTo>
                      <a:pt x="152040" y="331683"/>
                    </a:lnTo>
                    <a:cubicBezTo>
                      <a:pt x="153775" y="326485"/>
                      <a:pt x="157571" y="321937"/>
                      <a:pt x="162885" y="318147"/>
                    </a:cubicBezTo>
                    <a:cubicBezTo>
                      <a:pt x="157029" y="311650"/>
                      <a:pt x="152040" y="305045"/>
                      <a:pt x="148353" y="299522"/>
                    </a:cubicBezTo>
                    <a:cubicBezTo>
                      <a:pt x="139352" y="286528"/>
                      <a:pt x="131870" y="272559"/>
                      <a:pt x="126664" y="259132"/>
                    </a:cubicBezTo>
                    <a:cubicBezTo>
                      <a:pt x="124170" y="253393"/>
                      <a:pt x="122001" y="247654"/>
                      <a:pt x="120266" y="242131"/>
                    </a:cubicBezTo>
                    <a:cubicBezTo>
                      <a:pt x="113325" y="236284"/>
                      <a:pt x="109205" y="227621"/>
                      <a:pt x="109205" y="218525"/>
                    </a:cubicBezTo>
                    <a:lnTo>
                      <a:pt x="109205" y="196110"/>
                    </a:lnTo>
                    <a:cubicBezTo>
                      <a:pt x="109205" y="189721"/>
                      <a:pt x="111265" y="183441"/>
                      <a:pt x="114952" y="178243"/>
                    </a:cubicBezTo>
                    <a:lnTo>
                      <a:pt x="114952" y="146840"/>
                    </a:lnTo>
                    <a:cubicBezTo>
                      <a:pt x="114952" y="91723"/>
                      <a:pt x="159848" y="46785"/>
                      <a:pt x="215047" y="46785"/>
                    </a:cubicBezTo>
                    <a:close/>
                    <a:moveTo>
                      <a:pt x="414825" y="0"/>
                    </a:moveTo>
                    <a:cubicBezTo>
                      <a:pt x="504940" y="0"/>
                      <a:pt x="578354" y="73314"/>
                      <a:pt x="578354" y="163305"/>
                    </a:cubicBezTo>
                    <a:cubicBezTo>
                      <a:pt x="578354" y="253404"/>
                      <a:pt x="504940" y="326718"/>
                      <a:pt x="414825" y="326718"/>
                    </a:cubicBezTo>
                    <a:cubicBezTo>
                      <a:pt x="389667" y="326718"/>
                      <a:pt x="365918" y="320979"/>
                      <a:pt x="344664" y="310907"/>
                    </a:cubicBezTo>
                    <a:cubicBezTo>
                      <a:pt x="350737" y="300620"/>
                      <a:pt x="355942" y="290115"/>
                      <a:pt x="360063" y="279719"/>
                    </a:cubicBezTo>
                    <a:cubicBezTo>
                      <a:pt x="376654" y="287516"/>
                      <a:pt x="395198" y="291956"/>
                      <a:pt x="414825" y="291956"/>
                    </a:cubicBezTo>
                    <a:cubicBezTo>
                      <a:pt x="485854" y="291956"/>
                      <a:pt x="543545" y="234236"/>
                      <a:pt x="543545" y="163305"/>
                    </a:cubicBezTo>
                    <a:cubicBezTo>
                      <a:pt x="543545" y="92482"/>
                      <a:pt x="485854" y="34762"/>
                      <a:pt x="414825" y="34762"/>
                    </a:cubicBezTo>
                    <a:cubicBezTo>
                      <a:pt x="386414" y="34762"/>
                      <a:pt x="360171" y="43967"/>
                      <a:pt x="338808" y="59561"/>
                    </a:cubicBezTo>
                    <a:cubicBezTo>
                      <a:pt x="330675" y="50897"/>
                      <a:pt x="321458" y="43317"/>
                      <a:pt x="311264" y="37036"/>
                    </a:cubicBezTo>
                    <a:cubicBezTo>
                      <a:pt x="339459" y="13861"/>
                      <a:pt x="375570" y="0"/>
                      <a:pt x="4148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8" name="iṡ1ïḓé">
              <a:extLst>
                <a:ext uri="{FF2B5EF4-FFF2-40B4-BE49-F238E27FC236}">
                  <a16:creationId xmlns:a16="http://schemas.microsoft.com/office/drawing/2014/main" id="{47D644EB-DE02-40D0-9A05-8B6D88378E8B}"/>
                </a:ext>
              </a:extLst>
            </p:cNvPr>
            <p:cNvGrpSpPr/>
            <p:nvPr/>
          </p:nvGrpSpPr>
          <p:grpSpPr>
            <a:xfrm>
              <a:off x="8575534" y="4234557"/>
              <a:ext cx="771525" cy="771525"/>
              <a:chOff x="6757643" y="2082385"/>
              <a:chExt cx="771525" cy="771525"/>
            </a:xfrm>
          </p:grpSpPr>
          <p:sp>
            <p:nvSpPr>
              <p:cNvPr id="40" name="ïṣlîḓé">
                <a:extLst>
                  <a:ext uri="{FF2B5EF4-FFF2-40B4-BE49-F238E27FC236}">
                    <a16:creationId xmlns:a16="http://schemas.microsoft.com/office/drawing/2014/main" id="{AF2EA5C6-5EC6-4BD7-B090-CCD6AA05AED8}"/>
                  </a:ext>
                </a:extLst>
              </p:cNvPr>
              <p:cNvSpPr/>
              <p:nvPr/>
            </p:nvSpPr>
            <p:spPr>
              <a:xfrm rot="10800000" flipV="1">
                <a:off x="6757643" y="2082385"/>
                <a:ext cx="771525" cy="77152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1" name="iś1îḋe">
                <a:extLst>
                  <a:ext uri="{FF2B5EF4-FFF2-40B4-BE49-F238E27FC236}">
                    <a16:creationId xmlns:a16="http://schemas.microsoft.com/office/drawing/2014/main" id="{9FB77DD4-61FB-4D32-B605-FB632FEE8409}"/>
                  </a:ext>
                </a:extLst>
              </p:cNvPr>
              <p:cNvSpPr/>
              <p:nvPr/>
            </p:nvSpPr>
            <p:spPr bwMode="auto">
              <a:xfrm>
                <a:off x="6943035" y="2303391"/>
                <a:ext cx="400740" cy="329510"/>
              </a:xfrm>
              <a:custGeom>
                <a:avLst/>
                <a:gdLst>
                  <a:gd name="connsiteX0" fmla="*/ 179219 w 607596"/>
                  <a:gd name="connsiteY0" fmla="*/ 444417 h 499599"/>
                  <a:gd name="connsiteX1" fmla="*/ 428289 w 607596"/>
                  <a:gd name="connsiteY1" fmla="*/ 444417 h 499599"/>
                  <a:gd name="connsiteX2" fmla="*/ 455973 w 607596"/>
                  <a:gd name="connsiteY2" fmla="*/ 471964 h 499599"/>
                  <a:gd name="connsiteX3" fmla="*/ 428289 w 607596"/>
                  <a:gd name="connsiteY3" fmla="*/ 499599 h 499599"/>
                  <a:gd name="connsiteX4" fmla="*/ 179219 w 607596"/>
                  <a:gd name="connsiteY4" fmla="*/ 499599 h 499599"/>
                  <a:gd name="connsiteX5" fmla="*/ 151624 w 607596"/>
                  <a:gd name="connsiteY5" fmla="*/ 471964 h 499599"/>
                  <a:gd name="connsiteX6" fmla="*/ 179219 w 607596"/>
                  <a:gd name="connsiteY6" fmla="*/ 444417 h 499599"/>
                  <a:gd name="connsiteX7" fmla="*/ 202952 w 607596"/>
                  <a:gd name="connsiteY7" fmla="*/ 186083 h 499599"/>
                  <a:gd name="connsiteX8" fmla="*/ 222485 w 607596"/>
                  <a:gd name="connsiteY8" fmla="*/ 194146 h 499599"/>
                  <a:gd name="connsiteX9" fmla="*/ 301238 w 607596"/>
                  <a:gd name="connsiteY9" fmla="*/ 272776 h 499599"/>
                  <a:gd name="connsiteX10" fmla="*/ 313429 w 607596"/>
                  <a:gd name="connsiteY10" fmla="*/ 271355 h 499599"/>
                  <a:gd name="connsiteX11" fmla="*/ 365931 w 607596"/>
                  <a:gd name="connsiteY11" fmla="*/ 323953 h 499599"/>
                  <a:gd name="connsiteX12" fmla="*/ 313429 w 607596"/>
                  <a:gd name="connsiteY12" fmla="*/ 376462 h 499599"/>
                  <a:gd name="connsiteX13" fmla="*/ 260749 w 607596"/>
                  <a:gd name="connsiteY13" fmla="*/ 323953 h 499599"/>
                  <a:gd name="connsiteX14" fmla="*/ 262173 w 607596"/>
                  <a:gd name="connsiteY14" fmla="*/ 311781 h 499599"/>
                  <a:gd name="connsiteX15" fmla="*/ 183419 w 607596"/>
                  <a:gd name="connsiteY15" fmla="*/ 233150 h 499599"/>
                  <a:gd name="connsiteX16" fmla="*/ 183419 w 607596"/>
                  <a:gd name="connsiteY16" fmla="*/ 194146 h 499599"/>
                  <a:gd name="connsiteX17" fmla="*/ 202952 w 607596"/>
                  <a:gd name="connsiteY17" fmla="*/ 186083 h 499599"/>
                  <a:gd name="connsiteX18" fmla="*/ 303765 w 607596"/>
                  <a:gd name="connsiteY18" fmla="*/ 0 h 499599"/>
                  <a:gd name="connsiteX19" fmla="*/ 518702 w 607596"/>
                  <a:gd name="connsiteY19" fmla="*/ 88715 h 499599"/>
                  <a:gd name="connsiteX20" fmla="*/ 556441 w 607596"/>
                  <a:gd name="connsiteY20" fmla="*/ 472101 h 499599"/>
                  <a:gd name="connsiteX21" fmla="*/ 518079 w 607596"/>
                  <a:gd name="connsiteY21" fmla="*/ 479655 h 499599"/>
                  <a:gd name="connsiteX22" fmla="*/ 510514 w 607596"/>
                  <a:gd name="connsiteY22" fmla="*/ 441352 h 499599"/>
                  <a:gd name="connsiteX23" fmla="*/ 550834 w 607596"/>
                  <a:gd name="connsiteY23" fmla="*/ 331686 h 499599"/>
                  <a:gd name="connsiteX24" fmla="*/ 524844 w 607596"/>
                  <a:gd name="connsiteY24" fmla="*/ 331686 h 499599"/>
                  <a:gd name="connsiteX25" fmla="*/ 497163 w 607596"/>
                  <a:gd name="connsiteY25" fmla="*/ 304047 h 499599"/>
                  <a:gd name="connsiteX26" fmla="*/ 524844 w 607596"/>
                  <a:gd name="connsiteY26" fmla="*/ 276498 h 499599"/>
                  <a:gd name="connsiteX27" fmla="*/ 550834 w 607596"/>
                  <a:gd name="connsiteY27" fmla="*/ 276498 h 499599"/>
                  <a:gd name="connsiteX28" fmla="*/ 498409 w 607596"/>
                  <a:gd name="connsiteY28" fmla="*/ 148791 h 499599"/>
                  <a:gd name="connsiteX29" fmla="*/ 479629 w 607596"/>
                  <a:gd name="connsiteY29" fmla="*/ 167543 h 499599"/>
                  <a:gd name="connsiteX30" fmla="*/ 460048 w 607596"/>
                  <a:gd name="connsiteY30" fmla="*/ 175630 h 499599"/>
                  <a:gd name="connsiteX31" fmla="*/ 440555 w 607596"/>
                  <a:gd name="connsiteY31" fmla="*/ 167543 h 499599"/>
                  <a:gd name="connsiteX32" fmla="*/ 440555 w 607596"/>
                  <a:gd name="connsiteY32" fmla="*/ 128529 h 499599"/>
                  <a:gd name="connsiteX33" fmla="*/ 459425 w 607596"/>
                  <a:gd name="connsiteY33" fmla="*/ 109688 h 499599"/>
                  <a:gd name="connsiteX34" fmla="*/ 330277 w 607596"/>
                  <a:gd name="connsiteY34" fmla="*/ 56544 h 499599"/>
                  <a:gd name="connsiteX35" fmla="*/ 330277 w 607596"/>
                  <a:gd name="connsiteY35" fmla="*/ 82583 h 499599"/>
                  <a:gd name="connsiteX36" fmla="*/ 302597 w 607596"/>
                  <a:gd name="connsiteY36" fmla="*/ 110221 h 499599"/>
                  <a:gd name="connsiteX37" fmla="*/ 275005 w 607596"/>
                  <a:gd name="connsiteY37" fmla="*/ 82583 h 499599"/>
                  <a:gd name="connsiteX38" fmla="*/ 275005 w 607596"/>
                  <a:gd name="connsiteY38" fmla="*/ 56810 h 499599"/>
                  <a:gd name="connsiteX39" fmla="*/ 148171 w 607596"/>
                  <a:gd name="connsiteY39" fmla="*/ 109688 h 499599"/>
                  <a:gd name="connsiteX40" fmla="*/ 167041 w 607596"/>
                  <a:gd name="connsiteY40" fmla="*/ 128529 h 499599"/>
                  <a:gd name="connsiteX41" fmla="*/ 167041 w 607596"/>
                  <a:gd name="connsiteY41" fmla="*/ 167543 h 499599"/>
                  <a:gd name="connsiteX42" fmla="*/ 147459 w 607596"/>
                  <a:gd name="connsiteY42" fmla="*/ 175630 h 499599"/>
                  <a:gd name="connsiteX43" fmla="*/ 127967 w 607596"/>
                  <a:gd name="connsiteY43" fmla="*/ 167543 h 499599"/>
                  <a:gd name="connsiteX44" fmla="*/ 109187 w 607596"/>
                  <a:gd name="connsiteY44" fmla="*/ 148791 h 499599"/>
                  <a:gd name="connsiteX45" fmla="*/ 56673 w 607596"/>
                  <a:gd name="connsiteY45" fmla="*/ 276498 h 499599"/>
                  <a:gd name="connsiteX46" fmla="*/ 82752 w 607596"/>
                  <a:gd name="connsiteY46" fmla="*/ 276498 h 499599"/>
                  <a:gd name="connsiteX47" fmla="*/ 110344 w 607596"/>
                  <a:gd name="connsiteY47" fmla="*/ 304047 h 499599"/>
                  <a:gd name="connsiteX48" fmla="*/ 82752 w 607596"/>
                  <a:gd name="connsiteY48" fmla="*/ 331686 h 499599"/>
                  <a:gd name="connsiteX49" fmla="*/ 56762 w 607596"/>
                  <a:gd name="connsiteY49" fmla="*/ 331686 h 499599"/>
                  <a:gd name="connsiteX50" fmla="*/ 97082 w 607596"/>
                  <a:gd name="connsiteY50" fmla="*/ 441352 h 499599"/>
                  <a:gd name="connsiteX51" fmla="*/ 89517 w 607596"/>
                  <a:gd name="connsiteY51" fmla="*/ 479655 h 499599"/>
                  <a:gd name="connsiteX52" fmla="*/ 74119 w 607596"/>
                  <a:gd name="connsiteY52" fmla="*/ 484365 h 499599"/>
                  <a:gd name="connsiteX53" fmla="*/ 51155 w 607596"/>
                  <a:gd name="connsiteY53" fmla="*/ 472101 h 499599"/>
                  <a:gd name="connsiteX54" fmla="*/ 88894 w 607596"/>
                  <a:gd name="connsiteY54" fmla="*/ 88715 h 499599"/>
                  <a:gd name="connsiteX55" fmla="*/ 303765 w 607596"/>
                  <a:gd name="connsiteY55" fmla="*/ 0 h 499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7596" h="499599">
                    <a:moveTo>
                      <a:pt x="179219" y="444417"/>
                    </a:moveTo>
                    <a:lnTo>
                      <a:pt x="428289" y="444417"/>
                    </a:lnTo>
                    <a:cubicBezTo>
                      <a:pt x="443600" y="444417"/>
                      <a:pt x="455973" y="456769"/>
                      <a:pt x="455973" y="471964"/>
                    </a:cubicBezTo>
                    <a:cubicBezTo>
                      <a:pt x="455973" y="487248"/>
                      <a:pt x="443600" y="499599"/>
                      <a:pt x="428289" y="499599"/>
                    </a:cubicBezTo>
                    <a:lnTo>
                      <a:pt x="179219" y="499599"/>
                    </a:lnTo>
                    <a:cubicBezTo>
                      <a:pt x="163997" y="499599"/>
                      <a:pt x="151624" y="487248"/>
                      <a:pt x="151624" y="471964"/>
                    </a:cubicBezTo>
                    <a:cubicBezTo>
                      <a:pt x="151624" y="456769"/>
                      <a:pt x="163997" y="444417"/>
                      <a:pt x="179219" y="444417"/>
                    </a:cubicBezTo>
                    <a:close/>
                    <a:moveTo>
                      <a:pt x="202952" y="186083"/>
                    </a:moveTo>
                    <a:cubicBezTo>
                      <a:pt x="210026" y="186083"/>
                      <a:pt x="217101" y="188771"/>
                      <a:pt x="222485" y="194146"/>
                    </a:cubicBezTo>
                    <a:lnTo>
                      <a:pt x="301238" y="272776"/>
                    </a:lnTo>
                    <a:cubicBezTo>
                      <a:pt x="305153" y="271888"/>
                      <a:pt x="309247" y="271355"/>
                      <a:pt x="313429" y="271355"/>
                    </a:cubicBezTo>
                    <a:cubicBezTo>
                      <a:pt x="342350" y="271355"/>
                      <a:pt x="365931" y="294989"/>
                      <a:pt x="365931" y="323953"/>
                    </a:cubicBezTo>
                    <a:cubicBezTo>
                      <a:pt x="365931" y="352917"/>
                      <a:pt x="342350" y="376462"/>
                      <a:pt x="313429" y="376462"/>
                    </a:cubicBezTo>
                    <a:cubicBezTo>
                      <a:pt x="284330" y="376462"/>
                      <a:pt x="260749" y="352917"/>
                      <a:pt x="260749" y="323953"/>
                    </a:cubicBezTo>
                    <a:cubicBezTo>
                      <a:pt x="260749" y="319777"/>
                      <a:pt x="261283" y="315690"/>
                      <a:pt x="262173" y="311781"/>
                    </a:cubicBezTo>
                    <a:lnTo>
                      <a:pt x="183419" y="233150"/>
                    </a:lnTo>
                    <a:cubicBezTo>
                      <a:pt x="172652" y="222400"/>
                      <a:pt x="172652" y="204896"/>
                      <a:pt x="183419" y="194146"/>
                    </a:cubicBezTo>
                    <a:cubicBezTo>
                      <a:pt x="188803" y="188771"/>
                      <a:pt x="195878" y="186083"/>
                      <a:pt x="202952" y="186083"/>
                    </a:cubicBezTo>
                    <a:close/>
                    <a:moveTo>
                      <a:pt x="303765" y="0"/>
                    </a:moveTo>
                    <a:cubicBezTo>
                      <a:pt x="381589" y="0"/>
                      <a:pt x="459425" y="29572"/>
                      <a:pt x="518702" y="88715"/>
                    </a:cubicBezTo>
                    <a:cubicBezTo>
                      <a:pt x="621059" y="190916"/>
                      <a:pt x="636902" y="352215"/>
                      <a:pt x="556441" y="472101"/>
                    </a:cubicBezTo>
                    <a:cubicBezTo>
                      <a:pt x="547985" y="484720"/>
                      <a:pt x="530807" y="488097"/>
                      <a:pt x="518079" y="479655"/>
                    </a:cubicBezTo>
                    <a:cubicBezTo>
                      <a:pt x="505441" y="471212"/>
                      <a:pt x="502058" y="454060"/>
                      <a:pt x="510514" y="441352"/>
                    </a:cubicBezTo>
                    <a:cubicBezTo>
                      <a:pt x="533121" y="407670"/>
                      <a:pt x="546472" y="369989"/>
                      <a:pt x="550834" y="331686"/>
                    </a:cubicBezTo>
                    <a:lnTo>
                      <a:pt x="524844" y="331686"/>
                    </a:lnTo>
                    <a:cubicBezTo>
                      <a:pt x="509535" y="331686"/>
                      <a:pt x="497163" y="319333"/>
                      <a:pt x="497163" y="304047"/>
                    </a:cubicBezTo>
                    <a:cubicBezTo>
                      <a:pt x="497163" y="288851"/>
                      <a:pt x="509535" y="276498"/>
                      <a:pt x="524844" y="276498"/>
                    </a:cubicBezTo>
                    <a:lnTo>
                      <a:pt x="550834" y="276498"/>
                    </a:lnTo>
                    <a:cubicBezTo>
                      <a:pt x="545849" y="230641"/>
                      <a:pt x="528226" y="186206"/>
                      <a:pt x="498409" y="148791"/>
                    </a:cubicBezTo>
                    <a:lnTo>
                      <a:pt x="479629" y="167543"/>
                    </a:lnTo>
                    <a:cubicBezTo>
                      <a:pt x="474200" y="172875"/>
                      <a:pt x="467168" y="175630"/>
                      <a:pt x="460048" y="175630"/>
                    </a:cubicBezTo>
                    <a:cubicBezTo>
                      <a:pt x="453016" y="175630"/>
                      <a:pt x="445896" y="172875"/>
                      <a:pt x="440555" y="167543"/>
                    </a:cubicBezTo>
                    <a:cubicBezTo>
                      <a:pt x="429786" y="156789"/>
                      <a:pt x="429786" y="139282"/>
                      <a:pt x="440555" y="128529"/>
                    </a:cubicBezTo>
                    <a:lnTo>
                      <a:pt x="459425" y="109688"/>
                    </a:lnTo>
                    <a:cubicBezTo>
                      <a:pt x="421419" y="79117"/>
                      <a:pt x="376382" y="61432"/>
                      <a:pt x="330277" y="56544"/>
                    </a:cubicBezTo>
                    <a:lnTo>
                      <a:pt x="330277" y="82583"/>
                    </a:lnTo>
                    <a:cubicBezTo>
                      <a:pt x="330277" y="97868"/>
                      <a:pt x="317905" y="110221"/>
                      <a:pt x="302597" y="110221"/>
                    </a:cubicBezTo>
                    <a:cubicBezTo>
                      <a:pt x="287377" y="110221"/>
                      <a:pt x="275005" y="97868"/>
                      <a:pt x="275005" y="82583"/>
                    </a:cubicBezTo>
                    <a:lnTo>
                      <a:pt x="275005" y="56810"/>
                    </a:lnTo>
                    <a:cubicBezTo>
                      <a:pt x="229701" y="62054"/>
                      <a:pt x="185554" y="79650"/>
                      <a:pt x="148171" y="109688"/>
                    </a:cubicBezTo>
                    <a:lnTo>
                      <a:pt x="167041" y="128529"/>
                    </a:lnTo>
                    <a:cubicBezTo>
                      <a:pt x="177810" y="139282"/>
                      <a:pt x="177810" y="156789"/>
                      <a:pt x="167041" y="167543"/>
                    </a:cubicBezTo>
                    <a:cubicBezTo>
                      <a:pt x="161611" y="172875"/>
                      <a:pt x="154580" y="175630"/>
                      <a:pt x="147459" y="175630"/>
                    </a:cubicBezTo>
                    <a:cubicBezTo>
                      <a:pt x="140428" y="175630"/>
                      <a:pt x="133396" y="172875"/>
                      <a:pt x="127967" y="167543"/>
                    </a:cubicBezTo>
                    <a:lnTo>
                      <a:pt x="109187" y="148791"/>
                    </a:lnTo>
                    <a:cubicBezTo>
                      <a:pt x="79370" y="186206"/>
                      <a:pt x="61747" y="230641"/>
                      <a:pt x="56673" y="276498"/>
                    </a:cubicBezTo>
                    <a:lnTo>
                      <a:pt x="82752" y="276498"/>
                    </a:lnTo>
                    <a:cubicBezTo>
                      <a:pt x="97972" y="276498"/>
                      <a:pt x="110344" y="288851"/>
                      <a:pt x="110344" y="304047"/>
                    </a:cubicBezTo>
                    <a:cubicBezTo>
                      <a:pt x="110344" y="319333"/>
                      <a:pt x="97972" y="331686"/>
                      <a:pt x="82752" y="331686"/>
                    </a:cubicBezTo>
                    <a:lnTo>
                      <a:pt x="56762" y="331686"/>
                    </a:lnTo>
                    <a:cubicBezTo>
                      <a:pt x="61124" y="369989"/>
                      <a:pt x="74475" y="407670"/>
                      <a:pt x="97082" y="441352"/>
                    </a:cubicBezTo>
                    <a:cubicBezTo>
                      <a:pt x="105538" y="454060"/>
                      <a:pt x="102155" y="471212"/>
                      <a:pt x="89517" y="479655"/>
                    </a:cubicBezTo>
                    <a:cubicBezTo>
                      <a:pt x="84799" y="482854"/>
                      <a:pt x="79459" y="484365"/>
                      <a:pt x="74119" y="484365"/>
                    </a:cubicBezTo>
                    <a:cubicBezTo>
                      <a:pt x="65218" y="484365"/>
                      <a:pt x="56495" y="480010"/>
                      <a:pt x="51155" y="472101"/>
                    </a:cubicBezTo>
                    <a:cubicBezTo>
                      <a:pt x="-29306" y="352215"/>
                      <a:pt x="-13463" y="190916"/>
                      <a:pt x="88894" y="88715"/>
                    </a:cubicBezTo>
                    <a:cubicBezTo>
                      <a:pt x="148127" y="29572"/>
                      <a:pt x="225940" y="0"/>
                      <a:pt x="3037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9" name="ísľíďé">
              <a:extLst>
                <a:ext uri="{FF2B5EF4-FFF2-40B4-BE49-F238E27FC236}">
                  <a16:creationId xmlns:a16="http://schemas.microsoft.com/office/drawing/2014/main" id="{EC097C9E-C4AB-4963-B5A2-B2D2DBAE3211}"/>
                </a:ext>
              </a:extLst>
            </p:cNvPr>
            <p:cNvSpPr/>
            <p:nvPr/>
          </p:nvSpPr>
          <p:spPr>
            <a:xfrm>
              <a:off x="806804" y="3702091"/>
              <a:ext cx="1460146" cy="432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2012</a:t>
              </a:r>
            </a:p>
          </p:txBody>
        </p:sp>
        <p:sp>
          <p:nvSpPr>
            <p:cNvPr id="20" name="ísliḓê">
              <a:extLst>
                <a:ext uri="{FF2B5EF4-FFF2-40B4-BE49-F238E27FC236}">
                  <a16:creationId xmlns:a16="http://schemas.microsoft.com/office/drawing/2014/main" id="{3396F4BF-7C03-46A2-ABA7-C044BD83297B}"/>
                </a:ext>
              </a:extLst>
            </p:cNvPr>
            <p:cNvSpPr/>
            <p:nvPr/>
          </p:nvSpPr>
          <p:spPr>
            <a:xfrm>
              <a:off x="4519011" y="3702091"/>
              <a:ext cx="1460146" cy="432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2014</a:t>
              </a:r>
            </a:p>
          </p:txBody>
        </p:sp>
        <p:sp>
          <p:nvSpPr>
            <p:cNvPr id="21" name="i$ḻïdè">
              <a:extLst>
                <a:ext uri="{FF2B5EF4-FFF2-40B4-BE49-F238E27FC236}">
                  <a16:creationId xmlns:a16="http://schemas.microsoft.com/office/drawing/2014/main" id="{F2559B8F-8B0C-4CDE-BAF4-7BA5FE7A532D}"/>
                </a:ext>
              </a:extLst>
            </p:cNvPr>
            <p:cNvSpPr/>
            <p:nvPr/>
          </p:nvSpPr>
          <p:spPr>
            <a:xfrm>
              <a:off x="8231218" y="3702091"/>
              <a:ext cx="1460146" cy="432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2017</a:t>
              </a:r>
            </a:p>
          </p:txBody>
        </p:sp>
        <p:grpSp>
          <p:nvGrpSpPr>
            <p:cNvPr id="22" name="iṥľïdê">
              <a:extLst>
                <a:ext uri="{FF2B5EF4-FFF2-40B4-BE49-F238E27FC236}">
                  <a16:creationId xmlns:a16="http://schemas.microsoft.com/office/drawing/2014/main" id="{41A3EDF6-B003-4030-BA74-05FF67D8F83D}"/>
                </a:ext>
              </a:extLst>
            </p:cNvPr>
            <p:cNvGrpSpPr/>
            <p:nvPr/>
          </p:nvGrpSpPr>
          <p:grpSpPr>
            <a:xfrm>
              <a:off x="757655" y="5006079"/>
              <a:ext cx="1558441" cy="1143954"/>
              <a:chOff x="1163789" y="2274621"/>
              <a:chExt cx="1436954" cy="1143954"/>
            </a:xfrm>
          </p:grpSpPr>
          <p:sp>
            <p:nvSpPr>
              <p:cNvPr id="38" name="ïṡļïḋè">
                <a:extLst>
                  <a:ext uri="{FF2B5EF4-FFF2-40B4-BE49-F238E27FC236}">
                    <a16:creationId xmlns:a16="http://schemas.microsoft.com/office/drawing/2014/main" id="{810C5ABB-1E55-47D5-86C8-A67448638C85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9" name="ïśľïḓe">
                <a:extLst>
                  <a:ext uri="{FF2B5EF4-FFF2-40B4-BE49-F238E27FC236}">
                    <a16:creationId xmlns:a16="http://schemas.microsoft.com/office/drawing/2014/main" id="{9398C2DB-B388-48AE-B50C-FA0EB76B8153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3" name="iś1iḓê">
              <a:extLst>
                <a:ext uri="{FF2B5EF4-FFF2-40B4-BE49-F238E27FC236}">
                  <a16:creationId xmlns:a16="http://schemas.microsoft.com/office/drawing/2014/main" id="{C46CDABD-9740-4B13-AB21-EC81C79746B4}"/>
                </a:ext>
              </a:extLst>
            </p:cNvPr>
            <p:cNvGrpSpPr/>
            <p:nvPr/>
          </p:nvGrpSpPr>
          <p:grpSpPr>
            <a:xfrm>
              <a:off x="4469863" y="5006079"/>
              <a:ext cx="1558441" cy="1143954"/>
              <a:chOff x="1163789" y="2274621"/>
              <a:chExt cx="1436954" cy="1143954"/>
            </a:xfrm>
          </p:grpSpPr>
          <p:sp>
            <p:nvSpPr>
              <p:cNvPr id="36" name="ïślïḑé">
                <a:extLst>
                  <a:ext uri="{FF2B5EF4-FFF2-40B4-BE49-F238E27FC236}">
                    <a16:creationId xmlns:a16="http://schemas.microsoft.com/office/drawing/2014/main" id="{DFEB3171-A215-40E0-8BBB-FEB9CA9C9DD4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7" name="îṧlíḍê">
                <a:extLst>
                  <a:ext uri="{FF2B5EF4-FFF2-40B4-BE49-F238E27FC236}">
                    <a16:creationId xmlns:a16="http://schemas.microsoft.com/office/drawing/2014/main" id="{BFEA8B20-9106-4EAE-9CDC-8F9041594409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4" name="íšļíḋe">
              <a:extLst>
                <a:ext uri="{FF2B5EF4-FFF2-40B4-BE49-F238E27FC236}">
                  <a16:creationId xmlns:a16="http://schemas.microsoft.com/office/drawing/2014/main" id="{31D29B33-3D9F-4891-831A-5223AF10A43F}"/>
                </a:ext>
              </a:extLst>
            </p:cNvPr>
            <p:cNvGrpSpPr/>
            <p:nvPr/>
          </p:nvGrpSpPr>
          <p:grpSpPr>
            <a:xfrm>
              <a:off x="8182071" y="5006079"/>
              <a:ext cx="1558441" cy="1143954"/>
              <a:chOff x="1163789" y="2274621"/>
              <a:chExt cx="1436954" cy="1143954"/>
            </a:xfrm>
          </p:grpSpPr>
          <p:sp>
            <p:nvSpPr>
              <p:cNvPr id="34" name="iŝḷiḑé">
                <a:extLst>
                  <a:ext uri="{FF2B5EF4-FFF2-40B4-BE49-F238E27FC236}">
                    <a16:creationId xmlns:a16="http://schemas.microsoft.com/office/drawing/2014/main" id="{AAE6A0FC-7245-46F4-946B-8742FFE6AAB3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5" name="îṡlîḓê">
                <a:extLst>
                  <a:ext uri="{FF2B5EF4-FFF2-40B4-BE49-F238E27FC236}">
                    <a16:creationId xmlns:a16="http://schemas.microsoft.com/office/drawing/2014/main" id="{B4D97359-5C06-4EC1-AFD8-034A85A515AE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5" name="ï$liḑê">
              <a:extLst>
                <a:ext uri="{FF2B5EF4-FFF2-40B4-BE49-F238E27FC236}">
                  <a16:creationId xmlns:a16="http://schemas.microsoft.com/office/drawing/2014/main" id="{BDC98555-F7A5-495D-BED6-50CE9109A6C2}"/>
                </a:ext>
              </a:extLst>
            </p:cNvPr>
            <p:cNvGrpSpPr/>
            <p:nvPr/>
          </p:nvGrpSpPr>
          <p:grpSpPr>
            <a:xfrm>
              <a:off x="2529627" y="1130300"/>
              <a:ext cx="1558441" cy="1143954"/>
              <a:chOff x="1163789" y="2274621"/>
              <a:chExt cx="1436954" cy="1143954"/>
            </a:xfrm>
          </p:grpSpPr>
          <p:sp>
            <p:nvSpPr>
              <p:cNvPr id="32" name="îṣḻiḑé">
                <a:extLst>
                  <a:ext uri="{FF2B5EF4-FFF2-40B4-BE49-F238E27FC236}">
                    <a16:creationId xmlns:a16="http://schemas.microsoft.com/office/drawing/2014/main" id="{48784A01-8F2D-4604-8140-07FB629A2678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3" name="iśľiḋé">
                <a:extLst>
                  <a:ext uri="{FF2B5EF4-FFF2-40B4-BE49-F238E27FC236}">
                    <a16:creationId xmlns:a16="http://schemas.microsoft.com/office/drawing/2014/main" id="{72671FC7-B83E-4CCC-86B8-F925DC6D4C67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6" name="iŝļíḋe">
              <a:extLst>
                <a:ext uri="{FF2B5EF4-FFF2-40B4-BE49-F238E27FC236}">
                  <a16:creationId xmlns:a16="http://schemas.microsoft.com/office/drawing/2014/main" id="{3F3F0307-6354-44CC-8913-E5506FE5D71B}"/>
                </a:ext>
              </a:extLst>
            </p:cNvPr>
            <p:cNvGrpSpPr/>
            <p:nvPr/>
          </p:nvGrpSpPr>
          <p:grpSpPr>
            <a:xfrm>
              <a:off x="6223507" y="1130300"/>
              <a:ext cx="1558441" cy="1143954"/>
              <a:chOff x="1163789" y="2274621"/>
              <a:chExt cx="1436954" cy="1143954"/>
            </a:xfrm>
          </p:grpSpPr>
          <p:sp>
            <p:nvSpPr>
              <p:cNvPr id="30" name="î$ļíḋè">
                <a:extLst>
                  <a:ext uri="{FF2B5EF4-FFF2-40B4-BE49-F238E27FC236}">
                    <a16:creationId xmlns:a16="http://schemas.microsoft.com/office/drawing/2014/main" id="{531DAD96-5EDF-4B12-8C99-C65926F080DB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iṣḻîḓé">
                <a:extLst>
                  <a:ext uri="{FF2B5EF4-FFF2-40B4-BE49-F238E27FC236}">
                    <a16:creationId xmlns:a16="http://schemas.microsoft.com/office/drawing/2014/main" id="{053F69BA-4166-4182-9EA5-375A625D2B1B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27" name="ísļîḓe">
              <a:extLst>
                <a:ext uri="{FF2B5EF4-FFF2-40B4-BE49-F238E27FC236}">
                  <a16:creationId xmlns:a16="http://schemas.microsoft.com/office/drawing/2014/main" id="{19A0CA30-92DD-4E8F-9934-FFEBBDA8A1CD}"/>
                </a:ext>
              </a:extLst>
            </p:cNvPr>
            <p:cNvGrpSpPr/>
            <p:nvPr/>
          </p:nvGrpSpPr>
          <p:grpSpPr>
            <a:xfrm>
              <a:off x="9849525" y="1130300"/>
              <a:ext cx="1558441" cy="1143954"/>
              <a:chOff x="1163789" y="2274621"/>
              <a:chExt cx="1436954" cy="1143954"/>
            </a:xfrm>
          </p:grpSpPr>
          <p:sp>
            <p:nvSpPr>
              <p:cNvPr id="28" name="îṥļïḋè">
                <a:extLst>
                  <a:ext uri="{FF2B5EF4-FFF2-40B4-BE49-F238E27FC236}">
                    <a16:creationId xmlns:a16="http://schemas.microsoft.com/office/drawing/2014/main" id="{74EB3802-E2A5-487C-97E0-8600CBC4511D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ï$ļíḋê">
                <a:extLst>
                  <a:ext uri="{FF2B5EF4-FFF2-40B4-BE49-F238E27FC236}">
                    <a16:creationId xmlns:a16="http://schemas.microsoft.com/office/drawing/2014/main" id="{CB927B57-1E97-4A8D-BF6A-D90A7BD3912D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2215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9A9838-3455-4928-868B-8A8E7EA41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7FE7A72-D38A-4DF8-A263-DF88B67F4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2B72BE-EA06-411C-A1C2-482ADD880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436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8EF8072-0955-4979-A0AA-D2A41BA7A71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595438"/>
            <a:ext cx="10848975" cy="4086225"/>
            <a:chOff x="669925" y="1595438"/>
            <a:chExt cx="10848975" cy="4086225"/>
          </a:xfrm>
        </p:grpSpPr>
        <p:sp>
          <p:nvSpPr>
            <p:cNvPr id="6" name="is1îḓé">
              <a:extLst>
                <a:ext uri="{FF2B5EF4-FFF2-40B4-BE49-F238E27FC236}">
                  <a16:creationId xmlns:a16="http://schemas.microsoft.com/office/drawing/2014/main" id="{EAB7DBEA-4D79-47C7-9F12-2472C1B4B99B}"/>
                </a:ext>
              </a:extLst>
            </p:cNvPr>
            <p:cNvSpPr/>
            <p:nvPr/>
          </p:nvSpPr>
          <p:spPr>
            <a:xfrm>
              <a:off x="4052888" y="1595438"/>
              <a:ext cx="4086225" cy="4086225"/>
            </a:xfrm>
            <a:prstGeom prst="diamond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7" name="îṩ1ïdê">
              <a:extLst>
                <a:ext uri="{FF2B5EF4-FFF2-40B4-BE49-F238E27FC236}">
                  <a16:creationId xmlns:a16="http://schemas.microsoft.com/office/drawing/2014/main" id="{1200D7B4-963A-41F2-BB74-E934F0DD96E6}"/>
                </a:ext>
              </a:extLst>
            </p:cNvPr>
            <p:cNvGrpSpPr/>
            <p:nvPr/>
          </p:nvGrpSpPr>
          <p:grpSpPr>
            <a:xfrm>
              <a:off x="4602100" y="2220328"/>
              <a:ext cx="1260000" cy="1260000"/>
              <a:chOff x="4505325" y="2220328"/>
              <a:chExt cx="1260000" cy="1260000"/>
            </a:xfrm>
          </p:grpSpPr>
          <p:sp>
            <p:nvSpPr>
              <p:cNvPr id="39" name="iṥḻíďé">
                <a:extLst>
                  <a:ext uri="{FF2B5EF4-FFF2-40B4-BE49-F238E27FC236}">
                    <a16:creationId xmlns:a16="http://schemas.microsoft.com/office/drawing/2014/main" id="{7B34EE71-DAE1-45B9-8FAF-D06F3B5DAC00}"/>
                  </a:ext>
                </a:extLst>
              </p:cNvPr>
              <p:cNvSpPr/>
              <p:nvPr/>
            </p:nvSpPr>
            <p:spPr>
              <a:xfrm>
                <a:off x="4505325" y="2220328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accent1"/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0" name="íŝḻîḓé">
                <a:extLst>
                  <a:ext uri="{FF2B5EF4-FFF2-40B4-BE49-F238E27FC236}">
                    <a16:creationId xmlns:a16="http://schemas.microsoft.com/office/drawing/2014/main" id="{3D003BFC-9481-4E36-9C4A-91AFC0B0E976}"/>
                  </a:ext>
                </a:extLst>
              </p:cNvPr>
              <p:cNvGrpSpPr/>
              <p:nvPr/>
            </p:nvGrpSpPr>
            <p:grpSpPr>
              <a:xfrm>
                <a:off x="4823740" y="2538743"/>
                <a:ext cx="623170" cy="623170"/>
                <a:chOff x="4336007" y="1521982"/>
                <a:chExt cx="561758" cy="561758"/>
              </a:xfrm>
            </p:grpSpPr>
            <p:sp>
              <p:nvSpPr>
                <p:cNvPr id="41" name="íśļíḋè">
                  <a:extLst>
                    <a:ext uri="{FF2B5EF4-FFF2-40B4-BE49-F238E27FC236}">
                      <a16:creationId xmlns:a16="http://schemas.microsoft.com/office/drawing/2014/main" id="{F6BCAC6C-4318-4B6C-8D5C-B7E019B4F7A0}"/>
                    </a:ext>
                  </a:extLst>
                </p:cNvPr>
                <p:cNvSpPr/>
                <p:nvPr/>
              </p:nvSpPr>
              <p:spPr>
                <a:xfrm>
                  <a:off x="4336007" y="152198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íṡ1îdé">
                  <a:extLst>
                    <a:ext uri="{FF2B5EF4-FFF2-40B4-BE49-F238E27FC236}">
                      <a16:creationId xmlns:a16="http://schemas.microsoft.com/office/drawing/2014/main" id="{7C075A68-6C08-46F1-8340-46D14C563FD7}"/>
                    </a:ext>
                  </a:extLst>
                </p:cNvPr>
                <p:cNvSpPr/>
                <p:nvPr/>
              </p:nvSpPr>
              <p:spPr>
                <a:xfrm>
                  <a:off x="4473389" y="165020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8" name="îśľiḍé">
              <a:extLst>
                <a:ext uri="{FF2B5EF4-FFF2-40B4-BE49-F238E27FC236}">
                  <a16:creationId xmlns:a16="http://schemas.microsoft.com/office/drawing/2014/main" id="{9037F213-520E-40FF-B81B-6D02CD6DBEA5}"/>
                </a:ext>
              </a:extLst>
            </p:cNvPr>
            <p:cNvGrpSpPr/>
            <p:nvPr/>
          </p:nvGrpSpPr>
          <p:grpSpPr>
            <a:xfrm>
              <a:off x="6329900" y="2220328"/>
              <a:ext cx="1260000" cy="1260000"/>
              <a:chOff x="6446103" y="2220328"/>
              <a:chExt cx="1260000" cy="1260000"/>
            </a:xfrm>
          </p:grpSpPr>
          <p:sp>
            <p:nvSpPr>
              <p:cNvPr id="35" name="ïSlíḍê">
                <a:extLst>
                  <a:ext uri="{FF2B5EF4-FFF2-40B4-BE49-F238E27FC236}">
                    <a16:creationId xmlns:a16="http://schemas.microsoft.com/office/drawing/2014/main" id="{20ACD3C5-29DB-4E3F-BD1D-8ED059EC9343}"/>
                  </a:ext>
                </a:extLst>
              </p:cNvPr>
              <p:cNvSpPr/>
              <p:nvPr/>
            </p:nvSpPr>
            <p:spPr>
              <a:xfrm>
                <a:off x="6446103" y="2220328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6" name="ísḷïḑè">
                <a:extLst>
                  <a:ext uri="{FF2B5EF4-FFF2-40B4-BE49-F238E27FC236}">
                    <a16:creationId xmlns:a16="http://schemas.microsoft.com/office/drawing/2014/main" id="{FEEAA5AB-C0C3-4D27-8FE7-F5D55EFA83B3}"/>
                  </a:ext>
                </a:extLst>
              </p:cNvPr>
              <p:cNvGrpSpPr/>
              <p:nvPr/>
            </p:nvGrpSpPr>
            <p:grpSpPr>
              <a:xfrm>
                <a:off x="6764518" y="2538743"/>
                <a:ext cx="623170" cy="623170"/>
                <a:chOff x="7294236" y="1521982"/>
                <a:chExt cx="561758" cy="561758"/>
              </a:xfrm>
            </p:grpSpPr>
            <p:sp>
              <p:nvSpPr>
                <p:cNvPr id="37" name="ïślíďê">
                  <a:extLst>
                    <a:ext uri="{FF2B5EF4-FFF2-40B4-BE49-F238E27FC236}">
                      <a16:creationId xmlns:a16="http://schemas.microsoft.com/office/drawing/2014/main" id="{E51EDC9C-B946-44E7-98B5-5264A87A3CDF}"/>
                    </a:ext>
                  </a:extLst>
                </p:cNvPr>
                <p:cNvSpPr/>
                <p:nvPr/>
              </p:nvSpPr>
              <p:spPr>
                <a:xfrm>
                  <a:off x="7294236" y="152198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íṣlïḑé">
                  <a:extLst>
                    <a:ext uri="{FF2B5EF4-FFF2-40B4-BE49-F238E27FC236}">
                      <a16:creationId xmlns:a16="http://schemas.microsoft.com/office/drawing/2014/main" id="{86909F16-F637-413E-ABD4-A08A3CB9A44A}"/>
                    </a:ext>
                  </a:extLst>
                </p:cNvPr>
                <p:cNvSpPr/>
                <p:nvPr/>
              </p:nvSpPr>
              <p:spPr>
                <a:xfrm>
                  <a:off x="7431618" y="165020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" name="îṡļîḋe">
              <a:extLst>
                <a:ext uri="{FF2B5EF4-FFF2-40B4-BE49-F238E27FC236}">
                  <a16:creationId xmlns:a16="http://schemas.microsoft.com/office/drawing/2014/main" id="{31E0AF1B-448C-41E1-BB25-EF5881F87FF4}"/>
                </a:ext>
              </a:extLst>
            </p:cNvPr>
            <p:cNvGrpSpPr/>
            <p:nvPr/>
          </p:nvGrpSpPr>
          <p:grpSpPr>
            <a:xfrm>
              <a:off x="4602100" y="3733801"/>
              <a:ext cx="1260000" cy="1260000"/>
              <a:chOff x="4505325" y="3733801"/>
              <a:chExt cx="1260000" cy="1260000"/>
            </a:xfrm>
          </p:grpSpPr>
          <p:sp>
            <p:nvSpPr>
              <p:cNvPr id="31" name="íṥliḋê">
                <a:extLst>
                  <a:ext uri="{FF2B5EF4-FFF2-40B4-BE49-F238E27FC236}">
                    <a16:creationId xmlns:a16="http://schemas.microsoft.com/office/drawing/2014/main" id="{5285FB02-176E-4560-BFC2-575118A8012C}"/>
                  </a:ext>
                </a:extLst>
              </p:cNvPr>
              <p:cNvSpPr/>
              <p:nvPr/>
            </p:nvSpPr>
            <p:spPr>
              <a:xfrm>
                <a:off x="4505325" y="3733801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2" name="íŝḷîḋê">
                <a:extLst>
                  <a:ext uri="{FF2B5EF4-FFF2-40B4-BE49-F238E27FC236}">
                    <a16:creationId xmlns:a16="http://schemas.microsoft.com/office/drawing/2014/main" id="{FDBA757A-C969-414E-A1D5-25E60887FC3E}"/>
                  </a:ext>
                </a:extLst>
              </p:cNvPr>
              <p:cNvGrpSpPr/>
              <p:nvPr/>
            </p:nvGrpSpPr>
            <p:grpSpPr>
              <a:xfrm>
                <a:off x="4823740" y="4052216"/>
                <a:ext cx="623170" cy="623170"/>
                <a:chOff x="4336007" y="4030232"/>
                <a:chExt cx="561758" cy="561758"/>
              </a:xfrm>
            </p:grpSpPr>
            <p:sp>
              <p:nvSpPr>
                <p:cNvPr id="33" name="ïśļíďè">
                  <a:extLst>
                    <a:ext uri="{FF2B5EF4-FFF2-40B4-BE49-F238E27FC236}">
                      <a16:creationId xmlns:a16="http://schemas.microsoft.com/office/drawing/2014/main" id="{030C6925-26E4-463D-85BB-60846D90B37F}"/>
                    </a:ext>
                  </a:extLst>
                </p:cNvPr>
                <p:cNvSpPr/>
                <p:nvPr/>
              </p:nvSpPr>
              <p:spPr>
                <a:xfrm>
                  <a:off x="4336007" y="403023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iṡ1îḓé">
                  <a:extLst>
                    <a:ext uri="{FF2B5EF4-FFF2-40B4-BE49-F238E27FC236}">
                      <a16:creationId xmlns:a16="http://schemas.microsoft.com/office/drawing/2014/main" id="{644529DD-EE23-499B-9CB0-E4A14AEA4EFD}"/>
                    </a:ext>
                  </a:extLst>
                </p:cNvPr>
                <p:cNvSpPr/>
                <p:nvPr/>
              </p:nvSpPr>
              <p:spPr>
                <a:xfrm>
                  <a:off x="4473389" y="415845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" name="iŝļiḋé">
              <a:extLst>
                <a:ext uri="{FF2B5EF4-FFF2-40B4-BE49-F238E27FC236}">
                  <a16:creationId xmlns:a16="http://schemas.microsoft.com/office/drawing/2014/main" id="{FAC677B0-0D70-4509-91E7-A48280771782}"/>
                </a:ext>
              </a:extLst>
            </p:cNvPr>
            <p:cNvGrpSpPr/>
            <p:nvPr/>
          </p:nvGrpSpPr>
          <p:grpSpPr>
            <a:xfrm>
              <a:off x="6329900" y="3733801"/>
              <a:ext cx="1260000" cy="1260000"/>
              <a:chOff x="6446103" y="3733801"/>
              <a:chExt cx="1260000" cy="1260000"/>
            </a:xfrm>
          </p:grpSpPr>
          <p:sp>
            <p:nvSpPr>
              <p:cNvPr id="27" name="íŝ1ïḍé">
                <a:extLst>
                  <a:ext uri="{FF2B5EF4-FFF2-40B4-BE49-F238E27FC236}">
                    <a16:creationId xmlns:a16="http://schemas.microsoft.com/office/drawing/2014/main" id="{7C470A07-BBFF-4E20-A071-3DA3B4947577}"/>
                  </a:ext>
                </a:extLst>
              </p:cNvPr>
              <p:cNvSpPr/>
              <p:nvPr/>
            </p:nvSpPr>
            <p:spPr>
              <a:xfrm>
                <a:off x="6446103" y="3733801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accent1"/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" name="i$ľîḍè">
                <a:extLst>
                  <a:ext uri="{FF2B5EF4-FFF2-40B4-BE49-F238E27FC236}">
                    <a16:creationId xmlns:a16="http://schemas.microsoft.com/office/drawing/2014/main" id="{DD357FA2-24B1-40E1-AFC8-D10C4C6A44D9}"/>
                  </a:ext>
                </a:extLst>
              </p:cNvPr>
              <p:cNvGrpSpPr/>
              <p:nvPr/>
            </p:nvGrpSpPr>
            <p:grpSpPr>
              <a:xfrm>
                <a:off x="6764518" y="4052216"/>
                <a:ext cx="623170" cy="623170"/>
                <a:chOff x="7294236" y="4030232"/>
                <a:chExt cx="561758" cy="561758"/>
              </a:xfrm>
            </p:grpSpPr>
            <p:sp>
              <p:nvSpPr>
                <p:cNvPr id="29" name="íSľïďé">
                  <a:extLst>
                    <a:ext uri="{FF2B5EF4-FFF2-40B4-BE49-F238E27FC236}">
                      <a16:creationId xmlns:a16="http://schemas.microsoft.com/office/drawing/2014/main" id="{8418B1DC-3E6A-4599-9DC2-9C91328651F6}"/>
                    </a:ext>
                  </a:extLst>
                </p:cNvPr>
                <p:cNvSpPr/>
                <p:nvPr/>
              </p:nvSpPr>
              <p:spPr>
                <a:xfrm>
                  <a:off x="7294236" y="4030232"/>
                  <a:ext cx="561758" cy="56175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iṥḷîḋé">
                  <a:extLst>
                    <a:ext uri="{FF2B5EF4-FFF2-40B4-BE49-F238E27FC236}">
                      <a16:creationId xmlns:a16="http://schemas.microsoft.com/office/drawing/2014/main" id="{1D58378D-51AF-4B46-8805-F645FE7052A6}"/>
                    </a:ext>
                  </a:extLst>
                </p:cNvPr>
                <p:cNvSpPr/>
                <p:nvPr/>
              </p:nvSpPr>
              <p:spPr>
                <a:xfrm>
                  <a:off x="7431618" y="4158452"/>
                  <a:ext cx="286995" cy="305319"/>
                </a:xfrm>
                <a:custGeom>
                  <a:avLst/>
                  <a:gdLst>
                    <a:gd name="connsiteX0" fmla="*/ 219384 w 570310"/>
                    <a:gd name="connsiteY0" fmla="*/ 310418 h 606722"/>
                    <a:gd name="connsiteX1" fmla="*/ 252581 w 570310"/>
                    <a:gd name="connsiteY1" fmla="*/ 343568 h 606722"/>
                    <a:gd name="connsiteX2" fmla="*/ 237985 w 570310"/>
                    <a:gd name="connsiteY2" fmla="*/ 519626 h 606722"/>
                    <a:gd name="connsiteX3" fmla="*/ 242613 w 570310"/>
                    <a:gd name="connsiteY3" fmla="*/ 536423 h 606722"/>
                    <a:gd name="connsiteX4" fmla="*/ 275810 w 570310"/>
                    <a:gd name="connsiteY4" fmla="*/ 583349 h 606722"/>
                    <a:gd name="connsiteX5" fmla="*/ 285155 w 570310"/>
                    <a:gd name="connsiteY5" fmla="*/ 588148 h 606722"/>
                    <a:gd name="connsiteX6" fmla="*/ 294500 w 570310"/>
                    <a:gd name="connsiteY6" fmla="*/ 583349 h 606722"/>
                    <a:gd name="connsiteX7" fmla="*/ 327697 w 570310"/>
                    <a:gd name="connsiteY7" fmla="*/ 536423 h 606722"/>
                    <a:gd name="connsiteX8" fmla="*/ 332325 w 570310"/>
                    <a:gd name="connsiteY8" fmla="*/ 519626 h 606722"/>
                    <a:gd name="connsiteX9" fmla="*/ 317818 w 570310"/>
                    <a:gd name="connsiteY9" fmla="*/ 343568 h 606722"/>
                    <a:gd name="connsiteX10" fmla="*/ 351015 w 570310"/>
                    <a:gd name="connsiteY10" fmla="*/ 310418 h 606722"/>
                    <a:gd name="connsiteX11" fmla="*/ 486828 w 570310"/>
                    <a:gd name="connsiteY11" fmla="*/ 386227 h 606722"/>
                    <a:gd name="connsiteX12" fmla="*/ 570310 w 570310"/>
                    <a:gd name="connsiteY12" fmla="*/ 587526 h 606722"/>
                    <a:gd name="connsiteX13" fmla="*/ 551175 w 570310"/>
                    <a:gd name="connsiteY13" fmla="*/ 606722 h 606722"/>
                    <a:gd name="connsiteX14" fmla="*/ 19224 w 570310"/>
                    <a:gd name="connsiteY14" fmla="*/ 606722 h 606722"/>
                    <a:gd name="connsiteX15" fmla="*/ 0 w 570310"/>
                    <a:gd name="connsiteY15" fmla="*/ 587526 h 606722"/>
                    <a:gd name="connsiteX16" fmla="*/ 83571 w 570310"/>
                    <a:gd name="connsiteY16" fmla="*/ 386227 h 606722"/>
                    <a:gd name="connsiteX17" fmla="*/ 219384 w 570310"/>
                    <a:gd name="connsiteY17" fmla="*/ 310418 h 606722"/>
                    <a:gd name="connsiteX18" fmla="*/ 128853 w 570310"/>
                    <a:gd name="connsiteY18" fmla="*/ 201676 h 606722"/>
                    <a:gd name="connsiteX19" fmla="*/ 441529 w 570310"/>
                    <a:gd name="connsiteY19" fmla="*/ 201676 h 606722"/>
                    <a:gd name="connsiteX20" fmla="*/ 441529 w 570310"/>
                    <a:gd name="connsiteY20" fmla="*/ 239945 h 606722"/>
                    <a:gd name="connsiteX21" fmla="*/ 426131 w 570310"/>
                    <a:gd name="connsiteY21" fmla="*/ 255306 h 606722"/>
                    <a:gd name="connsiteX22" fmla="*/ 144251 w 570310"/>
                    <a:gd name="connsiteY22" fmla="*/ 255306 h 606722"/>
                    <a:gd name="connsiteX23" fmla="*/ 128853 w 570310"/>
                    <a:gd name="connsiteY23" fmla="*/ 239945 h 606722"/>
                    <a:gd name="connsiteX24" fmla="*/ 282298 w 570310"/>
                    <a:gd name="connsiteY24" fmla="*/ 0 h 606722"/>
                    <a:gd name="connsiteX25" fmla="*/ 287639 w 570310"/>
                    <a:gd name="connsiteY25" fmla="*/ 2577 h 606722"/>
                    <a:gd name="connsiteX26" fmla="*/ 379225 w 570310"/>
                    <a:gd name="connsiteY26" fmla="*/ 115986 h 606722"/>
                    <a:gd name="connsiteX27" fmla="*/ 429068 w 570310"/>
                    <a:gd name="connsiteY27" fmla="*/ 49861 h 606722"/>
                    <a:gd name="connsiteX28" fmla="*/ 436812 w 570310"/>
                    <a:gd name="connsiteY28" fmla="*/ 47461 h 606722"/>
                    <a:gd name="connsiteX29" fmla="*/ 441529 w 570310"/>
                    <a:gd name="connsiteY29" fmla="*/ 53949 h 606722"/>
                    <a:gd name="connsiteX30" fmla="*/ 441529 w 570310"/>
                    <a:gd name="connsiteY30" fmla="*/ 163359 h 606722"/>
                    <a:gd name="connsiteX31" fmla="*/ 128853 w 570310"/>
                    <a:gd name="connsiteY31" fmla="*/ 163359 h 606722"/>
                    <a:gd name="connsiteX32" fmla="*/ 128853 w 570310"/>
                    <a:gd name="connsiteY32" fmla="*/ 60171 h 606722"/>
                    <a:gd name="connsiteX33" fmla="*/ 133570 w 570310"/>
                    <a:gd name="connsiteY33" fmla="*/ 53594 h 606722"/>
                    <a:gd name="connsiteX34" fmla="*/ 141314 w 570310"/>
                    <a:gd name="connsiteY34" fmla="*/ 56082 h 606722"/>
                    <a:gd name="connsiteX35" fmla="*/ 185282 w 570310"/>
                    <a:gd name="connsiteY35" fmla="*/ 115986 h 606722"/>
                    <a:gd name="connsiteX36" fmla="*/ 276869 w 570310"/>
                    <a:gd name="connsiteY36" fmla="*/ 2577 h 606722"/>
                    <a:gd name="connsiteX37" fmla="*/ 282298 w 570310"/>
                    <a:gd name="connsiteY37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70310" h="606722">
                      <a:moveTo>
                        <a:pt x="219384" y="310418"/>
                      </a:moveTo>
                      <a:lnTo>
                        <a:pt x="252581" y="343568"/>
                      </a:lnTo>
                      <a:lnTo>
                        <a:pt x="237985" y="519626"/>
                      </a:lnTo>
                      <a:cubicBezTo>
                        <a:pt x="237540" y="525581"/>
                        <a:pt x="239142" y="531535"/>
                        <a:pt x="242613" y="536423"/>
                      </a:cubicBezTo>
                      <a:lnTo>
                        <a:pt x="275810" y="583349"/>
                      </a:lnTo>
                      <a:cubicBezTo>
                        <a:pt x="277946" y="586370"/>
                        <a:pt x="281506" y="588148"/>
                        <a:pt x="285155" y="588148"/>
                      </a:cubicBezTo>
                      <a:cubicBezTo>
                        <a:pt x="288893" y="588148"/>
                        <a:pt x="292364" y="586370"/>
                        <a:pt x="294500" y="583349"/>
                      </a:cubicBezTo>
                      <a:lnTo>
                        <a:pt x="327697" y="536423"/>
                      </a:lnTo>
                      <a:cubicBezTo>
                        <a:pt x="331168" y="531535"/>
                        <a:pt x="332859" y="525581"/>
                        <a:pt x="332325" y="519626"/>
                      </a:cubicBezTo>
                      <a:lnTo>
                        <a:pt x="317818" y="343568"/>
                      </a:lnTo>
                      <a:lnTo>
                        <a:pt x="351015" y="310418"/>
                      </a:lnTo>
                      <a:cubicBezTo>
                        <a:pt x="402012" y="322327"/>
                        <a:pt x="448825" y="348278"/>
                        <a:pt x="486828" y="386227"/>
                      </a:cubicBezTo>
                      <a:cubicBezTo>
                        <a:pt x="540673" y="439996"/>
                        <a:pt x="570310" y="511450"/>
                        <a:pt x="570310" y="587526"/>
                      </a:cubicBezTo>
                      <a:cubicBezTo>
                        <a:pt x="570310" y="598102"/>
                        <a:pt x="561766" y="606722"/>
                        <a:pt x="551175" y="606722"/>
                      </a:cubicBezTo>
                      <a:lnTo>
                        <a:pt x="19224" y="606722"/>
                      </a:lnTo>
                      <a:cubicBezTo>
                        <a:pt x="8633" y="606722"/>
                        <a:pt x="0" y="598102"/>
                        <a:pt x="0" y="587526"/>
                      </a:cubicBezTo>
                      <a:cubicBezTo>
                        <a:pt x="0" y="511450"/>
                        <a:pt x="29726" y="439996"/>
                        <a:pt x="83571" y="386227"/>
                      </a:cubicBezTo>
                      <a:cubicBezTo>
                        <a:pt x="121485" y="348278"/>
                        <a:pt x="168298" y="322327"/>
                        <a:pt x="219384" y="310418"/>
                      </a:cubicBezTo>
                      <a:close/>
                      <a:moveTo>
                        <a:pt x="128853" y="201676"/>
                      </a:moveTo>
                      <a:lnTo>
                        <a:pt x="441529" y="201676"/>
                      </a:lnTo>
                      <a:lnTo>
                        <a:pt x="441529" y="239945"/>
                      </a:lnTo>
                      <a:cubicBezTo>
                        <a:pt x="441529" y="248381"/>
                        <a:pt x="434587" y="255306"/>
                        <a:pt x="426131" y="255306"/>
                      </a:cubicBezTo>
                      <a:lnTo>
                        <a:pt x="144251" y="255306"/>
                      </a:lnTo>
                      <a:cubicBezTo>
                        <a:pt x="135706" y="255306"/>
                        <a:pt x="128853" y="248381"/>
                        <a:pt x="128853" y="239945"/>
                      </a:cubicBezTo>
                      <a:close/>
                      <a:moveTo>
                        <a:pt x="282298" y="0"/>
                      </a:moveTo>
                      <a:cubicBezTo>
                        <a:pt x="284345" y="0"/>
                        <a:pt x="286304" y="977"/>
                        <a:pt x="287639" y="2577"/>
                      </a:cubicBezTo>
                      <a:lnTo>
                        <a:pt x="379225" y="115986"/>
                      </a:lnTo>
                      <a:lnTo>
                        <a:pt x="429068" y="49861"/>
                      </a:lnTo>
                      <a:cubicBezTo>
                        <a:pt x="430848" y="47461"/>
                        <a:pt x="433964" y="46483"/>
                        <a:pt x="436812" y="47461"/>
                      </a:cubicBezTo>
                      <a:cubicBezTo>
                        <a:pt x="439571" y="48350"/>
                        <a:pt x="441529" y="51016"/>
                        <a:pt x="441529" y="53949"/>
                      </a:cubicBezTo>
                      <a:lnTo>
                        <a:pt x="441529" y="163359"/>
                      </a:lnTo>
                      <a:lnTo>
                        <a:pt x="128853" y="163359"/>
                      </a:lnTo>
                      <a:lnTo>
                        <a:pt x="128853" y="60171"/>
                      </a:lnTo>
                      <a:cubicBezTo>
                        <a:pt x="128853" y="57149"/>
                        <a:pt x="130722" y="54571"/>
                        <a:pt x="133570" y="53594"/>
                      </a:cubicBezTo>
                      <a:cubicBezTo>
                        <a:pt x="136418" y="52705"/>
                        <a:pt x="139534" y="53682"/>
                        <a:pt x="141314" y="56082"/>
                      </a:cubicBezTo>
                      <a:lnTo>
                        <a:pt x="185282" y="115986"/>
                      </a:lnTo>
                      <a:lnTo>
                        <a:pt x="276869" y="2577"/>
                      </a:lnTo>
                      <a:cubicBezTo>
                        <a:pt x="278204" y="977"/>
                        <a:pt x="280162" y="0"/>
                        <a:pt x="28229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" name="íślíḍe">
              <a:extLst>
                <a:ext uri="{FF2B5EF4-FFF2-40B4-BE49-F238E27FC236}">
                  <a16:creationId xmlns:a16="http://schemas.microsoft.com/office/drawing/2014/main" id="{D06B6D5F-E407-47C9-BC99-F95015668F8C}"/>
                </a:ext>
              </a:extLst>
            </p:cNvPr>
            <p:cNvGrpSpPr/>
            <p:nvPr/>
          </p:nvGrpSpPr>
          <p:grpSpPr>
            <a:xfrm>
              <a:off x="669925" y="2293052"/>
              <a:ext cx="3349625" cy="2690997"/>
              <a:chOff x="669925" y="2261566"/>
              <a:chExt cx="3349625" cy="2690997"/>
            </a:xfrm>
          </p:grpSpPr>
          <p:grpSp>
            <p:nvGrpSpPr>
              <p:cNvPr id="20" name="išḷïdé">
                <a:extLst>
                  <a:ext uri="{FF2B5EF4-FFF2-40B4-BE49-F238E27FC236}">
                    <a16:creationId xmlns:a16="http://schemas.microsoft.com/office/drawing/2014/main" id="{72F59999-E0E9-4DED-ADE2-76F11A4951C8}"/>
                  </a:ext>
                </a:extLst>
              </p:cNvPr>
              <p:cNvGrpSpPr/>
              <p:nvPr/>
            </p:nvGrpSpPr>
            <p:grpSpPr>
              <a:xfrm>
                <a:off x="673099" y="2261566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25" name="íṣḷíḑe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en-US" altLang="zh-CN" b="1" dirty="0"/>
                    <a:t>01.Text here</a:t>
                  </a:r>
                </a:p>
              </p:txBody>
            </p:sp>
            <p:sp>
              <p:nvSpPr>
                <p:cNvPr id="26" name="íṣľïḋé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21" name="íṧľîḍe">
                <a:extLst>
                  <a:ext uri="{FF2B5EF4-FFF2-40B4-BE49-F238E27FC236}">
                    <a16:creationId xmlns:a16="http://schemas.microsoft.com/office/drawing/2014/main" id="{EB7DB39B-ABBC-4956-B0ED-66F81C8C8D43}"/>
                  </a:ext>
                </a:extLst>
              </p:cNvPr>
              <p:cNvGrpSpPr/>
              <p:nvPr/>
            </p:nvGrpSpPr>
            <p:grpSpPr>
              <a:xfrm>
                <a:off x="673099" y="3775039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23" name="îşḻîḍê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spcBef>
                      <a:spcPct val="0"/>
                    </a:spcBef>
                  </a:pPr>
                  <a:r>
                    <a:rPr lang="en-US" altLang="zh-CN" b="1" dirty="0"/>
                    <a:t>04.Text here</a:t>
                  </a:r>
                </a:p>
              </p:txBody>
            </p:sp>
            <p:sp>
              <p:nvSpPr>
                <p:cNvPr id="24" name="íślîḓe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r"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C453B424-0F34-42E7-BA08-BC3D26FF8E00}"/>
                  </a:ext>
                </a:extLst>
              </p:cNvPr>
              <p:cNvCxnSpPr/>
              <p:nvPr/>
            </p:nvCxnSpPr>
            <p:spPr>
              <a:xfrm>
                <a:off x="669925" y="3607065"/>
                <a:ext cx="3349625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ïsḻîḓé">
              <a:extLst>
                <a:ext uri="{FF2B5EF4-FFF2-40B4-BE49-F238E27FC236}">
                  <a16:creationId xmlns:a16="http://schemas.microsoft.com/office/drawing/2014/main" id="{0B84DA40-EF50-421F-8015-F1F215BC03F5}"/>
                </a:ext>
              </a:extLst>
            </p:cNvPr>
            <p:cNvGrpSpPr/>
            <p:nvPr/>
          </p:nvGrpSpPr>
          <p:grpSpPr>
            <a:xfrm>
              <a:off x="8169275" y="2293052"/>
              <a:ext cx="3349625" cy="2690997"/>
              <a:chOff x="8169275" y="2261566"/>
              <a:chExt cx="3349625" cy="2690997"/>
            </a:xfrm>
          </p:grpSpPr>
          <p:grpSp>
            <p:nvGrpSpPr>
              <p:cNvPr id="13" name="iṩḻíḑè">
                <a:extLst>
                  <a:ext uri="{FF2B5EF4-FFF2-40B4-BE49-F238E27FC236}">
                    <a16:creationId xmlns:a16="http://schemas.microsoft.com/office/drawing/2014/main" id="{B7A08B13-9FFC-4626-B6C8-9DB0E4A1B44C}"/>
                  </a:ext>
                </a:extLst>
              </p:cNvPr>
              <p:cNvGrpSpPr/>
              <p:nvPr/>
            </p:nvGrpSpPr>
            <p:grpSpPr>
              <a:xfrm>
                <a:off x="8172448" y="2261566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18" name="îşľiḋè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02.Text here</a:t>
                  </a:r>
                </a:p>
              </p:txBody>
            </p:sp>
            <p:sp>
              <p:nvSpPr>
                <p:cNvPr id="19" name="îṣ1îḋe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ïsḻiḋe">
                <a:extLst>
                  <a:ext uri="{FF2B5EF4-FFF2-40B4-BE49-F238E27FC236}">
                    <a16:creationId xmlns:a16="http://schemas.microsoft.com/office/drawing/2014/main" id="{97B333B8-128F-4857-9B90-8A98CFE5FD81}"/>
                  </a:ext>
                </a:extLst>
              </p:cNvPr>
              <p:cNvGrpSpPr/>
              <p:nvPr/>
            </p:nvGrpSpPr>
            <p:grpSpPr>
              <a:xfrm>
                <a:off x="8172448" y="3775039"/>
                <a:ext cx="3346451" cy="1177524"/>
                <a:chOff x="3211540" y="2089552"/>
                <a:chExt cx="2332010" cy="1177524"/>
              </a:xfrm>
            </p:grpSpPr>
            <p:sp>
              <p:nvSpPr>
                <p:cNvPr id="16" name="ï$liḓé">
                  <a:extLst>
                    <a:ext uri="{FF2B5EF4-FFF2-40B4-BE49-F238E27FC236}">
                      <a16:creationId xmlns:a16="http://schemas.microsoft.com/office/drawing/2014/main" id="{6CF84D33-9B5E-4BE8-9A19-2F075E0A2811}"/>
                    </a:ext>
                  </a:extLst>
                </p:cNvPr>
                <p:cNvSpPr txBox="1"/>
                <p:nvPr/>
              </p:nvSpPr>
              <p:spPr bwMode="auto">
                <a:xfrm>
                  <a:off x="3211540" y="2089552"/>
                  <a:ext cx="2332010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03.Text here</a:t>
                  </a:r>
                </a:p>
              </p:txBody>
            </p:sp>
            <p:sp>
              <p:nvSpPr>
                <p:cNvPr id="17" name="íṥḻïḋê">
                  <a:extLst>
                    <a:ext uri="{FF2B5EF4-FFF2-40B4-BE49-F238E27FC236}">
                      <a16:creationId xmlns:a16="http://schemas.microsoft.com/office/drawing/2014/main" id="{FC178AFD-9D9E-4266-BD7D-7B8FA1E65DCA}"/>
                    </a:ext>
                  </a:extLst>
                </p:cNvPr>
                <p:cNvSpPr/>
                <p:nvPr/>
              </p:nvSpPr>
              <p:spPr bwMode="auto">
                <a:xfrm>
                  <a:off x="3211540" y="2531358"/>
                  <a:ext cx="2332010" cy="7357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42F819A4-CBD1-4993-8783-058C57D78A55}"/>
                  </a:ext>
                </a:extLst>
              </p:cNvPr>
              <p:cNvCxnSpPr/>
              <p:nvPr/>
            </p:nvCxnSpPr>
            <p:spPr>
              <a:xfrm>
                <a:off x="8169275" y="3607064"/>
                <a:ext cx="3349625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10570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5439D4-E8F6-45E4-A4B7-CD75BC779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26D1746-0542-4B0E-BB22-F8936B12F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517522-56B4-4D7C-B6B9-DF898227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096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28D9808-FC93-4908-BB6F-14BD498539B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899392"/>
            <a:ext cx="10845800" cy="3415561"/>
            <a:chOff x="673100" y="1899392"/>
            <a:chExt cx="10845801" cy="3415561"/>
          </a:xfrm>
        </p:grpSpPr>
        <p:grpSp>
          <p:nvGrpSpPr>
            <p:cNvPr id="6" name="i$lîḓ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A9F0D3B9-D980-4891-B071-860B1558B46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3100" y="1899392"/>
              <a:ext cx="10845801" cy="3415561"/>
              <a:chOff x="673100" y="1899396"/>
              <a:chExt cx="10845801" cy="3415561"/>
            </a:xfrm>
          </p:grpSpPr>
          <p:grpSp>
            <p:nvGrpSpPr>
              <p:cNvPr id="19" name="íš1ídé">
                <a:extLst>
                  <a:ext uri="{FF2B5EF4-FFF2-40B4-BE49-F238E27FC236}">
                    <a16:creationId xmlns:a16="http://schemas.microsoft.com/office/drawing/2014/main" id="{33898C91-1EC8-4C30-B38F-0B1EF028F64F}"/>
                  </a:ext>
                </a:extLst>
              </p:cNvPr>
              <p:cNvGrpSpPr/>
              <p:nvPr/>
            </p:nvGrpSpPr>
            <p:grpSpPr>
              <a:xfrm>
                <a:off x="3117555" y="1899396"/>
                <a:ext cx="6095918" cy="3415561"/>
                <a:chOff x="2542478" y="2148500"/>
                <a:chExt cx="6547738" cy="3668715"/>
              </a:xfrm>
            </p:grpSpPr>
            <p:grpSp>
              <p:nvGrpSpPr>
                <p:cNvPr id="23" name="íṧ1îďê">
                  <a:extLst>
                    <a:ext uri="{FF2B5EF4-FFF2-40B4-BE49-F238E27FC236}">
                      <a16:creationId xmlns:a16="http://schemas.microsoft.com/office/drawing/2014/main" id="{983CD388-DBFE-4A8B-AD77-9D9A90D2B21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3981989" y="708989"/>
                  <a:ext cx="3668715" cy="6547738"/>
                  <a:chOff x="2689" y="825"/>
                  <a:chExt cx="2311" cy="3300"/>
                </a:xfrm>
              </p:grpSpPr>
              <p:sp>
                <p:nvSpPr>
                  <p:cNvPr id="28" name="iṩlíḍé">
                    <a:extLst>
                      <a:ext uri="{FF2B5EF4-FFF2-40B4-BE49-F238E27FC236}">
                        <a16:creationId xmlns:a16="http://schemas.microsoft.com/office/drawing/2014/main" id="{80241A3B-0E09-4D3F-BFFD-E2F42DF992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179"/>
                    <a:ext cx="462" cy="2068"/>
                  </a:xfrm>
                  <a:custGeom>
                    <a:avLst/>
                    <a:gdLst>
                      <a:gd name="T0" fmla="*/ 0 w 462"/>
                      <a:gd name="T1" fmla="*/ 0 h 2068"/>
                      <a:gd name="T2" fmla="*/ 0 w 462"/>
                      <a:gd name="T3" fmla="*/ 2068 h 2068"/>
                      <a:gd name="T4" fmla="*/ 462 w 462"/>
                      <a:gd name="T5" fmla="*/ 1702 h 2068"/>
                      <a:gd name="T6" fmla="*/ 462 w 462"/>
                      <a:gd name="T7" fmla="*/ 0 h 2068"/>
                      <a:gd name="T8" fmla="*/ 0 w 462"/>
                      <a:gd name="T9" fmla="*/ 0 h 20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2068">
                        <a:moveTo>
                          <a:pt x="0" y="0"/>
                        </a:moveTo>
                        <a:lnTo>
                          <a:pt x="0" y="2068"/>
                        </a:lnTo>
                        <a:lnTo>
                          <a:pt x="462" y="1702"/>
                        </a:lnTo>
                        <a:lnTo>
                          <a:pt x="46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9" name="ïśḻiḍe">
                    <a:extLst>
                      <a:ext uri="{FF2B5EF4-FFF2-40B4-BE49-F238E27FC236}">
                        <a16:creationId xmlns:a16="http://schemas.microsoft.com/office/drawing/2014/main" id="{AFFEE9BB-94D1-4E5D-88EE-A8E5B8EF4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179"/>
                    <a:ext cx="462" cy="2068"/>
                  </a:xfrm>
                  <a:custGeom>
                    <a:avLst/>
                    <a:gdLst>
                      <a:gd name="T0" fmla="*/ 0 w 462"/>
                      <a:gd name="T1" fmla="*/ 0 h 2068"/>
                      <a:gd name="T2" fmla="*/ 0 w 462"/>
                      <a:gd name="T3" fmla="*/ 2068 h 2068"/>
                      <a:gd name="T4" fmla="*/ 462 w 462"/>
                      <a:gd name="T5" fmla="*/ 1702 h 2068"/>
                      <a:gd name="T6" fmla="*/ 462 w 462"/>
                      <a:gd name="T7" fmla="*/ 0 h 2068"/>
                      <a:gd name="T8" fmla="*/ 0 w 462"/>
                      <a:gd name="T9" fmla="*/ 0 h 20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2068">
                        <a:moveTo>
                          <a:pt x="0" y="0"/>
                        </a:moveTo>
                        <a:lnTo>
                          <a:pt x="0" y="2068"/>
                        </a:lnTo>
                        <a:lnTo>
                          <a:pt x="462" y="1702"/>
                        </a:lnTo>
                        <a:lnTo>
                          <a:pt x="46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0" name="íṧḷidê">
                    <a:extLst>
                      <a:ext uri="{FF2B5EF4-FFF2-40B4-BE49-F238E27FC236}">
                        <a16:creationId xmlns:a16="http://schemas.microsoft.com/office/drawing/2014/main" id="{5758A601-6050-4CB2-94FF-0A031E33C7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916 w 916"/>
                      <a:gd name="T3" fmla="*/ 395 h 395"/>
                      <a:gd name="T4" fmla="*/ 458 w 916"/>
                      <a:gd name="T5" fmla="*/ 395 h 395"/>
                      <a:gd name="T6" fmla="*/ 0 w 916"/>
                      <a:gd name="T7" fmla="*/ 395 h 395"/>
                      <a:gd name="T8" fmla="*/ 458 w 916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916" y="395"/>
                        </a:lnTo>
                        <a:lnTo>
                          <a:pt x="458" y="395"/>
                        </a:lnTo>
                        <a:lnTo>
                          <a:pt x="0" y="39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1" name="ïśḷídê">
                    <a:extLst>
                      <a:ext uri="{FF2B5EF4-FFF2-40B4-BE49-F238E27FC236}">
                        <a16:creationId xmlns:a16="http://schemas.microsoft.com/office/drawing/2014/main" id="{5BA7C6EA-074F-4C7C-B5CD-55C6504F41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916 w 916"/>
                      <a:gd name="T3" fmla="*/ 395 h 395"/>
                      <a:gd name="T4" fmla="*/ 458 w 916"/>
                      <a:gd name="T5" fmla="*/ 395 h 395"/>
                      <a:gd name="T6" fmla="*/ 0 w 916"/>
                      <a:gd name="T7" fmla="*/ 395 h 395"/>
                      <a:gd name="T8" fmla="*/ 458 w 916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916" y="395"/>
                        </a:lnTo>
                        <a:lnTo>
                          <a:pt x="458" y="395"/>
                        </a:lnTo>
                        <a:lnTo>
                          <a:pt x="0" y="395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2" name="ïṣ1îďe">
                    <a:extLst>
                      <a:ext uri="{FF2B5EF4-FFF2-40B4-BE49-F238E27FC236}">
                        <a16:creationId xmlns:a16="http://schemas.microsoft.com/office/drawing/2014/main" id="{A7FDFAF6-EE92-4043-A8FE-9D02FA899C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458" cy="395"/>
                  </a:xfrm>
                  <a:custGeom>
                    <a:avLst/>
                    <a:gdLst>
                      <a:gd name="T0" fmla="*/ 458 w 458"/>
                      <a:gd name="T1" fmla="*/ 0 h 395"/>
                      <a:gd name="T2" fmla="*/ 0 w 458"/>
                      <a:gd name="T3" fmla="*/ 395 h 395"/>
                      <a:gd name="T4" fmla="*/ 227 w 458"/>
                      <a:gd name="T5" fmla="*/ 395 h 395"/>
                      <a:gd name="T6" fmla="*/ 0 w 458"/>
                      <a:gd name="T7" fmla="*/ 395 h 395"/>
                      <a:gd name="T8" fmla="*/ 210 w 458"/>
                      <a:gd name="T9" fmla="*/ 214 h 395"/>
                      <a:gd name="T10" fmla="*/ 458 w 458"/>
                      <a:gd name="T11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8" h="395">
                        <a:moveTo>
                          <a:pt x="458" y="0"/>
                        </a:move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0" y="395"/>
                        </a:lnTo>
                        <a:lnTo>
                          <a:pt x="210" y="214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3" name="ïşlidè">
                    <a:extLst>
                      <a:ext uri="{FF2B5EF4-FFF2-40B4-BE49-F238E27FC236}">
                        <a16:creationId xmlns:a16="http://schemas.microsoft.com/office/drawing/2014/main" id="{3B9589B2-0A0B-456B-A700-F6B1BCEBF9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458" cy="395"/>
                  </a:xfrm>
                  <a:custGeom>
                    <a:avLst/>
                    <a:gdLst>
                      <a:gd name="T0" fmla="*/ 458 w 458"/>
                      <a:gd name="T1" fmla="*/ 0 h 395"/>
                      <a:gd name="T2" fmla="*/ 0 w 458"/>
                      <a:gd name="T3" fmla="*/ 395 h 395"/>
                      <a:gd name="T4" fmla="*/ 227 w 458"/>
                      <a:gd name="T5" fmla="*/ 395 h 395"/>
                      <a:gd name="T6" fmla="*/ 0 w 458"/>
                      <a:gd name="T7" fmla="*/ 395 h 395"/>
                      <a:gd name="T8" fmla="*/ 210 w 458"/>
                      <a:gd name="T9" fmla="*/ 214 h 395"/>
                      <a:gd name="T10" fmla="*/ 458 w 458"/>
                      <a:gd name="T11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58" h="395">
                        <a:moveTo>
                          <a:pt x="458" y="0"/>
                        </a:move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0" y="395"/>
                        </a:lnTo>
                        <a:lnTo>
                          <a:pt x="210" y="214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îsḻíďe">
                    <a:extLst>
                      <a:ext uri="{FF2B5EF4-FFF2-40B4-BE49-F238E27FC236}">
                        <a16:creationId xmlns:a16="http://schemas.microsoft.com/office/drawing/2014/main" id="{80EACB73-F102-4489-803A-13F76BAD3A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2" y="825"/>
                    <a:ext cx="458" cy="395"/>
                  </a:xfrm>
                  <a:custGeom>
                    <a:avLst/>
                    <a:gdLst>
                      <a:gd name="T0" fmla="*/ 0 w 458"/>
                      <a:gd name="T1" fmla="*/ 0 h 395"/>
                      <a:gd name="T2" fmla="*/ 0 w 458"/>
                      <a:gd name="T3" fmla="*/ 0 h 395"/>
                      <a:gd name="T4" fmla="*/ 458 w 458"/>
                      <a:gd name="T5" fmla="*/ 395 h 395"/>
                      <a:gd name="T6" fmla="*/ 458 w 458"/>
                      <a:gd name="T7" fmla="*/ 395 h 395"/>
                      <a:gd name="T8" fmla="*/ 0 w 458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8" h="395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58" y="395"/>
                        </a:lnTo>
                        <a:lnTo>
                          <a:pt x="458" y="3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AEAD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5" name="îšḷîdè">
                    <a:extLst>
                      <a:ext uri="{FF2B5EF4-FFF2-40B4-BE49-F238E27FC236}">
                        <a16:creationId xmlns:a16="http://schemas.microsoft.com/office/drawing/2014/main" id="{74501A32-1556-40E5-B47B-659BFC2C7F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2" y="825"/>
                    <a:ext cx="458" cy="395"/>
                  </a:xfrm>
                  <a:custGeom>
                    <a:avLst/>
                    <a:gdLst>
                      <a:gd name="T0" fmla="*/ 0 w 458"/>
                      <a:gd name="T1" fmla="*/ 0 h 395"/>
                      <a:gd name="T2" fmla="*/ 0 w 458"/>
                      <a:gd name="T3" fmla="*/ 0 h 395"/>
                      <a:gd name="T4" fmla="*/ 458 w 458"/>
                      <a:gd name="T5" fmla="*/ 395 h 395"/>
                      <a:gd name="T6" fmla="*/ 458 w 458"/>
                      <a:gd name="T7" fmla="*/ 395 h 395"/>
                      <a:gd name="T8" fmla="*/ 0 w 458"/>
                      <a:gd name="T9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8" h="395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458" y="395"/>
                        </a:lnTo>
                        <a:lnTo>
                          <a:pt x="458" y="39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6" name="iṩḷídé">
                    <a:extLst>
                      <a:ext uri="{FF2B5EF4-FFF2-40B4-BE49-F238E27FC236}">
                        <a16:creationId xmlns:a16="http://schemas.microsoft.com/office/drawing/2014/main" id="{F213D9A4-CD52-4B8C-8177-9288D64A4C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220"/>
                    <a:ext cx="462" cy="2027"/>
                  </a:xfrm>
                  <a:custGeom>
                    <a:avLst/>
                    <a:gdLst>
                      <a:gd name="T0" fmla="*/ 462 w 462"/>
                      <a:gd name="T1" fmla="*/ 0 h 2027"/>
                      <a:gd name="T2" fmla="*/ 231 w 462"/>
                      <a:gd name="T3" fmla="*/ 0 h 2027"/>
                      <a:gd name="T4" fmla="*/ 0 w 462"/>
                      <a:gd name="T5" fmla="*/ 0 h 2027"/>
                      <a:gd name="T6" fmla="*/ 0 w 462"/>
                      <a:gd name="T7" fmla="*/ 2027 h 2027"/>
                      <a:gd name="T8" fmla="*/ 462 w 462"/>
                      <a:gd name="T9" fmla="*/ 1661 h 2027"/>
                      <a:gd name="T10" fmla="*/ 462 w 462"/>
                      <a:gd name="T11" fmla="*/ 0 h 20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2027">
                        <a:moveTo>
                          <a:pt x="462" y="0"/>
                        </a:moveTo>
                        <a:lnTo>
                          <a:pt x="231" y="0"/>
                        </a:lnTo>
                        <a:lnTo>
                          <a:pt x="0" y="0"/>
                        </a:lnTo>
                        <a:lnTo>
                          <a:pt x="0" y="2027"/>
                        </a:lnTo>
                        <a:lnTo>
                          <a:pt x="462" y="1661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išľîḓê">
                    <a:extLst>
                      <a:ext uri="{FF2B5EF4-FFF2-40B4-BE49-F238E27FC236}">
                        <a16:creationId xmlns:a16="http://schemas.microsoft.com/office/drawing/2014/main" id="{DAEF741A-E020-4FC9-BD89-1EDDAE8B79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1" y="1220"/>
                    <a:ext cx="462" cy="2027"/>
                  </a:xfrm>
                  <a:custGeom>
                    <a:avLst/>
                    <a:gdLst>
                      <a:gd name="T0" fmla="*/ 462 w 462"/>
                      <a:gd name="T1" fmla="*/ 0 h 2027"/>
                      <a:gd name="T2" fmla="*/ 231 w 462"/>
                      <a:gd name="T3" fmla="*/ 0 h 2027"/>
                      <a:gd name="T4" fmla="*/ 0 w 462"/>
                      <a:gd name="T5" fmla="*/ 0 h 2027"/>
                      <a:gd name="T6" fmla="*/ 0 w 462"/>
                      <a:gd name="T7" fmla="*/ 2027 h 2027"/>
                      <a:gd name="T8" fmla="*/ 462 w 462"/>
                      <a:gd name="T9" fmla="*/ 1661 h 2027"/>
                      <a:gd name="T10" fmla="*/ 462 w 462"/>
                      <a:gd name="T11" fmla="*/ 0 h 20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2027">
                        <a:moveTo>
                          <a:pt x="462" y="0"/>
                        </a:moveTo>
                        <a:lnTo>
                          <a:pt x="231" y="0"/>
                        </a:lnTo>
                        <a:lnTo>
                          <a:pt x="0" y="0"/>
                        </a:lnTo>
                        <a:lnTo>
                          <a:pt x="0" y="2027"/>
                        </a:lnTo>
                        <a:lnTo>
                          <a:pt x="462" y="1661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í$ľîḋè">
                    <a:extLst>
                      <a:ext uri="{FF2B5EF4-FFF2-40B4-BE49-F238E27FC236}">
                        <a16:creationId xmlns:a16="http://schemas.microsoft.com/office/drawing/2014/main" id="{254EB993-06F4-4914-A9B1-102BC4FE80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458 w 916"/>
                      <a:gd name="T3" fmla="*/ 0 h 395"/>
                      <a:gd name="T4" fmla="*/ 210 w 916"/>
                      <a:gd name="T5" fmla="*/ 214 h 395"/>
                      <a:gd name="T6" fmla="*/ 0 w 916"/>
                      <a:gd name="T7" fmla="*/ 395 h 395"/>
                      <a:gd name="T8" fmla="*/ 227 w 916"/>
                      <a:gd name="T9" fmla="*/ 395 h 395"/>
                      <a:gd name="T10" fmla="*/ 458 w 916"/>
                      <a:gd name="T11" fmla="*/ 395 h 395"/>
                      <a:gd name="T12" fmla="*/ 689 w 916"/>
                      <a:gd name="T13" fmla="*/ 395 h 395"/>
                      <a:gd name="T14" fmla="*/ 916 w 916"/>
                      <a:gd name="T15" fmla="*/ 395 h 395"/>
                      <a:gd name="T16" fmla="*/ 458 w 916"/>
                      <a:gd name="T17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458" y="0"/>
                        </a:lnTo>
                        <a:lnTo>
                          <a:pt x="210" y="214"/>
                        </a:ln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458" y="395"/>
                        </a:lnTo>
                        <a:lnTo>
                          <a:pt x="689" y="395"/>
                        </a:lnTo>
                        <a:lnTo>
                          <a:pt x="916" y="395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9" name="iśḷíḍê">
                    <a:extLst>
                      <a:ext uri="{FF2B5EF4-FFF2-40B4-BE49-F238E27FC236}">
                        <a16:creationId xmlns:a16="http://schemas.microsoft.com/office/drawing/2014/main" id="{480D63DF-77B5-4E3A-80E8-DA4F209D10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84" y="825"/>
                    <a:ext cx="916" cy="395"/>
                  </a:xfrm>
                  <a:custGeom>
                    <a:avLst/>
                    <a:gdLst>
                      <a:gd name="T0" fmla="*/ 458 w 916"/>
                      <a:gd name="T1" fmla="*/ 0 h 395"/>
                      <a:gd name="T2" fmla="*/ 458 w 916"/>
                      <a:gd name="T3" fmla="*/ 0 h 395"/>
                      <a:gd name="T4" fmla="*/ 210 w 916"/>
                      <a:gd name="T5" fmla="*/ 214 h 395"/>
                      <a:gd name="T6" fmla="*/ 0 w 916"/>
                      <a:gd name="T7" fmla="*/ 395 h 395"/>
                      <a:gd name="T8" fmla="*/ 227 w 916"/>
                      <a:gd name="T9" fmla="*/ 395 h 395"/>
                      <a:gd name="T10" fmla="*/ 458 w 916"/>
                      <a:gd name="T11" fmla="*/ 395 h 395"/>
                      <a:gd name="T12" fmla="*/ 689 w 916"/>
                      <a:gd name="T13" fmla="*/ 395 h 395"/>
                      <a:gd name="T14" fmla="*/ 916 w 916"/>
                      <a:gd name="T15" fmla="*/ 395 h 395"/>
                      <a:gd name="T16" fmla="*/ 458 w 916"/>
                      <a:gd name="T17" fmla="*/ 0 h 3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16" h="395">
                        <a:moveTo>
                          <a:pt x="458" y="0"/>
                        </a:moveTo>
                        <a:lnTo>
                          <a:pt x="458" y="0"/>
                        </a:lnTo>
                        <a:lnTo>
                          <a:pt x="210" y="214"/>
                        </a:lnTo>
                        <a:lnTo>
                          <a:pt x="0" y="395"/>
                        </a:lnTo>
                        <a:lnTo>
                          <a:pt x="227" y="395"/>
                        </a:lnTo>
                        <a:lnTo>
                          <a:pt x="458" y="395"/>
                        </a:lnTo>
                        <a:lnTo>
                          <a:pt x="689" y="395"/>
                        </a:lnTo>
                        <a:lnTo>
                          <a:pt x="916" y="395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0" name="iŝľïḑe">
                    <a:extLst>
                      <a:ext uri="{FF2B5EF4-FFF2-40B4-BE49-F238E27FC236}">
                        <a16:creationId xmlns:a16="http://schemas.microsoft.com/office/drawing/2014/main" id="{C1738DCA-A579-4114-82D2-95F08B07D0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532"/>
                  </a:xfrm>
                  <a:custGeom>
                    <a:avLst/>
                    <a:gdLst>
                      <a:gd name="T0" fmla="*/ 0 w 467"/>
                      <a:gd name="T1" fmla="*/ 1532 h 1532"/>
                      <a:gd name="T2" fmla="*/ 0 w 467"/>
                      <a:gd name="T3" fmla="*/ 0 h 1532"/>
                      <a:gd name="T4" fmla="*/ 467 w 467"/>
                      <a:gd name="T5" fmla="*/ 366 h 1532"/>
                      <a:gd name="T6" fmla="*/ 467 w 467"/>
                      <a:gd name="T7" fmla="*/ 1532 h 1532"/>
                      <a:gd name="T8" fmla="*/ 0 w 467"/>
                      <a:gd name="T9" fmla="*/ 1532 h 15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1532">
                        <a:moveTo>
                          <a:pt x="0" y="1532"/>
                        </a:moveTo>
                        <a:lnTo>
                          <a:pt x="0" y="0"/>
                        </a:lnTo>
                        <a:lnTo>
                          <a:pt x="467" y="366"/>
                        </a:lnTo>
                        <a:lnTo>
                          <a:pt x="467" y="1532"/>
                        </a:lnTo>
                        <a:lnTo>
                          <a:pt x="0" y="1532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iśļîḑè">
                    <a:extLst>
                      <a:ext uri="{FF2B5EF4-FFF2-40B4-BE49-F238E27FC236}">
                        <a16:creationId xmlns:a16="http://schemas.microsoft.com/office/drawing/2014/main" id="{9098A700-1B80-4A61-8A57-412CB6D2A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532"/>
                  </a:xfrm>
                  <a:custGeom>
                    <a:avLst/>
                    <a:gdLst>
                      <a:gd name="T0" fmla="*/ 0 w 467"/>
                      <a:gd name="T1" fmla="*/ 1532 h 1532"/>
                      <a:gd name="T2" fmla="*/ 0 w 467"/>
                      <a:gd name="T3" fmla="*/ 0 h 1532"/>
                      <a:gd name="T4" fmla="*/ 467 w 467"/>
                      <a:gd name="T5" fmla="*/ 366 h 1532"/>
                      <a:gd name="T6" fmla="*/ 467 w 467"/>
                      <a:gd name="T7" fmla="*/ 1532 h 1532"/>
                      <a:gd name="T8" fmla="*/ 0 w 467"/>
                      <a:gd name="T9" fmla="*/ 1532 h 15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7" h="1532">
                        <a:moveTo>
                          <a:pt x="0" y="1532"/>
                        </a:moveTo>
                        <a:lnTo>
                          <a:pt x="0" y="0"/>
                        </a:lnTo>
                        <a:lnTo>
                          <a:pt x="467" y="366"/>
                        </a:lnTo>
                        <a:lnTo>
                          <a:pt x="467" y="1532"/>
                        </a:lnTo>
                        <a:lnTo>
                          <a:pt x="0" y="1532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2" name="îṡḻîďe">
                    <a:extLst>
                      <a:ext uri="{FF2B5EF4-FFF2-40B4-BE49-F238E27FC236}">
                        <a16:creationId xmlns:a16="http://schemas.microsoft.com/office/drawing/2014/main" id="{07D39718-15D8-4B60-9C91-C6BFD47496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458 w 917"/>
                      <a:gd name="T1" fmla="*/ 396 h 396"/>
                      <a:gd name="T2" fmla="*/ 917 w 917"/>
                      <a:gd name="T3" fmla="*/ 0 h 396"/>
                      <a:gd name="T4" fmla="*/ 458 w 917"/>
                      <a:gd name="T5" fmla="*/ 0 h 396"/>
                      <a:gd name="T6" fmla="*/ 0 w 917"/>
                      <a:gd name="T7" fmla="*/ 0 h 396"/>
                      <a:gd name="T8" fmla="*/ 458 w 917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7" h="396">
                        <a:moveTo>
                          <a:pt x="458" y="396"/>
                        </a:moveTo>
                        <a:lnTo>
                          <a:pt x="917" y="0"/>
                        </a:lnTo>
                        <a:lnTo>
                          <a:pt x="458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3" name="ïSľiḓé">
                    <a:extLst>
                      <a:ext uri="{FF2B5EF4-FFF2-40B4-BE49-F238E27FC236}">
                        <a16:creationId xmlns:a16="http://schemas.microsoft.com/office/drawing/2014/main" id="{0D3FA501-D8F5-488F-95D5-F34714AB3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458 w 917"/>
                      <a:gd name="T1" fmla="*/ 396 h 396"/>
                      <a:gd name="T2" fmla="*/ 917 w 917"/>
                      <a:gd name="T3" fmla="*/ 0 h 396"/>
                      <a:gd name="T4" fmla="*/ 458 w 917"/>
                      <a:gd name="T5" fmla="*/ 0 h 396"/>
                      <a:gd name="T6" fmla="*/ 0 w 917"/>
                      <a:gd name="T7" fmla="*/ 0 h 396"/>
                      <a:gd name="T8" fmla="*/ 458 w 917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7" h="396">
                        <a:moveTo>
                          <a:pt x="458" y="396"/>
                        </a:moveTo>
                        <a:lnTo>
                          <a:pt x="917" y="0"/>
                        </a:lnTo>
                        <a:lnTo>
                          <a:pt x="458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4" name="îsļiḑê">
                    <a:extLst>
                      <a:ext uri="{FF2B5EF4-FFF2-40B4-BE49-F238E27FC236}">
                        <a16:creationId xmlns:a16="http://schemas.microsoft.com/office/drawing/2014/main" id="{245FB2A2-C9EB-49A5-A3C3-29BE4A4ADC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917 w 917"/>
                      <a:gd name="T3" fmla="*/ 0 h 396"/>
                      <a:gd name="T4" fmla="*/ 458 w 917"/>
                      <a:gd name="T5" fmla="*/ 396 h 396"/>
                      <a:gd name="T6" fmla="*/ 0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917" y="0"/>
                        </a:lnTo>
                        <a:lnTo>
                          <a:pt x="458" y="3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îŝḻïḍè">
                    <a:extLst>
                      <a:ext uri="{FF2B5EF4-FFF2-40B4-BE49-F238E27FC236}">
                        <a16:creationId xmlns:a16="http://schemas.microsoft.com/office/drawing/2014/main" id="{94CC5895-51C4-4371-ADB2-5F666C8AA4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917 w 917"/>
                      <a:gd name="T3" fmla="*/ 0 h 396"/>
                      <a:gd name="T4" fmla="*/ 458 w 917"/>
                      <a:gd name="T5" fmla="*/ 396 h 396"/>
                      <a:gd name="T6" fmla="*/ 0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917" y="0"/>
                        </a:lnTo>
                        <a:lnTo>
                          <a:pt x="458" y="3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íṩlíḍè">
                    <a:extLst>
                      <a:ext uri="{FF2B5EF4-FFF2-40B4-BE49-F238E27FC236}">
                        <a16:creationId xmlns:a16="http://schemas.microsoft.com/office/drawing/2014/main" id="{989C1512-585B-48CD-BE87-6ADC756EDA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1950"/>
                    <a:ext cx="917" cy="1491"/>
                  </a:xfrm>
                  <a:custGeom>
                    <a:avLst/>
                    <a:gdLst>
                      <a:gd name="T0" fmla="*/ 227 w 917"/>
                      <a:gd name="T1" fmla="*/ 1491 h 1491"/>
                      <a:gd name="T2" fmla="*/ 0 w 917"/>
                      <a:gd name="T3" fmla="*/ 1491 h 1491"/>
                      <a:gd name="T4" fmla="*/ 227 w 917"/>
                      <a:gd name="T5" fmla="*/ 1491 h 1491"/>
                      <a:gd name="T6" fmla="*/ 227 w 917"/>
                      <a:gd name="T7" fmla="*/ 1491 h 1491"/>
                      <a:gd name="T8" fmla="*/ 227 w 917"/>
                      <a:gd name="T9" fmla="*/ 0 h 1491"/>
                      <a:gd name="T10" fmla="*/ 227 w 917"/>
                      <a:gd name="T11" fmla="*/ 0 h 1491"/>
                      <a:gd name="T12" fmla="*/ 694 w 917"/>
                      <a:gd name="T13" fmla="*/ 366 h 1491"/>
                      <a:gd name="T14" fmla="*/ 694 w 917"/>
                      <a:gd name="T15" fmla="*/ 1491 h 1491"/>
                      <a:gd name="T16" fmla="*/ 917 w 917"/>
                      <a:gd name="T17" fmla="*/ 1491 h 1491"/>
                      <a:gd name="T18" fmla="*/ 917 w 917"/>
                      <a:gd name="T19" fmla="*/ 1491 h 1491"/>
                      <a:gd name="T20" fmla="*/ 694 w 917"/>
                      <a:gd name="T21" fmla="*/ 1491 h 1491"/>
                      <a:gd name="T22" fmla="*/ 694 w 917"/>
                      <a:gd name="T23" fmla="*/ 366 h 1491"/>
                      <a:gd name="T24" fmla="*/ 227 w 917"/>
                      <a:gd name="T25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17" h="1491">
                        <a:moveTo>
                          <a:pt x="227" y="1491"/>
                        </a:moveTo>
                        <a:lnTo>
                          <a:pt x="0" y="1491"/>
                        </a:lnTo>
                        <a:lnTo>
                          <a:pt x="227" y="1491"/>
                        </a:lnTo>
                        <a:lnTo>
                          <a:pt x="227" y="1491"/>
                        </a:lnTo>
                        <a:close/>
                        <a:moveTo>
                          <a:pt x="227" y="0"/>
                        </a:moveTo>
                        <a:lnTo>
                          <a:pt x="227" y="0"/>
                        </a:lnTo>
                        <a:lnTo>
                          <a:pt x="694" y="366"/>
                        </a:lnTo>
                        <a:lnTo>
                          <a:pt x="694" y="1491"/>
                        </a:lnTo>
                        <a:lnTo>
                          <a:pt x="917" y="1491"/>
                        </a:lnTo>
                        <a:lnTo>
                          <a:pt x="917" y="1491"/>
                        </a:lnTo>
                        <a:lnTo>
                          <a:pt x="694" y="1491"/>
                        </a:lnTo>
                        <a:lnTo>
                          <a:pt x="694" y="366"/>
                        </a:lnTo>
                        <a:lnTo>
                          <a:pt x="227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7" name="iṧḷidê">
                    <a:extLst>
                      <a:ext uri="{FF2B5EF4-FFF2-40B4-BE49-F238E27FC236}">
                        <a16:creationId xmlns:a16="http://schemas.microsoft.com/office/drawing/2014/main" id="{CABD1EEE-0A43-4D59-9F9C-17DBFF0EE0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1950"/>
                    <a:ext cx="917" cy="1491"/>
                  </a:xfrm>
                  <a:custGeom>
                    <a:avLst/>
                    <a:gdLst>
                      <a:gd name="T0" fmla="*/ 227 w 917"/>
                      <a:gd name="T1" fmla="*/ 1491 h 1491"/>
                      <a:gd name="T2" fmla="*/ 0 w 917"/>
                      <a:gd name="T3" fmla="*/ 1491 h 1491"/>
                      <a:gd name="T4" fmla="*/ 227 w 917"/>
                      <a:gd name="T5" fmla="*/ 1491 h 1491"/>
                      <a:gd name="T6" fmla="*/ 227 w 917"/>
                      <a:gd name="T7" fmla="*/ 1491 h 1491"/>
                      <a:gd name="T8" fmla="*/ 227 w 917"/>
                      <a:gd name="T9" fmla="*/ 0 h 1491"/>
                      <a:gd name="T10" fmla="*/ 227 w 917"/>
                      <a:gd name="T11" fmla="*/ 0 h 1491"/>
                      <a:gd name="T12" fmla="*/ 694 w 917"/>
                      <a:gd name="T13" fmla="*/ 366 h 1491"/>
                      <a:gd name="T14" fmla="*/ 694 w 917"/>
                      <a:gd name="T15" fmla="*/ 1491 h 1491"/>
                      <a:gd name="T16" fmla="*/ 917 w 917"/>
                      <a:gd name="T17" fmla="*/ 1491 h 1491"/>
                      <a:gd name="T18" fmla="*/ 917 w 917"/>
                      <a:gd name="T19" fmla="*/ 1491 h 1491"/>
                      <a:gd name="T20" fmla="*/ 694 w 917"/>
                      <a:gd name="T21" fmla="*/ 1491 h 1491"/>
                      <a:gd name="T22" fmla="*/ 694 w 917"/>
                      <a:gd name="T23" fmla="*/ 366 h 1491"/>
                      <a:gd name="T24" fmla="*/ 227 w 917"/>
                      <a:gd name="T25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17" h="1491">
                        <a:moveTo>
                          <a:pt x="227" y="1491"/>
                        </a:moveTo>
                        <a:lnTo>
                          <a:pt x="0" y="1491"/>
                        </a:lnTo>
                        <a:lnTo>
                          <a:pt x="227" y="1491"/>
                        </a:lnTo>
                        <a:lnTo>
                          <a:pt x="227" y="1491"/>
                        </a:lnTo>
                        <a:moveTo>
                          <a:pt x="227" y="0"/>
                        </a:moveTo>
                        <a:lnTo>
                          <a:pt x="227" y="0"/>
                        </a:lnTo>
                        <a:lnTo>
                          <a:pt x="694" y="366"/>
                        </a:lnTo>
                        <a:lnTo>
                          <a:pt x="694" y="1491"/>
                        </a:lnTo>
                        <a:lnTo>
                          <a:pt x="917" y="1491"/>
                        </a:lnTo>
                        <a:lnTo>
                          <a:pt x="917" y="1491"/>
                        </a:lnTo>
                        <a:lnTo>
                          <a:pt x="694" y="1491"/>
                        </a:lnTo>
                        <a:lnTo>
                          <a:pt x="694" y="366"/>
                        </a:lnTo>
                        <a:lnTo>
                          <a:pt x="22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8" name="îṡlîḋè">
                    <a:extLst>
                      <a:ext uri="{FF2B5EF4-FFF2-40B4-BE49-F238E27FC236}">
                        <a16:creationId xmlns:a16="http://schemas.microsoft.com/office/drawing/2014/main" id="{A3F972DB-13F7-4F56-AE6A-A58A716255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491"/>
                  </a:xfrm>
                  <a:custGeom>
                    <a:avLst/>
                    <a:gdLst>
                      <a:gd name="T0" fmla="*/ 0 w 467"/>
                      <a:gd name="T1" fmla="*/ 0 h 1491"/>
                      <a:gd name="T2" fmla="*/ 0 w 467"/>
                      <a:gd name="T3" fmla="*/ 1491 h 1491"/>
                      <a:gd name="T4" fmla="*/ 0 w 467"/>
                      <a:gd name="T5" fmla="*/ 1491 h 1491"/>
                      <a:gd name="T6" fmla="*/ 231 w 467"/>
                      <a:gd name="T7" fmla="*/ 1491 h 1491"/>
                      <a:gd name="T8" fmla="*/ 467 w 467"/>
                      <a:gd name="T9" fmla="*/ 1491 h 1491"/>
                      <a:gd name="T10" fmla="*/ 467 w 467"/>
                      <a:gd name="T11" fmla="*/ 366 h 1491"/>
                      <a:gd name="T12" fmla="*/ 0 w 467"/>
                      <a:gd name="T13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67" h="1491">
                        <a:moveTo>
                          <a:pt x="0" y="0"/>
                        </a:moveTo>
                        <a:lnTo>
                          <a:pt x="0" y="1491"/>
                        </a:lnTo>
                        <a:lnTo>
                          <a:pt x="0" y="1491"/>
                        </a:lnTo>
                        <a:lnTo>
                          <a:pt x="231" y="1491"/>
                        </a:lnTo>
                        <a:lnTo>
                          <a:pt x="467" y="1491"/>
                        </a:lnTo>
                        <a:lnTo>
                          <a:pt x="467" y="3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9" name="íşḻîdé">
                    <a:extLst>
                      <a:ext uri="{FF2B5EF4-FFF2-40B4-BE49-F238E27FC236}">
                        <a16:creationId xmlns:a16="http://schemas.microsoft.com/office/drawing/2014/main" id="{C5ECEF0B-4850-4185-A55F-B72488304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4" y="1950"/>
                    <a:ext cx="467" cy="1491"/>
                  </a:xfrm>
                  <a:custGeom>
                    <a:avLst/>
                    <a:gdLst>
                      <a:gd name="T0" fmla="*/ 0 w 467"/>
                      <a:gd name="T1" fmla="*/ 0 h 1491"/>
                      <a:gd name="T2" fmla="*/ 0 w 467"/>
                      <a:gd name="T3" fmla="*/ 1491 h 1491"/>
                      <a:gd name="T4" fmla="*/ 0 w 467"/>
                      <a:gd name="T5" fmla="*/ 1491 h 1491"/>
                      <a:gd name="T6" fmla="*/ 231 w 467"/>
                      <a:gd name="T7" fmla="*/ 1491 h 1491"/>
                      <a:gd name="T8" fmla="*/ 467 w 467"/>
                      <a:gd name="T9" fmla="*/ 1491 h 1491"/>
                      <a:gd name="T10" fmla="*/ 467 w 467"/>
                      <a:gd name="T11" fmla="*/ 366 h 1491"/>
                      <a:gd name="T12" fmla="*/ 0 w 467"/>
                      <a:gd name="T13" fmla="*/ 0 h 14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67" h="1491">
                        <a:moveTo>
                          <a:pt x="0" y="0"/>
                        </a:moveTo>
                        <a:lnTo>
                          <a:pt x="0" y="1491"/>
                        </a:lnTo>
                        <a:lnTo>
                          <a:pt x="0" y="1491"/>
                        </a:lnTo>
                        <a:lnTo>
                          <a:pt x="231" y="1491"/>
                        </a:lnTo>
                        <a:lnTo>
                          <a:pt x="467" y="1491"/>
                        </a:lnTo>
                        <a:lnTo>
                          <a:pt x="467" y="36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îšḷîďê">
                    <a:extLst>
                      <a:ext uri="{FF2B5EF4-FFF2-40B4-BE49-F238E27FC236}">
                        <a16:creationId xmlns:a16="http://schemas.microsoft.com/office/drawing/2014/main" id="{9E912D61-36A2-433E-8FBB-FBCF76D1C8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7" y="3441"/>
                    <a:ext cx="917" cy="396"/>
                  </a:xfrm>
                  <a:custGeom>
                    <a:avLst/>
                    <a:gdLst>
                      <a:gd name="T0" fmla="*/ 917 w 917"/>
                      <a:gd name="T1" fmla="*/ 0 h 396"/>
                      <a:gd name="T2" fmla="*/ 694 w 917"/>
                      <a:gd name="T3" fmla="*/ 0 h 396"/>
                      <a:gd name="T4" fmla="*/ 458 w 917"/>
                      <a:gd name="T5" fmla="*/ 0 h 396"/>
                      <a:gd name="T6" fmla="*/ 227 w 917"/>
                      <a:gd name="T7" fmla="*/ 0 h 396"/>
                      <a:gd name="T8" fmla="*/ 0 w 917"/>
                      <a:gd name="T9" fmla="*/ 0 h 396"/>
                      <a:gd name="T10" fmla="*/ 458 w 917"/>
                      <a:gd name="T11" fmla="*/ 396 h 396"/>
                      <a:gd name="T12" fmla="*/ 917 w 917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7" h="396">
                        <a:moveTo>
                          <a:pt x="917" y="0"/>
                        </a:moveTo>
                        <a:lnTo>
                          <a:pt x="694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7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1" name="íṧḻíḍé">
                    <a:extLst>
                      <a:ext uri="{FF2B5EF4-FFF2-40B4-BE49-F238E27FC236}">
                        <a16:creationId xmlns:a16="http://schemas.microsoft.com/office/drawing/2014/main" id="{A75CE91A-4B13-4E87-8BE6-13B32C3594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26"/>
                    <a:ext cx="466" cy="1591"/>
                  </a:xfrm>
                  <a:custGeom>
                    <a:avLst/>
                    <a:gdLst>
                      <a:gd name="T0" fmla="*/ 466 w 466"/>
                      <a:gd name="T1" fmla="*/ 0 h 1591"/>
                      <a:gd name="T2" fmla="*/ 466 w 466"/>
                      <a:gd name="T3" fmla="*/ 1591 h 1591"/>
                      <a:gd name="T4" fmla="*/ 0 w 466"/>
                      <a:gd name="T5" fmla="*/ 1224 h 1591"/>
                      <a:gd name="T6" fmla="*/ 0 w 466"/>
                      <a:gd name="T7" fmla="*/ 0 h 1591"/>
                      <a:gd name="T8" fmla="*/ 466 w 466"/>
                      <a:gd name="T9" fmla="*/ 0 h 15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6" h="1591">
                        <a:moveTo>
                          <a:pt x="466" y="0"/>
                        </a:moveTo>
                        <a:lnTo>
                          <a:pt x="466" y="1591"/>
                        </a:lnTo>
                        <a:lnTo>
                          <a:pt x="0" y="1224"/>
                        </a:lnTo>
                        <a:lnTo>
                          <a:pt x="0" y="0"/>
                        </a:lnTo>
                        <a:lnTo>
                          <a:pt x="466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ïṣļiďê">
                    <a:extLst>
                      <a:ext uri="{FF2B5EF4-FFF2-40B4-BE49-F238E27FC236}">
                        <a16:creationId xmlns:a16="http://schemas.microsoft.com/office/drawing/2014/main" id="{0D41A8DA-A981-4EBD-8FCD-B7FD4E99BB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26"/>
                    <a:ext cx="466" cy="1591"/>
                  </a:xfrm>
                  <a:custGeom>
                    <a:avLst/>
                    <a:gdLst>
                      <a:gd name="T0" fmla="*/ 466 w 466"/>
                      <a:gd name="T1" fmla="*/ 0 h 1591"/>
                      <a:gd name="T2" fmla="*/ 466 w 466"/>
                      <a:gd name="T3" fmla="*/ 1591 h 1591"/>
                      <a:gd name="T4" fmla="*/ 0 w 466"/>
                      <a:gd name="T5" fmla="*/ 1224 h 1591"/>
                      <a:gd name="T6" fmla="*/ 0 w 466"/>
                      <a:gd name="T7" fmla="*/ 0 h 1591"/>
                      <a:gd name="T8" fmla="*/ 466 w 466"/>
                      <a:gd name="T9" fmla="*/ 0 h 15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6" h="1591">
                        <a:moveTo>
                          <a:pt x="466" y="0"/>
                        </a:moveTo>
                        <a:lnTo>
                          <a:pt x="466" y="1591"/>
                        </a:lnTo>
                        <a:lnTo>
                          <a:pt x="0" y="1224"/>
                        </a:lnTo>
                        <a:lnTo>
                          <a:pt x="0" y="0"/>
                        </a:lnTo>
                        <a:lnTo>
                          <a:pt x="46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3" name="iṥḻîḑe">
                    <a:extLst>
                      <a:ext uri="{FF2B5EF4-FFF2-40B4-BE49-F238E27FC236}">
                        <a16:creationId xmlns:a16="http://schemas.microsoft.com/office/drawing/2014/main" id="{7622356C-8668-46BB-92C6-AF6B9587AC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462 w 920"/>
                      <a:gd name="T5" fmla="*/ 396 h 396"/>
                      <a:gd name="T6" fmla="*/ 920 w 920"/>
                      <a:gd name="T7" fmla="*/ 396 h 396"/>
                      <a:gd name="T8" fmla="*/ 462 w 920"/>
                      <a:gd name="T9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462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4" name="îsľîḋè">
                    <a:extLst>
                      <a:ext uri="{FF2B5EF4-FFF2-40B4-BE49-F238E27FC236}">
                        <a16:creationId xmlns:a16="http://schemas.microsoft.com/office/drawing/2014/main" id="{4392EE4A-2E87-423B-BBE9-AB99650814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462 w 920"/>
                      <a:gd name="T5" fmla="*/ 396 h 396"/>
                      <a:gd name="T6" fmla="*/ 920 w 920"/>
                      <a:gd name="T7" fmla="*/ 396 h 396"/>
                      <a:gd name="T8" fmla="*/ 462 w 920"/>
                      <a:gd name="T9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462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5" name="íṣlîḓé">
                    <a:extLst>
                      <a:ext uri="{FF2B5EF4-FFF2-40B4-BE49-F238E27FC236}">
                        <a16:creationId xmlns:a16="http://schemas.microsoft.com/office/drawing/2014/main" id="{EC30FD1B-AEC0-4055-809C-CC2452826E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68"/>
                    <a:ext cx="466" cy="1549"/>
                  </a:xfrm>
                  <a:custGeom>
                    <a:avLst/>
                    <a:gdLst>
                      <a:gd name="T0" fmla="*/ 466 w 466"/>
                      <a:gd name="T1" fmla="*/ 0 h 1549"/>
                      <a:gd name="T2" fmla="*/ 235 w 466"/>
                      <a:gd name="T3" fmla="*/ 0 h 1549"/>
                      <a:gd name="T4" fmla="*/ 0 w 466"/>
                      <a:gd name="T5" fmla="*/ 0 h 1549"/>
                      <a:gd name="T6" fmla="*/ 0 w 466"/>
                      <a:gd name="T7" fmla="*/ 539 h 1549"/>
                      <a:gd name="T8" fmla="*/ 0 w 466"/>
                      <a:gd name="T9" fmla="*/ 539 h 1549"/>
                      <a:gd name="T10" fmla="*/ 0 w 466"/>
                      <a:gd name="T11" fmla="*/ 1182 h 1549"/>
                      <a:gd name="T12" fmla="*/ 466 w 466"/>
                      <a:gd name="T13" fmla="*/ 1549 h 1549"/>
                      <a:gd name="T14" fmla="*/ 466 w 466"/>
                      <a:gd name="T15" fmla="*/ 0 h 15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66" h="1549">
                        <a:moveTo>
                          <a:pt x="466" y="0"/>
                        </a:moveTo>
                        <a:lnTo>
                          <a:pt x="235" y="0"/>
                        </a:lnTo>
                        <a:lnTo>
                          <a:pt x="0" y="0"/>
                        </a:lnTo>
                        <a:lnTo>
                          <a:pt x="0" y="539"/>
                        </a:lnTo>
                        <a:lnTo>
                          <a:pt x="0" y="539"/>
                        </a:lnTo>
                        <a:lnTo>
                          <a:pt x="0" y="1182"/>
                        </a:lnTo>
                        <a:lnTo>
                          <a:pt x="466" y="1549"/>
                        </a:lnTo>
                        <a:lnTo>
                          <a:pt x="46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" name="îṩḻïḑè">
                    <a:extLst>
                      <a:ext uri="{FF2B5EF4-FFF2-40B4-BE49-F238E27FC236}">
                        <a16:creationId xmlns:a16="http://schemas.microsoft.com/office/drawing/2014/main" id="{DF915C5B-D5FB-473A-B59C-FC8E27B13D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8" y="1468"/>
                    <a:ext cx="466" cy="1549"/>
                  </a:xfrm>
                  <a:custGeom>
                    <a:avLst/>
                    <a:gdLst>
                      <a:gd name="T0" fmla="*/ 466 w 466"/>
                      <a:gd name="T1" fmla="*/ 0 h 1549"/>
                      <a:gd name="T2" fmla="*/ 235 w 466"/>
                      <a:gd name="T3" fmla="*/ 0 h 1549"/>
                      <a:gd name="T4" fmla="*/ 0 w 466"/>
                      <a:gd name="T5" fmla="*/ 0 h 1549"/>
                      <a:gd name="T6" fmla="*/ 0 w 466"/>
                      <a:gd name="T7" fmla="*/ 539 h 1549"/>
                      <a:gd name="T8" fmla="*/ 0 w 466"/>
                      <a:gd name="T9" fmla="*/ 539 h 1549"/>
                      <a:gd name="T10" fmla="*/ 0 w 466"/>
                      <a:gd name="T11" fmla="*/ 1182 h 1549"/>
                      <a:gd name="T12" fmla="*/ 466 w 466"/>
                      <a:gd name="T13" fmla="*/ 1549 h 1549"/>
                      <a:gd name="T14" fmla="*/ 466 w 466"/>
                      <a:gd name="T15" fmla="*/ 0 h 15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66" h="1549">
                        <a:moveTo>
                          <a:pt x="466" y="0"/>
                        </a:moveTo>
                        <a:lnTo>
                          <a:pt x="235" y="0"/>
                        </a:lnTo>
                        <a:lnTo>
                          <a:pt x="0" y="0"/>
                        </a:lnTo>
                        <a:lnTo>
                          <a:pt x="0" y="539"/>
                        </a:lnTo>
                        <a:lnTo>
                          <a:pt x="0" y="539"/>
                        </a:lnTo>
                        <a:lnTo>
                          <a:pt x="0" y="1182"/>
                        </a:lnTo>
                        <a:lnTo>
                          <a:pt x="466" y="1549"/>
                        </a:lnTo>
                        <a:lnTo>
                          <a:pt x="46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" name="is1îḑé">
                    <a:extLst>
                      <a:ext uri="{FF2B5EF4-FFF2-40B4-BE49-F238E27FC236}">
                        <a16:creationId xmlns:a16="http://schemas.microsoft.com/office/drawing/2014/main" id="{6391B7EC-4AF6-425A-86E1-6DA0092CFA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" y="1072"/>
                    <a:ext cx="920" cy="396"/>
                  </a:xfrm>
                  <a:custGeom>
                    <a:avLst/>
                    <a:gdLst>
                      <a:gd name="T0" fmla="*/ 462 w 920"/>
                      <a:gd name="T1" fmla="*/ 0 h 396"/>
                      <a:gd name="T2" fmla="*/ 0 w 920"/>
                      <a:gd name="T3" fmla="*/ 396 h 396"/>
                      <a:gd name="T4" fmla="*/ 227 w 920"/>
                      <a:gd name="T5" fmla="*/ 396 h 396"/>
                      <a:gd name="T6" fmla="*/ 462 w 920"/>
                      <a:gd name="T7" fmla="*/ 396 h 396"/>
                      <a:gd name="T8" fmla="*/ 693 w 920"/>
                      <a:gd name="T9" fmla="*/ 396 h 396"/>
                      <a:gd name="T10" fmla="*/ 920 w 920"/>
                      <a:gd name="T11" fmla="*/ 396 h 396"/>
                      <a:gd name="T12" fmla="*/ 462 w 920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20" h="396">
                        <a:moveTo>
                          <a:pt x="462" y="0"/>
                        </a:moveTo>
                        <a:lnTo>
                          <a:pt x="0" y="396"/>
                        </a:lnTo>
                        <a:lnTo>
                          <a:pt x="227" y="396"/>
                        </a:lnTo>
                        <a:lnTo>
                          <a:pt x="462" y="396"/>
                        </a:lnTo>
                        <a:lnTo>
                          <a:pt x="693" y="396"/>
                        </a:lnTo>
                        <a:lnTo>
                          <a:pt x="920" y="396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8" name="ïṡ1ïḑé">
                    <a:extLst>
                      <a:ext uri="{FF2B5EF4-FFF2-40B4-BE49-F238E27FC236}">
                        <a16:creationId xmlns:a16="http://schemas.microsoft.com/office/drawing/2014/main" id="{442DC252-B78B-4C12-A364-B6EAC47E07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68"/>
                  </a:xfrm>
                  <a:custGeom>
                    <a:avLst/>
                    <a:gdLst>
                      <a:gd name="T0" fmla="*/ 462 w 462"/>
                      <a:gd name="T1" fmla="*/ 1768 h 1768"/>
                      <a:gd name="T2" fmla="*/ 462 w 462"/>
                      <a:gd name="T3" fmla="*/ 0 h 1768"/>
                      <a:gd name="T4" fmla="*/ 0 w 462"/>
                      <a:gd name="T5" fmla="*/ 367 h 1768"/>
                      <a:gd name="T6" fmla="*/ 0 w 462"/>
                      <a:gd name="T7" fmla="*/ 1768 h 1768"/>
                      <a:gd name="T8" fmla="*/ 462 w 462"/>
                      <a:gd name="T9" fmla="*/ 1768 h 17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1768">
                        <a:moveTo>
                          <a:pt x="462" y="1768"/>
                        </a:moveTo>
                        <a:lnTo>
                          <a:pt x="462" y="0"/>
                        </a:lnTo>
                        <a:lnTo>
                          <a:pt x="0" y="367"/>
                        </a:lnTo>
                        <a:lnTo>
                          <a:pt x="0" y="1768"/>
                        </a:lnTo>
                        <a:lnTo>
                          <a:pt x="462" y="1768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9" name="îSlîḋê">
                    <a:extLst>
                      <a:ext uri="{FF2B5EF4-FFF2-40B4-BE49-F238E27FC236}">
                        <a16:creationId xmlns:a16="http://schemas.microsoft.com/office/drawing/2014/main" id="{9D0DC434-1BDF-4768-9704-A8FCFFBD6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68"/>
                  </a:xfrm>
                  <a:custGeom>
                    <a:avLst/>
                    <a:gdLst>
                      <a:gd name="T0" fmla="*/ 462 w 462"/>
                      <a:gd name="T1" fmla="*/ 1768 h 1768"/>
                      <a:gd name="T2" fmla="*/ 462 w 462"/>
                      <a:gd name="T3" fmla="*/ 0 h 1768"/>
                      <a:gd name="T4" fmla="*/ 0 w 462"/>
                      <a:gd name="T5" fmla="*/ 367 h 1768"/>
                      <a:gd name="T6" fmla="*/ 0 w 462"/>
                      <a:gd name="T7" fmla="*/ 1768 h 1768"/>
                      <a:gd name="T8" fmla="*/ 462 w 462"/>
                      <a:gd name="T9" fmla="*/ 1768 h 17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2" h="1768">
                        <a:moveTo>
                          <a:pt x="462" y="1768"/>
                        </a:moveTo>
                        <a:lnTo>
                          <a:pt x="462" y="0"/>
                        </a:lnTo>
                        <a:lnTo>
                          <a:pt x="0" y="367"/>
                        </a:lnTo>
                        <a:lnTo>
                          <a:pt x="0" y="1768"/>
                        </a:lnTo>
                        <a:lnTo>
                          <a:pt x="462" y="1768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0" name="íšľídé">
                    <a:extLst>
                      <a:ext uri="{FF2B5EF4-FFF2-40B4-BE49-F238E27FC236}">
                        <a16:creationId xmlns:a16="http://schemas.microsoft.com/office/drawing/2014/main" id="{5A6A84E4-47F4-482A-B9E3-4029D8ACA4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458 w 916"/>
                      <a:gd name="T1" fmla="*/ 396 h 396"/>
                      <a:gd name="T2" fmla="*/ 0 w 916"/>
                      <a:gd name="T3" fmla="*/ 0 h 396"/>
                      <a:gd name="T4" fmla="*/ 458 w 916"/>
                      <a:gd name="T5" fmla="*/ 0 h 396"/>
                      <a:gd name="T6" fmla="*/ 916 w 916"/>
                      <a:gd name="T7" fmla="*/ 0 h 396"/>
                      <a:gd name="T8" fmla="*/ 458 w 916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6">
                        <a:moveTo>
                          <a:pt x="458" y="396"/>
                        </a:moveTo>
                        <a:lnTo>
                          <a:pt x="0" y="0"/>
                        </a:lnTo>
                        <a:lnTo>
                          <a:pt x="458" y="0"/>
                        </a:lnTo>
                        <a:lnTo>
                          <a:pt x="916" y="0"/>
                        </a:lnTo>
                        <a:lnTo>
                          <a:pt x="458" y="396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1" name="iśḻiḍè">
                    <a:extLst>
                      <a:ext uri="{FF2B5EF4-FFF2-40B4-BE49-F238E27FC236}">
                        <a16:creationId xmlns:a16="http://schemas.microsoft.com/office/drawing/2014/main" id="{5DC9A824-3E63-4B79-9A97-AFDBD42CED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458 w 916"/>
                      <a:gd name="T1" fmla="*/ 396 h 396"/>
                      <a:gd name="T2" fmla="*/ 0 w 916"/>
                      <a:gd name="T3" fmla="*/ 0 h 396"/>
                      <a:gd name="T4" fmla="*/ 458 w 916"/>
                      <a:gd name="T5" fmla="*/ 0 h 396"/>
                      <a:gd name="T6" fmla="*/ 916 w 916"/>
                      <a:gd name="T7" fmla="*/ 0 h 396"/>
                      <a:gd name="T8" fmla="*/ 458 w 916"/>
                      <a:gd name="T9" fmla="*/ 396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16" h="396">
                        <a:moveTo>
                          <a:pt x="458" y="396"/>
                        </a:moveTo>
                        <a:lnTo>
                          <a:pt x="0" y="0"/>
                        </a:lnTo>
                        <a:lnTo>
                          <a:pt x="458" y="0"/>
                        </a:lnTo>
                        <a:lnTo>
                          <a:pt x="916" y="0"/>
                        </a:lnTo>
                        <a:lnTo>
                          <a:pt x="458" y="39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2" name="i$ḻîḑè">
                    <a:extLst>
                      <a:ext uri="{FF2B5EF4-FFF2-40B4-BE49-F238E27FC236}">
                        <a16:creationId xmlns:a16="http://schemas.microsoft.com/office/drawing/2014/main" id="{CE26142D-F7AC-4BF4-824A-7EB489FE41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7" y="3729"/>
                    <a:ext cx="458" cy="396"/>
                  </a:xfrm>
                  <a:custGeom>
                    <a:avLst/>
                    <a:gdLst>
                      <a:gd name="T0" fmla="*/ 458 w 458"/>
                      <a:gd name="T1" fmla="*/ 0 h 396"/>
                      <a:gd name="T2" fmla="*/ 0 w 458"/>
                      <a:gd name="T3" fmla="*/ 396 h 396"/>
                      <a:gd name="T4" fmla="*/ 396 w 458"/>
                      <a:gd name="T5" fmla="*/ 58 h 396"/>
                      <a:gd name="T6" fmla="*/ 458 w 458"/>
                      <a:gd name="T7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58" h="396">
                        <a:moveTo>
                          <a:pt x="458" y="0"/>
                        </a:moveTo>
                        <a:lnTo>
                          <a:pt x="0" y="396"/>
                        </a:lnTo>
                        <a:lnTo>
                          <a:pt x="396" y="58"/>
                        </a:lnTo>
                        <a:lnTo>
                          <a:pt x="458" y="0"/>
                        </a:lnTo>
                        <a:close/>
                      </a:path>
                    </a:pathLst>
                  </a:custGeom>
                  <a:solidFill>
                    <a:srgbClr val="A6A5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3" name="iṧļïḓê">
                    <a:extLst>
                      <a:ext uri="{FF2B5EF4-FFF2-40B4-BE49-F238E27FC236}">
                        <a16:creationId xmlns:a16="http://schemas.microsoft.com/office/drawing/2014/main" id="{6E4D7285-4DD9-4A53-9D4D-CF08EB55AE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7" y="3729"/>
                    <a:ext cx="458" cy="396"/>
                  </a:xfrm>
                  <a:custGeom>
                    <a:avLst/>
                    <a:gdLst>
                      <a:gd name="T0" fmla="*/ 458 w 458"/>
                      <a:gd name="T1" fmla="*/ 0 h 396"/>
                      <a:gd name="T2" fmla="*/ 0 w 458"/>
                      <a:gd name="T3" fmla="*/ 396 h 396"/>
                      <a:gd name="T4" fmla="*/ 396 w 458"/>
                      <a:gd name="T5" fmla="*/ 58 h 396"/>
                      <a:gd name="T6" fmla="*/ 458 w 458"/>
                      <a:gd name="T7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58" h="396">
                        <a:moveTo>
                          <a:pt x="458" y="0"/>
                        </a:moveTo>
                        <a:lnTo>
                          <a:pt x="0" y="396"/>
                        </a:lnTo>
                        <a:lnTo>
                          <a:pt x="396" y="58"/>
                        </a:lnTo>
                        <a:lnTo>
                          <a:pt x="45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4" name="íṩ1îdé">
                    <a:extLst>
                      <a:ext uri="{FF2B5EF4-FFF2-40B4-BE49-F238E27FC236}">
                        <a16:creationId xmlns:a16="http://schemas.microsoft.com/office/drawing/2014/main" id="{E6D59356-C1B3-43E6-973F-24D198A1B6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22"/>
                  </a:xfrm>
                  <a:custGeom>
                    <a:avLst/>
                    <a:gdLst>
                      <a:gd name="T0" fmla="*/ 462 w 462"/>
                      <a:gd name="T1" fmla="*/ 0 h 1722"/>
                      <a:gd name="T2" fmla="*/ 0 w 462"/>
                      <a:gd name="T3" fmla="*/ 367 h 1722"/>
                      <a:gd name="T4" fmla="*/ 0 w 462"/>
                      <a:gd name="T5" fmla="*/ 1722 h 1722"/>
                      <a:gd name="T6" fmla="*/ 231 w 462"/>
                      <a:gd name="T7" fmla="*/ 1722 h 1722"/>
                      <a:gd name="T8" fmla="*/ 462 w 462"/>
                      <a:gd name="T9" fmla="*/ 1722 h 1722"/>
                      <a:gd name="T10" fmla="*/ 462 w 462"/>
                      <a:gd name="T11" fmla="*/ 0 h 17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1722">
                        <a:moveTo>
                          <a:pt x="462" y="0"/>
                        </a:moveTo>
                        <a:lnTo>
                          <a:pt x="0" y="367"/>
                        </a:lnTo>
                        <a:lnTo>
                          <a:pt x="0" y="1722"/>
                        </a:lnTo>
                        <a:lnTo>
                          <a:pt x="231" y="1722"/>
                        </a:lnTo>
                        <a:lnTo>
                          <a:pt x="462" y="1722"/>
                        </a:lnTo>
                        <a:lnTo>
                          <a:pt x="462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5" name="íşliḑé">
                    <a:extLst>
                      <a:ext uri="{FF2B5EF4-FFF2-40B4-BE49-F238E27FC236}">
                        <a16:creationId xmlns:a16="http://schemas.microsoft.com/office/drawing/2014/main" id="{4856DE3B-9A4A-4C8D-9FC3-5617427B94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16" y="2007"/>
                    <a:ext cx="462" cy="1722"/>
                  </a:xfrm>
                  <a:custGeom>
                    <a:avLst/>
                    <a:gdLst>
                      <a:gd name="T0" fmla="*/ 462 w 462"/>
                      <a:gd name="T1" fmla="*/ 0 h 1722"/>
                      <a:gd name="T2" fmla="*/ 0 w 462"/>
                      <a:gd name="T3" fmla="*/ 367 h 1722"/>
                      <a:gd name="T4" fmla="*/ 0 w 462"/>
                      <a:gd name="T5" fmla="*/ 1722 h 1722"/>
                      <a:gd name="T6" fmla="*/ 231 w 462"/>
                      <a:gd name="T7" fmla="*/ 1722 h 1722"/>
                      <a:gd name="T8" fmla="*/ 462 w 462"/>
                      <a:gd name="T9" fmla="*/ 1722 h 1722"/>
                      <a:gd name="T10" fmla="*/ 462 w 462"/>
                      <a:gd name="T11" fmla="*/ 0 h 17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2" h="1722">
                        <a:moveTo>
                          <a:pt x="462" y="0"/>
                        </a:moveTo>
                        <a:lnTo>
                          <a:pt x="0" y="367"/>
                        </a:lnTo>
                        <a:lnTo>
                          <a:pt x="0" y="1722"/>
                        </a:lnTo>
                        <a:lnTo>
                          <a:pt x="231" y="1722"/>
                        </a:lnTo>
                        <a:lnTo>
                          <a:pt x="462" y="1722"/>
                        </a:lnTo>
                        <a:lnTo>
                          <a:pt x="462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6" name="ïṥ1íḑè">
                    <a:extLst>
                      <a:ext uri="{FF2B5EF4-FFF2-40B4-BE49-F238E27FC236}">
                        <a16:creationId xmlns:a16="http://schemas.microsoft.com/office/drawing/2014/main" id="{B0FD3C26-1ED4-444E-8AE0-E7B07A4C8E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916 w 916"/>
                      <a:gd name="T1" fmla="*/ 0 h 396"/>
                      <a:gd name="T2" fmla="*/ 689 w 916"/>
                      <a:gd name="T3" fmla="*/ 0 h 396"/>
                      <a:gd name="T4" fmla="*/ 458 w 916"/>
                      <a:gd name="T5" fmla="*/ 0 h 396"/>
                      <a:gd name="T6" fmla="*/ 227 w 916"/>
                      <a:gd name="T7" fmla="*/ 0 h 396"/>
                      <a:gd name="T8" fmla="*/ 0 w 916"/>
                      <a:gd name="T9" fmla="*/ 0 h 396"/>
                      <a:gd name="T10" fmla="*/ 458 w 916"/>
                      <a:gd name="T11" fmla="*/ 396 h 396"/>
                      <a:gd name="T12" fmla="*/ 916 w 916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6" h="396">
                        <a:moveTo>
                          <a:pt x="916" y="0"/>
                        </a:moveTo>
                        <a:lnTo>
                          <a:pt x="689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6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7" name="îṣḻîďè">
                    <a:extLst>
                      <a:ext uri="{FF2B5EF4-FFF2-40B4-BE49-F238E27FC236}">
                        <a16:creationId xmlns:a16="http://schemas.microsoft.com/office/drawing/2014/main" id="{0C341E21-C54D-4DB2-84CD-A26C7BE34C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9" y="3729"/>
                    <a:ext cx="916" cy="396"/>
                  </a:xfrm>
                  <a:custGeom>
                    <a:avLst/>
                    <a:gdLst>
                      <a:gd name="T0" fmla="*/ 916 w 916"/>
                      <a:gd name="T1" fmla="*/ 0 h 396"/>
                      <a:gd name="T2" fmla="*/ 689 w 916"/>
                      <a:gd name="T3" fmla="*/ 0 h 396"/>
                      <a:gd name="T4" fmla="*/ 458 w 916"/>
                      <a:gd name="T5" fmla="*/ 0 h 396"/>
                      <a:gd name="T6" fmla="*/ 227 w 916"/>
                      <a:gd name="T7" fmla="*/ 0 h 396"/>
                      <a:gd name="T8" fmla="*/ 0 w 916"/>
                      <a:gd name="T9" fmla="*/ 0 h 396"/>
                      <a:gd name="T10" fmla="*/ 458 w 916"/>
                      <a:gd name="T11" fmla="*/ 396 h 396"/>
                      <a:gd name="T12" fmla="*/ 916 w 916"/>
                      <a:gd name="T13" fmla="*/ 0 h 3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6" h="396">
                        <a:moveTo>
                          <a:pt x="916" y="0"/>
                        </a:moveTo>
                        <a:lnTo>
                          <a:pt x="689" y="0"/>
                        </a:lnTo>
                        <a:lnTo>
                          <a:pt x="458" y="0"/>
                        </a:lnTo>
                        <a:lnTo>
                          <a:pt x="227" y="0"/>
                        </a:lnTo>
                        <a:lnTo>
                          <a:pt x="0" y="0"/>
                        </a:lnTo>
                        <a:lnTo>
                          <a:pt x="458" y="396"/>
                        </a:lnTo>
                        <a:lnTo>
                          <a:pt x="916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24" name="îSľïḑè">
                  <a:extLst>
                    <a:ext uri="{FF2B5EF4-FFF2-40B4-BE49-F238E27FC236}">
                      <a16:creationId xmlns:a16="http://schemas.microsoft.com/office/drawing/2014/main" id="{036B72EF-75F9-4521-A40C-F311A16F126E}"/>
                    </a:ext>
                  </a:extLst>
                </p:cNvPr>
                <p:cNvSpPr txBox="1"/>
                <p:nvPr/>
              </p:nvSpPr>
              <p:spPr>
                <a:xfrm>
                  <a:off x="3692044" y="2706295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íṥ1ídé">
                  <a:extLst>
                    <a:ext uri="{FF2B5EF4-FFF2-40B4-BE49-F238E27FC236}">
                      <a16:creationId xmlns:a16="http://schemas.microsoft.com/office/drawing/2014/main" id="{B0402EC8-DD9B-4928-87FB-20B52579481C}"/>
                    </a:ext>
                  </a:extLst>
                </p:cNvPr>
                <p:cNvSpPr txBox="1"/>
                <p:nvPr/>
              </p:nvSpPr>
              <p:spPr>
                <a:xfrm>
                  <a:off x="6045545" y="3487722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îṥliḓé">
                  <a:extLst>
                    <a:ext uri="{FF2B5EF4-FFF2-40B4-BE49-F238E27FC236}">
                      <a16:creationId xmlns:a16="http://schemas.microsoft.com/office/drawing/2014/main" id="{9CD8B023-7E13-4E4D-A63E-43A24F9BB070}"/>
                    </a:ext>
                  </a:extLst>
                </p:cNvPr>
                <p:cNvSpPr txBox="1"/>
                <p:nvPr/>
              </p:nvSpPr>
              <p:spPr>
                <a:xfrm>
                  <a:off x="4095656" y="4209211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işļíḑê">
                  <a:extLst>
                    <a:ext uri="{FF2B5EF4-FFF2-40B4-BE49-F238E27FC236}">
                      <a16:creationId xmlns:a16="http://schemas.microsoft.com/office/drawing/2014/main" id="{2651E389-2B14-4B38-8124-99B30C9B5321}"/>
                    </a:ext>
                  </a:extLst>
                </p:cNvPr>
                <p:cNvSpPr txBox="1"/>
                <p:nvPr/>
              </p:nvSpPr>
              <p:spPr>
                <a:xfrm>
                  <a:off x="5855365" y="4953344"/>
                  <a:ext cx="1520707" cy="363647"/>
                </a:xfrm>
                <a:prstGeom prst="rect">
                  <a:avLst/>
                </a:prstGeom>
                <a:noFill/>
                <a:effectLst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ctr"/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Text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îṧlîḓé">
                <a:extLst>
                  <a:ext uri="{FF2B5EF4-FFF2-40B4-BE49-F238E27FC236}">
                    <a16:creationId xmlns:a16="http://schemas.microsoft.com/office/drawing/2014/main" id="{6FBB329E-3E7C-4ACE-B5D3-1DA023F8DC50}"/>
                  </a:ext>
                </a:extLst>
              </p:cNvPr>
              <p:cNvGrpSpPr/>
              <p:nvPr/>
            </p:nvGrpSpPr>
            <p:grpSpPr>
              <a:xfrm>
                <a:off x="673100" y="3637493"/>
                <a:ext cx="10845801" cy="180417"/>
                <a:chOff x="1159022" y="3637493"/>
                <a:chExt cx="9877172" cy="180417"/>
              </a:xfrm>
            </p:grpSpPr>
            <p:cxnSp>
              <p:nvCxnSpPr>
                <p:cNvPr id="21" name="直接连接符 20">
                  <a:extLst>
                    <a:ext uri="{FF2B5EF4-FFF2-40B4-BE49-F238E27FC236}">
                      <a16:creationId xmlns:a16="http://schemas.microsoft.com/office/drawing/2014/main" id="{72190E04-7EDE-473F-A384-C464C9AE2B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72264" y="3817910"/>
                  <a:ext cx="2563930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id="{A5180B2F-E6FF-4CF7-B266-C2C5C9BB8E31}"/>
                    </a:ext>
                  </a:extLst>
                </p:cNvPr>
                <p:cNvCxnSpPr/>
                <p:nvPr/>
              </p:nvCxnSpPr>
              <p:spPr>
                <a:xfrm>
                  <a:off x="1159022" y="3637493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íṣ1iḍé">
              <a:extLst>
                <a:ext uri="{FF2B5EF4-FFF2-40B4-BE49-F238E27FC236}">
                  <a16:creationId xmlns:a16="http://schemas.microsoft.com/office/drawing/2014/main" id="{606CAC3F-40E7-444B-827D-21B2FF240A99}"/>
                </a:ext>
              </a:extLst>
            </p:cNvPr>
            <p:cNvGrpSpPr/>
            <p:nvPr/>
          </p:nvGrpSpPr>
          <p:grpSpPr>
            <a:xfrm>
              <a:off x="673100" y="2154782"/>
              <a:ext cx="2328863" cy="1116156"/>
              <a:chOff x="719137" y="1429926"/>
              <a:chExt cx="5376847" cy="843030"/>
            </a:xfrm>
          </p:grpSpPr>
          <p:sp>
            <p:nvSpPr>
              <p:cNvPr id="17" name="íṧlide">
                <a:extLst>
                  <a:ext uri="{FF2B5EF4-FFF2-40B4-BE49-F238E27FC236}">
                    <a16:creationId xmlns:a16="http://schemas.microsoft.com/office/drawing/2014/main" id="{19314A13-D6DB-4299-AFD8-72F94CFC667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8" name="iŝľîde">
                <a:extLst>
                  <a:ext uri="{FF2B5EF4-FFF2-40B4-BE49-F238E27FC236}">
                    <a16:creationId xmlns:a16="http://schemas.microsoft.com/office/drawing/2014/main" id="{1698FAB0-10F6-4EA5-BD22-5869D6925F1D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8" name="îşļîḋè">
              <a:extLst>
                <a:ext uri="{FF2B5EF4-FFF2-40B4-BE49-F238E27FC236}">
                  <a16:creationId xmlns:a16="http://schemas.microsoft.com/office/drawing/2014/main" id="{00DD0490-709A-4C00-859A-92D8F009A527}"/>
                </a:ext>
              </a:extLst>
            </p:cNvPr>
            <p:cNvGrpSpPr/>
            <p:nvPr/>
          </p:nvGrpSpPr>
          <p:grpSpPr>
            <a:xfrm>
              <a:off x="673100" y="3836938"/>
              <a:ext cx="2328863" cy="1142519"/>
              <a:chOff x="719137" y="1429926"/>
              <a:chExt cx="5376847" cy="843030"/>
            </a:xfrm>
          </p:grpSpPr>
          <p:sp>
            <p:nvSpPr>
              <p:cNvPr id="15" name="íṥľïḓê">
                <a:extLst>
                  <a:ext uri="{FF2B5EF4-FFF2-40B4-BE49-F238E27FC236}">
                    <a16:creationId xmlns:a16="http://schemas.microsoft.com/office/drawing/2014/main" id="{569C7A5D-D7BB-47DF-AB65-25B961C6A96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6" name="îṩľîḑe">
                <a:extLst>
                  <a:ext uri="{FF2B5EF4-FFF2-40B4-BE49-F238E27FC236}">
                    <a16:creationId xmlns:a16="http://schemas.microsoft.com/office/drawing/2014/main" id="{30D30FF2-AED8-41B4-B8CA-C360CCCB4954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9" name="ïSļiďé">
              <a:extLst>
                <a:ext uri="{FF2B5EF4-FFF2-40B4-BE49-F238E27FC236}">
                  <a16:creationId xmlns:a16="http://schemas.microsoft.com/office/drawing/2014/main" id="{A4B93EE0-70E1-4720-A0A5-4DFC2D3DDB32}"/>
                </a:ext>
              </a:extLst>
            </p:cNvPr>
            <p:cNvGrpSpPr/>
            <p:nvPr/>
          </p:nvGrpSpPr>
          <p:grpSpPr>
            <a:xfrm>
              <a:off x="9190037" y="2530185"/>
              <a:ext cx="2328863" cy="1116156"/>
              <a:chOff x="719137" y="1429926"/>
              <a:chExt cx="5376847" cy="843030"/>
            </a:xfrm>
          </p:grpSpPr>
          <p:sp>
            <p:nvSpPr>
              <p:cNvPr id="13" name="iṥḻíḑê">
                <a:extLst>
                  <a:ext uri="{FF2B5EF4-FFF2-40B4-BE49-F238E27FC236}">
                    <a16:creationId xmlns:a16="http://schemas.microsoft.com/office/drawing/2014/main" id="{80A2BE01-DBCE-4D87-B9BB-3342196B6404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4" name="îśľíḍê">
                <a:extLst>
                  <a:ext uri="{FF2B5EF4-FFF2-40B4-BE49-F238E27FC236}">
                    <a16:creationId xmlns:a16="http://schemas.microsoft.com/office/drawing/2014/main" id="{BC5C89AF-19E7-4274-827C-8F3F8C19AD58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0" name="îš1ïḓé">
              <a:extLst>
                <a:ext uri="{FF2B5EF4-FFF2-40B4-BE49-F238E27FC236}">
                  <a16:creationId xmlns:a16="http://schemas.microsoft.com/office/drawing/2014/main" id="{ABE3487B-9331-48EB-A228-C61C5815F706}"/>
                </a:ext>
              </a:extLst>
            </p:cNvPr>
            <p:cNvGrpSpPr/>
            <p:nvPr/>
          </p:nvGrpSpPr>
          <p:grpSpPr>
            <a:xfrm>
              <a:off x="9190037" y="3860346"/>
              <a:ext cx="2328863" cy="1116156"/>
              <a:chOff x="719137" y="1429926"/>
              <a:chExt cx="5376847" cy="843030"/>
            </a:xfrm>
          </p:grpSpPr>
          <p:sp>
            <p:nvSpPr>
              <p:cNvPr id="11" name="isľïḍè">
                <a:extLst>
                  <a:ext uri="{FF2B5EF4-FFF2-40B4-BE49-F238E27FC236}">
                    <a16:creationId xmlns:a16="http://schemas.microsoft.com/office/drawing/2014/main" id="{A9AE0153-D79E-422F-99D3-820CF1754EDD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0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2" name="işľiďe">
                <a:extLst>
                  <a:ext uri="{FF2B5EF4-FFF2-40B4-BE49-F238E27FC236}">
                    <a16:creationId xmlns:a16="http://schemas.microsoft.com/office/drawing/2014/main" id="{C0252A0F-8AA6-4D7E-8090-2E89CA08AE75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3257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26701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8174698-4ECE-4F84-8427-B3998FAF2B0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"/>
            <a:ext cx="12192000" cy="5936448"/>
            <a:chOff x="0" y="1"/>
            <a:chExt cx="12192000" cy="5936448"/>
          </a:xfrm>
        </p:grpSpPr>
        <p:sp>
          <p:nvSpPr>
            <p:cNvPr id="70" name="íšḻïḓê">
              <a:extLst>
                <a:ext uri="{FF2B5EF4-FFF2-40B4-BE49-F238E27FC236}">
                  <a16:creationId xmlns:a16="http://schemas.microsoft.com/office/drawing/2014/main" id="{E695D0FB-CBCC-4924-8C03-FB2E0CD4F925}"/>
                </a:ext>
              </a:extLst>
            </p:cNvPr>
            <p:cNvSpPr/>
            <p:nvPr/>
          </p:nvSpPr>
          <p:spPr>
            <a:xfrm>
              <a:off x="0" y="1"/>
              <a:ext cx="12192000" cy="216526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71" name="íṡļíďe">
              <a:extLst>
                <a:ext uri="{FF2B5EF4-FFF2-40B4-BE49-F238E27FC236}">
                  <a16:creationId xmlns:a16="http://schemas.microsoft.com/office/drawing/2014/main" id="{F2674093-8D8D-437A-90BB-244770025383}"/>
                </a:ext>
              </a:extLst>
            </p:cNvPr>
            <p:cNvGrpSpPr/>
            <p:nvPr/>
          </p:nvGrpSpPr>
          <p:grpSpPr>
            <a:xfrm>
              <a:off x="1564527" y="1649507"/>
              <a:ext cx="9062946" cy="2368550"/>
              <a:chOff x="1564527" y="1130300"/>
              <a:chExt cx="9062946" cy="2368550"/>
            </a:xfrm>
          </p:grpSpPr>
          <p:grpSp>
            <p:nvGrpSpPr>
              <p:cNvPr id="77" name="ïŝlîḋe">
                <a:extLst>
                  <a:ext uri="{FF2B5EF4-FFF2-40B4-BE49-F238E27FC236}">
                    <a16:creationId xmlns:a16="http://schemas.microsoft.com/office/drawing/2014/main" id="{D355E041-B5EE-4EBB-A6F2-D0293A89EBB3}"/>
                  </a:ext>
                </a:extLst>
              </p:cNvPr>
              <p:cNvGrpSpPr/>
              <p:nvPr/>
            </p:nvGrpSpPr>
            <p:grpSpPr>
              <a:xfrm>
                <a:off x="1564527" y="1130300"/>
                <a:ext cx="2877671" cy="2368550"/>
                <a:chOff x="1564527" y="1130300"/>
                <a:chExt cx="2877671" cy="2368550"/>
              </a:xfrm>
            </p:grpSpPr>
            <p:sp>
              <p:nvSpPr>
                <p:cNvPr id="86" name="iṣḻîde">
                  <a:extLst>
                    <a:ext uri="{FF2B5EF4-FFF2-40B4-BE49-F238E27FC236}">
                      <a16:creationId xmlns:a16="http://schemas.microsoft.com/office/drawing/2014/main" id="{7C9B3611-EF1F-4963-A430-C31538781F73}"/>
                    </a:ext>
                  </a:extLst>
                </p:cNvPr>
                <p:cNvSpPr/>
                <p:nvPr/>
              </p:nvSpPr>
              <p:spPr>
                <a:xfrm>
                  <a:off x="1564527" y="1130300"/>
                  <a:ext cx="2877671" cy="2368550"/>
                </a:xfrm>
                <a:prstGeom prst="roundRect">
                  <a:avLst>
                    <a:gd name="adj" fmla="val 2332"/>
                  </a:avLst>
                </a:pr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îŝḻïḋè">
                  <a:extLst>
                    <a:ext uri="{FF2B5EF4-FFF2-40B4-BE49-F238E27FC236}">
                      <a16:creationId xmlns:a16="http://schemas.microsoft.com/office/drawing/2014/main" id="{92A42E9E-9033-4860-B07F-5974E94FF031}"/>
                    </a:ext>
                  </a:extLst>
                </p:cNvPr>
                <p:cNvSpPr/>
                <p:nvPr/>
              </p:nvSpPr>
              <p:spPr>
                <a:xfrm>
                  <a:off x="2736242" y="1614206"/>
                  <a:ext cx="534242" cy="581960"/>
                </a:xfrm>
                <a:custGeom>
                  <a:avLst/>
                  <a:gdLst>
                    <a:gd name="connsiteX0" fmla="*/ 373273 h 605239"/>
                    <a:gd name="connsiteY0" fmla="*/ 373273 h 605239"/>
                    <a:gd name="connsiteX1" fmla="*/ 373273 h 605239"/>
                    <a:gd name="connsiteY1" fmla="*/ 373273 h 605239"/>
                    <a:gd name="connsiteX2" fmla="*/ 373273 h 605239"/>
                    <a:gd name="connsiteY2" fmla="*/ 373273 h 605239"/>
                    <a:gd name="connsiteX3" fmla="*/ 373273 h 605239"/>
                    <a:gd name="connsiteY3" fmla="*/ 373273 h 605239"/>
                    <a:gd name="connsiteX4" fmla="*/ 373273 h 605239"/>
                    <a:gd name="connsiteY4" fmla="*/ 373273 h 605239"/>
                    <a:gd name="connsiteX5" fmla="*/ 373273 h 605239"/>
                    <a:gd name="connsiteY5" fmla="*/ 373273 h 605239"/>
                    <a:gd name="connsiteX6" fmla="*/ 373273 h 605239"/>
                    <a:gd name="connsiteY6" fmla="*/ 373273 h 605239"/>
                    <a:gd name="connsiteX7" fmla="*/ 373273 h 605239"/>
                    <a:gd name="connsiteY7" fmla="*/ 373273 h 605239"/>
                    <a:gd name="connsiteX8" fmla="*/ 373273 h 605239"/>
                    <a:gd name="connsiteY8" fmla="*/ 373273 h 605239"/>
                    <a:gd name="connsiteX9" fmla="*/ 373273 h 605239"/>
                    <a:gd name="connsiteY9" fmla="*/ 373273 h 605239"/>
                    <a:gd name="connsiteX10" fmla="*/ 373273 h 605239"/>
                    <a:gd name="connsiteY10" fmla="*/ 373273 h 605239"/>
                    <a:gd name="connsiteX11" fmla="*/ 373273 h 605239"/>
                    <a:gd name="connsiteY11" fmla="*/ 373273 h 605239"/>
                    <a:gd name="connsiteX12" fmla="*/ 373273 h 605239"/>
                    <a:gd name="connsiteY12" fmla="*/ 373273 h 605239"/>
                    <a:gd name="connsiteX13" fmla="*/ 373273 h 605239"/>
                    <a:gd name="connsiteY13" fmla="*/ 373273 h 605239"/>
                    <a:gd name="connsiteX14" fmla="*/ 373273 h 605239"/>
                    <a:gd name="connsiteY14" fmla="*/ 373273 h 605239"/>
                    <a:gd name="connsiteX15" fmla="*/ 373273 h 605239"/>
                    <a:gd name="connsiteY15" fmla="*/ 373273 h 605239"/>
                    <a:gd name="connsiteX16" fmla="*/ 373273 h 605239"/>
                    <a:gd name="connsiteY16" fmla="*/ 373273 h 605239"/>
                    <a:gd name="connsiteX17" fmla="*/ 373273 h 605239"/>
                    <a:gd name="connsiteY17" fmla="*/ 373273 h 605239"/>
                    <a:gd name="connsiteX18" fmla="*/ 373273 h 605239"/>
                    <a:gd name="connsiteY18" fmla="*/ 373273 h 605239"/>
                    <a:gd name="connsiteX19" fmla="*/ 373273 h 605239"/>
                    <a:gd name="connsiteY19" fmla="*/ 373273 h 605239"/>
                    <a:gd name="connsiteX20" fmla="*/ 373273 h 605239"/>
                    <a:gd name="connsiteY20" fmla="*/ 373273 h 605239"/>
                    <a:gd name="connsiteX21" fmla="*/ 373273 h 605239"/>
                    <a:gd name="connsiteY21" fmla="*/ 373273 h 605239"/>
                    <a:gd name="connsiteX22" fmla="*/ 373273 h 605239"/>
                    <a:gd name="connsiteY22" fmla="*/ 373273 h 605239"/>
                    <a:gd name="connsiteX23" fmla="*/ 373273 h 605239"/>
                    <a:gd name="connsiteY23" fmla="*/ 373273 h 605239"/>
                    <a:gd name="connsiteX24" fmla="*/ 373273 h 605239"/>
                    <a:gd name="connsiteY24" fmla="*/ 373273 h 605239"/>
                    <a:gd name="connsiteX25" fmla="*/ 373273 h 605239"/>
                    <a:gd name="connsiteY25" fmla="*/ 373273 h 605239"/>
                    <a:gd name="connsiteX26" fmla="*/ 373273 h 605239"/>
                    <a:gd name="connsiteY26" fmla="*/ 373273 h 605239"/>
                    <a:gd name="connsiteX27" fmla="*/ 373273 h 605239"/>
                    <a:gd name="connsiteY27" fmla="*/ 373273 h 605239"/>
                    <a:gd name="connsiteX28" fmla="*/ 373273 h 605239"/>
                    <a:gd name="connsiteY28" fmla="*/ 373273 h 605239"/>
                    <a:gd name="connsiteX29" fmla="*/ 373273 h 605239"/>
                    <a:gd name="connsiteY29" fmla="*/ 373273 h 605239"/>
                    <a:gd name="connsiteX30" fmla="*/ 373273 h 605239"/>
                    <a:gd name="connsiteY30" fmla="*/ 373273 h 605239"/>
                    <a:gd name="connsiteX31" fmla="*/ 373273 h 605239"/>
                    <a:gd name="connsiteY31" fmla="*/ 373273 h 605239"/>
                    <a:gd name="connsiteX32" fmla="*/ 373273 h 605239"/>
                    <a:gd name="connsiteY32" fmla="*/ 373273 h 605239"/>
                    <a:gd name="connsiteX33" fmla="*/ 373273 h 605239"/>
                    <a:gd name="connsiteY33" fmla="*/ 373273 h 605239"/>
                    <a:gd name="connsiteX34" fmla="*/ 373273 h 605239"/>
                    <a:gd name="connsiteY34" fmla="*/ 373273 h 605239"/>
                    <a:gd name="connsiteX35" fmla="*/ 373273 h 605239"/>
                    <a:gd name="connsiteY35" fmla="*/ 373273 h 605239"/>
                    <a:gd name="connsiteX36" fmla="*/ 373273 h 605239"/>
                    <a:gd name="connsiteY36" fmla="*/ 373273 h 605239"/>
                    <a:gd name="connsiteX37" fmla="*/ 373273 h 605239"/>
                    <a:gd name="connsiteY37" fmla="*/ 373273 h 605239"/>
                    <a:gd name="connsiteX38" fmla="*/ 373273 h 605239"/>
                    <a:gd name="connsiteY38" fmla="*/ 373273 h 605239"/>
                    <a:gd name="connsiteX39" fmla="*/ 373273 h 605239"/>
                    <a:gd name="connsiteY39" fmla="*/ 373273 h 605239"/>
                    <a:gd name="connsiteX40" fmla="*/ 373273 h 605239"/>
                    <a:gd name="connsiteY40" fmla="*/ 373273 h 605239"/>
                    <a:gd name="connsiteX41" fmla="*/ 373273 h 605239"/>
                    <a:gd name="connsiteY41" fmla="*/ 373273 h 605239"/>
                    <a:gd name="connsiteX42" fmla="*/ 373273 h 605239"/>
                    <a:gd name="connsiteY42" fmla="*/ 373273 h 605239"/>
                    <a:gd name="connsiteX43" fmla="*/ 373273 h 605239"/>
                    <a:gd name="connsiteY43" fmla="*/ 373273 h 605239"/>
                    <a:gd name="connsiteX44" fmla="*/ 373273 h 605239"/>
                    <a:gd name="connsiteY44" fmla="*/ 373273 h 605239"/>
                    <a:gd name="connsiteX45" fmla="*/ 373273 h 605239"/>
                    <a:gd name="connsiteY45" fmla="*/ 373273 h 605239"/>
                    <a:gd name="connsiteX46" fmla="*/ 373273 h 605239"/>
                    <a:gd name="connsiteY46" fmla="*/ 373273 h 605239"/>
                    <a:gd name="connsiteX47" fmla="*/ 373273 h 605239"/>
                    <a:gd name="connsiteY47" fmla="*/ 373273 h 605239"/>
                    <a:gd name="connsiteX48" fmla="*/ 373273 h 605239"/>
                    <a:gd name="connsiteY48" fmla="*/ 373273 h 605239"/>
                    <a:gd name="connsiteX49" fmla="*/ 373273 h 605239"/>
                    <a:gd name="connsiteY49" fmla="*/ 373273 h 605239"/>
                    <a:gd name="connsiteX50" fmla="*/ 373273 h 605239"/>
                    <a:gd name="connsiteY50" fmla="*/ 373273 h 605239"/>
                    <a:gd name="connsiteX51" fmla="*/ 373273 h 605239"/>
                    <a:gd name="connsiteY51" fmla="*/ 373273 h 605239"/>
                    <a:gd name="connsiteX52" fmla="*/ 373273 h 605239"/>
                    <a:gd name="connsiteY52" fmla="*/ 373273 h 605239"/>
                    <a:gd name="connsiteX53" fmla="*/ 373273 h 605239"/>
                    <a:gd name="connsiteY53" fmla="*/ 373273 h 605239"/>
                    <a:gd name="connsiteX54" fmla="*/ 373273 h 605239"/>
                    <a:gd name="connsiteY54" fmla="*/ 373273 h 605239"/>
                    <a:gd name="connsiteX55" fmla="*/ 373273 h 605239"/>
                    <a:gd name="connsiteY55" fmla="*/ 373273 h 605239"/>
                    <a:gd name="connsiteX56" fmla="*/ 373273 h 605239"/>
                    <a:gd name="connsiteY56" fmla="*/ 373273 h 605239"/>
                    <a:gd name="connsiteX57" fmla="*/ 373273 h 605239"/>
                    <a:gd name="connsiteY57" fmla="*/ 373273 h 605239"/>
                    <a:gd name="connsiteX58" fmla="*/ 373273 h 605239"/>
                    <a:gd name="connsiteY58" fmla="*/ 373273 h 605239"/>
                    <a:gd name="connsiteX59" fmla="*/ 373273 h 605239"/>
                    <a:gd name="connsiteY59" fmla="*/ 373273 h 605239"/>
                    <a:gd name="connsiteX60" fmla="*/ 373273 h 605239"/>
                    <a:gd name="connsiteY60" fmla="*/ 373273 h 605239"/>
                    <a:gd name="connsiteX61" fmla="*/ 373273 h 605239"/>
                    <a:gd name="connsiteY61" fmla="*/ 373273 h 605239"/>
                    <a:gd name="connsiteX62" fmla="*/ 373273 h 605239"/>
                    <a:gd name="connsiteY62" fmla="*/ 373273 h 605239"/>
                    <a:gd name="connsiteX63" fmla="*/ 373273 h 605239"/>
                    <a:gd name="connsiteY63" fmla="*/ 373273 h 605239"/>
                    <a:gd name="connsiteX64" fmla="*/ 373273 h 605239"/>
                    <a:gd name="connsiteY64" fmla="*/ 373273 h 605239"/>
                    <a:gd name="connsiteX65" fmla="*/ 373273 h 605239"/>
                    <a:gd name="connsiteY65" fmla="*/ 373273 h 605239"/>
                    <a:gd name="connsiteX66" fmla="*/ 373273 h 605239"/>
                    <a:gd name="connsiteY66" fmla="*/ 373273 h 605239"/>
                    <a:gd name="connsiteX67" fmla="*/ 373273 h 605239"/>
                    <a:gd name="connsiteY67" fmla="*/ 373273 h 605239"/>
                    <a:gd name="connsiteX68" fmla="*/ 373273 h 605239"/>
                    <a:gd name="connsiteY68" fmla="*/ 373273 h 605239"/>
                    <a:gd name="connsiteX69" fmla="*/ 373273 h 605239"/>
                    <a:gd name="connsiteY69" fmla="*/ 373273 h 605239"/>
                    <a:gd name="connsiteX70" fmla="*/ 373273 h 605239"/>
                    <a:gd name="connsiteY70" fmla="*/ 373273 h 605239"/>
                    <a:gd name="connsiteX71" fmla="*/ 373273 h 605239"/>
                    <a:gd name="connsiteY71" fmla="*/ 373273 h 605239"/>
                    <a:gd name="connsiteX72" fmla="*/ 373273 h 605239"/>
                    <a:gd name="connsiteY72" fmla="*/ 373273 h 605239"/>
                    <a:gd name="connsiteX73" fmla="*/ 373273 h 605239"/>
                    <a:gd name="connsiteY73" fmla="*/ 373273 h 605239"/>
                    <a:gd name="connsiteX74" fmla="*/ 373273 h 605239"/>
                    <a:gd name="connsiteY74" fmla="*/ 373273 h 605239"/>
                    <a:gd name="connsiteX75" fmla="*/ 373273 h 605239"/>
                    <a:gd name="connsiteY75" fmla="*/ 373273 h 605239"/>
                    <a:gd name="connsiteX76" fmla="*/ 373273 h 605239"/>
                    <a:gd name="connsiteY76" fmla="*/ 373273 h 605239"/>
                    <a:gd name="connsiteX77" fmla="*/ 373273 h 605239"/>
                    <a:gd name="connsiteY77" fmla="*/ 373273 h 605239"/>
                    <a:gd name="connsiteX78" fmla="*/ 373273 h 605239"/>
                    <a:gd name="connsiteY78" fmla="*/ 373273 h 605239"/>
                    <a:gd name="connsiteX79" fmla="*/ 373273 h 605239"/>
                    <a:gd name="connsiteY79" fmla="*/ 373273 h 605239"/>
                    <a:gd name="connsiteX80" fmla="*/ 373273 h 605239"/>
                    <a:gd name="connsiteY80" fmla="*/ 373273 h 605239"/>
                    <a:gd name="connsiteX81" fmla="*/ 373273 h 605239"/>
                    <a:gd name="connsiteY81" fmla="*/ 373273 h 605239"/>
                    <a:gd name="connsiteX82" fmla="*/ 373273 h 605239"/>
                    <a:gd name="connsiteY82" fmla="*/ 373273 h 605239"/>
                    <a:gd name="connsiteX83" fmla="*/ 373273 h 605239"/>
                    <a:gd name="connsiteY83" fmla="*/ 373273 h 605239"/>
                    <a:gd name="connsiteX84" fmla="*/ 373273 h 605239"/>
                    <a:gd name="connsiteY84" fmla="*/ 373273 h 605239"/>
                    <a:gd name="connsiteX85" fmla="*/ 373273 h 605239"/>
                    <a:gd name="connsiteY85" fmla="*/ 373273 h 605239"/>
                    <a:gd name="connsiteX86" fmla="*/ 373273 h 605239"/>
                    <a:gd name="connsiteY86" fmla="*/ 373273 h 605239"/>
                    <a:gd name="connsiteX87" fmla="*/ 373273 h 605239"/>
                    <a:gd name="connsiteY87" fmla="*/ 373273 h 605239"/>
                    <a:gd name="connsiteX88" fmla="*/ 373273 h 605239"/>
                    <a:gd name="connsiteY88" fmla="*/ 373273 h 605239"/>
                    <a:gd name="connsiteX89" fmla="*/ 373273 h 605239"/>
                    <a:gd name="connsiteY89" fmla="*/ 373273 h 605239"/>
                    <a:gd name="connsiteX90" fmla="*/ 373273 h 605239"/>
                    <a:gd name="connsiteY90" fmla="*/ 373273 h 605239"/>
                    <a:gd name="connsiteX91" fmla="*/ 373273 h 605239"/>
                    <a:gd name="connsiteY91" fmla="*/ 373273 h 605239"/>
                    <a:gd name="connsiteX92" fmla="*/ 373273 h 605239"/>
                    <a:gd name="connsiteY92" fmla="*/ 373273 h 605239"/>
                    <a:gd name="connsiteX93" fmla="*/ 373273 h 605239"/>
                    <a:gd name="connsiteY93" fmla="*/ 373273 h 605239"/>
                    <a:gd name="connsiteX94" fmla="*/ 373273 h 605239"/>
                    <a:gd name="connsiteY94" fmla="*/ 373273 h 605239"/>
                    <a:gd name="connsiteX95" fmla="*/ 373273 h 605239"/>
                    <a:gd name="connsiteY95" fmla="*/ 373273 h 605239"/>
                    <a:gd name="connsiteX96" fmla="*/ 373273 h 605239"/>
                    <a:gd name="connsiteY96" fmla="*/ 373273 h 605239"/>
                    <a:gd name="connsiteX97" fmla="*/ 373273 h 605239"/>
                    <a:gd name="connsiteY97" fmla="*/ 373273 h 605239"/>
                    <a:gd name="connsiteX98" fmla="*/ 373273 h 605239"/>
                    <a:gd name="connsiteY98" fmla="*/ 373273 h 605239"/>
                    <a:gd name="connsiteX99" fmla="*/ 373273 h 605239"/>
                    <a:gd name="connsiteY99" fmla="*/ 373273 h 605239"/>
                    <a:gd name="connsiteX100" fmla="*/ 373273 h 605239"/>
                    <a:gd name="connsiteY100" fmla="*/ 373273 h 605239"/>
                    <a:gd name="connsiteX101" fmla="*/ 373273 h 605239"/>
                    <a:gd name="connsiteY101" fmla="*/ 373273 h 605239"/>
                    <a:gd name="connsiteX102" fmla="*/ 373273 h 605239"/>
                    <a:gd name="connsiteY102" fmla="*/ 373273 h 605239"/>
                    <a:gd name="connsiteX103" fmla="*/ 373273 h 605239"/>
                    <a:gd name="connsiteY103" fmla="*/ 373273 h 605239"/>
                    <a:gd name="connsiteX104" fmla="*/ 373273 h 605239"/>
                    <a:gd name="connsiteY104" fmla="*/ 373273 h 605239"/>
                    <a:gd name="connsiteX105" fmla="*/ 373273 h 605239"/>
                    <a:gd name="connsiteY105" fmla="*/ 373273 h 605239"/>
                    <a:gd name="connsiteX106" fmla="*/ 373273 h 605239"/>
                    <a:gd name="connsiteY106" fmla="*/ 373273 h 605239"/>
                    <a:gd name="connsiteX107" fmla="*/ 373273 h 605239"/>
                    <a:gd name="connsiteY107" fmla="*/ 373273 h 605239"/>
                    <a:gd name="connsiteX108" fmla="*/ 373273 h 605239"/>
                    <a:gd name="connsiteY108" fmla="*/ 373273 h 605239"/>
                    <a:gd name="connsiteX109" fmla="*/ 373273 h 605239"/>
                    <a:gd name="connsiteY109" fmla="*/ 373273 h 605239"/>
                    <a:gd name="connsiteX110" fmla="*/ 373273 h 605239"/>
                    <a:gd name="connsiteY110" fmla="*/ 373273 h 605239"/>
                    <a:gd name="connsiteX111" fmla="*/ 373273 h 605239"/>
                    <a:gd name="connsiteY111" fmla="*/ 373273 h 605239"/>
                    <a:gd name="connsiteX112" fmla="*/ 373273 h 605239"/>
                    <a:gd name="connsiteY112" fmla="*/ 373273 h 605239"/>
                    <a:gd name="connsiteX113" fmla="*/ 373273 h 605239"/>
                    <a:gd name="connsiteY113" fmla="*/ 373273 h 605239"/>
                    <a:gd name="connsiteX114" fmla="*/ 373273 h 605239"/>
                    <a:gd name="connsiteY114" fmla="*/ 373273 h 605239"/>
                    <a:gd name="connsiteX115" fmla="*/ 373273 h 605239"/>
                    <a:gd name="connsiteY115" fmla="*/ 373273 h 605239"/>
                    <a:gd name="connsiteX116" fmla="*/ 373273 h 605239"/>
                    <a:gd name="connsiteY116" fmla="*/ 373273 h 605239"/>
                    <a:gd name="connsiteX117" fmla="*/ 373273 h 605239"/>
                    <a:gd name="connsiteY117" fmla="*/ 373273 h 605239"/>
                    <a:gd name="connsiteX118" fmla="*/ 373273 h 605239"/>
                    <a:gd name="connsiteY118" fmla="*/ 373273 h 605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56973" h="606722">
                      <a:moveTo>
                        <a:pt x="480190" y="505602"/>
                      </a:moveTo>
                      <a:cubicBezTo>
                        <a:pt x="522897" y="505602"/>
                        <a:pt x="556973" y="537147"/>
                        <a:pt x="556973" y="556162"/>
                      </a:cubicBezTo>
                      <a:lnTo>
                        <a:pt x="556439" y="586996"/>
                      </a:lnTo>
                      <a:cubicBezTo>
                        <a:pt x="556261" y="597925"/>
                        <a:pt x="547364" y="606722"/>
                        <a:pt x="536420" y="606722"/>
                      </a:cubicBezTo>
                      <a:lnTo>
                        <a:pt x="425206" y="606722"/>
                      </a:lnTo>
                      <a:cubicBezTo>
                        <a:pt x="414173" y="606722"/>
                        <a:pt x="405187" y="597748"/>
                        <a:pt x="405187" y="586640"/>
                      </a:cubicBezTo>
                      <a:lnTo>
                        <a:pt x="405187" y="556162"/>
                      </a:lnTo>
                      <a:cubicBezTo>
                        <a:pt x="405187" y="537147"/>
                        <a:pt x="437573" y="505602"/>
                        <a:pt x="480190" y="505602"/>
                      </a:cubicBezTo>
                      <a:close/>
                      <a:moveTo>
                        <a:pt x="277711" y="505602"/>
                      </a:moveTo>
                      <a:cubicBezTo>
                        <a:pt x="320343" y="505602"/>
                        <a:pt x="354520" y="537147"/>
                        <a:pt x="354520" y="556162"/>
                      </a:cubicBezTo>
                      <a:lnTo>
                        <a:pt x="353986" y="586996"/>
                      </a:lnTo>
                      <a:cubicBezTo>
                        <a:pt x="353808" y="597925"/>
                        <a:pt x="344908" y="606722"/>
                        <a:pt x="333960" y="606722"/>
                      </a:cubicBezTo>
                      <a:lnTo>
                        <a:pt x="222619" y="606722"/>
                      </a:lnTo>
                      <a:cubicBezTo>
                        <a:pt x="211582" y="606722"/>
                        <a:pt x="202593" y="597748"/>
                        <a:pt x="202593" y="586640"/>
                      </a:cubicBezTo>
                      <a:lnTo>
                        <a:pt x="202593" y="556162"/>
                      </a:lnTo>
                      <a:cubicBezTo>
                        <a:pt x="202593" y="537147"/>
                        <a:pt x="234990" y="505602"/>
                        <a:pt x="277711" y="505602"/>
                      </a:cubicBezTo>
                      <a:close/>
                      <a:moveTo>
                        <a:pt x="75118" y="505602"/>
                      </a:moveTo>
                      <a:cubicBezTo>
                        <a:pt x="117839" y="505602"/>
                        <a:pt x="151927" y="537147"/>
                        <a:pt x="151927" y="556162"/>
                      </a:cubicBezTo>
                      <a:lnTo>
                        <a:pt x="151393" y="586996"/>
                      </a:lnTo>
                      <a:cubicBezTo>
                        <a:pt x="151215" y="597925"/>
                        <a:pt x="142315" y="606722"/>
                        <a:pt x="131367" y="606722"/>
                      </a:cubicBezTo>
                      <a:lnTo>
                        <a:pt x="20115" y="606722"/>
                      </a:lnTo>
                      <a:cubicBezTo>
                        <a:pt x="8989" y="606722"/>
                        <a:pt x="0" y="597748"/>
                        <a:pt x="0" y="586640"/>
                      </a:cubicBezTo>
                      <a:lnTo>
                        <a:pt x="0" y="556162"/>
                      </a:lnTo>
                      <a:cubicBezTo>
                        <a:pt x="0" y="537147"/>
                        <a:pt x="32486" y="505602"/>
                        <a:pt x="75118" y="505602"/>
                      </a:cubicBezTo>
                      <a:close/>
                      <a:moveTo>
                        <a:pt x="481080" y="379219"/>
                      </a:moveTo>
                      <a:cubicBezTo>
                        <a:pt x="509043" y="379219"/>
                        <a:pt x="531711" y="401840"/>
                        <a:pt x="531711" y="429744"/>
                      </a:cubicBezTo>
                      <a:cubicBezTo>
                        <a:pt x="531711" y="457648"/>
                        <a:pt x="509043" y="480269"/>
                        <a:pt x="481080" y="480269"/>
                      </a:cubicBezTo>
                      <a:cubicBezTo>
                        <a:pt x="453117" y="480269"/>
                        <a:pt x="430449" y="457648"/>
                        <a:pt x="430449" y="429744"/>
                      </a:cubicBezTo>
                      <a:cubicBezTo>
                        <a:pt x="430449" y="401840"/>
                        <a:pt x="453117" y="379219"/>
                        <a:pt x="481080" y="379219"/>
                      </a:cubicBezTo>
                      <a:close/>
                      <a:moveTo>
                        <a:pt x="278522" y="379219"/>
                      </a:moveTo>
                      <a:cubicBezTo>
                        <a:pt x="306465" y="379219"/>
                        <a:pt x="329118" y="401840"/>
                        <a:pt x="329118" y="429744"/>
                      </a:cubicBezTo>
                      <a:cubicBezTo>
                        <a:pt x="329118" y="457648"/>
                        <a:pt x="306465" y="480269"/>
                        <a:pt x="278522" y="480269"/>
                      </a:cubicBezTo>
                      <a:cubicBezTo>
                        <a:pt x="250579" y="480269"/>
                        <a:pt x="227926" y="457648"/>
                        <a:pt x="227926" y="429744"/>
                      </a:cubicBezTo>
                      <a:cubicBezTo>
                        <a:pt x="227926" y="401840"/>
                        <a:pt x="250579" y="379219"/>
                        <a:pt x="278522" y="379219"/>
                      </a:cubicBezTo>
                      <a:close/>
                      <a:moveTo>
                        <a:pt x="76035" y="379219"/>
                      </a:moveTo>
                      <a:cubicBezTo>
                        <a:pt x="103998" y="379219"/>
                        <a:pt x="126666" y="401840"/>
                        <a:pt x="126666" y="429744"/>
                      </a:cubicBezTo>
                      <a:cubicBezTo>
                        <a:pt x="126666" y="457648"/>
                        <a:pt x="103998" y="480269"/>
                        <a:pt x="76035" y="480269"/>
                      </a:cubicBezTo>
                      <a:cubicBezTo>
                        <a:pt x="48072" y="480269"/>
                        <a:pt x="25404" y="457648"/>
                        <a:pt x="25404" y="429744"/>
                      </a:cubicBezTo>
                      <a:cubicBezTo>
                        <a:pt x="25404" y="401840"/>
                        <a:pt x="48072" y="379219"/>
                        <a:pt x="76035" y="379219"/>
                      </a:cubicBezTo>
                      <a:close/>
                      <a:moveTo>
                        <a:pt x="353886" y="80445"/>
                      </a:moveTo>
                      <a:lnTo>
                        <a:pt x="360298" y="80445"/>
                      </a:lnTo>
                      <a:cubicBezTo>
                        <a:pt x="362435" y="80445"/>
                        <a:pt x="364216" y="80712"/>
                        <a:pt x="365552" y="81424"/>
                      </a:cubicBezTo>
                      <a:cubicBezTo>
                        <a:pt x="366888" y="82136"/>
                        <a:pt x="367956" y="82936"/>
                        <a:pt x="368669" y="84004"/>
                      </a:cubicBezTo>
                      <a:cubicBezTo>
                        <a:pt x="369381" y="84982"/>
                        <a:pt x="369916" y="86139"/>
                        <a:pt x="370183" y="87206"/>
                      </a:cubicBezTo>
                      <a:cubicBezTo>
                        <a:pt x="370361" y="88363"/>
                        <a:pt x="370539" y="89341"/>
                        <a:pt x="370539" y="90142"/>
                      </a:cubicBezTo>
                      <a:cubicBezTo>
                        <a:pt x="370539" y="92277"/>
                        <a:pt x="370272" y="94145"/>
                        <a:pt x="369738" y="95569"/>
                      </a:cubicBezTo>
                      <a:cubicBezTo>
                        <a:pt x="369203" y="96992"/>
                        <a:pt x="368491" y="98149"/>
                        <a:pt x="367600" y="98949"/>
                      </a:cubicBezTo>
                      <a:cubicBezTo>
                        <a:pt x="366799" y="99750"/>
                        <a:pt x="365819" y="100373"/>
                        <a:pt x="364840" y="100728"/>
                      </a:cubicBezTo>
                      <a:cubicBezTo>
                        <a:pt x="363860" y="101084"/>
                        <a:pt x="362791" y="101262"/>
                        <a:pt x="361723" y="101262"/>
                      </a:cubicBezTo>
                      <a:lnTo>
                        <a:pt x="353886" y="101262"/>
                      </a:lnTo>
                      <a:close/>
                      <a:moveTo>
                        <a:pt x="288104" y="75802"/>
                      </a:moveTo>
                      <a:lnTo>
                        <a:pt x="288104" y="81667"/>
                      </a:lnTo>
                      <a:lnTo>
                        <a:pt x="303770" y="81667"/>
                      </a:lnTo>
                      <a:lnTo>
                        <a:pt x="303770" y="128321"/>
                      </a:lnTo>
                      <a:lnTo>
                        <a:pt x="312404" y="128321"/>
                      </a:lnTo>
                      <a:lnTo>
                        <a:pt x="312404" y="81667"/>
                      </a:lnTo>
                      <a:lnTo>
                        <a:pt x="328159" y="81667"/>
                      </a:lnTo>
                      <a:lnTo>
                        <a:pt x="328159" y="75802"/>
                      </a:lnTo>
                      <a:close/>
                      <a:moveTo>
                        <a:pt x="233896" y="75802"/>
                      </a:moveTo>
                      <a:lnTo>
                        <a:pt x="233896" y="81667"/>
                      </a:lnTo>
                      <a:lnTo>
                        <a:pt x="249562" y="81667"/>
                      </a:lnTo>
                      <a:lnTo>
                        <a:pt x="249562" y="128321"/>
                      </a:lnTo>
                      <a:lnTo>
                        <a:pt x="258196" y="128321"/>
                      </a:lnTo>
                      <a:lnTo>
                        <a:pt x="258196" y="81667"/>
                      </a:lnTo>
                      <a:lnTo>
                        <a:pt x="273951" y="81667"/>
                      </a:lnTo>
                      <a:lnTo>
                        <a:pt x="273951" y="75802"/>
                      </a:lnTo>
                      <a:close/>
                      <a:moveTo>
                        <a:pt x="183516" y="75802"/>
                      </a:moveTo>
                      <a:lnTo>
                        <a:pt x="183516" y="128321"/>
                      </a:lnTo>
                      <a:lnTo>
                        <a:pt x="192239" y="128321"/>
                      </a:lnTo>
                      <a:lnTo>
                        <a:pt x="192239" y="104683"/>
                      </a:lnTo>
                      <a:lnTo>
                        <a:pt x="215026" y="104683"/>
                      </a:lnTo>
                      <a:lnTo>
                        <a:pt x="215026" y="128321"/>
                      </a:lnTo>
                      <a:lnTo>
                        <a:pt x="223571" y="128321"/>
                      </a:lnTo>
                      <a:lnTo>
                        <a:pt x="223571" y="75802"/>
                      </a:lnTo>
                      <a:lnTo>
                        <a:pt x="215026" y="75802"/>
                      </a:lnTo>
                      <a:lnTo>
                        <a:pt x="215026" y="98818"/>
                      </a:lnTo>
                      <a:lnTo>
                        <a:pt x="192239" y="98818"/>
                      </a:lnTo>
                      <a:lnTo>
                        <a:pt x="192239" y="75802"/>
                      </a:lnTo>
                      <a:close/>
                      <a:moveTo>
                        <a:pt x="345338" y="73935"/>
                      </a:moveTo>
                      <a:lnTo>
                        <a:pt x="345338" y="126366"/>
                      </a:lnTo>
                      <a:lnTo>
                        <a:pt x="353883" y="126366"/>
                      </a:lnTo>
                      <a:lnTo>
                        <a:pt x="353883" y="107438"/>
                      </a:lnTo>
                      <a:lnTo>
                        <a:pt x="360203" y="107438"/>
                      </a:lnTo>
                      <a:cubicBezTo>
                        <a:pt x="362962" y="107438"/>
                        <a:pt x="365544" y="107083"/>
                        <a:pt x="367769" y="106283"/>
                      </a:cubicBezTo>
                      <a:cubicBezTo>
                        <a:pt x="370083" y="105394"/>
                        <a:pt x="372041" y="104328"/>
                        <a:pt x="373644" y="102817"/>
                      </a:cubicBezTo>
                      <a:cubicBezTo>
                        <a:pt x="375246" y="101306"/>
                        <a:pt x="376492" y="99529"/>
                        <a:pt x="377382" y="97396"/>
                      </a:cubicBezTo>
                      <a:cubicBezTo>
                        <a:pt x="378361" y="95264"/>
                        <a:pt x="378717" y="92775"/>
                        <a:pt x="378717" y="90109"/>
                      </a:cubicBezTo>
                      <a:cubicBezTo>
                        <a:pt x="378717" y="87621"/>
                        <a:pt x="378183" y="85400"/>
                        <a:pt x="377115" y="83356"/>
                      </a:cubicBezTo>
                      <a:cubicBezTo>
                        <a:pt x="376136" y="81312"/>
                        <a:pt x="374712" y="79623"/>
                        <a:pt x="372932" y="78201"/>
                      </a:cubicBezTo>
                      <a:cubicBezTo>
                        <a:pt x="371240" y="76779"/>
                        <a:pt x="369282" y="75713"/>
                        <a:pt x="367057" y="75002"/>
                      </a:cubicBezTo>
                      <a:cubicBezTo>
                        <a:pt x="364921" y="74291"/>
                        <a:pt x="362695" y="73935"/>
                        <a:pt x="360381" y="73935"/>
                      </a:cubicBezTo>
                      <a:close/>
                      <a:moveTo>
                        <a:pt x="177285" y="0"/>
                      </a:moveTo>
                      <a:lnTo>
                        <a:pt x="379785" y="0"/>
                      </a:lnTo>
                      <a:cubicBezTo>
                        <a:pt x="435684" y="0"/>
                        <a:pt x="481080" y="45321"/>
                        <a:pt x="481080" y="101129"/>
                      </a:cubicBezTo>
                      <a:cubicBezTo>
                        <a:pt x="481080" y="156847"/>
                        <a:pt x="435684" y="202257"/>
                        <a:pt x="379785" y="202257"/>
                      </a:cubicBezTo>
                      <a:lnTo>
                        <a:pt x="303859" y="202257"/>
                      </a:lnTo>
                      <a:lnTo>
                        <a:pt x="303859" y="227495"/>
                      </a:lnTo>
                      <a:lnTo>
                        <a:pt x="481080" y="227495"/>
                      </a:lnTo>
                      <a:cubicBezTo>
                        <a:pt x="495055" y="227495"/>
                        <a:pt x="506448" y="238781"/>
                        <a:pt x="506448" y="252732"/>
                      </a:cubicBezTo>
                      <a:lnTo>
                        <a:pt x="506448" y="303297"/>
                      </a:lnTo>
                      <a:cubicBezTo>
                        <a:pt x="506448" y="317249"/>
                        <a:pt x="495055" y="328623"/>
                        <a:pt x="481080" y="328623"/>
                      </a:cubicBezTo>
                      <a:cubicBezTo>
                        <a:pt x="467105" y="328623"/>
                        <a:pt x="455801" y="317249"/>
                        <a:pt x="455801" y="303297"/>
                      </a:cubicBezTo>
                      <a:lnTo>
                        <a:pt x="455801" y="278059"/>
                      </a:lnTo>
                      <a:lnTo>
                        <a:pt x="303859" y="278059"/>
                      </a:lnTo>
                      <a:lnTo>
                        <a:pt x="303859" y="303297"/>
                      </a:lnTo>
                      <a:cubicBezTo>
                        <a:pt x="303859" y="317249"/>
                        <a:pt x="292555" y="328623"/>
                        <a:pt x="278580" y="328623"/>
                      </a:cubicBezTo>
                      <a:cubicBezTo>
                        <a:pt x="264516" y="328623"/>
                        <a:pt x="253212" y="317249"/>
                        <a:pt x="253212" y="303297"/>
                      </a:cubicBezTo>
                      <a:lnTo>
                        <a:pt x="253212" y="278059"/>
                      </a:lnTo>
                      <a:lnTo>
                        <a:pt x="102160" y="278059"/>
                      </a:lnTo>
                      <a:lnTo>
                        <a:pt x="102160" y="303297"/>
                      </a:lnTo>
                      <a:cubicBezTo>
                        <a:pt x="102160" y="317249"/>
                        <a:pt x="90856" y="328623"/>
                        <a:pt x="76881" y="328623"/>
                      </a:cubicBezTo>
                      <a:cubicBezTo>
                        <a:pt x="62817" y="328623"/>
                        <a:pt x="51513" y="317249"/>
                        <a:pt x="51513" y="303297"/>
                      </a:cubicBezTo>
                      <a:lnTo>
                        <a:pt x="51513" y="252732"/>
                      </a:lnTo>
                      <a:cubicBezTo>
                        <a:pt x="51513" y="238781"/>
                        <a:pt x="62817" y="227495"/>
                        <a:pt x="76881" y="227495"/>
                      </a:cubicBezTo>
                      <a:lnTo>
                        <a:pt x="253212" y="227495"/>
                      </a:lnTo>
                      <a:lnTo>
                        <a:pt x="253212" y="202257"/>
                      </a:lnTo>
                      <a:lnTo>
                        <a:pt x="177285" y="202257"/>
                      </a:lnTo>
                      <a:cubicBezTo>
                        <a:pt x="121387" y="202257"/>
                        <a:pt x="75991" y="156847"/>
                        <a:pt x="75991" y="101129"/>
                      </a:cubicBezTo>
                      <a:cubicBezTo>
                        <a:pt x="75991" y="45321"/>
                        <a:pt x="121387" y="0"/>
                        <a:pt x="177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í$ḷîḓé">
                  <a:extLst>
                    <a:ext uri="{FF2B5EF4-FFF2-40B4-BE49-F238E27FC236}">
                      <a16:creationId xmlns:a16="http://schemas.microsoft.com/office/drawing/2014/main" id="{E8A8AB39-7C0E-4528-96C9-AB660785B6F1}"/>
                    </a:ext>
                  </a:extLst>
                </p:cNvPr>
                <p:cNvSpPr/>
                <p:nvPr/>
              </p:nvSpPr>
              <p:spPr>
                <a:xfrm>
                  <a:off x="2139405" y="2258172"/>
                  <a:ext cx="1727915" cy="756772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  <p:grpSp>
            <p:nvGrpSpPr>
              <p:cNvPr id="78" name="îšḷidè">
                <a:extLst>
                  <a:ext uri="{FF2B5EF4-FFF2-40B4-BE49-F238E27FC236}">
                    <a16:creationId xmlns:a16="http://schemas.microsoft.com/office/drawing/2014/main" id="{BDF4AF93-FAD9-4635-9FB7-0AEBDD15E659}"/>
                  </a:ext>
                </a:extLst>
              </p:cNvPr>
              <p:cNvGrpSpPr/>
              <p:nvPr/>
            </p:nvGrpSpPr>
            <p:grpSpPr>
              <a:xfrm>
                <a:off x="4657164" y="1130300"/>
                <a:ext cx="2877671" cy="2368550"/>
                <a:chOff x="4657164" y="1130300"/>
                <a:chExt cx="2877671" cy="2368550"/>
              </a:xfrm>
            </p:grpSpPr>
            <p:sp>
              <p:nvSpPr>
                <p:cNvPr id="83" name="íŝḻíḓê">
                  <a:extLst>
                    <a:ext uri="{FF2B5EF4-FFF2-40B4-BE49-F238E27FC236}">
                      <a16:creationId xmlns:a16="http://schemas.microsoft.com/office/drawing/2014/main" id="{1ECE9B4F-3A69-49AF-84B1-1E7C3932956C}"/>
                    </a:ext>
                  </a:extLst>
                </p:cNvPr>
                <p:cNvSpPr/>
                <p:nvPr/>
              </p:nvSpPr>
              <p:spPr>
                <a:xfrm>
                  <a:off x="4657164" y="1130300"/>
                  <a:ext cx="2877671" cy="2368550"/>
                </a:xfrm>
                <a:prstGeom prst="roundRect">
                  <a:avLst>
                    <a:gd name="adj" fmla="val 2332"/>
                  </a:avLst>
                </a:pr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îṡ1ïdè">
                  <a:extLst>
                    <a:ext uri="{FF2B5EF4-FFF2-40B4-BE49-F238E27FC236}">
                      <a16:creationId xmlns:a16="http://schemas.microsoft.com/office/drawing/2014/main" id="{692139E4-CA53-4190-B80D-2346877655F9}"/>
                    </a:ext>
                  </a:extLst>
                </p:cNvPr>
                <p:cNvSpPr/>
                <p:nvPr/>
              </p:nvSpPr>
              <p:spPr>
                <a:xfrm>
                  <a:off x="5786717" y="1646061"/>
                  <a:ext cx="618564" cy="518250"/>
                </a:xfrm>
                <a:custGeom>
                  <a:avLst/>
                  <a:gdLst>
                    <a:gd name="connsiteX0" fmla="*/ 552739 w 609615"/>
                    <a:gd name="connsiteY0" fmla="*/ 397213 h 510753"/>
                    <a:gd name="connsiteX1" fmla="*/ 609615 w 609615"/>
                    <a:gd name="connsiteY1" fmla="*/ 453983 h 510753"/>
                    <a:gd name="connsiteX2" fmla="*/ 552739 w 609615"/>
                    <a:gd name="connsiteY2" fmla="*/ 510753 h 510753"/>
                    <a:gd name="connsiteX3" fmla="*/ 495863 w 609615"/>
                    <a:gd name="connsiteY3" fmla="*/ 453983 h 510753"/>
                    <a:gd name="connsiteX4" fmla="*/ 552739 w 609615"/>
                    <a:gd name="connsiteY4" fmla="*/ 397213 h 510753"/>
                    <a:gd name="connsiteX5" fmla="*/ 547870 w 609615"/>
                    <a:gd name="connsiteY5" fmla="*/ 198571 h 510753"/>
                    <a:gd name="connsiteX6" fmla="*/ 604746 w 609615"/>
                    <a:gd name="connsiteY6" fmla="*/ 255341 h 510753"/>
                    <a:gd name="connsiteX7" fmla="*/ 547870 w 609615"/>
                    <a:gd name="connsiteY7" fmla="*/ 312111 h 510753"/>
                    <a:gd name="connsiteX8" fmla="*/ 490994 w 609615"/>
                    <a:gd name="connsiteY8" fmla="*/ 255341 h 510753"/>
                    <a:gd name="connsiteX9" fmla="*/ 547870 w 609615"/>
                    <a:gd name="connsiteY9" fmla="*/ 198571 h 510753"/>
                    <a:gd name="connsiteX10" fmla="*/ 119644 w 609615"/>
                    <a:gd name="connsiteY10" fmla="*/ 191797 h 510753"/>
                    <a:gd name="connsiteX11" fmla="*/ 127891 w 609615"/>
                    <a:gd name="connsiteY11" fmla="*/ 196674 h 510753"/>
                    <a:gd name="connsiteX12" fmla="*/ 121502 w 609615"/>
                    <a:gd name="connsiteY12" fmla="*/ 203292 h 510753"/>
                    <a:gd name="connsiteX13" fmla="*/ 129982 w 609615"/>
                    <a:gd name="connsiteY13" fmla="*/ 212233 h 510753"/>
                    <a:gd name="connsiteX14" fmla="*/ 122664 w 609615"/>
                    <a:gd name="connsiteY14" fmla="*/ 226050 h 510753"/>
                    <a:gd name="connsiteX15" fmla="*/ 115462 w 609615"/>
                    <a:gd name="connsiteY15" fmla="*/ 225702 h 510753"/>
                    <a:gd name="connsiteX16" fmla="*/ 109306 w 609615"/>
                    <a:gd name="connsiteY16" fmla="*/ 211652 h 510753"/>
                    <a:gd name="connsiteX17" fmla="*/ 117669 w 609615"/>
                    <a:gd name="connsiteY17" fmla="*/ 203176 h 510753"/>
                    <a:gd name="connsiteX18" fmla="*/ 111513 w 609615"/>
                    <a:gd name="connsiteY18" fmla="*/ 196441 h 510753"/>
                    <a:gd name="connsiteX19" fmla="*/ 88250 w 609615"/>
                    <a:gd name="connsiteY19" fmla="*/ 191374 h 510753"/>
                    <a:gd name="connsiteX20" fmla="*/ 111272 w 609615"/>
                    <a:gd name="connsiteY20" fmla="*/ 231774 h 510753"/>
                    <a:gd name="connsiteX21" fmla="*/ 119760 w 609615"/>
                    <a:gd name="connsiteY21" fmla="*/ 238160 h 510753"/>
                    <a:gd name="connsiteX22" fmla="*/ 128364 w 609615"/>
                    <a:gd name="connsiteY22" fmla="*/ 231891 h 510753"/>
                    <a:gd name="connsiteX23" fmla="*/ 152316 w 609615"/>
                    <a:gd name="connsiteY23" fmla="*/ 191490 h 510753"/>
                    <a:gd name="connsiteX24" fmla="*/ 195918 w 609615"/>
                    <a:gd name="connsiteY24" fmla="*/ 193812 h 510753"/>
                    <a:gd name="connsiteX25" fmla="*/ 228241 w 609615"/>
                    <a:gd name="connsiteY25" fmla="*/ 204725 h 510753"/>
                    <a:gd name="connsiteX26" fmla="*/ 239287 w 609615"/>
                    <a:gd name="connsiteY26" fmla="*/ 236302 h 510753"/>
                    <a:gd name="connsiteX27" fmla="*/ 239287 w 609615"/>
                    <a:gd name="connsiteY27" fmla="*/ 249653 h 510753"/>
                    <a:gd name="connsiteX28" fmla="*/ 183360 w 609615"/>
                    <a:gd name="connsiteY28" fmla="*/ 461987 h 510753"/>
                    <a:gd name="connsiteX29" fmla="*/ 132433 w 609615"/>
                    <a:gd name="connsiteY29" fmla="*/ 501227 h 510753"/>
                    <a:gd name="connsiteX30" fmla="*/ 122085 w 609615"/>
                    <a:gd name="connsiteY30" fmla="*/ 501227 h 510753"/>
                    <a:gd name="connsiteX31" fmla="*/ 68949 w 609615"/>
                    <a:gd name="connsiteY31" fmla="*/ 462568 h 510753"/>
                    <a:gd name="connsiteX32" fmla="*/ 0 w 609615"/>
                    <a:gd name="connsiteY32" fmla="*/ 249769 h 510753"/>
                    <a:gd name="connsiteX33" fmla="*/ 0 w 609615"/>
                    <a:gd name="connsiteY33" fmla="*/ 236302 h 510753"/>
                    <a:gd name="connsiteX34" fmla="*/ 11046 w 609615"/>
                    <a:gd name="connsiteY34" fmla="*/ 204725 h 510753"/>
                    <a:gd name="connsiteX35" fmla="*/ 43369 w 609615"/>
                    <a:gd name="connsiteY35" fmla="*/ 193812 h 510753"/>
                    <a:gd name="connsiteX36" fmla="*/ 138106 w 609615"/>
                    <a:gd name="connsiteY36" fmla="*/ 151894 h 510753"/>
                    <a:gd name="connsiteX37" fmla="*/ 143448 w 609615"/>
                    <a:gd name="connsiteY37" fmla="*/ 154218 h 510753"/>
                    <a:gd name="connsiteX38" fmla="*/ 141125 w 609615"/>
                    <a:gd name="connsiteY38" fmla="*/ 159679 h 510753"/>
                    <a:gd name="connsiteX39" fmla="*/ 118014 w 609615"/>
                    <a:gd name="connsiteY39" fmla="*/ 164559 h 510753"/>
                    <a:gd name="connsiteX40" fmla="*/ 98271 w 609615"/>
                    <a:gd name="connsiteY40" fmla="*/ 158982 h 510753"/>
                    <a:gd name="connsiteX41" fmla="*/ 97691 w 609615"/>
                    <a:gd name="connsiteY41" fmla="*/ 153172 h 510753"/>
                    <a:gd name="connsiteX42" fmla="*/ 103497 w 609615"/>
                    <a:gd name="connsiteY42" fmla="*/ 152591 h 510753"/>
                    <a:gd name="connsiteX43" fmla="*/ 138106 w 609615"/>
                    <a:gd name="connsiteY43" fmla="*/ 151894 h 510753"/>
                    <a:gd name="connsiteX44" fmla="*/ 139648 w 609615"/>
                    <a:gd name="connsiteY44" fmla="*/ 119739 h 510753"/>
                    <a:gd name="connsiteX45" fmla="*/ 149316 w 609615"/>
                    <a:gd name="connsiteY45" fmla="*/ 134921 h 510753"/>
                    <a:gd name="connsiteX46" fmla="*/ 129981 w 609615"/>
                    <a:gd name="connsiteY46" fmla="*/ 134921 h 510753"/>
                    <a:gd name="connsiteX47" fmla="*/ 139648 w 609615"/>
                    <a:gd name="connsiteY47" fmla="*/ 119739 h 510753"/>
                    <a:gd name="connsiteX48" fmla="*/ 91170 w 609615"/>
                    <a:gd name="connsiteY48" fmla="*/ 119739 h 510753"/>
                    <a:gd name="connsiteX49" fmla="*/ 100838 w 609615"/>
                    <a:gd name="connsiteY49" fmla="*/ 134921 h 510753"/>
                    <a:gd name="connsiteX50" fmla="*/ 81503 w 609615"/>
                    <a:gd name="connsiteY50" fmla="*/ 134921 h 510753"/>
                    <a:gd name="connsiteX51" fmla="*/ 91170 w 609615"/>
                    <a:gd name="connsiteY51" fmla="*/ 119739 h 510753"/>
                    <a:gd name="connsiteX52" fmla="*/ 95591 w 609615"/>
                    <a:gd name="connsiteY52" fmla="*/ 95554 h 510753"/>
                    <a:gd name="connsiteX53" fmla="*/ 67686 w 609615"/>
                    <a:gd name="connsiteY53" fmla="*/ 130042 h 510753"/>
                    <a:gd name="connsiteX54" fmla="*/ 67686 w 609615"/>
                    <a:gd name="connsiteY54" fmla="*/ 157679 h 510753"/>
                    <a:gd name="connsiteX55" fmla="*/ 84313 w 609615"/>
                    <a:gd name="connsiteY55" fmla="*/ 174168 h 510753"/>
                    <a:gd name="connsiteX56" fmla="*/ 153379 w 609615"/>
                    <a:gd name="connsiteY56" fmla="*/ 174168 h 510753"/>
                    <a:gd name="connsiteX57" fmla="*/ 169890 w 609615"/>
                    <a:gd name="connsiteY57" fmla="*/ 157562 h 510753"/>
                    <a:gd name="connsiteX58" fmla="*/ 169890 w 609615"/>
                    <a:gd name="connsiteY58" fmla="*/ 112043 h 510753"/>
                    <a:gd name="connsiteX59" fmla="*/ 100359 w 609615"/>
                    <a:gd name="connsiteY59" fmla="*/ 95554 h 510753"/>
                    <a:gd name="connsiteX60" fmla="*/ 305807 w 609615"/>
                    <a:gd name="connsiteY60" fmla="*/ 35565 h 510753"/>
                    <a:gd name="connsiteX61" fmla="*/ 415442 w 609615"/>
                    <a:gd name="connsiteY61" fmla="*/ 35565 h 510753"/>
                    <a:gd name="connsiteX62" fmla="*/ 433695 w 609615"/>
                    <a:gd name="connsiteY62" fmla="*/ 53792 h 510753"/>
                    <a:gd name="connsiteX63" fmla="*/ 415442 w 609615"/>
                    <a:gd name="connsiteY63" fmla="*/ 72018 h 510753"/>
                    <a:gd name="connsiteX64" fmla="*/ 324060 w 609615"/>
                    <a:gd name="connsiteY64" fmla="*/ 72018 h 510753"/>
                    <a:gd name="connsiteX65" fmla="*/ 324060 w 609615"/>
                    <a:gd name="connsiteY65" fmla="*/ 237103 h 510753"/>
                    <a:gd name="connsiteX66" fmla="*/ 415442 w 609615"/>
                    <a:gd name="connsiteY66" fmla="*/ 237103 h 510753"/>
                    <a:gd name="connsiteX67" fmla="*/ 433695 w 609615"/>
                    <a:gd name="connsiteY67" fmla="*/ 255330 h 510753"/>
                    <a:gd name="connsiteX68" fmla="*/ 415442 w 609615"/>
                    <a:gd name="connsiteY68" fmla="*/ 273556 h 510753"/>
                    <a:gd name="connsiteX69" fmla="*/ 324060 w 609615"/>
                    <a:gd name="connsiteY69" fmla="*/ 273556 h 510753"/>
                    <a:gd name="connsiteX70" fmla="*/ 324060 w 609615"/>
                    <a:gd name="connsiteY70" fmla="*/ 469290 h 510753"/>
                    <a:gd name="connsiteX71" fmla="*/ 415442 w 609615"/>
                    <a:gd name="connsiteY71" fmla="*/ 469290 h 510753"/>
                    <a:gd name="connsiteX72" fmla="*/ 433695 w 609615"/>
                    <a:gd name="connsiteY72" fmla="*/ 487516 h 510753"/>
                    <a:gd name="connsiteX73" fmla="*/ 415442 w 609615"/>
                    <a:gd name="connsiteY73" fmla="*/ 505743 h 510753"/>
                    <a:gd name="connsiteX74" fmla="*/ 305807 w 609615"/>
                    <a:gd name="connsiteY74" fmla="*/ 505743 h 510753"/>
                    <a:gd name="connsiteX75" fmla="*/ 287554 w 609615"/>
                    <a:gd name="connsiteY75" fmla="*/ 487516 h 510753"/>
                    <a:gd name="connsiteX76" fmla="*/ 287554 w 609615"/>
                    <a:gd name="connsiteY76" fmla="*/ 53792 h 510753"/>
                    <a:gd name="connsiteX77" fmla="*/ 305807 w 609615"/>
                    <a:gd name="connsiteY77" fmla="*/ 35565 h 510753"/>
                    <a:gd name="connsiteX78" fmla="*/ 117102 w 609615"/>
                    <a:gd name="connsiteY78" fmla="*/ 32037 h 510753"/>
                    <a:gd name="connsiteX79" fmla="*/ 179890 w 609615"/>
                    <a:gd name="connsiteY79" fmla="*/ 108676 h 510753"/>
                    <a:gd name="connsiteX80" fmla="*/ 178262 w 609615"/>
                    <a:gd name="connsiteY80" fmla="*/ 109373 h 510753"/>
                    <a:gd name="connsiteX81" fmla="*/ 178262 w 609615"/>
                    <a:gd name="connsiteY81" fmla="*/ 157679 h 510753"/>
                    <a:gd name="connsiteX82" fmla="*/ 153379 w 609615"/>
                    <a:gd name="connsiteY82" fmla="*/ 182412 h 510753"/>
                    <a:gd name="connsiteX83" fmla="*/ 84313 w 609615"/>
                    <a:gd name="connsiteY83" fmla="*/ 182412 h 510753"/>
                    <a:gd name="connsiteX84" fmla="*/ 59430 w 609615"/>
                    <a:gd name="connsiteY84" fmla="*/ 157562 h 510753"/>
                    <a:gd name="connsiteX85" fmla="*/ 59430 w 609615"/>
                    <a:gd name="connsiteY85" fmla="*/ 133642 h 510753"/>
                    <a:gd name="connsiteX86" fmla="*/ 55593 w 609615"/>
                    <a:gd name="connsiteY86" fmla="*/ 134803 h 510753"/>
                    <a:gd name="connsiteX87" fmla="*/ 117102 w 609615"/>
                    <a:gd name="connsiteY87" fmla="*/ 32037 h 510753"/>
                    <a:gd name="connsiteX88" fmla="*/ 543107 w 609615"/>
                    <a:gd name="connsiteY88" fmla="*/ 0 h 510753"/>
                    <a:gd name="connsiteX89" fmla="*/ 599948 w 609615"/>
                    <a:gd name="connsiteY89" fmla="*/ 56770 h 510753"/>
                    <a:gd name="connsiteX90" fmla="*/ 543107 w 609615"/>
                    <a:gd name="connsiteY90" fmla="*/ 113540 h 510753"/>
                    <a:gd name="connsiteX91" fmla="*/ 486266 w 609615"/>
                    <a:gd name="connsiteY91" fmla="*/ 56770 h 510753"/>
                    <a:gd name="connsiteX92" fmla="*/ 543107 w 609615"/>
                    <a:gd name="connsiteY92" fmla="*/ 0 h 510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609615" h="510753">
                      <a:moveTo>
                        <a:pt x="552739" y="397213"/>
                      </a:moveTo>
                      <a:cubicBezTo>
                        <a:pt x="584151" y="397213"/>
                        <a:pt x="609615" y="422630"/>
                        <a:pt x="609615" y="453983"/>
                      </a:cubicBezTo>
                      <a:cubicBezTo>
                        <a:pt x="609615" y="485336"/>
                        <a:pt x="584151" y="510753"/>
                        <a:pt x="552739" y="510753"/>
                      </a:cubicBezTo>
                      <a:cubicBezTo>
                        <a:pt x="521327" y="510753"/>
                        <a:pt x="495863" y="485336"/>
                        <a:pt x="495863" y="453983"/>
                      </a:cubicBezTo>
                      <a:cubicBezTo>
                        <a:pt x="495863" y="422630"/>
                        <a:pt x="521327" y="397213"/>
                        <a:pt x="552739" y="397213"/>
                      </a:cubicBezTo>
                      <a:close/>
                      <a:moveTo>
                        <a:pt x="547870" y="198571"/>
                      </a:moveTo>
                      <a:cubicBezTo>
                        <a:pt x="579282" y="198571"/>
                        <a:pt x="604746" y="223988"/>
                        <a:pt x="604746" y="255341"/>
                      </a:cubicBezTo>
                      <a:cubicBezTo>
                        <a:pt x="604746" y="286694"/>
                        <a:pt x="579282" y="312111"/>
                        <a:pt x="547870" y="312111"/>
                      </a:cubicBezTo>
                      <a:cubicBezTo>
                        <a:pt x="516458" y="312111"/>
                        <a:pt x="490994" y="286694"/>
                        <a:pt x="490994" y="255341"/>
                      </a:cubicBezTo>
                      <a:cubicBezTo>
                        <a:pt x="490994" y="223988"/>
                        <a:pt x="516458" y="198571"/>
                        <a:pt x="547870" y="198571"/>
                      </a:cubicBezTo>
                      <a:close/>
                      <a:moveTo>
                        <a:pt x="119644" y="191797"/>
                      </a:moveTo>
                      <a:lnTo>
                        <a:pt x="127891" y="196674"/>
                      </a:lnTo>
                      <a:lnTo>
                        <a:pt x="121502" y="203292"/>
                      </a:lnTo>
                      <a:lnTo>
                        <a:pt x="129982" y="212233"/>
                      </a:lnTo>
                      <a:lnTo>
                        <a:pt x="122664" y="226050"/>
                      </a:lnTo>
                      <a:cubicBezTo>
                        <a:pt x="120573" y="230114"/>
                        <a:pt x="117321" y="229998"/>
                        <a:pt x="115462" y="225702"/>
                      </a:cubicBezTo>
                      <a:lnTo>
                        <a:pt x="109306" y="211652"/>
                      </a:lnTo>
                      <a:lnTo>
                        <a:pt x="117669" y="203176"/>
                      </a:lnTo>
                      <a:lnTo>
                        <a:pt x="111513" y="196441"/>
                      </a:lnTo>
                      <a:close/>
                      <a:moveTo>
                        <a:pt x="88250" y="191374"/>
                      </a:moveTo>
                      <a:lnTo>
                        <a:pt x="111272" y="231774"/>
                      </a:lnTo>
                      <a:cubicBezTo>
                        <a:pt x="113597" y="235954"/>
                        <a:pt x="116620" y="238160"/>
                        <a:pt x="119760" y="238160"/>
                      </a:cubicBezTo>
                      <a:cubicBezTo>
                        <a:pt x="123015" y="238160"/>
                        <a:pt x="126038" y="235954"/>
                        <a:pt x="128364" y="231891"/>
                      </a:cubicBezTo>
                      <a:lnTo>
                        <a:pt x="152316" y="191490"/>
                      </a:lnTo>
                      <a:lnTo>
                        <a:pt x="195918" y="193812"/>
                      </a:lnTo>
                      <a:cubicBezTo>
                        <a:pt x="207894" y="194392"/>
                        <a:pt x="222195" y="199268"/>
                        <a:pt x="228241" y="204725"/>
                      </a:cubicBezTo>
                      <a:cubicBezTo>
                        <a:pt x="234520" y="210297"/>
                        <a:pt x="239287" y="224112"/>
                        <a:pt x="239287" y="236302"/>
                      </a:cubicBezTo>
                      <a:lnTo>
                        <a:pt x="239287" y="249653"/>
                      </a:lnTo>
                      <a:lnTo>
                        <a:pt x="183360" y="461987"/>
                      </a:lnTo>
                      <a:cubicBezTo>
                        <a:pt x="177663" y="483581"/>
                        <a:pt x="154874" y="501227"/>
                        <a:pt x="132433" y="501227"/>
                      </a:cubicBezTo>
                      <a:lnTo>
                        <a:pt x="122085" y="501227"/>
                      </a:lnTo>
                      <a:cubicBezTo>
                        <a:pt x="99645" y="501227"/>
                        <a:pt x="75925" y="483929"/>
                        <a:pt x="68949" y="462568"/>
                      </a:cubicBezTo>
                      <a:lnTo>
                        <a:pt x="0" y="249769"/>
                      </a:lnTo>
                      <a:lnTo>
                        <a:pt x="0" y="236302"/>
                      </a:lnTo>
                      <a:cubicBezTo>
                        <a:pt x="0" y="224112"/>
                        <a:pt x="4883" y="210297"/>
                        <a:pt x="11046" y="204725"/>
                      </a:cubicBezTo>
                      <a:cubicBezTo>
                        <a:pt x="17208" y="199268"/>
                        <a:pt x="31393" y="194509"/>
                        <a:pt x="43369" y="193812"/>
                      </a:cubicBezTo>
                      <a:close/>
                      <a:moveTo>
                        <a:pt x="138106" y="151894"/>
                      </a:moveTo>
                      <a:cubicBezTo>
                        <a:pt x="140196" y="151081"/>
                        <a:pt x="142635" y="152127"/>
                        <a:pt x="143448" y="154218"/>
                      </a:cubicBezTo>
                      <a:cubicBezTo>
                        <a:pt x="144377" y="156426"/>
                        <a:pt x="143332" y="158866"/>
                        <a:pt x="141125" y="159679"/>
                      </a:cubicBezTo>
                      <a:cubicBezTo>
                        <a:pt x="131950" y="163281"/>
                        <a:pt x="124286" y="164559"/>
                        <a:pt x="118014" y="164559"/>
                      </a:cubicBezTo>
                      <a:cubicBezTo>
                        <a:pt x="105239" y="164559"/>
                        <a:pt x="98620" y="159330"/>
                        <a:pt x="98271" y="158982"/>
                      </a:cubicBezTo>
                      <a:cubicBezTo>
                        <a:pt x="96529" y="157588"/>
                        <a:pt x="96181" y="154915"/>
                        <a:pt x="97691" y="153172"/>
                      </a:cubicBezTo>
                      <a:cubicBezTo>
                        <a:pt x="99084" y="151430"/>
                        <a:pt x="101639" y="151081"/>
                        <a:pt x="103497" y="152591"/>
                      </a:cubicBezTo>
                      <a:cubicBezTo>
                        <a:pt x="103962" y="152940"/>
                        <a:pt x="114995" y="161073"/>
                        <a:pt x="138106" y="151894"/>
                      </a:cubicBezTo>
                      <a:close/>
                      <a:moveTo>
                        <a:pt x="139648" y="119739"/>
                      </a:moveTo>
                      <a:cubicBezTo>
                        <a:pt x="147918" y="120435"/>
                        <a:pt x="149316" y="134921"/>
                        <a:pt x="149316" y="134921"/>
                      </a:cubicBezTo>
                      <a:lnTo>
                        <a:pt x="129981" y="134921"/>
                      </a:lnTo>
                      <a:cubicBezTo>
                        <a:pt x="129981" y="134921"/>
                        <a:pt x="131379" y="119044"/>
                        <a:pt x="139648" y="119739"/>
                      </a:cubicBezTo>
                      <a:close/>
                      <a:moveTo>
                        <a:pt x="91170" y="119739"/>
                      </a:moveTo>
                      <a:cubicBezTo>
                        <a:pt x="99440" y="120435"/>
                        <a:pt x="100838" y="134921"/>
                        <a:pt x="100838" y="134921"/>
                      </a:cubicBezTo>
                      <a:lnTo>
                        <a:pt x="81503" y="134921"/>
                      </a:lnTo>
                      <a:cubicBezTo>
                        <a:pt x="81503" y="134921"/>
                        <a:pt x="82901" y="119044"/>
                        <a:pt x="91170" y="119739"/>
                      </a:cubicBezTo>
                      <a:close/>
                      <a:moveTo>
                        <a:pt x="95591" y="95554"/>
                      </a:moveTo>
                      <a:cubicBezTo>
                        <a:pt x="92685" y="103451"/>
                        <a:pt x="84429" y="120752"/>
                        <a:pt x="67686" y="130042"/>
                      </a:cubicBezTo>
                      <a:lnTo>
                        <a:pt x="67686" y="157679"/>
                      </a:lnTo>
                      <a:cubicBezTo>
                        <a:pt x="67686" y="166736"/>
                        <a:pt x="75127" y="174168"/>
                        <a:pt x="84313" y="174168"/>
                      </a:cubicBezTo>
                      <a:lnTo>
                        <a:pt x="153379" y="174168"/>
                      </a:lnTo>
                      <a:cubicBezTo>
                        <a:pt x="162449" y="174168"/>
                        <a:pt x="169890" y="166736"/>
                        <a:pt x="169890" y="157562"/>
                      </a:cubicBezTo>
                      <a:lnTo>
                        <a:pt x="169890" y="112043"/>
                      </a:lnTo>
                      <a:cubicBezTo>
                        <a:pt x="153961" y="116340"/>
                        <a:pt x="122102" y="120752"/>
                        <a:pt x="100359" y="95554"/>
                      </a:cubicBezTo>
                      <a:close/>
                      <a:moveTo>
                        <a:pt x="305807" y="35565"/>
                      </a:moveTo>
                      <a:lnTo>
                        <a:pt x="415442" y="35565"/>
                      </a:lnTo>
                      <a:cubicBezTo>
                        <a:pt x="425557" y="35565"/>
                        <a:pt x="433695" y="43692"/>
                        <a:pt x="433695" y="53792"/>
                      </a:cubicBezTo>
                      <a:cubicBezTo>
                        <a:pt x="433695" y="63892"/>
                        <a:pt x="425557" y="72018"/>
                        <a:pt x="415442" y="72018"/>
                      </a:cubicBezTo>
                      <a:lnTo>
                        <a:pt x="324060" y="72018"/>
                      </a:lnTo>
                      <a:lnTo>
                        <a:pt x="324060" y="237103"/>
                      </a:lnTo>
                      <a:lnTo>
                        <a:pt x="415442" y="237103"/>
                      </a:lnTo>
                      <a:cubicBezTo>
                        <a:pt x="425557" y="237103"/>
                        <a:pt x="433695" y="245346"/>
                        <a:pt x="433695" y="255330"/>
                      </a:cubicBezTo>
                      <a:cubicBezTo>
                        <a:pt x="433695" y="265430"/>
                        <a:pt x="425557" y="273556"/>
                        <a:pt x="415442" y="273556"/>
                      </a:cubicBezTo>
                      <a:lnTo>
                        <a:pt x="324060" y="273556"/>
                      </a:lnTo>
                      <a:lnTo>
                        <a:pt x="324060" y="469290"/>
                      </a:lnTo>
                      <a:lnTo>
                        <a:pt x="415442" y="469290"/>
                      </a:lnTo>
                      <a:cubicBezTo>
                        <a:pt x="425557" y="469290"/>
                        <a:pt x="433695" y="477416"/>
                        <a:pt x="433695" y="487516"/>
                      </a:cubicBezTo>
                      <a:cubicBezTo>
                        <a:pt x="433695" y="497617"/>
                        <a:pt x="425557" y="505743"/>
                        <a:pt x="415442" y="505743"/>
                      </a:cubicBezTo>
                      <a:lnTo>
                        <a:pt x="305807" y="505743"/>
                      </a:lnTo>
                      <a:cubicBezTo>
                        <a:pt x="295692" y="505743"/>
                        <a:pt x="287554" y="497617"/>
                        <a:pt x="287554" y="487516"/>
                      </a:cubicBezTo>
                      <a:lnTo>
                        <a:pt x="287554" y="53792"/>
                      </a:lnTo>
                      <a:cubicBezTo>
                        <a:pt x="287554" y="43692"/>
                        <a:pt x="295692" y="35565"/>
                        <a:pt x="305807" y="35565"/>
                      </a:cubicBezTo>
                      <a:close/>
                      <a:moveTo>
                        <a:pt x="117102" y="32037"/>
                      </a:moveTo>
                      <a:cubicBezTo>
                        <a:pt x="195819" y="32037"/>
                        <a:pt x="179890" y="108676"/>
                        <a:pt x="179890" y="108676"/>
                      </a:cubicBezTo>
                      <a:cubicBezTo>
                        <a:pt x="179890" y="108676"/>
                        <a:pt x="179308" y="108908"/>
                        <a:pt x="178262" y="109373"/>
                      </a:cubicBezTo>
                      <a:lnTo>
                        <a:pt x="178262" y="157679"/>
                      </a:lnTo>
                      <a:cubicBezTo>
                        <a:pt x="178262" y="171381"/>
                        <a:pt x="167099" y="182412"/>
                        <a:pt x="153379" y="182412"/>
                      </a:cubicBezTo>
                      <a:lnTo>
                        <a:pt x="84313" y="182412"/>
                      </a:lnTo>
                      <a:cubicBezTo>
                        <a:pt x="70593" y="182412"/>
                        <a:pt x="59430" y="171265"/>
                        <a:pt x="59430" y="157562"/>
                      </a:cubicBezTo>
                      <a:lnTo>
                        <a:pt x="59430" y="133642"/>
                      </a:lnTo>
                      <a:cubicBezTo>
                        <a:pt x="58151" y="134106"/>
                        <a:pt x="56872" y="134571"/>
                        <a:pt x="55593" y="134803"/>
                      </a:cubicBezTo>
                      <a:cubicBezTo>
                        <a:pt x="55593" y="134803"/>
                        <a:pt x="34083" y="32153"/>
                        <a:pt x="117102" y="32037"/>
                      </a:cubicBezTo>
                      <a:close/>
                      <a:moveTo>
                        <a:pt x="543107" y="0"/>
                      </a:moveTo>
                      <a:cubicBezTo>
                        <a:pt x="574499" y="0"/>
                        <a:pt x="599948" y="25417"/>
                        <a:pt x="599948" y="56770"/>
                      </a:cubicBezTo>
                      <a:cubicBezTo>
                        <a:pt x="599948" y="88123"/>
                        <a:pt x="574499" y="113540"/>
                        <a:pt x="543107" y="113540"/>
                      </a:cubicBezTo>
                      <a:cubicBezTo>
                        <a:pt x="511715" y="113540"/>
                        <a:pt x="486266" y="88123"/>
                        <a:pt x="486266" y="56770"/>
                      </a:cubicBezTo>
                      <a:cubicBezTo>
                        <a:pt x="486266" y="25417"/>
                        <a:pt x="511715" y="0"/>
                        <a:pt x="5431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îşḷiḓè">
                  <a:extLst>
                    <a:ext uri="{FF2B5EF4-FFF2-40B4-BE49-F238E27FC236}">
                      <a16:creationId xmlns:a16="http://schemas.microsoft.com/office/drawing/2014/main" id="{E5912CCD-D9FF-4CB9-A993-6CF2C2017AC5}"/>
                    </a:ext>
                  </a:extLst>
                </p:cNvPr>
                <p:cNvSpPr/>
                <p:nvPr/>
              </p:nvSpPr>
              <p:spPr>
                <a:xfrm>
                  <a:off x="5232042" y="2258172"/>
                  <a:ext cx="1727915" cy="756772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  <p:grpSp>
            <p:nvGrpSpPr>
              <p:cNvPr id="79" name="í$ľîdê">
                <a:extLst>
                  <a:ext uri="{FF2B5EF4-FFF2-40B4-BE49-F238E27FC236}">
                    <a16:creationId xmlns:a16="http://schemas.microsoft.com/office/drawing/2014/main" id="{213B9C64-1B7B-4E7D-A63A-9E74BCCFA970}"/>
                  </a:ext>
                </a:extLst>
              </p:cNvPr>
              <p:cNvGrpSpPr/>
              <p:nvPr/>
            </p:nvGrpSpPr>
            <p:grpSpPr>
              <a:xfrm>
                <a:off x="7749802" y="1130300"/>
                <a:ext cx="2877671" cy="2368550"/>
                <a:chOff x="7749802" y="1130300"/>
                <a:chExt cx="2877671" cy="2368550"/>
              </a:xfrm>
            </p:grpSpPr>
            <p:sp>
              <p:nvSpPr>
                <p:cNvPr id="80" name="ïṣḷîḍe">
                  <a:extLst>
                    <a:ext uri="{FF2B5EF4-FFF2-40B4-BE49-F238E27FC236}">
                      <a16:creationId xmlns:a16="http://schemas.microsoft.com/office/drawing/2014/main" id="{4EDB88AA-9FA8-4D7E-9ECE-48B89A8CD6D6}"/>
                    </a:ext>
                  </a:extLst>
                </p:cNvPr>
                <p:cNvSpPr/>
                <p:nvPr/>
              </p:nvSpPr>
              <p:spPr>
                <a:xfrm>
                  <a:off x="7749802" y="1130300"/>
                  <a:ext cx="2877671" cy="2368550"/>
                </a:xfrm>
                <a:prstGeom prst="roundRect">
                  <a:avLst>
                    <a:gd name="adj" fmla="val 2332"/>
                  </a:avLst>
                </a:pr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iṣ1ïḑê">
                  <a:extLst>
                    <a:ext uri="{FF2B5EF4-FFF2-40B4-BE49-F238E27FC236}">
                      <a16:creationId xmlns:a16="http://schemas.microsoft.com/office/drawing/2014/main" id="{E13A8338-5D1A-4A2E-B7A6-080382C25EF7}"/>
                    </a:ext>
                  </a:extLst>
                </p:cNvPr>
                <p:cNvSpPr/>
                <p:nvPr/>
              </p:nvSpPr>
              <p:spPr>
                <a:xfrm>
                  <a:off x="8913744" y="1614206"/>
                  <a:ext cx="549788" cy="581960"/>
                </a:xfrm>
                <a:custGeom>
                  <a:avLst/>
                  <a:gdLst>
                    <a:gd name="connsiteX0" fmla="*/ 477505 w 573979"/>
                    <a:gd name="connsiteY0" fmla="*/ 509486 h 607568"/>
                    <a:gd name="connsiteX1" fmla="*/ 487951 w 573979"/>
                    <a:gd name="connsiteY1" fmla="*/ 510253 h 607568"/>
                    <a:gd name="connsiteX2" fmla="*/ 507154 w 573979"/>
                    <a:gd name="connsiteY2" fmla="*/ 519463 h 607568"/>
                    <a:gd name="connsiteX3" fmla="*/ 526510 w 573979"/>
                    <a:gd name="connsiteY3" fmla="*/ 510253 h 607568"/>
                    <a:gd name="connsiteX4" fmla="*/ 536956 w 573979"/>
                    <a:gd name="connsiteY4" fmla="*/ 509486 h 607568"/>
                    <a:gd name="connsiteX5" fmla="*/ 546481 w 573979"/>
                    <a:gd name="connsiteY5" fmla="*/ 512556 h 607568"/>
                    <a:gd name="connsiteX6" fmla="*/ 573979 w 573979"/>
                    <a:gd name="connsiteY6" fmla="*/ 550776 h 607568"/>
                    <a:gd name="connsiteX7" fmla="*/ 573979 w 573979"/>
                    <a:gd name="connsiteY7" fmla="*/ 593140 h 607568"/>
                    <a:gd name="connsiteX8" fmla="*/ 559539 w 573979"/>
                    <a:gd name="connsiteY8" fmla="*/ 607568 h 607568"/>
                    <a:gd name="connsiteX9" fmla="*/ 454922 w 573979"/>
                    <a:gd name="connsiteY9" fmla="*/ 607568 h 607568"/>
                    <a:gd name="connsiteX10" fmla="*/ 440328 w 573979"/>
                    <a:gd name="connsiteY10" fmla="*/ 593140 h 607568"/>
                    <a:gd name="connsiteX11" fmla="*/ 440328 w 573979"/>
                    <a:gd name="connsiteY11" fmla="*/ 550776 h 607568"/>
                    <a:gd name="connsiteX12" fmla="*/ 467980 w 573979"/>
                    <a:gd name="connsiteY12" fmla="*/ 512556 h 607568"/>
                    <a:gd name="connsiteX13" fmla="*/ 477505 w 573979"/>
                    <a:gd name="connsiteY13" fmla="*/ 509486 h 607568"/>
                    <a:gd name="connsiteX14" fmla="*/ 257341 w 573979"/>
                    <a:gd name="connsiteY14" fmla="*/ 509486 h 607568"/>
                    <a:gd name="connsiteX15" fmla="*/ 267787 w 573979"/>
                    <a:gd name="connsiteY15" fmla="*/ 510253 h 607568"/>
                    <a:gd name="connsiteX16" fmla="*/ 286990 w 573979"/>
                    <a:gd name="connsiteY16" fmla="*/ 519463 h 607568"/>
                    <a:gd name="connsiteX17" fmla="*/ 306192 w 573979"/>
                    <a:gd name="connsiteY17" fmla="*/ 510253 h 607568"/>
                    <a:gd name="connsiteX18" fmla="*/ 316639 w 573979"/>
                    <a:gd name="connsiteY18" fmla="*/ 509486 h 607568"/>
                    <a:gd name="connsiteX19" fmla="*/ 326317 w 573979"/>
                    <a:gd name="connsiteY19" fmla="*/ 512556 h 607568"/>
                    <a:gd name="connsiteX20" fmla="*/ 353815 w 573979"/>
                    <a:gd name="connsiteY20" fmla="*/ 550776 h 607568"/>
                    <a:gd name="connsiteX21" fmla="*/ 353815 w 573979"/>
                    <a:gd name="connsiteY21" fmla="*/ 593140 h 607568"/>
                    <a:gd name="connsiteX22" fmla="*/ 339375 w 573979"/>
                    <a:gd name="connsiteY22" fmla="*/ 607568 h 607568"/>
                    <a:gd name="connsiteX23" fmla="*/ 234605 w 573979"/>
                    <a:gd name="connsiteY23" fmla="*/ 607568 h 607568"/>
                    <a:gd name="connsiteX24" fmla="*/ 220164 w 573979"/>
                    <a:gd name="connsiteY24" fmla="*/ 593140 h 607568"/>
                    <a:gd name="connsiteX25" fmla="*/ 220164 w 573979"/>
                    <a:gd name="connsiteY25" fmla="*/ 550776 h 607568"/>
                    <a:gd name="connsiteX26" fmla="*/ 247663 w 573979"/>
                    <a:gd name="connsiteY26" fmla="*/ 512556 h 607568"/>
                    <a:gd name="connsiteX27" fmla="*/ 257341 w 573979"/>
                    <a:gd name="connsiteY27" fmla="*/ 509486 h 607568"/>
                    <a:gd name="connsiteX28" fmla="*/ 37023 w 573979"/>
                    <a:gd name="connsiteY28" fmla="*/ 509486 h 607568"/>
                    <a:gd name="connsiteX29" fmla="*/ 47469 w 573979"/>
                    <a:gd name="connsiteY29" fmla="*/ 510253 h 607568"/>
                    <a:gd name="connsiteX30" fmla="*/ 66826 w 573979"/>
                    <a:gd name="connsiteY30" fmla="*/ 519463 h 607568"/>
                    <a:gd name="connsiteX31" fmla="*/ 86028 w 573979"/>
                    <a:gd name="connsiteY31" fmla="*/ 510253 h 607568"/>
                    <a:gd name="connsiteX32" fmla="*/ 96475 w 573979"/>
                    <a:gd name="connsiteY32" fmla="*/ 509486 h 607568"/>
                    <a:gd name="connsiteX33" fmla="*/ 105999 w 573979"/>
                    <a:gd name="connsiteY33" fmla="*/ 512556 h 607568"/>
                    <a:gd name="connsiteX34" fmla="*/ 133651 w 573979"/>
                    <a:gd name="connsiteY34" fmla="*/ 550776 h 607568"/>
                    <a:gd name="connsiteX35" fmla="*/ 133651 w 573979"/>
                    <a:gd name="connsiteY35" fmla="*/ 593140 h 607568"/>
                    <a:gd name="connsiteX36" fmla="*/ 119057 w 573979"/>
                    <a:gd name="connsiteY36" fmla="*/ 607568 h 607568"/>
                    <a:gd name="connsiteX37" fmla="*/ 14440 w 573979"/>
                    <a:gd name="connsiteY37" fmla="*/ 607568 h 607568"/>
                    <a:gd name="connsiteX38" fmla="*/ 0 w 573979"/>
                    <a:gd name="connsiteY38" fmla="*/ 593140 h 607568"/>
                    <a:gd name="connsiteX39" fmla="*/ 0 w 573979"/>
                    <a:gd name="connsiteY39" fmla="*/ 550776 h 607568"/>
                    <a:gd name="connsiteX40" fmla="*/ 27498 w 573979"/>
                    <a:gd name="connsiteY40" fmla="*/ 512556 h 607568"/>
                    <a:gd name="connsiteX41" fmla="*/ 37023 w 573979"/>
                    <a:gd name="connsiteY41" fmla="*/ 509486 h 607568"/>
                    <a:gd name="connsiteX42" fmla="*/ 507260 w 573979"/>
                    <a:gd name="connsiteY42" fmla="*/ 410055 h 607568"/>
                    <a:gd name="connsiteX43" fmla="*/ 552669 w 573979"/>
                    <a:gd name="connsiteY43" fmla="*/ 455394 h 607568"/>
                    <a:gd name="connsiteX44" fmla="*/ 507260 w 573979"/>
                    <a:gd name="connsiteY44" fmla="*/ 500733 h 607568"/>
                    <a:gd name="connsiteX45" fmla="*/ 461851 w 573979"/>
                    <a:gd name="connsiteY45" fmla="*/ 455394 h 607568"/>
                    <a:gd name="connsiteX46" fmla="*/ 507260 w 573979"/>
                    <a:gd name="connsiteY46" fmla="*/ 410055 h 607568"/>
                    <a:gd name="connsiteX47" fmla="*/ 287025 w 573979"/>
                    <a:gd name="connsiteY47" fmla="*/ 410055 h 607568"/>
                    <a:gd name="connsiteX48" fmla="*/ 332505 w 573979"/>
                    <a:gd name="connsiteY48" fmla="*/ 455394 h 607568"/>
                    <a:gd name="connsiteX49" fmla="*/ 287025 w 573979"/>
                    <a:gd name="connsiteY49" fmla="*/ 500733 h 607568"/>
                    <a:gd name="connsiteX50" fmla="*/ 241545 w 573979"/>
                    <a:gd name="connsiteY50" fmla="*/ 455394 h 607568"/>
                    <a:gd name="connsiteX51" fmla="*/ 287025 w 573979"/>
                    <a:gd name="connsiteY51" fmla="*/ 410055 h 607568"/>
                    <a:gd name="connsiteX52" fmla="*/ 66755 w 573979"/>
                    <a:gd name="connsiteY52" fmla="*/ 410055 h 607568"/>
                    <a:gd name="connsiteX53" fmla="*/ 112129 w 573979"/>
                    <a:gd name="connsiteY53" fmla="*/ 455394 h 607568"/>
                    <a:gd name="connsiteX54" fmla="*/ 66755 w 573979"/>
                    <a:gd name="connsiteY54" fmla="*/ 500733 h 607568"/>
                    <a:gd name="connsiteX55" fmla="*/ 21381 w 573979"/>
                    <a:gd name="connsiteY55" fmla="*/ 455394 h 607568"/>
                    <a:gd name="connsiteX56" fmla="*/ 66755 w 573979"/>
                    <a:gd name="connsiteY56" fmla="*/ 410055 h 607568"/>
                    <a:gd name="connsiteX57" fmla="*/ 287025 w 573979"/>
                    <a:gd name="connsiteY57" fmla="*/ 218753 h 607568"/>
                    <a:gd name="connsiteX58" fmla="*/ 304540 w 573979"/>
                    <a:gd name="connsiteY58" fmla="*/ 236247 h 607568"/>
                    <a:gd name="connsiteX59" fmla="*/ 304540 w 573979"/>
                    <a:gd name="connsiteY59" fmla="*/ 284739 h 607568"/>
                    <a:gd name="connsiteX60" fmla="*/ 507196 w 573979"/>
                    <a:gd name="connsiteY60" fmla="*/ 284739 h 607568"/>
                    <a:gd name="connsiteX61" fmla="*/ 524865 w 573979"/>
                    <a:gd name="connsiteY61" fmla="*/ 302233 h 607568"/>
                    <a:gd name="connsiteX62" fmla="*/ 524865 w 573979"/>
                    <a:gd name="connsiteY62" fmla="*/ 354868 h 607568"/>
                    <a:gd name="connsiteX63" fmla="*/ 507196 w 573979"/>
                    <a:gd name="connsiteY63" fmla="*/ 372515 h 607568"/>
                    <a:gd name="connsiteX64" fmla="*/ 489681 w 573979"/>
                    <a:gd name="connsiteY64" fmla="*/ 354868 h 607568"/>
                    <a:gd name="connsiteX65" fmla="*/ 489681 w 573979"/>
                    <a:gd name="connsiteY65" fmla="*/ 319880 h 607568"/>
                    <a:gd name="connsiteX66" fmla="*/ 304540 w 573979"/>
                    <a:gd name="connsiteY66" fmla="*/ 319880 h 607568"/>
                    <a:gd name="connsiteX67" fmla="*/ 304540 w 573979"/>
                    <a:gd name="connsiteY67" fmla="*/ 354868 h 607568"/>
                    <a:gd name="connsiteX68" fmla="*/ 287025 w 573979"/>
                    <a:gd name="connsiteY68" fmla="*/ 372515 h 607568"/>
                    <a:gd name="connsiteX69" fmla="*/ 269509 w 573979"/>
                    <a:gd name="connsiteY69" fmla="*/ 354868 h 607568"/>
                    <a:gd name="connsiteX70" fmla="*/ 269509 w 573979"/>
                    <a:gd name="connsiteY70" fmla="*/ 319880 h 607568"/>
                    <a:gd name="connsiteX71" fmla="*/ 84369 w 573979"/>
                    <a:gd name="connsiteY71" fmla="*/ 319880 h 607568"/>
                    <a:gd name="connsiteX72" fmla="*/ 84369 w 573979"/>
                    <a:gd name="connsiteY72" fmla="*/ 354868 h 607568"/>
                    <a:gd name="connsiteX73" fmla="*/ 66853 w 573979"/>
                    <a:gd name="connsiteY73" fmla="*/ 372515 h 607568"/>
                    <a:gd name="connsiteX74" fmla="*/ 49184 w 573979"/>
                    <a:gd name="connsiteY74" fmla="*/ 354868 h 607568"/>
                    <a:gd name="connsiteX75" fmla="*/ 49184 w 573979"/>
                    <a:gd name="connsiteY75" fmla="*/ 302233 h 607568"/>
                    <a:gd name="connsiteX76" fmla="*/ 66853 w 573979"/>
                    <a:gd name="connsiteY76" fmla="*/ 284739 h 607568"/>
                    <a:gd name="connsiteX77" fmla="*/ 269509 w 573979"/>
                    <a:gd name="connsiteY77" fmla="*/ 284739 h 607568"/>
                    <a:gd name="connsiteX78" fmla="*/ 269509 w 573979"/>
                    <a:gd name="connsiteY78" fmla="*/ 236247 h 607568"/>
                    <a:gd name="connsiteX79" fmla="*/ 287025 w 573979"/>
                    <a:gd name="connsiteY79" fmla="*/ 218753 h 607568"/>
                    <a:gd name="connsiteX80" fmla="*/ 257341 w 573979"/>
                    <a:gd name="connsiteY80" fmla="*/ 101277 h 607568"/>
                    <a:gd name="connsiteX81" fmla="*/ 267787 w 573979"/>
                    <a:gd name="connsiteY81" fmla="*/ 102044 h 607568"/>
                    <a:gd name="connsiteX82" fmla="*/ 286990 w 573979"/>
                    <a:gd name="connsiteY82" fmla="*/ 111093 h 607568"/>
                    <a:gd name="connsiteX83" fmla="*/ 306192 w 573979"/>
                    <a:gd name="connsiteY83" fmla="*/ 102044 h 607568"/>
                    <a:gd name="connsiteX84" fmla="*/ 316639 w 573979"/>
                    <a:gd name="connsiteY84" fmla="*/ 101277 h 607568"/>
                    <a:gd name="connsiteX85" fmla="*/ 326317 w 573979"/>
                    <a:gd name="connsiteY85" fmla="*/ 104191 h 607568"/>
                    <a:gd name="connsiteX86" fmla="*/ 353815 w 573979"/>
                    <a:gd name="connsiteY86" fmla="*/ 142384 h 607568"/>
                    <a:gd name="connsiteX87" fmla="*/ 353815 w 573979"/>
                    <a:gd name="connsiteY87" fmla="*/ 184718 h 607568"/>
                    <a:gd name="connsiteX88" fmla="*/ 339375 w 573979"/>
                    <a:gd name="connsiteY88" fmla="*/ 199136 h 607568"/>
                    <a:gd name="connsiteX89" fmla="*/ 234605 w 573979"/>
                    <a:gd name="connsiteY89" fmla="*/ 199136 h 607568"/>
                    <a:gd name="connsiteX90" fmla="*/ 220164 w 573979"/>
                    <a:gd name="connsiteY90" fmla="*/ 184718 h 607568"/>
                    <a:gd name="connsiteX91" fmla="*/ 220164 w 573979"/>
                    <a:gd name="connsiteY91" fmla="*/ 142384 h 607568"/>
                    <a:gd name="connsiteX92" fmla="*/ 247663 w 573979"/>
                    <a:gd name="connsiteY92" fmla="*/ 104191 h 607568"/>
                    <a:gd name="connsiteX93" fmla="*/ 257341 w 573979"/>
                    <a:gd name="connsiteY93" fmla="*/ 101277 h 607568"/>
                    <a:gd name="connsiteX94" fmla="*/ 287025 w 573979"/>
                    <a:gd name="connsiteY94" fmla="*/ 0 h 607568"/>
                    <a:gd name="connsiteX95" fmla="*/ 332505 w 573979"/>
                    <a:gd name="connsiteY95" fmla="*/ 45339 h 607568"/>
                    <a:gd name="connsiteX96" fmla="*/ 287025 w 573979"/>
                    <a:gd name="connsiteY96" fmla="*/ 90678 h 607568"/>
                    <a:gd name="connsiteX97" fmla="*/ 241545 w 573979"/>
                    <a:gd name="connsiteY97" fmla="*/ 45339 h 607568"/>
                    <a:gd name="connsiteX98" fmla="*/ 287025 w 573979"/>
                    <a:gd name="connsiteY98" fmla="*/ 0 h 60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573979" h="607568">
                      <a:moveTo>
                        <a:pt x="477505" y="509486"/>
                      </a:moveTo>
                      <a:cubicBezTo>
                        <a:pt x="481038" y="508565"/>
                        <a:pt x="484725" y="508718"/>
                        <a:pt x="487951" y="510253"/>
                      </a:cubicBezTo>
                      <a:lnTo>
                        <a:pt x="507154" y="519463"/>
                      </a:lnTo>
                      <a:lnTo>
                        <a:pt x="526510" y="510253"/>
                      </a:lnTo>
                      <a:cubicBezTo>
                        <a:pt x="529736" y="508718"/>
                        <a:pt x="533423" y="508565"/>
                        <a:pt x="536956" y="509486"/>
                      </a:cubicBezTo>
                      <a:cubicBezTo>
                        <a:pt x="536956" y="509486"/>
                        <a:pt x="546327" y="512402"/>
                        <a:pt x="546481" y="512556"/>
                      </a:cubicBezTo>
                      <a:cubicBezTo>
                        <a:pt x="562918" y="517928"/>
                        <a:pt x="573979" y="533277"/>
                        <a:pt x="573979" y="550776"/>
                      </a:cubicBezTo>
                      <a:lnTo>
                        <a:pt x="573979" y="593140"/>
                      </a:lnTo>
                      <a:cubicBezTo>
                        <a:pt x="573979" y="601121"/>
                        <a:pt x="567527" y="607568"/>
                        <a:pt x="559539" y="607568"/>
                      </a:cubicBezTo>
                      <a:lnTo>
                        <a:pt x="454922" y="607568"/>
                      </a:lnTo>
                      <a:cubicBezTo>
                        <a:pt x="446934" y="607568"/>
                        <a:pt x="440328" y="601121"/>
                        <a:pt x="440328" y="593140"/>
                      </a:cubicBezTo>
                      <a:lnTo>
                        <a:pt x="440328" y="550776"/>
                      </a:lnTo>
                      <a:cubicBezTo>
                        <a:pt x="440328" y="533277"/>
                        <a:pt x="451543" y="517928"/>
                        <a:pt x="467980" y="512556"/>
                      </a:cubicBezTo>
                      <a:cubicBezTo>
                        <a:pt x="468134" y="512402"/>
                        <a:pt x="477505" y="509486"/>
                        <a:pt x="477505" y="509486"/>
                      </a:cubicBezTo>
                      <a:close/>
                      <a:moveTo>
                        <a:pt x="257341" y="509486"/>
                      </a:moveTo>
                      <a:cubicBezTo>
                        <a:pt x="260720" y="508565"/>
                        <a:pt x="264407" y="508718"/>
                        <a:pt x="267787" y="510253"/>
                      </a:cubicBezTo>
                      <a:lnTo>
                        <a:pt x="286990" y="519463"/>
                      </a:lnTo>
                      <a:lnTo>
                        <a:pt x="306192" y="510253"/>
                      </a:lnTo>
                      <a:cubicBezTo>
                        <a:pt x="309572" y="508718"/>
                        <a:pt x="313259" y="508565"/>
                        <a:pt x="316639" y="509486"/>
                      </a:cubicBezTo>
                      <a:cubicBezTo>
                        <a:pt x="316639" y="509486"/>
                        <a:pt x="326163" y="512402"/>
                        <a:pt x="326317" y="512556"/>
                      </a:cubicBezTo>
                      <a:cubicBezTo>
                        <a:pt x="342754" y="517928"/>
                        <a:pt x="353815" y="533277"/>
                        <a:pt x="353815" y="550776"/>
                      </a:cubicBezTo>
                      <a:lnTo>
                        <a:pt x="353815" y="593140"/>
                      </a:lnTo>
                      <a:cubicBezTo>
                        <a:pt x="353815" y="601121"/>
                        <a:pt x="347363" y="607568"/>
                        <a:pt x="339375" y="607568"/>
                      </a:cubicBezTo>
                      <a:lnTo>
                        <a:pt x="234605" y="607568"/>
                      </a:lnTo>
                      <a:cubicBezTo>
                        <a:pt x="226616" y="607568"/>
                        <a:pt x="220164" y="601121"/>
                        <a:pt x="220164" y="593140"/>
                      </a:cubicBezTo>
                      <a:lnTo>
                        <a:pt x="220164" y="550776"/>
                      </a:lnTo>
                      <a:cubicBezTo>
                        <a:pt x="220164" y="533277"/>
                        <a:pt x="231225" y="517928"/>
                        <a:pt x="247663" y="512556"/>
                      </a:cubicBezTo>
                      <a:cubicBezTo>
                        <a:pt x="247816" y="512402"/>
                        <a:pt x="257341" y="509486"/>
                        <a:pt x="257341" y="509486"/>
                      </a:cubicBezTo>
                      <a:close/>
                      <a:moveTo>
                        <a:pt x="37023" y="509486"/>
                      </a:moveTo>
                      <a:cubicBezTo>
                        <a:pt x="40556" y="508565"/>
                        <a:pt x="44243" y="508718"/>
                        <a:pt x="47469" y="510253"/>
                      </a:cubicBezTo>
                      <a:lnTo>
                        <a:pt x="66826" y="519463"/>
                      </a:lnTo>
                      <a:lnTo>
                        <a:pt x="86028" y="510253"/>
                      </a:lnTo>
                      <a:cubicBezTo>
                        <a:pt x="89255" y="508718"/>
                        <a:pt x="92941" y="508565"/>
                        <a:pt x="96475" y="509486"/>
                      </a:cubicBezTo>
                      <a:cubicBezTo>
                        <a:pt x="96475" y="509486"/>
                        <a:pt x="105846" y="512402"/>
                        <a:pt x="105999" y="512556"/>
                      </a:cubicBezTo>
                      <a:cubicBezTo>
                        <a:pt x="122437" y="517928"/>
                        <a:pt x="133651" y="533277"/>
                        <a:pt x="133651" y="550776"/>
                      </a:cubicBezTo>
                      <a:lnTo>
                        <a:pt x="133651" y="593140"/>
                      </a:lnTo>
                      <a:cubicBezTo>
                        <a:pt x="133651" y="601121"/>
                        <a:pt x="127046" y="607568"/>
                        <a:pt x="119057" y="607568"/>
                      </a:cubicBezTo>
                      <a:lnTo>
                        <a:pt x="14440" y="607568"/>
                      </a:lnTo>
                      <a:cubicBezTo>
                        <a:pt x="6452" y="607568"/>
                        <a:pt x="0" y="601121"/>
                        <a:pt x="0" y="593140"/>
                      </a:cubicBezTo>
                      <a:lnTo>
                        <a:pt x="0" y="550776"/>
                      </a:lnTo>
                      <a:cubicBezTo>
                        <a:pt x="0" y="533277"/>
                        <a:pt x="11061" y="517928"/>
                        <a:pt x="27498" y="512556"/>
                      </a:cubicBezTo>
                      <a:cubicBezTo>
                        <a:pt x="27652" y="512402"/>
                        <a:pt x="37023" y="509486"/>
                        <a:pt x="37023" y="509486"/>
                      </a:cubicBezTo>
                      <a:close/>
                      <a:moveTo>
                        <a:pt x="507260" y="410055"/>
                      </a:moveTo>
                      <a:cubicBezTo>
                        <a:pt x="532339" y="410055"/>
                        <a:pt x="552669" y="430354"/>
                        <a:pt x="552669" y="455394"/>
                      </a:cubicBezTo>
                      <a:cubicBezTo>
                        <a:pt x="552669" y="480434"/>
                        <a:pt x="532339" y="500733"/>
                        <a:pt x="507260" y="500733"/>
                      </a:cubicBezTo>
                      <a:cubicBezTo>
                        <a:pt x="482181" y="500733"/>
                        <a:pt x="461851" y="480434"/>
                        <a:pt x="461851" y="455394"/>
                      </a:cubicBezTo>
                      <a:cubicBezTo>
                        <a:pt x="461851" y="430354"/>
                        <a:pt x="482181" y="410055"/>
                        <a:pt x="507260" y="410055"/>
                      </a:cubicBezTo>
                      <a:close/>
                      <a:moveTo>
                        <a:pt x="287025" y="410055"/>
                      </a:moveTo>
                      <a:cubicBezTo>
                        <a:pt x="312143" y="410055"/>
                        <a:pt x="332505" y="430354"/>
                        <a:pt x="332505" y="455394"/>
                      </a:cubicBezTo>
                      <a:cubicBezTo>
                        <a:pt x="332505" y="480434"/>
                        <a:pt x="312143" y="500733"/>
                        <a:pt x="287025" y="500733"/>
                      </a:cubicBezTo>
                      <a:cubicBezTo>
                        <a:pt x="261907" y="500733"/>
                        <a:pt x="241545" y="480434"/>
                        <a:pt x="241545" y="455394"/>
                      </a:cubicBezTo>
                      <a:cubicBezTo>
                        <a:pt x="241545" y="430354"/>
                        <a:pt x="261907" y="410055"/>
                        <a:pt x="287025" y="410055"/>
                      </a:cubicBezTo>
                      <a:close/>
                      <a:moveTo>
                        <a:pt x="66755" y="410055"/>
                      </a:moveTo>
                      <a:cubicBezTo>
                        <a:pt x="91814" y="410055"/>
                        <a:pt x="112129" y="430354"/>
                        <a:pt x="112129" y="455394"/>
                      </a:cubicBezTo>
                      <a:cubicBezTo>
                        <a:pt x="112129" y="480434"/>
                        <a:pt x="91814" y="500733"/>
                        <a:pt x="66755" y="500733"/>
                      </a:cubicBezTo>
                      <a:cubicBezTo>
                        <a:pt x="41696" y="500733"/>
                        <a:pt x="21381" y="480434"/>
                        <a:pt x="21381" y="455394"/>
                      </a:cubicBezTo>
                      <a:cubicBezTo>
                        <a:pt x="21381" y="430354"/>
                        <a:pt x="41696" y="410055"/>
                        <a:pt x="66755" y="410055"/>
                      </a:cubicBezTo>
                      <a:close/>
                      <a:moveTo>
                        <a:pt x="287025" y="218753"/>
                      </a:moveTo>
                      <a:cubicBezTo>
                        <a:pt x="296704" y="218753"/>
                        <a:pt x="304540" y="226579"/>
                        <a:pt x="304540" y="236247"/>
                      </a:cubicBezTo>
                      <a:lnTo>
                        <a:pt x="304540" y="284739"/>
                      </a:lnTo>
                      <a:lnTo>
                        <a:pt x="507196" y="284739"/>
                      </a:lnTo>
                      <a:cubicBezTo>
                        <a:pt x="517029" y="284739"/>
                        <a:pt x="524865" y="292565"/>
                        <a:pt x="524865" y="302233"/>
                      </a:cubicBezTo>
                      <a:lnTo>
                        <a:pt x="524865" y="354868"/>
                      </a:lnTo>
                      <a:cubicBezTo>
                        <a:pt x="524865" y="364535"/>
                        <a:pt x="517029" y="372515"/>
                        <a:pt x="507196" y="372515"/>
                      </a:cubicBezTo>
                      <a:cubicBezTo>
                        <a:pt x="497517" y="372515"/>
                        <a:pt x="489681" y="364535"/>
                        <a:pt x="489681" y="354868"/>
                      </a:cubicBezTo>
                      <a:lnTo>
                        <a:pt x="489681" y="319880"/>
                      </a:lnTo>
                      <a:lnTo>
                        <a:pt x="304540" y="319880"/>
                      </a:lnTo>
                      <a:lnTo>
                        <a:pt x="304540" y="354868"/>
                      </a:lnTo>
                      <a:cubicBezTo>
                        <a:pt x="304540" y="364535"/>
                        <a:pt x="296704" y="372515"/>
                        <a:pt x="287025" y="372515"/>
                      </a:cubicBezTo>
                      <a:cubicBezTo>
                        <a:pt x="277345" y="372515"/>
                        <a:pt x="269509" y="364535"/>
                        <a:pt x="269509" y="354868"/>
                      </a:cubicBezTo>
                      <a:lnTo>
                        <a:pt x="269509" y="319880"/>
                      </a:lnTo>
                      <a:lnTo>
                        <a:pt x="84369" y="319880"/>
                      </a:lnTo>
                      <a:lnTo>
                        <a:pt x="84369" y="354868"/>
                      </a:lnTo>
                      <a:cubicBezTo>
                        <a:pt x="84369" y="364535"/>
                        <a:pt x="76533" y="372515"/>
                        <a:pt x="66853" y="372515"/>
                      </a:cubicBezTo>
                      <a:cubicBezTo>
                        <a:pt x="57020" y="372515"/>
                        <a:pt x="49184" y="364535"/>
                        <a:pt x="49184" y="354868"/>
                      </a:cubicBezTo>
                      <a:lnTo>
                        <a:pt x="49184" y="302233"/>
                      </a:lnTo>
                      <a:cubicBezTo>
                        <a:pt x="49184" y="292565"/>
                        <a:pt x="57020" y="284739"/>
                        <a:pt x="66853" y="284739"/>
                      </a:cubicBezTo>
                      <a:lnTo>
                        <a:pt x="269509" y="284739"/>
                      </a:lnTo>
                      <a:lnTo>
                        <a:pt x="269509" y="236247"/>
                      </a:lnTo>
                      <a:cubicBezTo>
                        <a:pt x="269509" y="226579"/>
                        <a:pt x="277345" y="218753"/>
                        <a:pt x="287025" y="218753"/>
                      </a:cubicBezTo>
                      <a:close/>
                      <a:moveTo>
                        <a:pt x="257341" y="101277"/>
                      </a:moveTo>
                      <a:cubicBezTo>
                        <a:pt x="260720" y="100203"/>
                        <a:pt x="264407" y="100510"/>
                        <a:pt x="267787" y="102044"/>
                      </a:cubicBezTo>
                      <a:lnTo>
                        <a:pt x="286990" y="111093"/>
                      </a:lnTo>
                      <a:lnTo>
                        <a:pt x="306192" y="102044"/>
                      </a:lnTo>
                      <a:cubicBezTo>
                        <a:pt x="309572" y="100510"/>
                        <a:pt x="313259" y="100203"/>
                        <a:pt x="316639" y="101277"/>
                      </a:cubicBezTo>
                      <a:cubicBezTo>
                        <a:pt x="316639" y="101277"/>
                        <a:pt x="326163" y="104191"/>
                        <a:pt x="326317" y="104191"/>
                      </a:cubicBezTo>
                      <a:cubicBezTo>
                        <a:pt x="342754" y="109713"/>
                        <a:pt x="353815" y="125051"/>
                        <a:pt x="353815" y="142384"/>
                      </a:cubicBezTo>
                      <a:lnTo>
                        <a:pt x="353815" y="184718"/>
                      </a:lnTo>
                      <a:cubicBezTo>
                        <a:pt x="353815" y="192694"/>
                        <a:pt x="347363" y="199136"/>
                        <a:pt x="339375" y="199136"/>
                      </a:cubicBezTo>
                      <a:lnTo>
                        <a:pt x="234605" y="199136"/>
                      </a:lnTo>
                      <a:cubicBezTo>
                        <a:pt x="226616" y="199136"/>
                        <a:pt x="220164" y="192694"/>
                        <a:pt x="220164" y="184718"/>
                      </a:cubicBezTo>
                      <a:lnTo>
                        <a:pt x="220164" y="142384"/>
                      </a:lnTo>
                      <a:cubicBezTo>
                        <a:pt x="220164" y="125051"/>
                        <a:pt x="231225" y="109713"/>
                        <a:pt x="247663" y="104191"/>
                      </a:cubicBezTo>
                      <a:cubicBezTo>
                        <a:pt x="247816" y="104191"/>
                        <a:pt x="257341" y="101277"/>
                        <a:pt x="257341" y="101277"/>
                      </a:cubicBezTo>
                      <a:close/>
                      <a:moveTo>
                        <a:pt x="287025" y="0"/>
                      </a:moveTo>
                      <a:cubicBezTo>
                        <a:pt x="312143" y="0"/>
                        <a:pt x="332505" y="20299"/>
                        <a:pt x="332505" y="45339"/>
                      </a:cubicBezTo>
                      <a:cubicBezTo>
                        <a:pt x="332505" y="70379"/>
                        <a:pt x="312143" y="90678"/>
                        <a:pt x="287025" y="90678"/>
                      </a:cubicBezTo>
                      <a:cubicBezTo>
                        <a:pt x="261907" y="90678"/>
                        <a:pt x="241545" y="70379"/>
                        <a:pt x="241545" y="45339"/>
                      </a:cubicBezTo>
                      <a:cubicBezTo>
                        <a:pt x="241545" y="20299"/>
                        <a:pt x="261907" y="0"/>
                        <a:pt x="2870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ïšlíḍe">
                  <a:extLst>
                    <a:ext uri="{FF2B5EF4-FFF2-40B4-BE49-F238E27FC236}">
                      <a16:creationId xmlns:a16="http://schemas.microsoft.com/office/drawing/2014/main" id="{D49B9DD4-6AA7-4D92-8252-127DE7A2F790}"/>
                    </a:ext>
                  </a:extLst>
                </p:cNvPr>
                <p:cNvSpPr/>
                <p:nvPr/>
              </p:nvSpPr>
              <p:spPr>
                <a:xfrm>
                  <a:off x="8324680" y="2258172"/>
                  <a:ext cx="1727915" cy="756772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</p:grpSp>
        <p:grpSp>
          <p:nvGrpSpPr>
            <p:cNvPr id="72" name="îŝḷïḑé">
              <a:extLst>
                <a:ext uri="{FF2B5EF4-FFF2-40B4-BE49-F238E27FC236}">
                  <a16:creationId xmlns:a16="http://schemas.microsoft.com/office/drawing/2014/main" id="{5FDE262F-62CE-48F4-A4F1-0A7F35A8B2F1}"/>
                </a:ext>
              </a:extLst>
            </p:cNvPr>
            <p:cNvGrpSpPr/>
            <p:nvPr/>
          </p:nvGrpSpPr>
          <p:grpSpPr>
            <a:xfrm>
              <a:off x="660399" y="4630169"/>
              <a:ext cx="10858500" cy="1306280"/>
              <a:chOff x="660399" y="4501963"/>
              <a:chExt cx="10858500" cy="1306280"/>
            </a:xfrm>
          </p:grpSpPr>
          <p:cxnSp>
            <p:nvCxnSpPr>
              <p:cNvPr id="73" name="直接连接符 72">
                <a:extLst>
                  <a:ext uri="{FF2B5EF4-FFF2-40B4-BE49-F238E27FC236}">
                    <a16:creationId xmlns:a16="http://schemas.microsoft.com/office/drawing/2014/main" id="{0EDC4556-6C1C-40E2-9EE1-D59947369DD0}"/>
                  </a:ext>
                </a:extLst>
              </p:cNvPr>
              <p:cNvCxnSpPr/>
              <p:nvPr/>
            </p:nvCxnSpPr>
            <p:spPr>
              <a:xfrm>
                <a:off x="660399" y="5155103"/>
                <a:ext cx="1085850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îṣľîḍe">
                <a:extLst>
                  <a:ext uri="{FF2B5EF4-FFF2-40B4-BE49-F238E27FC236}">
                    <a16:creationId xmlns:a16="http://schemas.microsoft.com/office/drawing/2014/main" id="{B1787119-45BF-485F-9759-73C4FC764FFF}"/>
                  </a:ext>
                </a:extLst>
              </p:cNvPr>
              <p:cNvGrpSpPr/>
              <p:nvPr/>
            </p:nvGrpSpPr>
            <p:grpSpPr>
              <a:xfrm>
                <a:off x="2771214" y="4501963"/>
                <a:ext cx="6636871" cy="1306280"/>
                <a:chOff x="660400" y="4356847"/>
                <a:chExt cx="10858500" cy="1306280"/>
              </a:xfrm>
              <a:solidFill>
                <a:schemeClr val="bg1"/>
              </a:solidFill>
            </p:grpSpPr>
            <p:sp>
              <p:nvSpPr>
                <p:cNvPr id="75" name="ïŝḷiďê">
                  <a:extLst>
                    <a:ext uri="{FF2B5EF4-FFF2-40B4-BE49-F238E27FC236}">
                      <a16:creationId xmlns:a16="http://schemas.microsoft.com/office/drawing/2014/main" id="{F6C0B8BD-8162-4FCA-B7AC-235FD87189C5}"/>
                    </a:ext>
                  </a:extLst>
                </p:cNvPr>
                <p:cNvSpPr txBox="1"/>
                <p:nvPr/>
              </p:nvSpPr>
              <p:spPr>
                <a:xfrm>
                  <a:off x="660400" y="4356847"/>
                  <a:ext cx="10858500" cy="633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buSzPct val="25000"/>
                  </a:pPr>
                  <a:r>
                    <a:rPr lang="en-US" sz="2400" b="1" dirty="0"/>
                    <a:t>Unified fonts make reading more fluent.</a:t>
                  </a:r>
                </a:p>
              </p:txBody>
            </p:sp>
            <p:sp>
              <p:nvSpPr>
                <p:cNvPr id="76" name="iŝļíḋè">
                  <a:extLst>
                    <a:ext uri="{FF2B5EF4-FFF2-40B4-BE49-F238E27FC236}">
                      <a16:creationId xmlns:a16="http://schemas.microsoft.com/office/drawing/2014/main" id="{4526A6D4-3938-483E-AE04-387A4D4F50AE}"/>
                    </a:ext>
                  </a:extLst>
                </p:cNvPr>
                <p:cNvSpPr txBox="1"/>
                <p:nvPr/>
              </p:nvSpPr>
              <p:spPr>
                <a:xfrm>
                  <a:off x="660400" y="4989848"/>
                  <a:ext cx="10858500" cy="673279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buSzPct val="25000"/>
                  </a:pPr>
                  <a:r>
                    <a:rPr lang="en-US" altLang="zh-CN" sz="1100" dirty="0"/>
                    <a:t>Theme color makes PPT more convenient to change.</a:t>
                  </a:r>
                </a:p>
                <a:p>
                  <a:pPr algn="ctr">
                    <a:lnSpc>
                      <a:spcPct val="150000"/>
                    </a:lnSpc>
                    <a:buSzPct val="25000"/>
                  </a:pPr>
                  <a:r>
                    <a:rPr lang="en-US" altLang="zh-CN" sz="1100" dirty="0"/>
                    <a:t>Adjust the spacing to adapt to Chinese typesetting, use the reference line in PPT.</a:t>
                  </a:r>
                </a:p>
              </p:txBody>
            </p:sp>
          </p:grp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6C398DA2-1138-4017-A131-16A55E730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2B59B29-77BE-4D14-9423-BE26AA83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0790536-6381-41B2-A694-8AA867ED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887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770101" y="3036058"/>
            <a:ext cx="3753966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2771217" y="3931408"/>
            <a:ext cx="3753966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600201" y="3543868"/>
            <a:ext cx="1029774" cy="89535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545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0557D3-D0B3-4889-840D-DA4D15EB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7F0D0F-DB5F-4138-9EDA-F9D69428E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DC2BA4E-A348-4AF9-9A33-7DA7FD55B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176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0DA9FA3-89F8-43B5-B673-A0C68553070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01725"/>
            <a:ext cx="10850563" cy="4677283"/>
            <a:chOff x="669925" y="1101725"/>
            <a:chExt cx="10850563" cy="4677283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77645703-B4F1-4FF5-B0E4-4FD9C8C0A535}"/>
                </a:ext>
              </a:extLst>
            </p:cNvPr>
            <p:cNvCxnSpPr>
              <a:cxnSpLocks/>
              <a:stCxn id="19" idx="6"/>
            </p:cNvCxnSpPr>
            <p:nvPr/>
          </p:nvCxnSpPr>
          <p:spPr>
            <a:xfrm>
              <a:off x="2270125" y="3476625"/>
              <a:ext cx="92503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îṡḷîḋè">
              <a:extLst>
                <a:ext uri="{FF2B5EF4-FFF2-40B4-BE49-F238E27FC236}">
                  <a16:creationId xmlns:a16="http://schemas.microsoft.com/office/drawing/2014/main" id="{01CDB03A-46C9-4DB0-B6F5-62018EB5F95D}"/>
                </a:ext>
              </a:extLst>
            </p:cNvPr>
            <p:cNvSpPr txBox="1"/>
            <p:nvPr/>
          </p:nvSpPr>
          <p:spPr>
            <a:xfrm>
              <a:off x="673101" y="1101725"/>
              <a:ext cx="5260973" cy="8286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ïśľídê">
              <a:extLst>
                <a:ext uri="{FF2B5EF4-FFF2-40B4-BE49-F238E27FC236}">
                  <a16:creationId xmlns:a16="http://schemas.microsoft.com/office/drawing/2014/main" id="{65D45B72-D4C3-4D2B-908E-CBA07CE2F491}"/>
                </a:ext>
              </a:extLst>
            </p:cNvPr>
            <p:cNvSpPr txBox="1"/>
            <p:nvPr/>
          </p:nvSpPr>
          <p:spPr>
            <a:xfrm>
              <a:off x="673100" y="1930401"/>
              <a:ext cx="5260975" cy="7046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grpSp>
          <p:nvGrpSpPr>
            <p:cNvPr id="9" name="îşľîḍé">
              <a:extLst>
                <a:ext uri="{FF2B5EF4-FFF2-40B4-BE49-F238E27FC236}">
                  <a16:creationId xmlns:a16="http://schemas.microsoft.com/office/drawing/2014/main" id="{997FD2C1-C1F3-4496-AABE-CCEE89D90688}"/>
                </a:ext>
              </a:extLst>
            </p:cNvPr>
            <p:cNvGrpSpPr/>
            <p:nvPr/>
          </p:nvGrpSpPr>
          <p:grpSpPr>
            <a:xfrm>
              <a:off x="669925" y="2676525"/>
              <a:ext cx="1600200" cy="1600200"/>
              <a:chOff x="669925" y="2676525"/>
              <a:chExt cx="1600200" cy="1600200"/>
            </a:xfrm>
          </p:grpSpPr>
          <p:sp>
            <p:nvSpPr>
              <p:cNvPr id="19" name="îṥlîḑè">
                <a:extLst>
                  <a:ext uri="{FF2B5EF4-FFF2-40B4-BE49-F238E27FC236}">
                    <a16:creationId xmlns:a16="http://schemas.microsoft.com/office/drawing/2014/main" id="{E712B20D-77C9-4801-A994-674FCCB73348}"/>
                  </a:ext>
                </a:extLst>
              </p:cNvPr>
              <p:cNvSpPr/>
              <p:nvPr/>
            </p:nvSpPr>
            <p:spPr>
              <a:xfrm>
                <a:off x="669925" y="2676525"/>
                <a:ext cx="1600200" cy="16002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normAutofit/>
              </a:bodyPr>
              <a:lstStyle/>
              <a:p>
                <a:pPr algn="ctr"/>
                <a:r>
                  <a:rPr lang="de-DE" altLang="zh-CN" sz="2400" b="1" i="1" dirty="0"/>
                  <a:t>Text</a:t>
                </a:r>
                <a:endParaRPr lang="zh-CN" altLang="en-US" sz="2400" i="1" dirty="0"/>
              </a:p>
            </p:txBody>
          </p:sp>
          <p:sp>
            <p:nvSpPr>
              <p:cNvPr id="20" name="iṣ1îḋe">
                <a:extLst>
                  <a:ext uri="{FF2B5EF4-FFF2-40B4-BE49-F238E27FC236}">
                    <a16:creationId xmlns:a16="http://schemas.microsoft.com/office/drawing/2014/main" id="{A5533C88-A80B-40D9-BA27-E20C7303B264}"/>
                  </a:ext>
                </a:extLst>
              </p:cNvPr>
              <p:cNvSpPr/>
              <p:nvPr/>
            </p:nvSpPr>
            <p:spPr bwMode="auto">
              <a:xfrm>
                <a:off x="1242170" y="2907906"/>
                <a:ext cx="455712" cy="531546"/>
              </a:xfrm>
              <a:custGeom>
                <a:avLst/>
                <a:gdLst>
                  <a:gd name="connsiteX0" fmla="*/ 22355 w 411857"/>
                  <a:gd name="connsiteY0" fmla="*/ 219154 h 480394"/>
                  <a:gd name="connsiteX1" fmla="*/ 132863 w 411857"/>
                  <a:gd name="connsiteY1" fmla="*/ 219154 h 480394"/>
                  <a:gd name="connsiteX2" fmla="*/ 281532 w 411857"/>
                  <a:gd name="connsiteY2" fmla="*/ 219154 h 480394"/>
                  <a:gd name="connsiteX3" fmla="*/ 389502 w 411857"/>
                  <a:gd name="connsiteY3" fmla="*/ 219154 h 480394"/>
                  <a:gd name="connsiteX4" fmla="*/ 411857 w 411857"/>
                  <a:gd name="connsiteY4" fmla="*/ 240413 h 480394"/>
                  <a:gd name="connsiteX5" fmla="*/ 411857 w 411857"/>
                  <a:gd name="connsiteY5" fmla="*/ 241476 h 480394"/>
                  <a:gd name="connsiteX6" fmla="*/ 389502 w 411857"/>
                  <a:gd name="connsiteY6" fmla="*/ 262776 h 480394"/>
                  <a:gd name="connsiteX7" fmla="*/ 380002 w 411857"/>
                  <a:gd name="connsiteY7" fmla="*/ 262776 h 480394"/>
                  <a:gd name="connsiteX8" fmla="*/ 380002 w 411857"/>
                  <a:gd name="connsiteY8" fmla="*/ 459135 h 480394"/>
                  <a:gd name="connsiteX9" fmla="*/ 357648 w 411857"/>
                  <a:gd name="connsiteY9" fmla="*/ 480394 h 480394"/>
                  <a:gd name="connsiteX10" fmla="*/ 300284 w 411857"/>
                  <a:gd name="connsiteY10" fmla="*/ 480394 h 480394"/>
                  <a:gd name="connsiteX11" fmla="*/ 300284 w 411857"/>
                  <a:gd name="connsiteY11" fmla="*/ 471359 h 480394"/>
                  <a:gd name="connsiteX12" fmla="*/ 239237 w 411857"/>
                  <a:gd name="connsiteY12" fmla="*/ 410363 h 480394"/>
                  <a:gd name="connsiteX13" fmla="*/ 175160 w 411857"/>
                  <a:gd name="connsiteY13" fmla="*/ 410363 h 480394"/>
                  <a:gd name="connsiteX14" fmla="*/ 114111 w 411857"/>
                  <a:gd name="connsiteY14" fmla="*/ 471359 h 480394"/>
                  <a:gd name="connsiteX15" fmla="*/ 114111 w 411857"/>
                  <a:gd name="connsiteY15" fmla="*/ 480394 h 480394"/>
                  <a:gd name="connsiteX16" fmla="*/ 53554 w 411857"/>
                  <a:gd name="connsiteY16" fmla="*/ 480394 h 480394"/>
                  <a:gd name="connsiteX17" fmla="*/ 31240 w 411857"/>
                  <a:gd name="connsiteY17" fmla="*/ 459135 h 480394"/>
                  <a:gd name="connsiteX18" fmla="*/ 31240 w 411857"/>
                  <a:gd name="connsiteY18" fmla="*/ 262776 h 480394"/>
                  <a:gd name="connsiteX19" fmla="*/ 22355 w 411857"/>
                  <a:gd name="connsiteY19" fmla="*/ 262776 h 480394"/>
                  <a:gd name="connsiteX20" fmla="*/ 0 w 411857"/>
                  <a:gd name="connsiteY20" fmla="*/ 241476 h 480394"/>
                  <a:gd name="connsiteX21" fmla="*/ 0 w 411857"/>
                  <a:gd name="connsiteY21" fmla="*/ 240413 h 480394"/>
                  <a:gd name="connsiteX22" fmla="*/ 22355 w 411857"/>
                  <a:gd name="connsiteY22" fmla="*/ 219154 h 480394"/>
                  <a:gd name="connsiteX23" fmla="*/ 148071 w 411857"/>
                  <a:gd name="connsiteY23" fmla="*/ 107396 h 480394"/>
                  <a:gd name="connsiteX24" fmla="*/ 165796 w 411857"/>
                  <a:gd name="connsiteY24" fmla="*/ 107396 h 480394"/>
                  <a:gd name="connsiteX25" fmla="*/ 173369 w 411857"/>
                  <a:gd name="connsiteY25" fmla="*/ 111323 h 480394"/>
                  <a:gd name="connsiteX26" fmla="*/ 197438 w 411857"/>
                  <a:gd name="connsiteY26" fmla="*/ 146211 h 480394"/>
                  <a:gd name="connsiteX27" fmla="*/ 203414 w 411857"/>
                  <a:gd name="connsiteY27" fmla="*/ 133695 h 480394"/>
                  <a:gd name="connsiteX28" fmla="*/ 193755 w 411857"/>
                  <a:gd name="connsiteY28" fmla="*/ 113367 h 480394"/>
                  <a:gd name="connsiteX29" fmla="*/ 197520 w 411857"/>
                  <a:gd name="connsiteY29" fmla="*/ 107396 h 480394"/>
                  <a:gd name="connsiteX30" fmla="*/ 216882 w 411857"/>
                  <a:gd name="connsiteY30" fmla="*/ 107396 h 480394"/>
                  <a:gd name="connsiteX31" fmla="*/ 220648 w 411857"/>
                  <a:gd name="connsiteY31" fmla="*/ 113367 h 480394"/>
                  <a:gd name="connsiteX32" fmla="*/ 210988 w 411857"/>
                  <a:gd name="connsiteY32" fmla="*/ 133695 h 480394"/>
                  <a:gd name="connsiteX33" fmla="*/ 217046 w 411857"/>
                  <a:gd name="connsiteY33" fmla="*/ 146416 h 480394"/>
                  <a:gd name="connsiteX34" fmla="*/ 241975 w 411857"/>
                  <a:gd name="connsiteY34" fmla="*/ 111241 h 480394"/>
                  <a:gd name="connsiteX35" fmla="*/ 249466 w 411857"/>
                  <a:gd name="connsiteY35" fmla="*/ 107396 h 480394"/>
                  <a:gd name="connsiteX36" fmla="*/ 266331 w 411857"/>
                  <a:gd name="connsiteY36" fmla="*/ 107396 h 480394"/>
                  <a:gd name="connsiteX37" fmla="*/ 281517 w 411857"/>
                  <a:gd name="connsiteY37" fmla="*/ 122570 h 480394"/>
                  <a:gd name="connsiteX38" fmla="*/ 281517 w 411857"/>
                  <a:gd name="connsiteY38" fmla="*/ 205559 h 480394"/>
                  <a:gd name="connsiteX39" fmla="*/ 132885 w 411857"/>
                  <a:gd name="connsiteY39" fmla="*/ 205559 h 480394"/>
                  <a:gd name="connsiteX40" fmla="*/ 132885 w 411857"/>
                  <a:gd name="connsiteY40" fmla="*/ 122570 h 480394"/>
                  <a:gd name="connsiteX41" fmla="*/ 148071 w 411857"/>
                  <a:gd name="connsiteY41" fmla="*/ 107396 h 480394"/>
                  <a:gd name="connsiteX42" fmla="*/ 207203 w 411857"/>
                  <a:gd name="connsiteY42" fmla="*/ 0 h 480394"/>
                  <a:gd name="connsiteX43" fmla="*/ 256143 w 411857"/>
                  <a:gd name="connsiteY43" fmla="*/ 48855 h 480394"/>
                  <a:gd name="connsiteX44" fmla="*/ 207203 w 411857"/>
                  <a:gd name="connsiteY44" fmla="*/ 97710 h 480394"/>
                  <a:gd name="connsiteX45" fmla="*/ 158262 w 411857"/>
                  <a:gd name="connsiteY45" fmla="*/ 48855 h 480394"/>
                  <a:gd name="connsiteX46" fmla="*/ 207203 w 411857"/>
                  <a:gd name="connsiteY46" fmla="*/ 0 h 4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411857" h="480394">
                    <a:moveTo>
                      <a:pt x="22355" y="219154"/>
                    </a:moveTo>
                    <a:lnTo>
                      <a:pt x="132863" y="219154"/>
                    </a:lnTo>
                    <a:lnTo>
                      <a:pt x="281532" y="219154"/>
                    </a:lnTo>
                    <a:lnTo>
                      <a:pt x="389502" y="219154"/>
                    </a:lnTo>
                    <a:cubicBezTo>
                      <a:pt x="401826" y="219154"/>
                      <a:pt x="411857" y="228680"/>
                      <a:pt x="411857" y="240413"/>
                    </a:cubicBezTo>
                    <a:lnTo>
                      <a:pt x="411857" y="241476"/>
                    </a:lnTo>
                    <a:cubicBezTo>
                      <a:pt x="411857" y="253250"/>
                      <a:pt x="401826" y="262776"/>
                      <a:pt x="389502" y="262776"/>
                    </a:cubicBezTo>
                    <a:lnTo>
                      <a:pt x="380002" y="262776"/>
                    </a:lnTo>
                    <a:lnTo>
                      <a:pt x="380002" y="459135"/>
                    </a:lnTo>
                    <a:cubicBezTo>
                      <a:pt x="380002" y="470868"/>
                      <a:pt x="369972" y="480394"/>
                      <a:pt x="357648" y="480394"/>
                    </a:cubicBezTo>
                    <a:lnTo>
                      <a:pt x="300284" y="480394"/>
                    </a:lnTo>
                    <a:lnTo>
                      <a:pt x="300284" y="471359"/>
                    </a:lnTo>
                    <a:cubicBezTo>
                      <a:pt x="300284" y="437713"/>
                      <a:pt x="272893" y="410363"/>
                      <a:pt x="239237" y="410363"/>
                    </a:cubicBezTo>
                    <a:lnTo>
                      <a:pt x="175160" y="410363"/>
                    </a:lnTo>
                    <a:cubicBezTo>
                      <a:pt x="141503" y="410363"/>
                      <a:pt x="114111" y="437713"/>
                      <a:pt x="114111" y="471359"/>
                    </a:cubicBezTo>
                    <a:lnTo>
                      <a:pt x="114111" y="480394"/>
                    </a:lnTo>
                    <a:lnTo>
                      <a:pt x="53554" y="480394"/>
                    </a:lnTo>
                    <a:cubicBezTo>
                      <a:pt x="41230" y="480394"/>
                      <a:pt x="31240" y="470868"/>
                      <a:pt x="31240" y="459135"/>
                    </a:cubicBezTo>
                    <a:lnTo>
                      <a:pt x="31240" y="262776"/>
                    </a:lnTo>
                    <a:lnTo>
                      <a:pt x="22355" y="262776"/>
                    </a:lnTo>
                    <a:cubicBezTo>
                      <a:pt x="9990" y="262776"/>
                      <a:pt x="0" y="253250"/>
                      <a:pt x="0" y="241476"/>
                    </a:cubicBezTo>
                    <a:lnTo>
                      <a:pt x="0" y="240413"/>
                    </a:lnTo>
                    <a:cubicBezTo>
                      <a:pt x="0" y="228680"/>
                      <a:pt x="9990" y="219154"/>
                      <a:pt x="22355" y="219154"/>
                    </a:cubicBezTo>
                    <a:close/>
                    <a:moveTo>
                      <a:pt x="148071" y="107396"/>
                    </a:moveTo>
                    <a:lnTo>
                      <a:pt x="165796" y="107396"/>
                    </a:lnTo>
                    <a:cubicBezTo>
                      <a:pt x="168826" y="107396"/>
                      <a:pt x="171650" y="108868"/>
                      <a:pt x="173369" y="111323"/>
                    </a:cubicBezTo>
                    <a:lnTo>
                      <a:pt x="197438" y="146211"/>
                    </a:lnTo>
                    <a:lnTo>
                      <a:pt x="203414" y="133695"/>
                    </a:lnTo>
                    <a:lnTo>
                      <a:pt x="193755" y="113367"/>
                    </a:lnTo>
                    <a:cubicBezTo>
                      <a:pt x="192404" y="110586"/>
                      <a:pt x="194451" y="107396"/>
                      <a:pt x="197520" y="107396"/>
                    </a:cubicBezTo>
                    <a:lnTo>
                      <a:pt x="216882" y="107396"/>
                    </a:lnTo>
                    <a:cubicBezTo>
                      <a:pt x="219952" y="107396"/>
                      <a:pt x="221999" y="110586"/>
                      <a:pt x="220648" y="113367"/>
                    </a:cubicBezTo>
                    <a:lnTo>
                      <a:pt x="210988" y="133695"/>
                    </a:lnTo>
                    <a:lnTo>
                      <a:pt x="217046" y="146416"/>
                    </a:lnTo>
                    <a:lnTo>
                      <a:pt x="241975" y="111241"/>
                    </a:lnTo>
                    <a:cubicBezTo>
                      <a:pt x="243694" y="108827"/>
                      <a:pt x="246477" y="107396"/>
                      <a:pt x="249466" y="107396"/>
                    </a:cubicBezTo>
                    <a:lnTo>
                      <a:pt x="266331" y="107396"/>
                    </a:lnTo>
                    <a:cubicBezTo>
                      <a:pt x="274722" y="107396"/>
                      <a:pt x="281517" y="114185"/>
                      <a:pt x="281517" y="122570"/>
                    </a:cubicBezTo>
                    <a:lnTo>
                      <a:pt x="281517" y="205559"/>
                    </a:lnTo>
                    <a:lnTo>
                      <a:pt x="132885" y="205559"/>
                    </a:lnTo>
                    <a:lnTo>
                      <a:pt x="132885" y="122570"/>
                    </a:lnTo>
                    <a:cubicBezTo>
                      <a:pt x="132885" y="114185"/>
                      <a:pt x="139680" y="107396"/>
                      <a:pt x="148071" y="107396"/>
                    </a:cubicBezTo>
                    <a:close/>
                    <a:moveTo>
                      <a:pt x="207203" y="0"/>
                    </a:moveTo>
                    <a:cubicBezTo>
                      <a:pt x="234232" y="0"/>
                      <a:pt x="256143" y="21873"/>
                      <a:pt x="256143" y="48855"/>
                    </a:cubicBezTo>
                    <a:cubicBezTo>
                      <a:pt x="256143" y="75837"/>
                      <a:pt x="234232" y="97710"/>
                      <a:pt x="207203" y="97710"/>
                    </a:cubicBezTo>
                    <a:cubicBezTo>
                      <a:pt x="180174" y="97710"/>
                      <a:pt x="158262" y="75837"/>
                      <a:pt x="158262" y="48855"/>
                    </a:cubicBezTo>
                    <a:cubicBezTo>
                      <a:pt x="158262" y="21873"/>
                      <a:pt x="180174" y="0"/>
                      <a:pt x="20720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" name="ïślídê">
              <a:extLst>
                <a:ext uri="{FF2B5EF4-FFF2-40B4-BE49-F238E27FC236}">
                  <a16:creationId xmlns:a16="http://schemas.microsoft.com/office/drawing/2014/main" id="{081CAE2C-9683-4C50-A24D-F0E92366EDDB}"/>
                </a:ext>
              </a:extLst>
            </p:cNvPr>
            <p:cNvSpPr/>
            <p:nvPr/>
          </p:nvSpPr>
          <p:spPr>
            <a:xfrm>
              <a:off x="4799718" y="3141189"/>
              <a:ext cx="670872" cy="6708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normAutofit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accent2"/>
                  </a:solidFill>
                </a:rPr>
                <a:t>1</a:t>
              </a:r>
              <a:endParaRPr lang="zh-CN" altLang="en-US" sz="2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11" name="î$liḑê">
              <a:extLst>
                <a:ext uri="{FF2B5EF4-FFF2-40B4-BE49-F238E27FC236}">
                  <a16:creationId xmlns:a16="http://schemas.microsoft.com/office/drawing/2014/main" id="{59312819-24B3-4307-B88B-47D53B928721}"/>
                </a:ext>
              </a:extLst>
            </p:cNvPr>
            <p:cNvSpPr/>
            <p:nvPr/>
          </p:nvSpPr>
          <p:spPr bwMode="auto">
            <a:xfrm>
              <a:off x="4035432" y="4589301"/>
              <a:ext cx="2199444" cy="1189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ïsḻíḓé">
              <a:extLst>
                <a:ext uri="{FF2B5EF4-FFF2-40B4-BE49-F238E27FC236}">
                  <a16:creationId xmlns:a16="http://schemas.microsoft.com/office/drawing/2014/main" id="{B6BC1246-3AEA-4D0C-A01E-79D73BEE44D1}"/>
                </a:ext>
              </a:extLst>
            </p:cNvPr>
            <p:cNvSpPr txBox="1"/>
            <p:nvPr/>
          </p:nvSpPr>
          <p:spPr bwMode="auto">
            <a:xfrm>
              <a:off x="4035432" y="4147497"/>
              <a:ext cx="219944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3" name="ïšļïďé">
              <a:extLst>
                <a:ext uri="{FF2B5EF4-FFF2-40B4-BE49-F238E27FC236}">
                  <a16:creationId xmlns:a16="http://schemas.microsoft.com/office/drawing/2014/main" id="{2E75B3D5-969D-478A-8195-6D705D7CFE3E}"/>
                </a:ext>
              </a:extLst>
            </p:cNvPr>
            <p:cNvSpPr/>
            <p:nvPr/>
          </p:nvSpPr>
          <p:spPr>
            <a:xfrm>
              <a:off x="7441730" y="3141189"/>
              <a:ext cx="670872" cy="6708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normAutofit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accent2"/>
                  </a:solidFill>
                </a:rPr>
                <a:t>2</a:t>
              </a:r>
              <a:endParaRPr lang="zh-CN" altLang="en-US" sz="2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14" name="ïṩḻïḋe">
              <a:extLst>
                <a:ext uri="{FF2B5EF4-FFF2-40B4-BE49-F238E27FC236}">
                  <a16:creationId xmlns:a16="http://schemas.microsoft.com/office/drawing/2014/main" id="{80007D1D-75FD-4658-BC4A-8FDC2BF3933D}"/>
                </a:ext>
              </a:extLst>
            </p:cNvPr>
            <p:cNvSpPr/>
            <p:nvPr/>
          </p:nvSpPr>
          <p:spPr bwMode="auto">
            <a:xfrm>
              <a:off x="6677444" y="4589301"/>
              <a:ext cx="2199444" cy="1189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ïS1îďê">
              <a:extLst>
                <a:ext uri="{FF2B5EF4-FFF2-40B4-BE49-F238E27FC236}">
                  <a16:creationId xmlns:a16="http://schemas.microsoft.com/office/drawing/2014/main" id="{FCFB6521-277B-4EF7-A557-E566CC435BF4}"/>
                </a:ext>
              </a:extLst>
            </p:cNvPr>
            <p:cNvSpPr txBox="1"/>
            <p:nvPr/>
          </p:nvSpPr>
          <p:spPr bwMode="auto">
            <a:xfrm>
              <a:off x="6677444" y="4147497"/>
              <a:ext cx="219944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6" name="iṩlîḑê">
              <a:extLst>
                <a:ext uri="{FF2B5EF4-FFF2-40B4-BE49-F238E27FC236}">
                  <a16:creationId xmlns:a16="http://schemas.microsoft.com/office/drawing/2014/main" id="{44465C9A-ED80-4945-AC49-368D594ED140}"/>
                </a:ext>
              </a:extLst>
            </p:cNvPr>
            <p:cNvSpPr/>
            <p:nvPr/>
          </p:nvSpPr>
          <p:spPr>
            <a:xfrm>
              <a:off x="10083742" y="3141189"/>
              <a:ext cx="670872" cy="6708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normAutofit/>
            </a:bodyPr>
            <a:lstStyle/>
            <a:p>
              <a:pPr algn="ctr"/>
              <a:r>
                <a:rPr lang="en-US" altLang="zh-CN" sz="2400" b="1" i="1" dirty="0">
                  <a:solidFill>
                    <a:schemeClr val="accent2"/>
                  </a:solidFill>
                </a:rPr>
                <a:t>3</a:t>
              </a:r>
              <a:endParaRPr lang="zh-CN" altLang="en-US" sz="2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17" name="îŝḻíďè">
              <a:extLst>
                <a:ext uri="{FF2B5EF4-FFF2-40B4-BE49-F238E27FC236}">
                  <a16:creationId xmlns:a16="http://schemas.microsoft.com/office/drawing/2014/main" id="{26BD0782-7428-4542-BEB8-7248D3627E77}"/>
                </a:ext>
              </a:extLst>
            </p:cNvPr>
            <p:cNvSpPr/>
            <p:nvPr/>
          </p:nvSpPr>
          <p:spPr bwMode="auto">
            <a:xfrm>
              <a:off x="9319456" y="4589301"/>
              <a:ext cx="2199444" cy="1189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8" name="îṣḻíḓè">
              <a:extLst>
                <a:ext uri="{FF2B5EF4-FFF2-40B4-BE49-F238E27FC236}">
                  <a16:creationId xmlns:a16="http://schemas.microsoft.com/office/drawing/2014/main" id="{62405036-854F-4CB9-B97E-4938F64FC751}"/>
                </a:ext>
              </a:extLst>
            </p:cNvPr>
            <p:cNvSpPr txBox="1"/>
            <p:nvPr/>
          </p:nvSpPr>
          <p:spPr bwMode="auto">
            <a:xfrm>
              <a:off x="9319456" y="4147497"/>
              <a:ext cx="219944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2355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21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E82A4F7-9ADF-4936-A155-0469C1F7BC2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5681846"/>
            <a:chOff x="0" y="0"/>
            <a:chExt cx="12192000" cy="5681846"/>
          </a:xfrm>
        </p:grpSpPr>
        <p:sp>
          <p:nvSpPr>
            <p:cNvPr id="6" name="iSľíḑe">
              <a:extLst>
                <a:ext uri="{FF2B5EF4-FFF2-40B4-BE49-F238E27FC236}">
                  <a16:creationId xmlns:a16="http://schemas.microsoft.com/office/drawing/2014/main" id="{B5351F1F-5782-4EC6-9433-6E648A91E9AC}"/>
                </a:ext>
              </a:extLst>
            </p:cNvPr>
            <p:cNvSpPr/>
            <p:nvPr/>
          </p:nvSpPr>
          <p:spPr bwMode="auto">
            <a:xfrm>
              <a:off x="0" y="0"/>
              <a:ext cx="12192000" cy="302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grpSp>
          <p:nvGrpSpPr>
            <p:cNvPr id="7" name="î$ļíḓê">
              <a:extLst>
                <a:ext uri="{FF2B5EF4-FFF2-40B4-BE49-F238E27FC236}">
                  <a16:creationId xmlns:a16="http://schemas.microsoft.com/office/drawing/2014/main" id="{98E71AEB-3E92-4614-B5A4-9D82D925A874}"/>
                </a:ext>
              </a:extLst>
            </p:cNvPr>
            <p:cNvGrpSpPr/>
            <p:nvPr/>
          </p:nvGrpSpPr>
          <p:grpSpPr>
            <a:xfrm>
              <a:off x="2308018" y="2167168"/>
              <a:ext cx="1694888" cy="1694888"/>
              <a:chOff x="3933250" y="2505897"/>
              <a:chExt cx="1921935" cy="1921936"/>
            </a:xfrm>
          </p:grpSpPr>
          <p:grpSp>
            <p:nvGrpSpPr>
              <p:cNvPr id="23" name="íṩlîde">
                <a:extLst>
                  <a:ext uri="{FF2B5EF4-FFF2-40B4-BE49-F238E27FC236}">
                    <a16:creationId xmlns:a16="http://schemas.microsoft.com/office/drawing/2014/main" id="{51B67A1A-9152-42D5-9777-1569B9F5233B}"/>
                  </a:ext>
                </a:extLst>
              </p:cNvPr>
              <p:cNvGrpSpPr/>
              <p:nvPr/>
            </p:nvGrpSpPr>
            <p:grpSpPr>
              <a:xfrm>
                <a:off x="3933250" y="2505897"/>
                <a:ext cx="1921935" cy="1921936"/>
                <a:chOff x="0" y="0"/>
                <a:chExt cx="3843866" cy="3843866"/>
              </a:xfrm>
            </p:grpSpPr>
            <p:sp>
              <p:nvSpPr>
                <p:cNvPr id="27" name="ïšḷïḋé">
                  <a:extLst>
                    <a:ext uri="{FF2B5EF4-FFF2-40B4-BE49-F238E27FC236}">
                      <a16:creationId xmlns:a16="http://schemas.microsoft.com/office/drawing/2014/main" id="{A0FC0339-E1B0-4951-8B55-DC43169E80CC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843866" cy="3843866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>
                  <a:solidFill>
                    <a:srgbClr val="DCDEE0"/>
                  </a:solidFill>
                  <a:prstDash val="solid"/>
                  <a:round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8" name="í$ḻíďè">
                  <a:extLst>
                    <a:ext uri="{FF2B5EF4-FFF2-40B4-BE49-F238E27FC236}">
                      <a16:creationId xmlns:a16="http://schemas.microsoft.com/office/drawing/2014/main" id="{B642AE65-386B-4461-9B00-43203D218CBE}"/>
                    </a:ext>
                  </a:extLst>
                </p:cNvPr>
                <p:cNvSpPr/>
                <p:nvPr/>
              </p:nvSpPr>
              <p:spPr>
                <a:xfrm>
                  <a:off x="228243" y="217139"/>
                  <a:ext cx="3398481" cy="3398483"/>
                </a:xfrm>
                <a:prstGeom prst="ellipse">
                  <a:avLst/>
                </a:prstGeom>
                <a:blipFill>
                  <a:blip r:embed="rId3"/>
                  <a:stretch>
                    <a:fillRect l="-39219" r="-38559"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4" name="iṥ1iḓê">
                <a:extLst>
                  <a:ext uri="{FF2B5EF4-FFF2-40B4-BE49-F238E27FC236}">
                    <a16:creationId xmlns:a16="http://schemas.microsoft.com/office/drawing/2014/main" id="{447A6930-6C76-4CD6-8FA2-15A150395933}"/>
                  </a:ext>
                </a:extLst>
              </p:cNvPr>
              <p:cNvGrpSpPr/>
              <p:nvPr/>
            </p:nvGrpSpPr>
            <p:grpSpPr>
              <a:xfrm>
                <a:off x="4510508" y="3083156"/>
                <a:ext cx="767418" cy="767418"/>
                <a:chOff x="1025999" y="1411000"/>
                <a:chExt cx="767418" cy="767418"/>
              </a:xfrm>
            </p:grpSpPr>
            <p:sp>
              <p:nvSpPr>
                <p:cNvPr id="25" name="ïṣľíḓe">
                  <a:extLst>
                    <a:ext uri="{FF2B5EF4-FFF2-40B4-BE49-F238E27FC236}">
                      <a16:creationId xmlns:a16="http://schemas.microsoft.com/office/drawing/2014/main" id="{C712BAD9-9A29-42EA-B5C0-18BBDC65BB90}"/>
                    </a:ext>
                  </a:extLst>
                </p:cNvPr>
                <p:cNvSpPr/>
                <p:nvPr/>
              </p:nvSpPr>
              <p:spPr bwMode="auto">
                <a:xfrm>
                  <a:off x="1025999" y="1411000"/>
                  <a:ext cx="767418" cy="767418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38100">
                  <a:solidFill>
                    <a:schemeClr val="bg1"/>
                  </a:solidFill>
                  <a:rou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6" name="iṣľîḓé">
                  <a:extLst>
                    <a:ext uri="{FF2B5EF4-FFF2-40B4-BE49-F238E27FC236}">
                      <a16:creationId xmlns:a16="http://schemas.microsoft.com/office/drawing/2014/main" id="{C20C5B6D-2219-418A-B9F1-F678174BEB3B}"/>
                    </a:ext>
                  </a:extLst>
                </p:cNvPr>
                <p:cNvSpPr/>
                <p:nvPr/>
              </p:nvSpPr>
              <p:spPr bwMode="auto">
                <a:xfrm>
                  <a:off x="1203096" y="1592753"/>
                  <a:ext cx="413225" cy="403914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îś1ide">
              <a:extLst>
                <a:ext uri="{FF2B5EF4-FFF2-40B4-BE49-F238E27FC236}">
                  <a16:creationId xmlns:a16="http://schemas.microsoft.com/office/drawing/2014/main" id="{F6E5B488-293E-4061-9EAF-20C4353C2A6E}"/>
                </a:ext>
              </a:extLst>
            </p:cNvPr>
            <p:cNvGrpSpPr/>
            <p:nvPr/>
          </p:nvGrpSpPr>
          <p:grpSpPr>
            <a:xfrm>
              <a:off x="6528773" y="4537892"/>
              <a:ext cx="4990126" cy="1143954"/>
              <a:chOff x="1163789" y="2274621"/>
              <a:chExt cx="1436954" cy="1143954"/>
            </a:xfrm>
          </p:grpSpPr>
          <p:sp>
            <p:nvSpPr>
              <p:cNvPr id="21" name="ísḷîḍê">
                <a:extLst>
                  <a:ext uri="{FF2B5EF4-FFF2-40B4-BE49-F238E27FC236}">
                    <a16:creationId xmlns:a16="http://schemas.microsoft.com/office/drawing/2014/main" id="{9F526674-F95E-4F4E-A062-5E44D27BDECE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íšlídé">
                <a:extLst>
                  <a:ext uri="{FF2B5EF4-FFF2-40B4-BE49-F238E27FC236}">
                    <a16:creationId xmlns:a16="http://schemas.microsoft.com/office/drawing/2014/main" id="{35D879C8-50D5-4F47-91DA-732557C519A1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2017 Q4</a:t>
                </a:r>
              </a:p>
            </p:txBody>
          </p:sp>
        </p:grpSp>
        <p:grpSp>
          <p:nvGrpSpPr>
            <p:cNvPr id="9" name="íSliḓê">
              <a:extLst>
                <a:ext uri="{FF2B5EF4-FFF2-40B4-BE49-F238E27FC236}">
                  <a16:creationId xmlns:a16="http://schemas.microsoft.com/office/drawing/2014/main" id="{55656F59-3975-43B9-BB76-4BA486CDCFE1}"/>
                </a:ext>
              </a:extLst>
            </p:cNvPr>
            <p:cNvGrpSpPr/>
            <p:nvPr/>
          </p:nvGrpSpPr>
          <p:grpSpPr>
            <a:xfrm>
              <a:off x="660399" y="4537892"/>
              <a:ext cx="4990126" cy="1143954"/>
              <a:chOff x="1163789" y="2274621"/>
              <a:chExt cx="1436954" cy="1143954"/>
            </a:xfrm>
          </p:grpSpPr>
          <p:sp>
            <p:nvSpPr>
              <p:cNvPr id="19" name="îṣḷïďê">
                <a:extLst>
                  <a:ext uri="{FF2B5EF4-FFF2-40B4-BE49-F238E27FC236}">
                    <a16:creationId xmlns:a16="http://schemas.microsoft.com/office/drawing/2014/main" id="{D7F69CED-D2DA-49BE-A90A-B4A42B4E27AC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îšlïḍè">
                <a:extLst>
                  <a:ext uri="{FF2B5EF4-FFF2-40B4-BE49-F238E27FC236}">
                    <a16:creationId xmlns:a16="http://schemas.microsoft.com/office/drawing/2014/main" id="{057EC8CE-C035-4E9F-99AD-DC1D4E53604E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2017 Q3</a:t>
                </a:r>
              </a:p>
            </p:txBody>
          </p:sp>
        </p:grpSp>
        <p:grpSp>
          <p:nvGrpSpPr>
            <p:cNvPr id="10" name="íṡľiḍé">
              <a:extLst>
                <a:ext uri="{FF2B5EF4-FFF2-40B4-BE49-F238E27FC236}">
                  <a16:creationId xmlns:a16="http://schemas.microsoft.com/office/drawing/2014/main" id="{ED012DD2-DB6A-4B1F-932A-3B46B24C2D38}"/>
                </a:ext>
              </a:extLst>
            </p:cNvPr>
            <p:cNvGrpSpPr/>
            <p:nvPr/>
          </p:nvGrpSpPr>
          <p:grpSpPr>
            <a:xfrm>
              <a:off x="8176392" y="2167168"/>
              <a:ext cx="1694888" cy="1694888"/>
              <a:chOff x="3933250" y="2505897"/>
              <a:chExt cx="1921935" cy="1921936"/>
            </a:xfrm>
          </p:grpSpPr>
          <p:grpSp>
            <p:nvGrpSpPr>
              <p:cNvPr id="13" name="íšḷïḋè">
                <a:extLst>
                  <a:ext uri="{FF2B5EF4-FFF2-40B4-BE49-F238E27FC236}">
                    <a16:creationId xmlns:a16="http://schemas.microsoft.com/office/drawing/2014/main" id="{CEA33039-3565-4B0C-A92F-079322B47B8E}"/>
                  </a:ext>
                </a:extLst>
              </p:cNvPr>
              <p:cNvGrpSpPr/>
              <p:nvPr/>
            </p:nvGrpSpPr>
            <p:grpSpPr>
              <a:xfrm>
                <a:off x="3933250" y="2505897"/>
                <a:ext cx="1921935" cy="1921936"/>
                <a:chOff x="0" y="0"/>
                <a:chExt cx="3843866" cy="3843866"/>
              </a:xfrm>
            </p:grpSpPr>
            <p:sp>
              <p:nvSpPr>
                <p:cNvPr id="17" name="išlíḋê">
                  <a:extLst>
                    <a:ext uri="{FF2B5EF4-FFF2-40B4-BE49-F238E27FC236}">
                      <a16:creationId xmlns:a16="http://schemas.microsoft.com/office/drawing/2014/main" id="{AA114CFB-73DC-4A73-8F8D-2CEC8870E97F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843866" cy="3843866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>
                  <a:solidFill>
                    <a:srgbClr val="DCDEE0"/>
                  </a:solidFill>
                  <a:prstDash val="solid"/>
                  <a:round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" name="îś1iḍe">
                  <a:extLst>
                    <a:ext uri="{FF2B5EF4-FFF2-40B4-BE49-F238E27FC236}">
                      <a16:creationId xmlns:a16="http://schemas.microsoft.com/office/drawing/2014/main" id="{408B5048-A8C0-4145-8E5D-A745F9072B45}"/>
                    </a:ext>
                  </a:extLst>
                </p:cNvPr>
                <p:cNvSpPr/>
                <p:nvPr/>
              </p:nvSpPr>
              <p:spPr>
                <a:xfrm>
                  <a:off x="228243" y="217139"/>
                  <a:ext cx="3398481" cy="3398483"/>
                </a:xfrm>
                <a:prstGeom prst="ellipse">
                  <a:avLst/>
                </a:prstGeom>
                <a:blipFill>
                  <a:blip r:embed="rId4"/>
                  <a:stretch>
                    <a:fillRect l="-25212" r="-24788"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ïṣ1îḍè">
                <a:extLst>
                  <a:ext uri="{FF2B5EF4-FFF2-40B4-BE49-F238E27FC236}">
                    <a16:creationId xmlns:a16="http://schemas.microsoft.com/office/drawing/2014/main" id="{AFA93172-6169-4E8B-8564-67915094C090}"/>
                  </a:ext>
                </a:extLst>
              </p:cNvPr>
              <p:cNvGrpSpPr/>
              <p:nvPr/>
            </p:nvGrpSpPr>
            <p:grpSpPr>
              <a:xfrm>
                <a:off x="4510508" y="3083156"/>
                <a:ext cx="767418" cy="767418"/>
                <a:chOff x="1025999" y="1411000"/>
                <a:chExt cx="767418" cy="767418"/>
              </a:xfrm>
            </p:grpSpPr>
            <p:sp>
              <p:nvSpPr>
                <p:cNvPr id="15" name="ïšḷiḓe">
                  <a:extLst>
                    <a:ext uri="{FF2B5EF4-FFF2-40B4-BE49-F238E27FC236}">
                      <a16:creationId xmlns:a16="http://schemas.microsoft.com/office/drawing/2014/main" id="{0D38056D-DFF3-4A48-B695-EEC3D4AB18F8}"/>
                    </a:ext>
                  </a:extLst>
                </p:cNvPr>
                <p:cNvSpPr/>
                <p:nvPr/>
              </p:nvSpPr>
              <p:spPr bwMode="auto">
                <a:xfrm>
                  <a:off x="1025999" y="1411000"/>
                  <a:ext cx="767418" cy="767418"/>
                </a:xfrm>
                <a:prstGeom prst="ellipse">
                  <a:avLst/>
                </a:prstGeom>
                <a:solidFill>
                  <a:schemeClr val="accent1">
                    <a:alpha val="70000"/>
                  </a:schemeClr>
                </a:solidFill>
                <a:ln w="38100">
                  <a:solidFill>
                    <a:schemeClr val="bg1"/>
                  </a:solidFill>
                  <a:rou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" name="iṩļïḓe">
                  <a:extLst>
                    <a:ext uri="{FF2B5EF4-FFF2-40B4-BE49-F238E27FC236}">
                      <a16:creationId xmlns:a16="http://schemas.microsoft.com/office/drawing/2014/main" id="{92A78F6F-CAC6-44A2-B46D-822BDA9B4EAF}"/>
                    </a:ext>
                  </a:extLst>
                </p:cNvPr>
                <p:cNvSpPr/>
                <p:nvPr/>
              </p:nvSpPr>
              <p:spPr bwMode="auto">
                <a:xfrm>
                  <a:off x="1203096" y="1592753"/>
                  <a:ext cx="413225" cy="403914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</p:grpSp>
        <p:sp>
          <p:nvSpPr>
            <p:cNvPr id="11" name="ísļîďê">
              <a:extLst>
                <a:ext uri="{FF2B5EF4-FFF2-40B4-BE49-F238E27FC236}">
                  <a16:creationId xmlns:a16="http://schemas.microsoft.com/office/drawing/2014/main" id="{E9FCDC41-81AD-4040-BD9D-17423F828F41}"/>
                </a:ext>
              </a:extLst>
            </p:cNvPr>
            <p:cNvSpPr txBox="1"/>
            <p:nvPr/>
          </p:nvSpPr>
          <p:spPr bwMode="auto">
            <a:xfrm>
              <a:off x="2436985" y="1582553"/>
              <a:ext cx="143695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i="1" dirty="0"/>
                <a:t>2,000K</a:t>
              </a:r>
            </a:p>
          </p:txBody>
        </p:sp>
        <p:sp>
          <p:nvSpPr>
            <p:cNvPr id="12" name="íṥḷîḍé">
              <a:extLst>
                <a:ext uri="{FF2B5EF4-FFF2-40B4-BE49-F238E27FC236}">
                  <a16:creationId xmlns:a16="http://schemas.microsoft.com/office/drawing/2014/main" id="{7A31236C-7514-457F-BFED-C77A1977CB63}"/>
                </a:ext>
              </a:extLst>
            </p:cNvPr>
            <p:cNvSpPr txBox="1"/>
            <p:nvPr/>
          </p:nvSpPr>
          <p:spPr bwMode="auto">
            <a:xfrm>
              <a:off x="8305359" y="1582553"/>
              <a:ext cx="143695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i="1" dirty="0"/>
                <a:t>3,000K</a:t>
              </a:r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58EF7A25-ED21-47A6-BB81-CCE05F55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0DFE831-5870-4754-81E7-9BF2319B3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949DDE-1A5A-4C7A-A987-BC4441AF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714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B01EDE-7E3E-4420-A3BF-3E2DC7AE2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CF8B282-C617-48A9-A4C1-76292F7F4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A0686F-62FC-44F8-B3D6-B3E1560B7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73" name="255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F6264CA-78AC-4663-87C2-47A4F2B67F3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94377" y="1449829"/>
            <a:ext cx="10403246" cy="4377443"/>
            <a:chOff x="894377" y="1449829"/>
            <a:chExt cx="10403246" cy="4377443"/>
          </a:xfrm>
        </p:grpSpPr>
        <p:sp>
          <p:nvSpPr>
            <p:cNvPr id="74" name="iśḷíḍè">
              <a:extLst>
                <a:ext uri="{FF2B5EF4-FFF2-40B4-BE49-F238E27FC236}">
                  <a16:creationId xmlns:a16="http://schemas.microsoft.com/office/drawing/2014/main" id="{F8750C49-5E31-4AAF-B008-B107169F06D0}"/>
                </a:ext>
              </a:extLst>
            </p:cNvPr>
            <p:cNvSpPr/>
            <p:nvPr/>
          </p:nvSpPr>
          <p:spPr>
            <a:xfrm rot="18900000">
              <a:off x="2965498" y="1449829"/>
              <a:ext cx="2593393" cy="2593392"/>
            </a:xfrm>
            <a:custGeom>
              <a:avLst/>
              <a:gdLst>
                <a:gd name="connsiteX0" fmla="*/ 1600767 w 2263827"/>
                <a:gd name="connsiteY0" fmla="*/ 663060 h 2263827"/>
                <a:gd name="connsiteX1" fmla="*/ 2263827 w 2263827"/>
                <a:gd name="connsiteY1" fmla="*/ 2263827 h 2263827"/>
                <a:gd name="connsiteX2" fmla="*/ 1994342 w 2263827"/>
                <a:gd name="connsiteY2" fmla="*/ 2263827 h 2263827"/>
                <a:gd name="connsiteX3" fmla="*/ 0 w 2263827"/>
                <a:gd name="connsiteY3" fmla="*/ 269485 h 2263827"/>
                <a:gd name="connsiteX4" fmla="*/ 0 w 2263827"/>
                <a:gd name="connsiteY4" fmla="*/ 0 h 2263827"/>
                <a:gd name="connsiteX5" fmla="*/ 1600767 w 2263827"/>
                <a:gd name="connsiteY5" fmla="*/ 663060 h 2263827"/>
                <a:gd name="connsiteX0" fmla="*/ 1994342 w 2263827"/>
                <a:gd name="connsiteY0" fmla="*/ 2263827 h 2355267"/>
                <a:gd name="connsiteX1" fmla="*/ 0 w 2263827"/>
                <a:gd name="connsiteY1" fmla="*/ 269485 h 2355267"/>
                <a:gd name="connsiteX2" fmla="*/ 0 w 2263827"/>
                <a:gd name="connsiteY2" fmla="*/ 0 h 2355267"/>
                <a:gd name="connsiteX3" fmla="*/ 1600767 w 2263827"/>
                <a:gd name="connsiteY3" fmla="*/ 663060 h 2355267"/>
                <a:gd name="connsiteX4" fmla="*/ 2263827 w 2263827"/>
                <a:gd name="connsiteY4" fmla="*/ 2263827 h 2355267"/>
                <a:gd name="connsiteX5" fmla="*/ 2085782 w 2263827"/>
                <a:gd name="connsiteY5" fmla="*/ 2355267 h 2355267"/>
                <a:gd name="connsiteX0" fmla="*/ 1994342 w 2263827"/>
                <a:gd name="connsiteY0" fmla="*/ 2263827 h 2263827"/>
                <a:gd name="connsiteX1" fmla="*/ 0 w 2263827"/>
                <a:gd name="connsiteY1" fmla="*/ 269485 h 2263827"/>
                <a:gd name="connsiteX2" fmla="*/ 0 w 2263827"/>
                <a:gd name="connsiteY2" fmla="*/ 0 h 2263827"/>
                <a:gd name="connsiteX3" fmla="*/ 1600767 w 2263827"/>
                <a:gd name="connsiteY3" fmla="*/ 663060 h 2263827"/>
                <a:gd name="connsiteX4" fmla="*/ 2263827 w 2263827"/>
                <a:gd name="connsiteY4" fmla="*/ 2263827 h 2263827"/>
                <a:gd name="connsiteX0" fmla="*/ 0 w 2263827"/>
                <a:gd name="connsiteY0" fmla="*/ 269485 h 2263827"/>
                <a:gd name="connsiteX1" fmla="*/ 0 w 2263827"/>
                <a:gd name="connsiteY1" fmla="*/ 0 h 2263827"/>
                <a:gd name="connsiteX2" fmla="*/ 1600767 w 2263827"/>
                <a:gd name="connsiteY2" fmla="*/ 663060 h 2263827"/>
                <a:gd name="connsiteX3" fmla="*/ 2263827 w 2263827"/>
                <a:gd name="connsiteY3" fmla="*/ 2263827 h 2263827"/>
                <a:gd name="connsiteX0" fmla="*/ 0 w 2263827"/>
                <a:gd name="connsiteY0" fmla="*/ 0 h 2263827"/>
                <a:gd name="connsiteX1" fmla="*/ 1600767 w 2263827"/>
                <a:gd name="connsiteY1" fmla="*/ 663060 h 2263827"/>
                <a:gd name="connsiteX2" fmla="*/ 2263827 w 2263827"/>
                <a:gd name="connsiteY2" fmla="*/ 2263827 h 22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63827" h="2263827">
                  <a:moveTo>
                    <a:pt x="0" y="0"/>
                  </a:moveTo>
                  <a:cubicBezTo>
                    <a:pt x="625138" y="0"/>
                    <a:pt x="1191095" y="253388"/>
                    <a:pt x="1600767" y="663060"/>
                  </a:cubicBezTo>
                  <a:cubicBezTo>
                    <a:pt x="2010440" y="1072732"/>
                    <a:pt x="2263827" y="1638688"/>
                    <a:pt x="2263827" y="2263827"/>
                  </a:cubicBezTo>
                </a:path>
              </a:pathLst>
            </a:custGeom>
            <a:ln w="19050"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5" name="ïśliḓè">
              <a:extLst>
                <a:ext uri="{FF2B5EF4-FFF2-40B4-BE49-F238E27FC236}">
                  <a16:creationId xmlns:a16="http://schemas.microsoft.com/office/drawing/2014/main" id="{6DAB6715-EA28-4546-BC45-6AAE2B815B9A}"/>
                </a:ext>
              </a:extLst>
            </p:cNvPr>
            <p:cNvSpPr/>
            <p:nvPr/>
          </p:nvSpPr>
          <p:spPr>
            <a:xfrm>
              <a:off x="3524075" y="1736523"/>
              <a:ext cx="1476239" cy="552416"/>
            </a:xfrm>
            <a:prstGeom prst="roundRect">
              <a:avLst>
                <a:gd name="adj" fmla="val 13693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/>
                <a:t>Text</a:t>
              </a:r>
              <a:endParaRPr lang="zh-CN" altLang="en-US" b="1" dirty="0"/>
            </a:p>
          </p:txBody>
        </p:sp>
        <p:grpSp>
          <p:nvGrpSpPr>
            <p:cNvPr id="76" name="ïśľîḍè">
              <a:extLst>
                <a:ext uri="{FF2B5EF4-FFF2-40B4-BE49-F238E27FC236}">
                  <a16:creationId xmlns:a16="http://schemas.microsoft.com/office/drawing/2014/main" id="{555A3A5C-B507-46FF-8131-38BB1AF735BE}"/>
                </a:ext>
              </a:extLst>
            </p:cNvPr>
            <p:cNvGrpSpPr/>
            <p:nvPr/>
          </p:nvGrpSpPr>
          <p:grpSpPr>
            <a:xfrm>
              <a:off x="1841500" y="2851854"/>
              <a:ext cx="1173776" cy="1173771"/>
              <a:chOff x="2805568" y="3043696"/>
              <a:chExt cx="1024614" cy="1024610"/>
            </a:xfrm>
          </p:grpSpPr>
          <p:sp>
            <p:nvSpPr>
              <p:cNvPr id="91" name="îSḻíḓè">
                <a:extLst>
                  <a:ext uri="{FF2B5EF4-FFF2-40B4-BE49-F238E27FC236}">
                    <a16:creationId xmlns:a16="http://schemas.microsoft.com/office/drawing/2014/main" id="{1449473A-DDFE-4BD1-AFC7-B925DC4230B1}"/>
                  </a:ext>
                </a:extLst>
              </p:cNvPr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92" name="iṥ1îḓè">
                <a:extLst>
                  <a:ext uri="{FF2B5EF4-FFF2-40B4-BE49-F238E27FC236}">
                    <a16:creationId xmlns:a16="http://schemas.microsoft.com/office/drawing/2014/main" id="{2D2BD2AF-B223-41E6-A0B3-6069E6A31111}"/>
                  </a:ext>
                </a:extLst>
              </p:cNvPr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7" name="i$1iḋê">
              <a:extLst>
                <a:ext uri="{FF2B5EF4-FFF2-40B4-BE49-F238E27FC236}">
                  <a16:creationId xmlns:a16="http://schemas.microsoft.com/office/drawing/2014/main" id="{4D66C62D-FE86-40BA-8F76-D45C64E9E8A4}"/>
                </a:ext>
              </a:extLst>
            </p:cNvPr>
            <p:cNvGrpSpPr/>
            <p:nvPr/>
          </p:nvGrpSpPr>
          <p:grpSpPr>
            <a:xfrm>
              <a:off x="5509112" y="2851854"/>
              <a:ext cx="1173776" cy="1173771"/>
              <a:chOff x="2805568" y="3043696"/>
              <a:chExt cx="1024614" cy="1024610"/>
            </a:xfrm>
          </p:grpSpPr>
          <p:sp>
            <p:nvSpPr>
              <p:cNvPr id="89" name="ísḷiḋe">
                <a:extLst>
                  <a:ext uri="{FF2B5EF4-FFF2-40B4-BE49-F238E27FC236}">
                    <a16:creationId xmlns:a16="http://schemas.microsoft.com/office/drawing/2014/main" id="{F9728E77-9631-4B76-AE69-D04ADCE0130A}"/>
                  </a:ext>
                </a:extLst>
              </p:cNvPr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90" name="iṣliďé">
                <a:extLst>
                  <a:ext uri="{FF2B5EF4-FFF2-40B4-BE49-F238E27FC236}">
                    <a16:creationId xmlns:a16="http://schemas.microsoft.com/office/drawing/2014/main" id="{F6C9F508-AF5C-4F7C-985D-26350D4E18A7}"/>
                  </a:ext>
                </a:extLst>
              </p:cNvPr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8" name="ïşliḑê">
              <a:extLst>
                <a:ext uri="{FF2B5EF4-FFF2-40B4-BE49-F238E27FC236}">
                  <a16:creationId xmlns:a16="http://schemas.microsoft.com/office/drawing/2014/main" id="{1189D504-1654-47E1-A287-6E2A310C8474}"/>
                </a:ext>
              </a:extLst>
            </p:cNvPr>
            <p:cNvGrpSpPr/>
            <p:nvPr/>
          </p:nvGrpSpPr>
          <p:grpSpPr>
            <a:xfrm>
              <a:off x="9176724" y="2851854"/>
              <a:ext cx="1173776" cy="1173771"/>
              <a:chOff x="2805568" y="3043696"/>
              <a:chExt cx="1024614" cy="1024610"/>
            </a:xfrm>
          </p:grpSpPr>
          <p:sp>
            <p:nvSpPr>
              <p:cNvPr id="87" name="ïṣ1ïḍê">
                <a:extLst>
                  <a:ext uri="{FF2B5EF4-FFF2-40B4-BE49-F238E27FC236}">
                    <a16:creationId xmlns:a16="http://schemas.microsoft.com/office/drawing/2014/main" id="{324F924D-60C3-49E7-8BF8-882E153FCC65}"/>
                  </a:ext>
                </a:extLst>
              </p:cNvPr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88" name="íṩḷíḓe">
                <a:extLst>
                  <a:ext uri="{FF2B5EF4-FFF2-40B4-BE49-F238E27FC236}">
                    <a16:creationId xmlns:a16="http://schemas.microsoft.com/office/drawing/2014/main" id="{F8345924-D7DA-4F15-9AFE-F8EBEBB5BCDD}"/>
                  </a:ext>
                </a:extLst>
              </p:cNvPr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9" name="íṧlîde">
              <a:extLst>
                <a:ext uri="{FF2B5EF4-FFF2-40B4-BE49-F238E27FC236}">
                  <a16:creationId xmlns:a16="http://schemas.microsoft.com/office/drawing/2014/main" id="{827D24BB-224A-4E51-AE43-FED87B7A2BCD}"/>
                </a:ext>
              </a:extLst>
            </p:cNvPr>
            <p:cNvSpPr/>
            <p:nvPr/>
          </p:nvSpPr>
          <p:spPr>
            <a:xfrm rot="18900000">
              <a:off x="6633109" y="1449829"/>
              <a:ext cx="2593393" cy="2593392"/>
            </a:xfrm>
            <a:custGeom>
              <a:avLst/>
              <a:gdLst>
                <a:gd name="connsiteX0" fmla="*/ 1600767 w 2263827"/>
                <a:gd name="connsiteY0" fmla="*/ 663060 h 2263827"/>
                <a:gd name="connsiteX1" fmla="*/ 2263827 w 2263827"/>
                <a:gd name="connsiteY1" fmla="*/ 2263827 h 2263827"/>
                <a:gd name="connsiteX2" fmla="*/ 1994342 w 2263827"/>
                <a:gd name="connsiteY2" fmla="*/ 2263827 h 2263827"/>
                <a:gd name="connsiteX3" fmla="*/ 0 w 2263827"/>
                <a:gd name="connsiteY3" fmla="*/ 269485 h 2263827"/>
                <a:gd name="connsiteX4" fmla="*/ 0 w 2263827"/>
                <a:gd name="connsiteY4" fmla="*/ 0 h 2263827"/>
                <a:gd name="connsiteX5" fmla="*/ 1600767 w 2263827"/>
                <a:gd name="connsiteY5" fmla="*/ 663060 h 2263827"/>
                <a:gd name="connsiteX0" fmla="*/ 1994342 w 2263827"/>
                <a:gd name="connsiteY0" fmla="*/ 2263827 h 2355267"/>
                <a:gd name="connsiteX1" fmla="*/ 0 w 2263827"/>
                <a:gd name="connsiteY1" fmla="*/ 269485 h 2355267"/>
                <a:gd name="connsiteX2" fmla="*/ 0 w 2263827"/>
                <a:gd name="connsiteY2" fmla="*/ 0 h 2355267"/>
                <a:gd name="connsiteX3" fmla="*/ 1600767 w 2263827"/>
                <a:gd name="connsiteY3" fmla="*/ 663060 h 2355267"/>
                <a:gd name="connsiteX4" fmla="*/ 2263827 w 2263827"/>
                <a:gd name="connsiteY4" fmla="*/ 2263827 h 2355267"/>
                <a:gd name="connsiteX5" fmla="*/ 2085782 w 2263827"/>
                <a:gd name="connsiteY5" fmla="*/ 2355267 h 2355267"/>
                <a:gd name="connsiteX0" fmla="*/ 1994342 w 2263827"/>
                <a:gd name="connsiteY0" fmla="*/ 2263827 h 2263827"/>
                <a:gd name="connsiteX1" fmla="*/ 0 w 2263827"/>
                <a:gd name="connsiteY1" fmla="*/ 269485 h 2263827"/>
                <a:gd name="connsiteX2" fmla="*/ 0 w 2263827"/>
                <a:gd name="connsiteY2" fmla="*/ 0 h 2263827"/>
                <a:gd name="connsiteX3" fmla="*/ 1600767 w 2263827"/>
                <a:gd name="connsiteY3" fmla="*/ 663060 h 2263827"/>
                <a:gd name="connsiteX4" fmla="*/ 2263827 w 2263827"/>
                <a:gd name="connsiteY4" fmla="*/ 2263827 h 2263827"/>
                <a:gd name="connsiteX0" fmla="*/ 0 w 2263827"/>
                <a:gd name="connsiteY0" fmla="*/ 269485 h 2263827"/>
                <a:gd name="connsiteX1" fmla="*/ 0 w 2263827"/>
                <a:gd name="connsiteY1" fmla="*/ 0 h 2263827"/>
                <a:gd name="connsiteX2" fmla="*/ 1600767 w 2263827"/>
                <a:gd name="connsiteY2" fmla="*/ 663060 h 2263827"/>
                <a:gd name="connsiteX3" fmla="*/ 2263827 w 2263827"/>
                <a:gd name="connsiteY3" fmla="*/ 2263827 h 2263827"/>
                <a:gd name="connsiteX0" fmla="*/ 0 w 2263827"/>
                <a:gd name="connsiteY0" fmla="*/ 0 h 2263827"/>
                <a:gd name="connsiteX1" fmla="*/ 1600767 w 2263827"/>
                <a:gd name="connsiteY1" fmla="*/ 663060 h 2263827"/>
                <a:gd name="connsiteX2" fmla="*/ 2263827 w 2263827"/>
                <a:gd name="connsiteY2" fmla="*/ 2263827 h 22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63827" h="2263827">
                  <a:moveTo>
                    <a:pt x="0" y="0"/>
                  </a:moveTo>
                  <a:cubicBezTo>
                    <a:pt x="625138" y="0"/>
                    <a:pt x="1191095" y="253388"/>
                    <a:pt x="1600767" y="663060"/>
                  </a:cubicBezTo>
                  <a:cubicBezTo>
                    <a:pt x="2010440" y="1072732"/>
                    <a:pt x="2263827" y="1638688"/>
                    <a:pt x="2263827" y="2263827"/>
                  </a:cubicBezTo>
                </a:path>
              </a:pathLst>
            </a:custGeom>
            <a:ln w="19050"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0" name="iṩľíḓè">
              <a:extLst>
                <a:ext uri="{FF2B5EF4-FFF2-40B4-BE49-F238E27FC236}">
                  <a16:creationId xmlns:a16="http://schemas.microsoft.com/office/drawing/2014/main" id="{8FA1FB77-ED6D-41B5-8EA6-C3EE59768CBD}"/>
                </a:ext>
              </a:extLst>
            </p:cNvPr>
            <p:cNvSpPr/>
            <p:nvPr/>
          </p:nvSpPr>
          <p:spPr>
            <a:xfrm>
              <a:off x="7191687" y="1736523"/>
              <a:ext cx="1476239" cy="552416"/>
            </a:xfrm>
            <a:prstGeom prst="roundRect">
              <a:avLst>
                <a:gd name="adj" fmla="val 13693"/>
              </a:avLst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/>
                <a:t>Text</a:t>
              </a:r>
              <a:endParaRPr lang="zh-CN" altLang="en-US" b="1" dirty="0"/>
            </a:p>
          </p:txBody>
        </p:sp>
        <p:sp>
          <p:nvSpPr>
            <p:cNvPr id="81" name="îš1iďe">
              <a:extLst>
                <a:ext uri="{FF2B5EF4-FFF2-40B4-BE49-F238E27FC236}">
                  <a16:creationId xmlns:a16="http://schemas.microsoft.com/office/drawing/2014/main" id="{AB7840B1-E4EE-4D97-91BA-75E794484B97}"/>
                </a:ext>
              </a:extLst>
            </p:cNvPr>
            <p:cNvSpPr/>
            <p:nvPr/>
          </p:nvSpPr>
          <p:spPr bwMode="auto">
            <a:xfrm>
              <a:off x="894377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82" name="iśliḑe">
              <a:extLst>
                <a:ext uri="{FF2B5EF4-FFF2-40B4-BE49-F238E27FC236}">
                  <a16:creationId xmlns:a16="http://schemas.microsoft.com/office/drawing/2014/main" id="{8A3B5003-AAF3-4288-AD0C-18C4B2C82177}"/>
                </a:ext>
              </a:extLst>
            </p:cNvPr>
            <p:cNvSpPr txBox="1"/>
            <p:nvPr/>
          </p:nvSpPr>
          <p:spPr bwMode="auto">
            <a:xfrm>
              <a:off x="894377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/>
                <a:t>Text </a:t>
              </a:r>
              <a:r>
                <a:rPr lang="en-US" altLang="zh-CN" sz="2000" b="1" dirty="0"/>
                <a:t>here</a:t>
              </a:r>
            </a:p>
          </p:txBody>
        </p:sp>
        <p:sp>
          <p:nvSpPr>
            <p:cNvPr id="83" name="íṡ1iḋè">
              <a:extLst>
                <a:ext uri="{FF2B5EF4-FFF2-40B4-BE49-F238E27FC236}">
                  <a16:creationId xmlns:a16="http://schemas.microsoft.com/office/drawing/2014/main" id="{9F35F9E8-180B-4B3F-94A9-CA570F561F98}"/>
                </a:ext>
              </a:extLst>
            </p:cNvPr>
            <p:cNvSpPr/>
            <p:nvPr/>
          </p:nvSpPr>
          <p:spPr bwMode="auto">
            <a:xfrm>
              <a:off x="4561989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84" name="îSľîḓè">
              <a:extLst>
                <a:ext uri="{FF2B5EF4-FFF2-40B4-BE49-F238E27FC236}">
                  <a16:creationId xmlns:a16="http://schemas.microsoft.com/office/drawing/2014/main" id="{50203EA8-C005-4DCF-B72A-B8590E03B1D2}"/>
                </a:ext>
              </a:extLst>
            </p:cNvPr>
            <p:cNvSpPr txBox="1"/>
            <p:nvPr/>
          </p:nvSpPr>
          <p:spPr bwMode="auto">
            <a:xfrm>
              <a:off x="4561989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/>
                <a:t>Text </a:t>
              </a:r>
              <a:r>
                <a:rPr lang="en-US" altLang="zh-CN" sz="2000" b="1" dirty="0"/>
                <a:t>here</a:t>
              </a:r>
            </a:p>
          </p:txBody>
        </p:sp>
        <p:sp>
          <p:nvSpPr>
            <p:cNvPr id="85" name="ïṩľiďè">
              <a:extLst>
                <a:ext uri="{FF2B5EF4-FFF2-40B4-BE49-F238E27FC236}">
                  <a16:creationId xmlns:a16="http://schemas.microsoft.com/office/drawing/2014/main" id="{C936A02C-DCE5-4519-B68C-117DC15B5B7E}"/>
                </a:ext>
              </a:extLst>
            </p:cNvPr>
            <p:cNvSpPr/>
            <p:nvPr/>
          </p:nvSpPr>
          <p:spPr bwMode="auto">
            <a:xfrm>
              <a:off x="8229601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86" name="íṥḻîḋé">
              <a:extLst>
                <a:ext uri="{FF2B5EF4-FFF2-40B4-BE49-F238E27FC236}">
                  <a16:creationId xmlns:a16="http://schemas.microsoft.com/office/drawing/2014/main" id="{BFF3F93C-58B2-4505-9BDD-D747E4451157}"/>
                </a:ext>
              </a:extLst>
            </p:cNvPr>
            <p:cNvSpPr txBox="1"/>
            <p:nvPr/>
          </p:nvSpPr>
          <p:spPr bwMode="auto">
            <a:xfrm>
              <a:off x="8229601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/>
                <a:t>Text </a:t>
              </a:r>
              <a:r>
                <a:rPr lang="en-US" altLang="zh-CN" sz="2000" b="1" dirty="0"/>
                <a:t>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8344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962915-B10C-497E-BD1B-66E692BBC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B162D6D-5E42-47A4-BFAB-A5C3454A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710DFEA-FB6A-4667-BF94-6E9C2302C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164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02BDA76-9664-40E1-B90C-26D599BE968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68950" y="1793541"/>
            <a:ext cx="9522039" cy="4283897"/>
            <a:chOff x="1368950" y="1793541"/>
            <a:chExt cx="9522039" cy="4283897"/>
          </a:xfrm>
        </p:grpSpPr>
        <p:grpSp>
          <p:nvGrpSpPr>
            <p:cNvPr id="6" name="iŝḻîḋê">
              <a:extLst>
                <a:ext uri="{FF2B5EF4-FFF2-40B4-BE49-F238E27FC236}">
                  <a16:creationId xmlns:a16="http://schemas.microsoft.com/office/drawing/2014/main" id="{632E48F0-605A-4D5C-96AE-5702A23F1970}"/>
                </a:ext>
              </a:extLst>
            </p:cNvPr>
            <p:cNvGrpSpPr/>
            <p:nvPr/>
          </p:nvGrpSpPr>
          <p:grpSpPr>
            <a:xfrm>
              <a:off x="1368950" y="4392813"/>
              <a:ext cx="2407615" cy="962645"/>
              <a:chOff x="609599" y="3012455"/>
              <a:chExt cx="2407615" cy="962645"/>
            </a:xfrm>
          </p:grpSpPr>
          <p:sp>
            <p:nvSpPr>
              <p:cNvPr id="32" name="íṡļîḑè">
                <a:extLst>
                  <a:ext uri="{FF2B5EF4-FFF2-40B4-BE49-F238E27FC236}">
                    <a16:creationId xmlns:a16="http://schemas.microsoft.com/office/drawing/2014/main" id="{C3A69D79-FA41-4E31-A5FF-FC4E74D7A528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33" name="ï$ḷïḓé">
                <a:extLst>
                  <a:ext uri="{FF2B5EF4-FFF2-40B4-BE49-F238E27FC236}">
                    <a16:creationId xmlns:a16="http://schemas.microsoft.com/office/drawing/2014/main" id="{989BF900-A4B9-46F3-8085-BF22636BA1B5}"/>
                  </a:ext>
                </a:extLst>
              </p:cNvPr>
              <p:cNvSpPr/>
              <p:nvPr/>
            </p:nvSpPr>
            <p:spPr>
              <a:xfrm>
                <a:off x="609599" y="3012455"/>
                <a:ext cx="2407615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algn="r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7" name="isḻiďé">
              <a:extLst>
                <a:ext uri="{FF2B5EF4-FFF2-40B4-BE49-F238E27FC236}">
                  <a16:creationId xmlns:a16="http://schemas.microsoft.com/office/drawing/2014/main" id="{072EEA61-C209-470F-AEFC-9E3180F57832}"/>
                </a:ext>
              </a:extLst>
            </p:cNvPr>
            <p:cNvGrpSpPr/>
            <p:nvPr/>
          </p:nvGrpSpPr>
          <p:grpSpPr>
            <a:xfrm>
              <a:off x="8433660" y="4392813"/>
              <a:ext cx="2457329" cy="962645"/>
              <a:chOff x="9029821" y="3012455"/>
              <a:chExt cx="2457329" cy="962645"/>
            </a:xfrm>
          </p:grpSpPr>
          <p:sp>
            <p:nvSpPr>
              <p:cNvPr id="30" name="íśḷïḓé">
                <a:extLst>
                  <a:ext uri="{FF2B5EF4-FFF2-40B4-BE49-F238E27FC236}">
                    <a16:creationId xmlns:a16="http://schemas.microsoft.com/office/drawing/2014/main" id="{DD9394DD-EDA1-4E47-897D-D1E9B24B3956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31" name="iṩlîḋè">
                <a:extLst>
                  <a:ext uri="{FF2B5EF4-FFF2-40B4-BE49-F238E27FC236}">
                    <a16:creationId xmlns:a16="http://schemas.microsoft.com/office/drawing/2014/main" id="{F3C5BC44-A5A8-4170-B3C3-D06A4767E0A1}"/>
                  </a:ext>
                </a:extLst>
              </p:cNvPr>
              <p:cNvSpPr/>
              <p:nvPr/>
            </p:nvSpPr>
            <p:spPr>
              <a:xfrm>
                <a:off x="9029821" y="3012455"/>
                <a:ext cx="2457329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8" name="iṩľíďe">
              <a:extLst>
                <a:ext uri="{FF2B5EF4-FFF2-40B4-BE49-F238E27FC236}">
                  <a16:creationId xmlns:a16="http://schemas.microsoft.com/office/drawing/2014/main" id="{3155B039-8390-434D-BEFE-5C64C53EF3A1}"/>
                </a:ext>
              </a:extLst>
            </p:cNvPr>
            <p:cNvGrpSpPr/>
            <p:nvPr/>
          </p:nvGrpSpPr>
          <p:grpSpPr>
            <a:xfrm>
              <a:off x="4250448" y="2373757"/>
              <a:ext cx="3904467" cy="3703681"/>
              <a:chOff x="3882406" y="907348"/>
              <a:chExt cx="4763194" cy="4518250"/>
            </a:xfrm>
          </p:grpSpPr>
          <p:sp>
            <p:nvSpPr>
              <p:cNvPr id="24" name="iŝļídê">
                <a:extLst>
                  <a:ext uri="{FF2B5EF4-FFF2-40B4-BE49-F238E27FC236}">
                    <a16:creationId xmlns:a16="http://schemas.microsoft.com/office/drawing/2014/main" id="{9A22923A-B04F-4D65-A6F9-07C2C6B7FA3C}"/>
                  </a:ext>
                </a:extLst>
              </p:cNvPr>
              <p:cNvSpPr/>
              <p:nvPr/>
            </p:nvSpPr>
            <p:spPr>
              <a:xfrm>
                <a:off x="7418780" y="4017012"/>
                <a:ext cx="1226820" cy="1057603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ïṡlíḓè">
                <a:extLst>
                  <a:ext uri="{FF2B5EF4-FFF2-40B4-BE49-F238E27FC236}">
                    <a16:creationId xmlns:a16="http://schemas.microsoft.com/office/drawing/2014/main" id="{96106107-81CA-4C8F-A08F-07875930B370}"/>
                  </a:ext>
                </a:extLst>
              </p:cNvPr>
              <p:cNvSpPr/>
              <p:nvPr/>
            </p:nvSpPr>
            <p:spPr>
              <a:xfrm>
                <a:off x="4847030" y="4017011"/>
                <a:ext cx="3185160" cy="1057603"/>
              </a:xfrm>
              <a:prstGeom prst="parallelogram">
                <a:avLst>
                  <a:gd name="adj" fmla="val 5772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îSľïḋe">
                <a:extLst>
                  <a:ext uri="{FF2B5EF4-FFF2-40B4-BE49-F238E27FC236}">
                    <a16:creationId xmlns:a16="http://schemas.microsoft.com/office/drawing/2014/main" id="{A4CD31A7-DF06-404C-AF83-4F1AC39E1F42}"/>
                  </a:ext>
                </a:extLst>
              </p:cNvPr>
              <p:cNvSpPr/>
              <p:nvPr/>
            </p:nvSpPr>
            <p:spPr>
              <a:xfrm rot="7176267">
                <a:off x="3798188" y="4283776"/>
                <a:ext cx="1226040" cy="1057603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$lïḍe">
                <a:extLst>
                  <a:ext uri="{FF2B5EF4-FFF2-40B4-BE49-F238E27FC236}">
                    <a16:creationId xmlns:a16="http://schemas.microsoft.com/office/drawing/2014/main" id="{AF496B69-7CDA-40DC-AC5D-0D04DA94C16E}"/>
                  </a:ext>
                </a:extLst>
              </p:cNvPr>
              <p:cNvSpPr/>
              <p:nvPr/>
            </p:nvSpPr>
            <p:spPr>
              <a:xfrm rot="7176267">
                <a:off x="3599284" y="2888630"/>
                <a:ext cx="3209239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ṩ1ïḑê">
                <a:extLst>
                  <a:ext uri="{FF2B5EF4-FFF2-40B4-BE49-F238E27FC236}">
                    <a16:creationId xmlns:a16="http://schemas.microsoft.com/office/drawing/2014/main" id="{B8C5E077-9E69-4025-9287-9C748827C6BC}"/>
                  </a:ext>
                </a:extLst>
              </p:cNvPr>
              <p:cNvSpPr/>
              <p:nvPr/>
            </p:nvSpPr>
            <p:spPr>
              <a:xfrm rot="14409079">
                <a:off x="5375029" y="991566"/>
                <a:ext cx="1226040" cy="1057603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îṧ1iḑê">
                <a:extLst>
                  <a:ext uri="{FF2B5EF4-FFF2-40B4-BE49-F238E27FC236}">
                    <a16:creationId xmlns:a16="http://schemas.microsoft.com/office/drawing/2014/main" id="{58077DD0-6580-44FD-848C-23906B0239B8}"/>
                  </a:ext>
                </a:extLst>
              </p:cNvPr>
              <p:cNvSpPr/>
              <p:nvPr/>
            </p:nvSpPr>
            <p:spPr>
              <a:xfrm rot="14409079">
                <a:off x="5188621" y="2372001"/>
                <a:ext cx="3183135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9" name="ïṣlïḋè">
              <a:extLst>
                <a:ext uri="{FF2B5EF4-FFF2-40B4-BE49-F238E27FC236}">
                  <a16:creationId xmlns:a16="http://schemas.microsoft.com/office/drawing/2014/main" id="{2DD18A0D-15F6-4D98-B921-C592E5B8F07F}"/>
                </a:ext>
              </a:extLst>
            </p:cNvPr>
            <p:cNvSpPr/>
            <p:nvPr/>
          </p:nvSpPr>
          <p:spPr bwMode="auto">
            <a:xfrm>
              <a:off x="7428016" y="5329620"/>
              <a:ext cx="446169" cy="36671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íSľîdé">
              <a:extLst>
                <a:ext uri="{FF2B5EF4-FFF2-40B4-BE49-F238E27FC236}">
                  <a16:creationId xmlns:a16="http://schemas.microsoft.com/office/drawing/2014/main" id="{677BC3C6-ECA2-413F-B36C-94964044725C}"/>
                </a:ext>
              </a:extLst>
            </p:cNvPr>
            <p:cNvSpPr/>
            <p:nvPr/>
          </p:nvSpPr>
          <p:spPr bwMode="auto">
            <a:xfrm>
              <a:off x="5897308" y="2560660"/>
              <a:ext cx="401262" cy="40084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sliḓe">
              <a:extLst>
                <a:ext uri="{FF2B5EF4-FFF2-40B4-BE49-F238E27FC236}">
                  <a16:creationId xmlns:a16="http://schemas.microsoft.com/office/drawing/2014/main" id="{021B18B8-7A70-4EA9-9AD8-607C1ABF35DB}"/>
                </a:ext>
              </a:extLst>
            </p:cNvPr>
            <p:cNvSpPr/>
            <p:nvPr/>
          </p:nvSpPr>
          <p:spPr bwMode="auto">
            <a:xfrm>
              <a:off x="4367298" y="5329620"/>
              <a:ext cx="361663" cy="36099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grpSp>
          <p:nvGrpSpPr>
            <p:cNvPr id="12" name="islíďê">
              <a:extLst>
                <a:ext uri="{FF2B5EF4-FFF2-40B4-BE49-F238E27FC236}">
                  <a16:creationId xmlns:a16="http://schemas.microsoft.com/office/drawing/2014/main" id="{490A2B97-5DF2-4FE2-9525-7E68EC022CFE}"/>
                </a:ext>
              </a:extLst>
            </p:cNvPr>
            <p:cNvGrpSpPr/>
            <p:nvPr/>
          </p:nvGrpSpPr>
          <p:grpSpPr>
            <a:xfrm>
              <a:off x="7653845" y="3093177"/>
              <a:ext cx="2457329" cy="962645"/>
              <a:chOff x="9029821" y="3012455"/>
              <a:chExt cx="2457329" cy="962645"/>
            </a:xfrm>
          </p:grpSpPr>
          <p:sp>
            <p:nvSpPr>
              <p:cNvPr id="22" name="iṡľîḑé">
                <a:extLst>
                  <a:ext uri="{FF2B5EF4-FFF2-40B4-BE49-F238E27FC236}">
                    <a16:creationId xmlns:a16="http://schemas.microsoft.com/office/drawing/2014/main" id="{552F72EF-7F61-4C81-963E-1876F6E53422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23" name="ïşḷîḓe">
                <a:extLst>
                  <a:ext uri="{FF2B5EF4-FFF2-40B4-BE49-F238E27FC236}">
                    <a16:creationId xmlns:a16="http://schemas.microsoft.com/office/drawing/2014/main" id="{3316EEA6-0DA5-4887-9230-CE0A37B75FA2}"/>
                  </a:ext>
                </a:extLst>
              </p:cNvPr>
              <p:cNvSpPr/>
              <p:nvPr/>
            </p:nvSpPr>
            <p:spPr>
              <a:xfrm>
                <a:off x="9029821" y="3012455"/>
                <a:ext cx="2457329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3" name="îśḻïḋé">
              <a:extLst>
                <a:ext uri="{FF2B5EF4-FFF2-40B4-BE49-F238E27FC236}">
                  <a16:creationId xmlns:a16="http://schemas.microsoft.com/office/drawing/2014/main" id="{2EA4045C-0444-44F6-B000-1C641EAE4BAF}"/>
                </a:ext>
              </a:extLst>
            </p:cNvPr>
            <p:cNvGrpSpPr/>
            <p:nvPr/>
          </p:nvGrpSpPr>
          <p:grpSpPr>
            <a:xfrm>
              <a:off x="6874030" y="1793541"/>
              <a:ext cx="2457329" cy="962645"/>
              <a:chOff x="9029821" y="3012455"/>
              <a:chExt cx="2457329" cy="962645"/>
            </a:xfrm>
          </p:grpSpPr>
          <p:sp>
            <p:nvSpPr>
              <p:cNvPr id="20" name="iṡļîdé">
                <a:extLst>
                  <a:ext uri="{FF2B5EF4-FFF2-40B4-BE49-F238E27FC236}">
                    <a16:creationId xmlns:a16="http://schemas.microsoft.com/office/drawing/2014/main" id="{5F7B073D-3DEF-4293-9ECC-4E0E316B9618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21" name="ïşḻïḍè">
                <a:extLst>
                  <a:ext uri="{FF2B5EF4-FFF2-40B4-BE49-F238E27FC236}">
                    <a16:creationId xmlns:a16="http://schemas.microsoft.com/office/drawing/2014/main" id="{C1E7A64F-1288-406E-AD0E-F534A5B55746}"/>
                  </a:ext>
                </a:extLst>
              </p:cNvPr>
              <p:cNvSpPr/>
              <p:nvPr/>
            </p:nvSpPr>
            <p:spPr>
              <a:xfrm>
                <a:off x="9029821" y="3012455"/>
                <a:ext cx="2457329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4" name="isḷîḋê">
              <a:extLst>
                <a:ext uri="{FF2B5EF4-FFF2-40B4-BE49-F238E27FC236}">
                  <a16:creationId xmlns:a16="http://schemas.microsoft.com/office/drawing/2014/main" id="{D8CC481A-D993-429E-907A-1433D671A830}"/>
                </a:ext>
              </a:extLst>
            </p:cNvPr>
            <p:cNvGrpSpPr/>
            <p:nvPr/>
          </p:nvGrpSpPr>
          <p:grpSpPr>
            <a:xfrm>
              <a:off x="1987716" y="3093177"/>
              <a:ext cx="2407615" cy="962645"/>
              <a:chOff x="609599" y="3012455"/>
              <a:chExt cx="2407615" cy="962645"/>
            </a:xfrm>
          </p:grpSpPr>
          <p:sp>
            <p:nvSpPr>
              <p:cNvPr id="18" name="îslíḑè">
                <a:extLst>
                  <a:ext uri="{FF2B5EF4-FFF2-40B4-BE49-F238E27FC236}">
                    <a16:creationId xmlns:a16="http://schemas.microsoft.com/office/drawing/2014/main" id="{CF1FBF38-517D-42D0-ABB0-DAAC2C86A696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19" name="îṥḻide">
                <a:extLst>
                  <a:ext uri="{FF2B5EF4-FFF2-40B4-BE49-F238E27FC236}">
                    <a16:creationId xmlns:a16="http://schemas.microsoft.com/office/drawing/2014/main" id="{4BC1DA6F-E577-4350-9D6C-531E02F4BB2E}"/>
                  </a:ext>
                </a:extLst>
              </p:cNvPr>
              <p:cNvSpPr/>
              <p:nvPr/>
            </p:nvSpPr>
            <p:spPr>
              <a:xfrm>
                <a:off x="609599" y="3012455"/>
                <a:ext cx="2407615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algn="r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5" name="íṧľiďe">
              <a:extLst>
                <a:ext uri="{FF2B5EF4-FFF2-40B4-BE49-F238E27FC236}">
                  <a16:creationId xmlns:a16="http://schemas.microsoft.com/office/drawing/2014/main" id="{F5063CCA-8C51-43B0-B43A-6A722E4F57AD}"/>
                </a:ext>
              </a:extLst>
            </p:cNvPr>
            <p:cNvGrpSpPr/>
            <p:nvPr/>
          </p:nvGrpSpPr>
          <p:grpSpPr>
            <a:xfrm>
              <a:off x="2606482" y="1793541"/>
              <a:ext cx="2407615" cy="962645"/>
              <a:chOff x="609599" y="3012455"/>
              <a:chExt cx="2407615" cy="962645"/>
            </a:xfrm>
          </p:grpSpPr>
          <p:sp>
            <p:nvSpPr>
              <p:cNvPr id="16" name="îśḻîde">
                <a:extLst>
                  <a:ext uri="{FF2B5EF4-FFF2-40B4-BE49-F238E27FC236}">
                    <a16:creationId xmlns:a16="http://schemas.microsoft.com/office/drawing/2014/main" id="{AB1A8D1C-0F66-44F5-A867-25572FBE1433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  <p:sp>
            <p:nvSpPr>
              <p:cNvPr id="17" name="îšlíḍé">
                <a:extLst>
                  <a:ext uri="{FF2B5EF4-FFF2-40B4-BE49-F238E27FC236}">
                    <a16:creationId xmlns:a16="http://schemas.microsoft.com/office/drawing/2014/main" id="{2F672EFC-3032-413F-A32C-D82E832212E0}"/>
                  </a:ext>
                </a:extLst>
              </p:cNvPr>
              <p:cNvSpPr/>
              <p:nvPr/>
            </p:nvSpPr>
            <p:spPr>
              <a:xfrm>
                <a:off x="609599" y="3012455"/>
                <a:ext cx="2407615" cy="37308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lvl="0" algn="r" defTabSz="914378"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6391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25586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B462E7A-CB34-4601-A644-D6B96D60C43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15635" y="1299025"/>
            <a:ext cx="9960731" cy="4679051"/>
            <a:chOff x="1115635" y="1299025"/>
            <a:chExt cx="9960731" cy="4679051"/>
          </a:xfrm>
        </p:grpSpPr>
        <p:sp>
          <p:nvSpPr>
            <p:cNvPr id="27" name="îś1iḋé">
              <a:extLst>
                <a:ext uri="{FF2B5EF4-FFF2-40B4-BE49-F238E27FC236}">
                  <a16:creationId xmlns:a16="http://schemas.microsoft.com/office/drawing/2014/main" id="{AB5FC1E3-AA9E-48A3-ACCC-C82D990083A0}"/>
                </a:ext>
              </a:extLst>
            </p:cNvPr>
            <p:cNvSpPr/>
            <p:nvPr/>
          </p:nvSpPr>
          <p:spPr bwMode="auto">
            <a:xfrm>
              <a:off x="5083705" y="1944068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8" name="i$ļiḍê">
              <a:extLst>
                <a:ext uri="{FF2B5EF4-FFF2-40B4-BE49-F238E27FC236}">
                  <a16:creationId xmlns:a16="http://schemas.microsoft.com/office/drawing/2014/main" id="{983B1B00-C421-44E2-B041-80A6AAF81E84}"/>
                </a:ext>
              </a:extLst>
            </p:cNvPr>
            <p:cNvSpPr/>
            <p:nvPr/>
          </p:nvSpPr>
          <p:spPr bwMode="auto">
            <a:xfrm>
              <a:off x="3141459" y="5155002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9" name="iṩḷîďé">
              <a:extLst>
                <a:ext uri="{FF2B5EF4-FFF2-40B4-BE49-F238E27FC236}">
                  <a16:creationId xmlns:a16="http://schemas.microsoft.com/office/drawing/2014/main" id="{E139B497-9B0C-440B-8AB6-7288BC3CDF2A}"/>
                </a:ext>
              </a:extLst>
            </p:cNvPr>
            <p:cNvSpPr/>
            <p:nvPr/>
          </p:nvSpPr>
          <p:spPr bwMode="auto">
            <a:xfrm>
              <a:off x="5064127" y="5696731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0" name="ïSḻîdê">
              <a:extLst>
                <a:ext uri="{FF2B5EF4-FFF2-40B4-BE49-F238E27FC236}">
                  <a16:creationId xmlns:a16="http://schemas.microsoft.com/office/drawing/2014/main" id="{72C890BB-B176-46F3-95E5-BC77BEBBD4B6}"/>
                </a:ext>
              </a:extLst>
            </p:cNvPr>
            <p:cNvSpPr/>
            <p:nvPr/>
          </p:nvSpPr>
          <p:spPr bwMode="auto">
            <a:xfrm>
              <a:off x="9524076" y="5155002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1" name="ïṩḷíde">
              <a:extLst>
                <a:ext uri="{FF2B5EF4-FFF2-40B4-BE49-F238E27FC236}">
                  <a16:creationId xmlns:a16="http://schemas.microsoft.com/office/drawing/2014/main" id="{9A7090AA-2D8A-4C46-88D3-3E305A682861}"/>
                </a:ext>
              </a:extLst>
            </p:cNvPr>
            <p:cNvSpPr/>
            <p:nvPr/>
          </p:nvSpPr>
          <p:spPr bwMode="auto">
            <a:xfrm>
              <a:off x="10795021" y="3151952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2" name="ïślíḍê">
              <a:extLst>
                <a:ext uri="{FF2B5EF4-FFF2-40B4-BE49-F238E27FC236}">
                  <a16:creationId xmlns:a16="http://schemas.microsoft.com/office/drawing/2014/main" id="{85787C00-6FAE-4530-A22B-418622D51FA4}"/>
                </a:ext>
              </a:extLst>
            </p:cNvPr>
            <p:cNvSpPr/>
            <p:nvPr/>
          </p:nvSpPr>
          <p:spPr bwMode="auto">
            <a:xfrm>
              <a:off x="1115635" y="1299025"/>
              <a:ext cx="2082872" cy="2416904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</a:rPr>
                <a:t>Contents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í$ḻíḍe">
              <a:extLst>
                <a:ext uri="{FF2B5EF4-FFF2-40B4-BE49-F238E27FC236}">
                  <a16:creationId xmlns:a16="http://schemas.microsoft.com/office/drawing/2014/main" id="{1D098B94-9ABB-4773-B0AB-B9F737353F00}"/>
                </a:ext>
              </a:extLst>
            </p:cNvPr>
            <p:cNvSpPr/>
            <p:nvPr/>
          </p:nvSpPr>
          <p:spPr bwMode="auto">
            <a:xfrm>
              <a:off x="3337854" y="2096744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iṧlidé">
              <a:extLst>
                <a:ext uri="{FF2B5EF4-FFF2-40B4-BE49-F238E27FC236}">
                  <a16:creationId xmlns:a16="http://schemas.microsoft.com/office/drawing/2014/main" id="{89DD8333-F2A1-4C42-9124-13CBE90A3103}"/>
                </a:ext>
              </a:extLst>
            </p:cNvPr>
            <p:cNvSpPr/>
            <p:nvPr/>
          </p:nvSpPr>
          <p:spPr bwMode="auto">
            <a:xfrm>
              <a:off x="2694394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íSḻïḋé">
              <a:extLst>
                <a:ext uri="{FF2B5EF4-FFF2-40B4-BE49-F238E27FC236}">
                  <a16:creationId xmlns:a16="http://schemas.microsoft.com/office/drawing/2014/main" id="{70D53EC0-CA7A-4A8A-BB3F-E6C189314711}"/>
                </a:ext>
              </a:extLst>
            </p:cNvPr>
            <p:cNvSpPr/>
            <p:nvPr/>
          </p:nvSpPr>
          <p:spPr bwMode="auto">
            <a:xfrm>
              <a:off x="3981314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36" name="îşliḋê">
              <a:extLst>
                <a:ext uri="{FF2B5EF4-FFF2-40B4-BE49-F238E27FC236}">
                  <a16:creationId xmlns:a16="http://schemas.microsoft.com/office/drawing/2014/main" id="{19A7343C-3AC3-4160-9E6D-9350CDCF9B70}"/>
                </a:ext>
              </a:extLst>
            </p:cNvPr>
            <p:cNvSpPr/>
            <p:nvPr/>
          </p:nvSpPr>
          <p:spPr bwMode="auto">
            <a:xfrm>
              <a:off x="5268234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ïş1íḋe">
              <a:extLst>
                <a:ext uri="{FF2B5EF4-FFF2-40B4-BE49-F238E27FC236}">
                  <a16:creationId xmlns:a16="http://schemas.microsoft.com/office/drawing/2014/main" id="{39F4160B-BDEB-4C29-8310-681827E9D357}"/>
                </a:ext>
              </a:extLst>
            </p:cNvPr>
            <p:cNvSpPr/>
            <p:nvPr/>
          </p:nvSpPr>
          <p:spPr bwMode="auto">
            <a:xfrm>
              <a:off x="5896266" y="2096744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38" name="îṧ1iḍé">
              <a:extLst>
                <a:ext uri="{FF2B5EF4-FFF2-40B4-BE49-F238E27FC236}">
                  <a16:creationId xmlns:a16="http://schemas.microsoft.com/office/drawing/2014/main" id="{9067FCE9-6BFF-4F67-BCE7-1CFA63081C0E}"/>
                </a:ext>
              </a:extLst>
            </p:cNvPr>
            <p:cNvSpPr/>
            <p:nvPr/>
          </p:nvSpPr>
          <p:spPr bwMode="auto">
            <a:xfrm>
              <a:off x="5896266" y="447300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39" name="ïṩļïḑe">
              <a:extLst>
                <a:ext uri="{FF2B5EF4-FFF2-40B4-BE49-F238E27FC236}">
                  <a16:creationId xmlns:a16="http://schemas.microsoft.com/office/drawing/2014/main" id="{D9F65590-8CF0-4328-8E9C-CCB0706A2D58}"/>
                </a:ext>
              </a:extLst>
            </p:cNvPr>
            <p:cNvSpPr/>
            <p:nvPr/>
          </p:nvSpPr>
          <p:spPr bwMode="auto">
            <a:xfrm>
              <a:off x="7183186" y="447300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îšľiḓe">
              <a:extLst>
                <a:ext uri="{FF2B5EF4-FFF2-40B4-BE49-F238E27FC236}">
                  <a16:creationId xmlns:a16="http://schemas.microsoft.com/office/drawing/2014/main" id="{9A251CFB-0F3C-491D-9753-811DC471025A}"/>
                </a:ext>
              </a:extLst>
            </p:cNvPr>
            <p:cNvSpPr/>
            <p:nvPr/>
          </p:nvSpPr>
          <p:spPr bwMode="auto">
            <a:xfrm>
              <a:off x="7790090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41" name="iS1îďè">
              <a:extLst>
                <a:ext uri="{FF2B5EF4-FFF2-40B4-BE49-F238E27FC236}">
                  <a16:creationId xmlns:a16="http://schemas.microsoft.com/office/drawing/2014/main" id="{F50EAF56-221C-401A-85FD-84EF1A024A30}"/>
                </a:ext>
              </a:extLst>
            </p:cNvPr>
            <p:cNvSpPr/>
            <p:nvPr/>
          </p:nvSpPr>
          <p:spPr bwMode="auto">
            <a:xfrm>
              <a:off x="8446244" y="2105305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42" name="ís1iḋè">
              <a:extLst>
                <a:ext uri="{FF2B5EF4-FFF2-40B4-BE49-F238E27FC236}">
                  <a16:creationId xmlns:a16="http://schemas.microsoft.com/office/drawing/2014/main" id="{69973897-0521-452E-B699-0153D44A0357}"/>
                </a:ext>
              </a:extLst>
            </p:cNvPr>
            <p:cNvSpPr/>
            <p:nvPr/>
          </p:nvSpPr>
          <p:spPr bwMode="auto">
            <a:xfrm>
              <a:off x="9077011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7AED490C-D160-408B-9EA3-A73348342A85}"/>
                </a:ext>
              </a:extLst>
            </p:cNvPr>
            <p:cNvCxnSpPr>
              <a:stCxn id="33" idx="1"/>
              <a:endCxn id="27" idx="2"/>
            </p:cNvCxnSpPr>
            <p:nvPr/>
          </p:nvCxnSpPr>
          <p:spPr>
            <a:xfrm flipV="1">
              <a:off x="4513332" y="2084741"/>
              <a:ext cx="570373" cy="30564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E9870FCD-1D88-4D5E-8A38-645D93B5BA49}"/>
                </a:ext>
              </a:extLst>
            </p:cNvPr>
            <p:cNvCxnSpPr>
              <a:stCxn id="34" idx="3"/>
              <a:endCxn id="28" idx="0"/>
            </p:cNvCxnSpPr>
            <p:nvPr/>
          </p:nvCxnSpPr>
          <p:spPr>
            <a:xfrm>
              <a:off x="3281680" y="4648867"/>
              <a:ext cx="452" cy="5061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088529F7-7401-44A4-A651-3845747F7A11}"/>
                </a:ext>
              </a:extLst>
            </p:cNvPr>
            <p:cNvCxnSpPr>
              <a:stCxn id="38" idx="4"/>
              <a:endCxn id="29" idx="6"/>
            </p:cNvCxnSpPr>
            <p:nvPr/>
          </p:nvCxnSpPr>
          <p:spPr>
            <a:xfrm flipH="1">
              <a:off x="5345472" y="5542448"/>
              <a:ext cx="550794" cy="2949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87D0AFC4-9E47-466F-BB14-3C2780B5CA07}"/>
                </a:ext>
              </a:extLst>
            </p:cNvPr>
            <p:cNvCxnSpPr>
              <a:stCxn id="42" idx="3"/>
              <a:endCxn id="30" idx="0"/>
            </p:cNvCxnSpPr>
            <p:nvPr/>
          </p:nvCxnSpPr>
          <p:spPr>
            <a:xfrm>
              <a:off x="9664297" y="4648867"/>
              <a:ext cx="452" cy="5061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BA3C3B05-17E3-4304-ADA4-0E61696EAE1E}"/>
                </a:ext>
              </a:extLst>
            </p:cNvPr>
            <p:cNvCxnSpPr>
              <a:stCxn id="42" idx="1"/>
              <a:endCxn id="31" idx="2"/>
            </p:cNvCxnSpPr>
            <p:nvPr/>
          </p:nvCxnSpPr>
          <p:spPr>
            <a:xfrm flipV="1">
              <a:off x="10252489" y="3292625"/>
              <a:ext cx="542532" cy="2858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iŝļiḍe">
              <a:extLst>
                <a:ext uri="{FF2B5EF4-FFF2-40B4-BE49-F238E27FC236}">
                  <a16:creationId xmlns:a16="http://schemas.microsoft.com/office/drawing/2014/main" id="{14CB3C57-E8AC-48D4-BFFC-46BED1E78898}"/>
                </a:ext>
              </a:extLst>
            </p:cNvPr>
            <p:cNvSpPr/>
            <p:nvPr/>
          </p:nvSpPr>
          <p:spPr bwMode="auto">
            <a:xfrm>
              <a:off x="3667839" y="2574644"/>
              <a:ext cx="515508" cy="408190"/>
            </a:xfrm>
            <a:custGeom>
              <a:avLst/>
              <a:gdLst>
                <a:gd name="connsiteX0" fmla="*/ 66529 w 609120"/>
                <a:gd name="connsiteY0" fmla="*/ 352898 h 482315"/>
                <a:gd name="connsiteX1" fmla="*/ 542591 w 609120"/>
                <a:gd name="connsiteY1" fmla="*/ 352898 h 482315"/>
                <a:gd name="connsiteX2" fmla="*/ 609120 w 609120"/>
                <a:gd name="connsiteY2" fmla="*/ 452184 h 482315"/>
                <a:gd name="connsiteX3" fmla="*/ 609120 w 609120"/>
                <a:gd name="connsiteY3" fmla="*/ 482315 h 482315"/>
                <a:gd name="connsiteX4" fmla="*/ 0 w 609120"/>
                <a:gd name="connsiteY4" fmla="*/ 482315 h 482315"/>
                <a:gd name="connsiteX5" fmla="*/ 0 w 609120"/>
                <a:gd name="connsiteY5" fmla="*/ 452184 h 482315"/>
                <a:gd name="connsiteX6" fmla="*/ 278451 w 609120"/>
                <a:gd name="connsiteY6" fmla="*/ 214237 h 482315"/>
                <a:gd name="connsiteX7" fmla="*/ 447314 w 609120"/>
                <a:gd name="connsiteY7" fmla="*/ 214237 h 482315"/>
                <a:gd name="connsiteX8" fmla="*/ 447314 w 609120"/>
                <a:gd name="connsiteY8" fmla="*/ 232866 h 482315"/>
                <a:gd name="connsiteX9" fmla="*/ 278451 w 609120"/>
                <a:gd name="connsiteY9" fmla="*/ 232866 h 482315"/>
                <a:gd name="connsiteX10" fmla="*/ 156937 w 609120"/>
                <a:gd name="connsiteY10" fmla="*/ 214237 h 482315"/>
                <a:gd name="connsiteX11" fmla="*/ 235970 w 609120"/>
                <a:gd name="connsiteY11" fmla="*/ 214237 h 482315"/>
                <a:gd name="connsiteX12" fmla="*/ 235970 w 609120"/>
                <a:gd name="connsiteY12" fmla="*/ 232866 h 482315"/>
                <a:gd name="connsiteX13" fmla="*/ 156937 w 609120"/>
                <a:gd name="connsiteY13" fmla="*/ 232866 h 482315"/>
                <a:gd name="connsiteX14" fmla="*/ 278451 w 609120"/>
                <a:gd name="connsiteY14" fmla="*/ 157149 h 482315"/>
                <a:gd name="connsiteX15" fmla="*/ 447314 w 609120"/>
                <a:gd name="connsiteY15" fmla="*/ 157149 h 482315"/>
                <a:gd name="connsiteX16" fmla="*/ 447314 w 609120"/>
                <a:gd name="connsiteY16" fmla="*/ 175778 h 482315"/>
                <a:gd name="connsiteX17" fmla="*/ 278451 w 609120"/>
                <a:gd name="connsiteY17" fmla="*/ 175778 h 482315"/>
                <a:gd name="connsiteX18" fmla="*/ 156937 w 609120"/>
                <a:gd name="connsiteY18" fmla="*/ 157149 h 482315"/>
                <a:gd name="connsiteX19" fmla="*/ 235970 w 609120"/>
                <a:gd name="connsiteY19" fmla="*/ 157149 h 482315"/>
                <a:gd name="connsiteX20" fmla="*/ 235970 w 609120"/>
                <a:gd name="connsiteY20" fmla="*/ 175778 h 482315"/>
                <a:gd name="connsiteX21" fmla="*/ 156937 w 609120"/>
                <a:gd name="connsiteY21" fmla="*/ 175778 h 482315"/>
                <a:gd name="connsiteX22" fmla="*/ 278451 w 609120"/>
                <a:gd name="connsiteY22" fmla="*/ 99991 h 482315"/>
                <a:gd name="connsiteX23" fmla="*/ 447314 w 609120"/>
                <a:gd name="connsiteY23" fmla="*/ 99991 h 482315"/>
                <a:gd name="connsiteX24" fmla="*/ 447314 w 609120"/>
                <a:gd name="connsiteY24" fmla="*/ 118691 h 482315"/>
                <a:gd name="connsiteX25" fmla="*/ 278451 w 609120"/>
                <a:gd name="connsiteY25" fmla="*/ 118691 h 482315"/>
                <a:gd name="connsiteX26" fmla="*/ 156937 w 609120"/>
                <a:gd name="connsiteY26" fmla="*/ 99991 h 482315"/>
                <a:gd name="connsiteX27" fmla="*/ 235970 w 609120"/>
                <a:gd name="connsiteY27" fmla="*/ 99991 h 482315"/>
                <a:gd name="connsiteX28" fmla="*/ 235970 w 609120"/>
                <a:gd name="connsiteY28" fmla="*/ 118691 h 482315"/>
                <a:gd name="connsiteX29" fmla="*/ 156937 w 609120"/>
                <a:gd name="connsiteY29" fmla="*/ 118691 h 482315"/>
                <a:gd name="connsiteX30" fmla="*/ 116312 w 609120"/>
                <a:gd name="connsiteY30" fmla="*/ 41471 h 482315"/>
                <a:gd name="connsiteX31" fmla="*/ 116312 w 609120"/>
                <a:gd name="connsiteY31" fmla="*/ 288120 h 482315"/>
                <a:gd name="connsiteX32" fmla="*/ 493160 w 609120"/>
                <a:gd name="connsiteY32" fmla="*/ 288120 h 482315"/>
                <a:gd name="connsiteX33" fmla="*/ 493160 w 609120"/>
                <a:gd name="connsiteY33" fmla="*/ 41471 h 482315"/>
                <a:gd name="connsiteX34" fmla="*/ 66684 w 609120"/>
                <a:gd name="connsiteY34" fmla="*/ 0 h 482315"/>
                <a:gd name="connsiteX35" fmla="*/ 542788 w 609120"/>
                <a:gd name="connsiteY35" fmla="*/ 0 h 482315"/>
                <a:gd name="connsiteX36" fmla="*/ 542788 w 609120"/>
                <a:gd name="connsiteY36" fmla="*/ 329682 h 482315"/>
                <a:gd name="connsiteX37" fmla="*/ 66684 w 609120"/>
                <a:gd name="connsiteY37" fmla="*/ 329682 h 48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9120" h="482315">
                  <a:moveTo>
                    <a:pt x="66529" y="352898"/>
                  </a:moveTo>
                  <a:lnTo>
                    <a:pt x="542591" y="352898"/>
                  </a:lnTo>
                  <a:lnTo>
                    <a:pt x="609120" y="452184"/>
                  </a:lnTo>
                  <a:lnTo>
                    <a:pt x="609120" y="482315"/>
                  </a:lnTo>
                  <a:lnTo>
                    <a:pt x="0" y="482315"/>
                  </a:lnTo>
                  <a:lnTo>
                    <a:pt x="0" y="452184"/>
                  </a:lnTo>
                  <a:close/>
                  <a:moveTo>
                    <a:pt x="278451" y="214237"/>
                  </a:moveTo>
                  <a:lnTo>
                    <a:pt x="447314" y="214237"/>
                  </a:lnTo>
                  <a:lnTo>
                    <a:pt x="447314" y="232866"/>
                  </a:lnTo>
                  <a:lnTo>
                    <a:pt x="278451" y="232866"/>
                  </a:lnTo>
                  <a:close/>
                  <a:moveTo>
                    <a:pt x="156937" y="214237"/>
                  </a:moveTo>
                  <a:lnTo>
                    <a:pt x="235970" y="214237"/>
                  </a:lnTo>
                  <a:lnTo>
                    <a:pt x="235970" y="232866"/>
                  </a:lnTo>
                  <a:lnTo>
                    <a:pt x="156937" y="232866"/>
                  </a:lnTo>
                  <a:close/>
                  <a:moveTo>
                    <a:pt x="278451" y="157149"/>
                  </a:moveTo>
                  <a:lnTo>
                    <a:pt x="447314" y="157149"/>
                  </a:lnTo>
                  <a:lnTo>
                    <a:pt x="447314" y="175778"/>
                  </a:lnTo>
                  <a:lnTo>
                    <a:pt x="278451" y="175778"/>
                  </a:lnTo>
                  <a:close/>
                  <a:moveTo>
                    <a:pt x="156937" y="157149"/>
                  </a:moveTo>
                  <a:lnTo>
                    <a:pt x="235970" y="157149"/>
                  </a:lnTo>
                  <a:lnTo>
                    <a:pt x="235970" y="175778"/>
                  </a:lnTo>
                  <a:lnTo>
                    <a:pt x="156937" y="175778"/>
                  </a:lnTo>
                  <a:close/>
                  <a:moveTo>
                    <a:pt x="278451" y="99991"/>
                  </a:moveTo>
                  <a:lnTo>
                    <a:pt x="447314" y="99991"/>
                  </a:lnTo>
                  <a:lnTo>
                    <a:pt x="447314" y="118691"/>
                  </a:lnTo>
                  <a:lnTo>
                    <a:pt x="278451" y="118691"/>
                  </a:lnTo>
                  <a:close/>
                  <a:moveTo>
                    <a:pt x="156937" y="99991"/>
                  </a:moveTo>
                  <a:lnTo>
                    <a:pt x="235970" y="99991"/>
                  </a:lnTo>
                  <a:lnTo>
                    <a:pt x="235970" y="118691"/>
                  </a:lnTo>
                  <a:lnTo>
                    <a:pt x="156937" y="118691"/>
                  </a:lnTo>
                  <a:close/>
                  <a:moveTo>
                    <a:pt x="116312" y="41471"/>
                  </a:moveTo>
                  <a:lnTo>
                    <a:pt x="116312" y="288120"/>
                  </a:lnTo>
                  <a:lnTo>
                    <a:pt x="493160" y="288120"/>
                  </a:lnTo>
                  <a:lnTo>
                    <a:pt x="493160" y="41471"/>
                  </a:lnTo>
                  <a:close/>
                  <a:moveTo>
                    <a:pt x="66684" y="0"/>
                  </a:moveTo>
                  <a:lnTo>
                    <a:pt x="542788" y="0"/>
                  </a:lnTo>
                  <a:lnTo>
                    <a:pt x="542788" y="329682"/>
                  </a:lnTo>
                  <a:lnTo>
                    <a:pt x="66684" y="3296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6848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85ED2-EA6E-4571-AF83-B0947DEC5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34BE615-4369-4864-9773-C0C0BAB2A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772F80-BEAA-4201-BA9A-D5899FFE1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210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7799BDB-C474-4369-A111-EBD4B72FDDE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99706"/>
            <a:ext cx="12192000" cy="5658294"/>
            <a:chOff x="0" y="1199706"/>
            <a:chExt cx="12192000" cy="5658294"/>
          </a:xfrm>
        </p:grpSpPr>
        <p:sp>
          <p:nvSpPr>
            <p:cNvPr id="6" name="iṧḻidé">
              <a:extLst>
                <a:ext uri="{FF2B5EF4-FFF2-40B4-BE49-F238E27FC236}">
                  <a16:creationId xmlns:a16="http://schemas.microsoft.com/office/drawing/2014/main" id="{7BE804AA-CDA0-4460-86CF-1D07319A028E}"/>
                </a:ext>
              </a:extLst>
            </p:cNvPr>
            <p:cNvSpPr/>
            <p:nvPr/>
          </p:nvSpPr>
          <p:spPr>
            <a:xfrm>
              <a:off x="0" y="5190989"/>
              <a:ext cx="12192000" cy="166701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7" name="ïṡlîďe">
              <a:extLst>
                <a:ext uri="{FF2B5EF4-FFF2-40B4-BE49-F238E27FC236}">
                  <a16:creationId xmlns:a16="http://schemas.microsoft.com/office/drawing/2014/main" id="{641D9CF1-BAE0-4775-806F-AAF3D414845E}"/>
                </a:ext>
              </a:extLst>
            </p:cNvPr>
            <p:cNvGrpSpPr/>
            <p:nvPr/>
          </p:nvGrpSpPr>
          <p:grpSpPr>
            <a:xfrm>
              <a:off x="808037" y="2758475"/>
              <a:ext cx="3070225" cy="3275544"/>
              <a:chOff x="673100" y="2707430"/>
              <a:chExt cx="3070225" cy="3275544"/>
            </a:xfrm>
          </p:grpSpPr>
          <p:grpSp>
            <p:nvGrpSpPr>
              <p:cNvPr id="29" name="iṡļiďê">
                <a:extLst>
                  <a:ext uri="{FF2B5EF4-FFF2-40B4-BE49-F238E27FC236}">
                    <a16:creationId xmlns:a16="http://schemas.microsoft.com/office/drawing/2014/main" id="{FABFF5A3-0979-4585-A66D-4A3A5DA0C019}"/>
                  </a:ext>
                </a:extLst>
              </p:cNvPr>
              <p:cNvGrpSpPr/>
              <p:nvPr/>
            </p:nvGrpSpPr>
            <p:grpSpPr>
              <a:xfrm>
                <a:off x="1750534" y="2707430"/>
                <a:ext cx="915356" cy="915356"/>
                <a:chOff x="1750534" y="2707430"/>
                <a:chExt cx="915356" cy="915356"/>
              </a:xfrm>
            </p:grpSpPr>
            <p:sp>
              <p:nvSpPr>
                <p:cNvPr id="35" name="ï$lïḍè">
                  <a:extLst>
                    <a:ext uri="{FF2B5EF4-FFF2-40B4-BE49-F238E27FC236}">
                      <a16:creationId xmlns:a16="http://schemas.microsoft.com/office/drawing/2014/main" id="{ACE8785A-BEEB-4BEE-8BA3-082D6D41DB2F}"/>
                    </a:ext>
                  </a:extLst>
                </p:cNvPr>
                <p:cNvSpPr/>
                <p:nvPr/>
              </p:nvSpPr>
              <p:spPr>
                <a:xfrm>
                  <a:off x="1750534" y="2707430"/>
                  <a:ext cx="915356" cy="91535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6" name="íṡlîḋe">
                  <a:extLst>
                    <a:ext uri="{FF2B5EF4-FFF2-40B4-BE49-F238E27FC236}">
                      <a16:creationId xmlns:a16="http://schemas.microsoft.com/office/drawing/2014/main" id="{14EB9766-49CA-48E2-BF20-5872324B7C89}"/>
                    </a:ext>
                  </a:extLst>
                </p:cNvPr>
                <p:cNvSpPr/>
                <p:nvPr/>
              </p:nvSpPr>
              <p:spPr bwMode="auto">
                <a:xfrm>
                  <a:off x="1930400" y="2893556"/>
                  <a:ext cx="555626" cy="543106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30" name="íśļïde">
                <a:extLst>
                  <a:ext uri="{FF2B5EF4-FFF2-40B4-BE49-F238E27FC236}">
                    <a16:creationId xmlns:a16="http://schemas.microsoft.com/office/drawing/2014/main" id="{1C8B150E-E32C-474E-AC47-5FFD4D59008C}"/>
                  </a:ext>
                </a:extLst>
              </p:cNvPr>
              <p:cNvGrpSpPr/>
              <p:nvPr/>
            </p:nvGrpSpPr>
            <p:grpSpPr>
              <a:xfrm>
                <a:off x="673100" y="3802790"/>
                <a:ext cx="3070225" cy="2180184"/>
                <a:chOff x="673100" y="3802790"/>
                <a:chExt cx="3070225" cy="2180184"/>
              </a:xfrm>
            </p:grpSpPr>
            <p:sp>
              <p:nvSpPr>
                <p:cNvPr id="31" name="îṩļíḍé">
                  <a:extLst>
                    <a:ext uri="{FF2B5EF4-FFF2-40B4-BE49-F238E27FC236}">
                      <a16:creationId xmlns:a16="http://schemas.microsoft.com/office/drawing/2014/main" id="{10D43AB5-FA61-49D9-AFE5-3E079681FAD6}"/>
                    </a:ext>
                  </a:extLst>
                </p:cNvPr>
                <p:cNvSpPr/>
                <p:nvPr/>
              </p:nvSpPr>
              <p:spPr bwMode="auto">
                <a:xfrm>
                  <a:off x="673100" y="3802790"/>
                  <a:ext cx="3070225" cy="2180184"/>
                </a:xfrm>
                <a:custGeom>
                  <a:avLst/>
                  <a:gdLst>
                    <a:gd name="T0" fmla="*/ 559 w 1046"/>
                    <a:gd name="T1" fmla="*/ 39 h 650"/>
                    <a:gd name="T2" fmla="*/ 523 w 1046"/>
                    <a:gd name="T3" fmla="*/ 0 h 650"/>
                    <a:gd name="T4" fmla="*/ 487 w 1046"/>
                    <a:gd name="T5" fmla="*/ 39 h 650"/>
                    <a:gd name="T6" fmla="*/ 0 w 1046"/>
                    <a:gd name="T7" fmla="*/ 39 h 650"/>
                    <a:gd name="T8" fmla="*/ 0 w 1046"/>
                    <a:gd name="T9" fmla="*/ 650 h 650"/>
                    <a:gd name="T10" fmla="*/ 523 w 1046"/>
                    <a:gd name="T11" fmla="*/ 609 h 650"/>
                    <a:gd name="T12" fmla="*/ 1046 w 1046"/>
                    <a:gd name="T13" fmla="*/ 650 h 650"/>
                    <a:gd name="T14" fmla="*/ 1046 w 1046"/>
                    <a:gd name="T15" fmla="*/ 39 h 650"/>
                    <a:gd name="T16" fmla="*/ 559 w 1046"/>
                    <a:gd name="T17" fmla="*/ 39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46" h="650">
                      <a:moveTo>
                        <a:pt x="559" y="39"/>
                      </a:moveTo>
                      <a:cubicBezTo>
                        <a:pt x="523" y="0"/>
                        <a:pt x="523" y="0"/>
                        <a:pt x="523" y="0"/>
                      </a:cubicBezTo>
                      <a:cubicBezTo>
                        <a:pt x="487" y="39"/>
                        <a:pt x="487" y="39"/>
                        <a:pt x="487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650"/>
                        <a:pt x="0" y="650"/>
                        <a:pt x="0" y="650"/>
                      </a:cubicBezTo>
                      <a:cubicBezTo>
                        <a:pt x="142" y="625"/>
                        <a:pt x="324" y="609"/>
                        <a:pt x="523" y="609"/>
                      </a:cubicBezTo>
                      <a:cubicBezTo>
                        <a:pt x="722" y="609"/>
                        <a:pt x="904" y="625"/>
                        <a:pt x="1046" y="650"/>
                      </a:cubicBezTo>
                      <a:cubicBezTo>
                        <a:pt x="1046" y="39"/>
                        <a:pt x="1046" y="39"/>
                        <a:pt x="1046" y="39"/>
                      </a:cubicBezTo>
                      <a:lnTo>
                        <a:pt x="559" y="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sx="103000" sy="103000" algn="ctr" rotWithShape="0">
                    <a:prstClr val="black">
                      <a:alpha val="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grpSp>
              <p:nvGrpSpPr>
                <p:cNvPr id="32" name="iṩ1ïḍè">
                  <a:extLst>
                    <a:ext uri="{FF2B5EF4-FFF2-40B4-BE49-F238E27FC236}">
                      <a16:creationId xmlns:a16="http://schemas.microsoft.com/office/drawing/2014/main" id="{F57DB877-7215-4663-8E2C-FFBE0B632E0D}"/>
                    </a:ext>
                  </a:extLst>
                </p:cNvPr>
                <p:cNvGrpSpPr/>
                <p:nvPr/>
              </p:nvGrpSpPr>
              <p:grpSpPr>
                <a:xfrm>
                  <a:off x="907392" y="4230235"/>
                  <a:ext cx="2601640" cy="1460168"/>
                  <a:chOff x="4960937" y="3445208"/>
                  <a:chExt cx="2270125" cy="1460168"/>
                </a:xfrm>
              </p:grpSpPr>
              <p:sp>
                <p:nvSpPr>
                  <p:cNvPr id="33" name="íṩlîďê">
                    <a:extLst>
                      <a:ext uri="{FF2B5EF4-FFF2-40B4-BE49-F238E27FC236}">
                        <a16:creationId xmlns:a16="http://schemas.microsoft.com/office/drawing/2014/main" id="{E828E32A-42EA-45D8-AB1F-23520F0B9A1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960937" y="3445208"/>
                    <a:ext cx="2270125" cy="5039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2000" b="1" i="1" dirty="0"/>
                      <a:t>Text here</a:t>
                    </a:r>
                  </a:p>
                </p:txBody>
              </p:sp>
              <p:sp>
                <p:nvSpPr>
                  <p:cNvPr id="34" name="îṩ1îḑê">
                    <a:extLst>
                      <a:ext uri="{FF2B5EF4-FFF2-40B4-BE49-F238E27FC236}">
                        <a16:creationId xmlns:a16="http://schemas.microsoft.com/office/drawing/2014/main" id="{B4C6904F-E5E4-4109-AB27-C35388636F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60937" y="3949156"/>
                    <a:ext cx="2270125" cy="9562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200" dirty="0"/>
                      <a:t>Copy paste fonts. Choose the only option to retain text.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200" dirty="0"/>
                      <a:t>……</a:t>
                    </a:r>
                  </a:p>
                </p:txBody>
              </p:sp>
            </p:grpSp>
          </p:grpSp>
        </p:grpSp>
        <p:grpSp>
          <p:nvGrpSpPr>
            <p:cNvPr id="8" name="îSļíḍe">
              <a:extLst>
                <a:ext uri="{FF2B5EF4-FFF2-40B4-BE49-F238E27FC236}">
                  <a16:creationId xmlns:a16="http://schemas.microsoft.com/office/drawing/2014/main" id="{1712E2F5-54A9-411D-8645-695C032A2452}"/>
                </a:ext>
              </a:extLst>
            </p:cNvPr>
            <p:cNvGrpSpPr/>
            <p:nvPr/>
          </p:nvGrpSpPr>
          <p:grpSpPr>
            <a:xfrm>
              <a:off x="4560887" y="2758475"/>
              <a:ext cx="3070225" cy="3275544"/>
              <a:chOff x="673100" y="2707430"/>
              <a:chExt cx="3070225" cy="3275544"/>
            </a:xfrm>
          </p:grpSpPr>
          <p:grpSp>
            <p:nvGrpSpPr>
              <p:cNvPr id="21" name="ïśļïde">
                <a:extLst>
                  <a:ext uri="{FF2B5EF4-FFF2-40B4-BE49-F238E27FC236}">
                    <a16:creationId xmlns:a16="http://schemas.microsoft.com/office/drawing/2014/main" id="{53D16E23-8F09-4981-A7EC-57AC48ADE3B1}"/>
                  </a:ext>
                </a:extLst>
              </p:cNvPr>
              <p:cNvGrpSpPr/>
              <p:nvPr/>
            </p:nvGrpSpPr>
            <p:grpSpPr>
              <a:xfrm>
                <a:off x="1750534" y="2707430"/>
                <a:ext cx="915356" cy="915356"/>
                <a:chOff x="1750534" y="2707430"/>
                <a:chExt cx="915356" cy="915356"/>
              </a:xfrm>
            </p:grpSpPr>
            <p:sp>
              <p:nvSpPr>
                <p:cNvPr id="27" name="ïṥļíḍé">
                  <a:extLst>
                    <a:ext uri="{FF2B5EF4-FFF2-40B4-BE49-F238E27FC236}">
                      <a16:creationId xmlns:a16="http://schemas.microsoft.com/office/drawing/2014/main" id="{7A0636B2-DB30-415F-A474-D0E781A965BF}"/>
                    </a:ext>
                  </a:extLst>
                </p:cNvPr>
                <p:cNvSpPr/>
                <p:nvPr/>
              </p:nvSpPr>
              <p:spPr>
                <a:xfrm>
                  <a:off x="1750534" y="2707430"/>
                  <a:ext cx="915356" cy="91535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8" name="iṣlîďè">
                  <a:extLst>
                    <a:ext uri="{FF2B5EF4-FFF2-40B4-BE49-F238E27FC236}">
                      <a16:creationId xmlns:a16="http://schemas.microsoft.com/office/drawing/2014/main" id="{14EB9766-49CA-48E2-BF20-5872324B7C89}"/>
                    </a:ext>
                  </a:extLst>
                </p:cNvPr>
                <p:cNvSpPr/>
                <p:nvPr/>
              </p:nvSpPr>
              <p:spPr bwMode="auto">
                <a:xfrm>
                  <a:off x="1930400" y="2893556"/>
                  <a:ext cx="555626" cy="543106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2" name="îŝḻídê">
                <a:extLst>
                  <a:ext uri="{FF2B5EF4-FFF2-40B4-BE49-F238E27FC236}">
                    <a16:creationId xmlns:a16="http://schemas.microsoft.com/office/drawing/2014/main" id="{45F0FC0A-756A-43B1-A4C8-9452935E63BA}"/>
                  </a:ext>
                </a:extLst>
              </p:cNvPr>
              <p:cNvGrpSpPr/>
              <p:nvPr/>
            </p:nvGrpSpPr>
            <p:grpSpPr>
              <a:xfrm>
                <a:off x="673100" y="3802790"/>
                <a:ext cx="3070225" cy="2180184"/>
                <a:chOff x="673100" y="3802790"/>
                <a:chExt cx="3070225" cy="2180184"/>
              </a:xfrm>
            </p:grpSpPr>
            <p:sp>
              <p:nvSpPr>
                <p:cNvPr id="23" name="išḷiďe">
                  <a:extLst>
                    <a:ext uri="{FF2B5EF4-FFF2-40B4-BE49-F238E27FC236}">
                      <a16:creationId xmlns:a16="http://schemas.microsoft.com/office/drawing/2014/main" id="{987888E1-72F1-47FD-81E8-45D52EBBD535}"/>
                    </a:ext>
                  </a:extLst>
                </p:cNvPr>
                <p:cNvSpPr/>
                <p:nvPr/>
              </p:nvSpPr>
              <p:spPr bwMode="auto">
                <a:xfrm>
                  <a:off x="673100" y="3802790"/>
                  <a:ext cx="3070225" cy="2180184"/>
                </a:xfrm>
                <a:custGeom>
                  <a:avLst/>
                  <a:gdLst>
                    <a:gd name="T0" fmla="*/ 559 w 1046"/>
                    <a:gd name="T1" fmla="*/ 39 h 650"/>
                    <a:gd name="T2" fmla="*/ 523 w 1046"/>
                    <a:gd name="T3" fmla="*/ 0 h 650"/>
                    <a:gd name="T4" fmla="*/ 487 w 1046"/>
                    <a:gd name="T5" fmla="*/ 39 h 650"/>
                    <a:gd name="T6" fmla="*/ 0 w 1046"/>
                    <a:gd name="T7" fmla="*/ 39 h 650"/>
                    <a:gd name="T8" fmla="*/ 0 w 1046"/>
                    <a:gd name="T9" fmla="*/ 650 h 650"/>
                    <a:gd name="T10" fmla="*/ 523 w 1046"/>
                    <a:gd name="T11" fmla="*/ 609 h 650"/>
                    <a:gd name="T12" fmla="*/ 1046 w 1046"/>
                    <a:gd name="T13" fmla="*/ 650 h 650"/>
                    <a:gd name="T14" fmla="*/ 1046 w 1046"/>
                    <a:gd name="T15" fmla="*/ 39 h 650"/>
                    <a:gd name="T16" fmla="*/ 559 w 1046"/>
                    <a:gd name="T17" fmla="*/ 39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46" h="650">
                      <a:moveTo>
                        <a:pt x="559" y="39"/>
                      </a:moveTo>
                      <a:cubicBezTo>
                        <a:pt x="523" y="0"/>
                        <a:pt x="523" y="0"/>
                        <a:pt x="523" y="0"/>
                      </a:cubicBezTo>
                      <a:cubicBezTo>
                        <a:pt x="487" y="39"/>
                        <a:pt x="487" y="39"/>
                        <a:pt x="487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650"/>
                        <a:pt x="0" y="650"/>
                        <a:pt x="0" y="650"/>
                      </a:cubicBezTo>
                      <a:cubicBezTo>
                        <a:pt x="142" y="625"/>
                        <a:pt x="324" y="609"/>
                        <a:pt x="523" y="609"/>
                      </a:cubicBezTo>
                      <a:cubicBezTo>
                        <a:pt x="722" y="609"/>
                        <a:pt x="904" y="625"/>
                        <a:pt x="1046" y="650"/>
                      </a:cubicBezTo>
                      <a:cubicBezTo>
                        <a:pt x="1046" y="39"/>
                        <a:pt x="1046" y="39"/>
                        <a:pt x="1046" y="39"/>
                      </a:cubicBezTo>
                      <a:lnTo>
                        <a:pt x="559" y="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sx="103000" sy="103000" algn="ctr" rotWithShape="0">
                    <a:prstClr val="black">
                      <a:alpha val="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grpSp>
              <p:nvGrpSpPr>
                <p:cNvPr id="24" name="îśḻíďê">
                  <a:extLst>
                    <a:ext uri="{FF2B5EF4-FFF2-40B4-BE49-F238E27FC236}">
                      <a16:creationId xmlns:a16="http://schemas.microsoft.com/office/drawing/2014/main" id="{1F112D85-0B38-49E4-9032-313407022F81}"/>
                    </a:ext>
                  </a:extLst>
                </p:cNvPr>
                <p:cNvGrpSpPr/>
                <p:nvPr/>
              </p:nvGrpSpPr>
              <p:grpSpPr>
                <a:xfrm>
                  <a:off x="907392" y="4230235"/>
                  <a:ext cx="2601640" cy="1460168"/>
                  <a:chOff x="4960937" y="3445208"/>
                  <a:chExt cx="2270125" cy="1460168"/>
                </a:xfrm>
              </p:grpSpPr>
              <p:sp>
                <p:nvSpPr>
                  <p:cNvPr id="25" name="iṥľiďé">
                    <a:extLst>
                      <a:ext uri="{FF2B5EF4-FFF2-40B4-BE49-F238E27FC236}">
                        <a16:creationId xmlns:a16="http://schemas.microsoft.com/office/drawing/2014/main" id="{E828E32A-42EA-45D8-AB1F-23520F0B9A1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960937" y="3445208"/>
                    <a:ext cx="2270125" cy="5039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2000" b="1" i="1" dirty="0"/>
                      <a:t>Text here</a:t>
                    </a:r>
                  </a:p>
                </p:txBody>
              </p:sp>
              <p:sp>
                <p:nvSpPr>
                  <p:cNvPr id="26" name="í$líḍê">
                    <a:extLst>
                      <a:ext uri="{FF2B5EF4-FFF2-40B4-BE49-F238E27FC236}">
                        <a16:creationId xmlns:a16="http://schemas.microsoft.com/office/drawing/2014/main" id="{B4C6904F-E5E4-4109-AB27-C35388636F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60937" y="3949156"/>
                    <a:ext cx="2270125" cy="9562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200" dirty="0"/>
                      <a:t>Copy paste fonts. Choose the only option to retain text.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200" dirty="0"/>
                      <a:t>……</a:t>
                    </a:r>
                  </a:p>
                </p:txBody>
              </p:sp>
            </p:grpSp>
          </p:grpSp>
        </p:grpSp>
        <p:grpSp>
          <p:nvGrpSpPr>
            <p:cNvPr id="9" name="íṥľïḓè">
              <a:extLst>
                <a:ext uri="{FF2B5EF4-FFF2-40B4-BE49-F238E27FC236}">
                  <a16:creationId xmlns:a16="http://schemas.microsoft.com/office/drawing/2014/main" id="{BD382A03-8B7F-4F86-B3ED-8CD01E36B294}"/>
                </a:ext>
              </a:extLst>
            </p:cNvPr>
            <p:cNvGrpSpPr/>
            <p:nvPr/>
          </p:nvGrpSpPr>
          <p:grpSpPr>
            <a:xfrm>
              <a:off x="8313738" y="2758475"/>
              <a:ext cx="3070225" cy="3275544"/>
              <a:chOff x="673100" y="2707430"/>
              <a:chExt cx="3070225" cy="3275544"/>
            </a:xfrm>
          </p:grpSpPr>
          <p:grpSp>
            <p:nvGrpSpPr>
              <p:cNvPr id="13" name="ísḻïdê">
                <a:extLst>
                  <a:ext uri="{FF2B5EF4-FFF2-40B4-BE49-F238E27FC236}">
                    <a16:creationId xmlns:a16="http://schemas.microsoft.com/office/drawing/2014/main" id="{0858B916-F14C-4879-BA92-28FC95858F18}"/>
                  </a:ext>
                </a:extLst>
              </p:cNvPr>
              <p:cNvGrpSpPr/>
              <p:nvPr/>
            </p:nvGrpSpPr>
            <p:grpSpPr>
              <a:xfrm>
                <a:off x="1750534" y="2707430"/>
                <a:ext cx="915356" cy="915356"/>
                <a:chOff x="1750534" y="2707430"/>
                <a:chExt cx="915356" cy="915356"/>
              </a:xfrm>
            </p:grpSpPr>
            <p:sp>
              <p:nvSpPr>
                <p:cNvPr id="19" name="íşḻîḓé">
                  <a:extLst>
                    <a:ext uri="{FF2B5EF4-FFF2-40B4-BE49-F238E27FC236}">
                      <a16:creationId xmlns:a16="http://schemas.microsoft.com/office/drawing/2014/main" id="{28F703DF-46C0-4B23-B107-6DE2FEAFD3A9}"/>
                    </a:ext>
                  </a:extLst>
                </p:cNvPr>
                <p:cNvSpPr/>
                <p:nvPr/>
              </p:nvSpPr>
              <p:spPr>
                <a:xfrm>
                  <a:off x="1750534" y="2707430"/>
                  <a:ext cx="915356" cy="91535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0" name="îś1ïḋê">
                  <a:extLst>
                    <a:ext uri="{FF2B5EF4-FFF2-40B4-BE49-F238E27FC236}">
                      <a16:creationId xmlns:a16="http://schemas.microsoft.com/office/drawing/2014/main" id="{14EB9766-49CA-48E2-BF20-5872324B7C89}"/>
                    </a:ext>
                  </a:extLst>
                </p:cNvPr>
                <p:cNvSpPr/>
                <p:nvPr/>
              </p:nvSpPr>
              <p:spPr bwMode="auto">
                <a:xfrm>
                  <a:off x="1930400" y="2893556"/>
                  <a:ext cx="555626" cy="543106"/>
                </a:xfrm>
                <a:custGeom>
                  <a:avLst/>
                  <a:gdLst>
                    <a:gd name="connsiteX0" fmla="*/ 163904 w 607933"/>
                    <a:gd name="connsiteY0" fmla="*/ 368072 h 594235"/>
                    <a:gd name="connsiteX1" fmla="*/ 194698 w 607933"/>
                    <a:gd name="connsiteY1" fmla="*/ 416677 h 594235"/>
                    <a:gd name="connsiteX2" fmla="*/ 52648 w 607933"/>
                    <a:gd name="connsiteY2" fmla="*/ 475202 h 594235"/>
                    <a:gd name="connsiteX3" fmla="*/ 303966 w 607933"/>
                    <a:gd name="connsiteY3" fmla="*/ 542654 h 594235"/>
                    <a:gd name="connsiteX4" fmla="*/ 555285 w 607933"/>
                    <a:gd name="connsiteY4" fmla="*/ 475202 h 594235"/>
                    <a:gd name="connsiteX5" fmla="*/ 412242 w 607933"/>
                    <a:gd name="connsiteY5" fmla="*/ 416677 h 594235"/>
                    <a:gd name="connsiteX6" fmla="*/ 444030 w 607933"/>
                    <a:gd name="connsiteY6" fmla="*/ 368072 h 594235"/>
                    <a:gd name="connsiteX7" fmla="*/ 607933 w 607933"/>
                    <a:gd name="connsiteY7" fmla="*/ 475202 h 594235"/>
                    <a:gd name="connsiteX8" fmla="*/ 303966 w 607933"/>
                    <a:gd name="connsiteY8" fmla="*/ 594235 h 594235"/>
                    <a:gd name="connsiteX9" fmla="*/ 0 w 607933"/>
                    <a:gd name="connsiteY9" fmla="*/ 475202 h 594235"/>
                    <a:gd name="connsiteX10" fmla="*/ 163904 w 607933"/>
                    <a:gd name="connsiteY10" fmla="*/ 368072 h 594235"/>
                    <a:gd name="connsiteX11" fmla="*/ 304444 w 607933"/>
                    <a:gd name="connsiteY11" fmla="*/ 119134 h 594235"/>
                    <a:gd name="connsiteX12" fmla="*/ 368550 w 607933"/>
                    <a:gd name="connsiteY12" fmla="*/ 183559 h 594235"/>
                    <a:gd name="connsiteX13" fmla="*/ 304444 w 607933"/>
                    <a:gd name="connsiteY13" fmla="*/ 247984 h 594235"/>
                    <a:gd name="connsiteX14" fmla="*/ 240338 w 607933"/>
                    <a:gd name="connsiteY14" fmla="*/ 183559 h 594235"/>
                    <a:gd name="connsiteX15" fmla="*/ 304444 w 607933"/>
                    <a:gd name="connsiteY15" fmla="*/ 119134 h 594235"/>
                    <a:gd name="connsiteX16" fmla="*/ 304941 w 607933"/>
                    <a:gd name="connsiteY16" fmla="*/ 78375 h 594235"/>
                    <a:gd name="connsiteX17" fmla="*/ 198655 w 607933"/>
                    <a:gd name="connsiteY17" fmla="*/ 183536 h 594235"/>
                    <a:gd name="connsiteX18" fmla="*/ 304941 w 607933"/>
                    <a:gd name="connsiteY18" fmla="*/ 288698 h 594235"/>
                    <a:gd name="connsiteX19" fmla="*/ 410234 w 607933"/>
                    <a:gd name="connsiteY19" fmla="*/ 183536 h 594235"/>
                    <a:gd name="connsiteX20" fmla="*/ 304941 w 607933"/>
                    <a:gd name="connsiteY20" fmla="*/ 78375 h 594235"/>
                    <a:gd name="connsiteX21" fmla="*/ 304941 w 607933"/>
                    <a:gd name="connsiteY21" fmla="*/ 0 h 594235"/>
                    <a:gd name="connsiteX22" fmla="*/ 482747 w 607933"/>
                    <a:gd name="connsiteY22" fmla="*/ 178576 h 594235"/>
                    <a:gd name="connsiteX23" fmla="*/ 338714 w 607933"/>
                    <a:gd name="connsiteY23" fmla="*/ 454376 h 594235"/>
                    <a:gd name="connsiteX24" fmla="*/ 304941 w 607933"/>
                    <a:gd name="connsiteY24" fmla="*/ 472234 h 594235"/>
                    <a:gd name="connsiteX25" fmla="*/ 270175 w 607933"/>
                    <a:gd name="connsiteY25" fmla="*/ 454376 h 594235"/>
                    <a:gd name="connsiteX26" fmla="*/ 126142 w 607933"/>
                    <a:gd name="connsiteY26" fmla="*/ 178576 h 594235"/>
                    <a:gd name="connsiteX27" fmla="*/ 304941 w 607933"/>
                    <a:gd name="connsiteY27" fmla="*/ 0 h 594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7933" h="594235">
                      <a:moveTo>
                        <a:pt x="163904" y="368072"/>
                      </a:moveTo>
                      <a:cubicBezTo>
                        <a:pt x="173837" y="383943"/>
                        <a:pt x="183771" y="399814"/>
                        <a:pt x="194698" y="416677"/>
                      </a:cubicBezTo>
                      <a:cubicBezTo>
                        <a:pt x="100329" y="430564"/>
                        <a:pt x="52648" y="460323"/>
                        <a:pt x="52648" y="475202"/>
                      </a:cubicBezTo>
                      <a:cubicBezTo>
                        <a:pt x="52648" y="495041"/>
                        <a:pt x="138076" y="542654"/>
                        <a:pt x="303966" y="542654"/>
                      </a:cubicBezTo>
                      <a:cubicBezTo>
                        <a:pt x="469857" y="542654"/>
                        <a:pt x="555285" y="495041"/>
                        <a:pt x="555285" y="475202"/>
                      </a:cubicBezTo>
                      <a:cubicBezTo>
                        <a:pt x="555285" y="460323"/>
                        <a:pt x="506611" y="430564"/>
                        <a:pt x="412242" y="416677"/>
                      </a:cubicBezTo>
                      <a:cubicBezTo>
                        <a:pt x="424162" y="399814"/>
                        <a:pt x="434096" y="383943"/>
                        <a:pt x="444030" y="368072"/>
                      </a:cubicBezTo>
                      <a:cubicBezTo>
                        <a:pt x="536412" y="385927"/>
                        <a:pt x="607933" y="421637"/>
                        <a:pt x="607933" y="475202"/>
                      </a:cubicBezTo>
                      <a:cubicBezTo>
                        <a:pt x="607933" y="553565"/>
                        <a:pt x="454956" y="594235"/>
                        <a:pt x="303966" y="594235"/>
                      </a:cubicBezTo>
                      <a:cubicBezTo>
                        <a:pt x="152977" y="594235"/>
                        <a:pt x="0" y="553565"/>
                        <a:pt x="0" y="475202"/>
                      </a:cubicBezTo>
                      <a:cubicBezTo>
                        <a:pt x="0" y="421637"/>
                        <a:pt x="70528" y="385927"/>
                        <a:pt x="163904" y="368072"/>
                      </a:cubicBezTo>
                      <a:close/>
                      <a:moveTo>
                        <a:pt x="304444" y="119134"/>
                      </a:moveTo>
                      <a:cubicBezTo>
                        <a:pt x="339849" y="119134"/>
                        <a:pt x="368550" y="147978"/>
                        <a:pt x="368550" y="183559"/>
                      </a:cubicBezTo>
                      <a:cubicBezTo>
                        <a:pt x="368550" y="219140"/>
                        <a:pt x="339849" y="247984"/>
                        <a:pt x="304444" y="247984"/>
                      </a:cubicBezTo>
                      <a:cubicBezTo>
                        <a:pt x="269039" y="247984"/>
                        <a:pt x="240338" y="219140"/>
                        <a:pt x="240338" y="183559"/>
                      </a:cubicBezTo>
                      <a:cubicBezTo>
                        <a:pt x="240338" y="147978"/>
                        <a:pt x="269039" y="119134"/>
                        <a:pt x="304444" y="119134"/>
                      </a:cubicBezTo>
                      <a:close/>
                      <a:moveTo>
                        <a:pt x="304941" y="78375"/>
                      </a:moveTo>
                      <a:cubicBezTo>
                        <a:pt x="246335" y="78375"/>
                        <a:pt x="198655" y="125003"/>
                        <a:pt x="198655" y="183536"/>
                      </a:cubicBezTo>
                      <a:cubicBezTo>
                        <a:pt x="198655" y="242070"/>
                        <a:pt x="246335" y="288698"/>
                        <a:pt x="304941" y="288698"/>
                      </a:cubicBezTo>
                      <a:cubicBezTo>
                        <a:pt x="362554" y="288698"/>
                        <a:pt x="410234" y="242070"/>
                        <a:pt x="410234" y="183536"/>
                      </a:cubicBezTo>
                      <a:cubicBezTo>
                        <a:pt x="410234" y="125003"/>
                        <a:pt x="362554" y="78375"/>
                        <a:pt x="304941" y="78375"/>
                      </a:cubicBezTo>
                      <a:close/>
                      <a:moveTo>
                        <a:pt x="304941" y="0"/>
                      </a:moveTo>
                      <a:cubicBezTo>
                        <a:pt x="403281" y="0"/>
                        <a:pt x="482747" y="80359"/>
                        <a:pt x="482747" y="178576"/>
                      </a:cubicBezTo>
                      <a:cubicBezTo>
                        <a:pt x="482747" y="249014"/>
                        <a:pt x="391361" y="383938"/>
                        <a:pt x="338714" y="454376"/>
                      </a:cubicBezTo>
                      <a:cubicBezTo>
                        <a:pt x="330768" y="465289"/>
                        <a:pt x="317854" y="472234"/>
                        <a:pt x="304941" y="472234"/>
                      </a:cubicBezTo>
                      <a:cubicBezTo>
                        <a:pt x="291035" y="472234"/>
                        <a:pt x="278121" y="465289"/>
                        <a:pt x="270175" y="454376"/>
                      </a:cubicBezTo>
                      <a:cubicBezTo>
                        <a:pt x="217528" y="383938"/>
                        <a:pt x="126142" y="249014"/>
                        <a:pt x="126142" y="178576"/>
                      </a:cubicBezTo>
                      <a:cubicBezTo>
                        <a:pt x="126142" y="80359"/>
                        <a:pt x="205608" y="0"/>
                        <a:pt x="30494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14" name="îṣḻîḋé">
                <a:extLst>
                  <a:ext uri="{FF2B5EF4-FFF2-40B4-BE49-F238E27FC236}">
                    <a16:creationId xmlns:a16="http://schemas.microsoft.com/office/drawing/2014/main" id="{3F3CA771-7DA7-4BCB-872B-5A0AF98344D8}"/>
                  </a:ext>
                </a:extLst>
              </p:cNvPr>
              <p:cNvGrpSpPr/>
              <p:nvPr/>
            </p:nvGrpSpPr>
            <p:grpSpPr>
              <a:xfrm>
                <a:off x="673100" y="3802790"/>
                <a:ext cx="3070225" cy="2180184"/>
                <a:chOff x="673100" y="3802790"/>
                <a:chExt cx="3070225" cy="2180184"/>
              </a:xfrm>
            </p:grpSpPr>
            <p:sp>
              <p:nvSpPr>
                <p:cNvPr id="15" name="íŝļïḑe">
                  <a:extLst>
                    <a:ext uri="{FF2B5EF4-FFF2-40B4-BE49-F238E27FC236}">
                      <a16:creationId xmlns:a16="http://schemas.microsoft.com/office/drawing/2014/main" id="{D9B08C02-CF70-4CD9-9F6D-BFC12C5F4E1D}"/>
                    </a:ext>
                  </a:extLst>
                </p:cNvPr>
                <p:cNvSpPr/>
                <p:nvPr/>
              </p:nvSpPr>
              <p:spPr bwMode="auto">
                <a:xfrm>
                  <a:off x="673100" y="3802790"/>
                  <a:ext cx="3070225" cy="2180184"/>
                </a:xfrm>
                <a:custGeom>
                  <a:avLst/>
                  <a:gdLst>
                    <a:gd name="T0" fmla="*/ 559 w 1046"/>
                    <a:gd name="T1" fmla="*/ 39 h 650"/>
                    <a:gd name="T2" fmla="*/ 523 w 1046"/>
                    <a:gd name="T3" fmla="*/ 0 h 650"/>
                    <a:gd name="T4" fmla="*/ 487 w 1046"/>
                    <a:gd name="T5" fmla="*/ 39 h 650"/>
                    <a:gd name="T6" fmla="*/ 0 w 1046"/>
                    <a:gd name="T7" fmla="*/ 39 h 650"/>
                    <a:gd name="T8" fmla="*/ 0 w 1046"/>
                    <a:gd name="T9" fmla="*/ 650 h 650"/>
                    <a:gd name="T10" fmla="*/ 523 w 1046"/>
                    <a:gd name="T11" fmla="*/ 609 h 650"/>
                    <a:gd name="T12" fmla="*/ 1046 w 1046"/>
                    <a:gd name="T13" fmla="*/ 650 h 650"/>
                    <a:gd name="T14" fmla="*/ 1046 w 1046"/>
                    <a:gd name="T15" fmla="*/ 39 h 650"/>
                    <a:gd name="T16" fmla="*/ 559 w 1046"/>
                    <a:gd name="T17" fmla="*/ 39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46" h="650">
                      <a:moveTo>
                        <a:pt x="559" y="39"/>
                      </a:moveTo>
                      <a:cubicBezTo>
                        <a:pt x="523" y="0"/>
                        <a:pt x="523" y="0"/>
                        <a:pt x="523" y="0"/>
                      </a:cubicBezTo>
                      <a:cubicBezTo>
                        <a:pt x="487" y="39"/>
                        <a:pt x="487" y="39"/>
                        <a:pt x="487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650"/>
                        <a:pt x="0" y="650"/>
                        <a:pt x="0" y="650"/>
                      </a:cubicBezTo>
                      <a:cubicBezTo>
                        <a:pt x="142" y="625"/>
                        <a:pt x="324" y="609"/>
                        <a:pt x="523" y="609"/>
                      </a:cubicBezTo>
                      <a:cubicBezTo>
                        <a:pt x="722" y="609"/>
                        <a:pt x="904" y="625"/>
                        <a:pt x="1046" y="650"/>
                      </a:cubicBezTo>
                      <a:cubicBezTo>
                        <a:pt x="1046" y="39"/>
                        <a:pt x="1046" y="39"/>
                        <a:pt x="1046" y="39"/>
                      </a:cubicBezTo>
                      <a:lnTo>
                        <a:pt x="559" y="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sx="103000" sy="103000" algn="ctr" rotWithShape="0">
                    <a:prstClr val="black">
                      <a:alpha val="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grpSp>
              <p:nvGrpSpPr>
                <p:cNvPr id="16" name="íṩlîḋè">
                  <a:extLst>
                    <a:ext uri="{FF2B5EF4-FFF2-40B4-BE49-F238E27FC236}">
                      <a16:creationId xmlns:a16="http://schemas.microsoft.com/office/drawing/2014/main" id="{B62A243D-6508-463A-99A4-B2BEF3530CDA}"/>
                    </a:ext>
                  </a:extLst>
                </p:cNvPr>
                <p:cNvGrpSpPr/>
                <p:nvPr/>
              </p:nvGrpSpPr>
              <p:grpSpPr>
                <a:xfrm>
                  <a:off x="907392" y="4230235"/>
                  <a:ext cx="2601640" cy="1460168"/>
                  <a:chOff x="4960937" y="3445208"/>
                  <a:chExt cx="2270125" cy="1460168"/>
                </a:xfrm>
              </p:grpSpPr>
              <p:sp>
                <p:nvSpPr>
                  <p:cNvPr id="17" name="íṡļiḍê">
                    <a:extLst>
                      <a:ext uri="{FF2B5EF4-FFF2-40B4-BE49-F238E27FC236}">
                        <a16:creationId xmlns:a16="http://schemas.microsoft.com/office/drawing/2014/main" id="{E828E32A-42EA-45D8-AB1F-23520F0B9A1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4960937" y="3445208"/>
                    <a:ext cx="2270125" cy="5039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2000" b="1" i="1" dirty="0"/>
                      <a:t>Text here</a:t>
                    </a:r>
                  </a:p>
                </p:txBody>
              </p:sp>
              <p:sp>
                <p:nvSpPr>
                  <p:cNvPr id="18" name="íŝļide">
                    <a:extLst>
                      <a:ext uri="{FF2B5EF4-FFF2-40B4-BE49-F238E27FC236}">
                        <a16:creationId xmlns:a16="http://schemas.microsoft.com/office/drawing/2014/main" id="{B4C6904F-E5E4-4109-AB27-C35388636F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60937" y="3949156"/>
                    <a:ext cx="2270125" cy="9562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200" dirty="0"/>
                      <a:t>Copy paste fonts. Choose the only option to retain text.</a:t>
                    </a:r>
                  </a:p>
                  <a:p>
                    <a:pPr algn="ctr">
                      <a:lnSpc>
                        <a:spcPct val="150000"/>
                      </a:lnSpc>
                    </a:pPr>
                    <a:r>
                      <a:rPr lang="en-US" altLang="zh-CN" sz="1200" dirty="0"/>
                      <a:t>……</a:t>
                    </a:r>
                  </a:p>
                </p:txBody>
              </p:sp>
            </p:grpSp>
          </p:grpSp>
        </p:grpSp>
        <p:grpSp>
          <p:nvGrpSpPr>
            <p:cNvPr id="10" name="íṧľíḋe">
              <a:extLst>
                <a:ext uri="{FF2B5EF4-FFF2-40B4-BE49-F238E27FC236}">
                  <a16:creationId xmlns:a16="http://schemas.microsoft.com/office/drawing/2014/main" id="{FC7DBD8B-2E20-44EE-99FA-0C093992831A}"/>
                </a:ext>
              </a:extLst>
            </p:cNvPr>
            <p:cNvGrpSpPr/>
            <p:nvPr/>
          </p:nvGrpSpPr>
          <p:grpSpPr>
            <a:xfrm>
              <a:off x="673100" y="1199706"/>
              <a:ext cx="10845800" cy="1176409"/>
              <a:chOff x="673100" y="1130300"/>
              <a:chExt cx="10845800" cy="1176409"/>
            </a:xfrm>
          </p:grpSpPr>
          <p:sp>
            <p:nvSpPr>
              <p:cNvPr id="11" name="íšlíḋe">
                <a:extLst>
                  <a:ext uri="{FF2B5EF4-FFF2-40B4-BE49-F238E27FC236}">
                    <a16:creationId xmlns:a16="http://schemas.microsoft.com/office/drawing/2014/main" id="{709F10CC-0CBD-4F7B-8A45-A6D0FBCAF56E}"/>
                  </a:ext>
                </a:extLst>
              </p:cNvPr>
              <p:cNvSpPr txBox="1"/>
              <p:nvPr/>
            </p:nvSpPr>
            <p:spPr>
              <a:xfrm>
                <a:off x="673100" y="1130300"/>
                <a:ext cx="10845800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2800" b="1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Unified fonts make reading more fluent.</a:t>
                </a:r>
              </a:p>
            </p:txBody>
          </p:sp>
          <p:sp>
            <p:nvSpPr>
              <p:cNvPr id="12" name="îṥ1ïḓé">
                <a:extLst>
                  <a:ext uri="{FF2B5EF4-FFF2-40B4-BE49-F238E27FC236}">
                    <a16:creationId xmlns:a16="http://schemas.microsoft.com/office/drawing/2014/main" id="{690A5C61-48B4-486A-B710-B5B4B9F5A3C4}"/>
                  </a:ext>
                </a:extLst>
              </p:cNvPr>
              <p:cNvSpPr txBox="1"/>
              <p:nvPr/>
            </p:nvSpPr>
            <p:spPr>
              <a:xfrm>
                <a:off x="673102" y="1712226"/>
                <a:ext cx="10845796" cy="5944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Theme color makes PPT more convenient to change.</a:t>
                </a:r>
              </a:p>
              <a:p>
                <a:pPr marL="0" marR="0" lvl="0" indent="0" algn="ct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Adjust the spacing to adapt to Chinese typesetting, use the reference line in PPT.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09178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770101" y="3036058"/>
            <a:ext cx="3753966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2771217" y="3931408"/>
            <a:ext cx="3753966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600201" y="3543868"/>
            <a:ext cx="1029774" cy="89535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608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2051AC-B6AB-4DD4-B11A-216BFD08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FAC6480-E24E-4D37-83B4-EF040EC58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1114AB4-28BB-4FC3-BCC0-F5877EB48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164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1809BA5-E6DF-440A-BE7A-317B44BB85A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17165" y="2090052"/>
            <a:ext cx="9903323" cy="3096996"/>
            <a:chOff x="1617165" y="2090052"/>
            <a:chExt cx="9903323" cy="3096996"/>
          </a:xfrm>
        </p:grpSpPr>
        <p:grpSp>
          <p:nvGrpSpPr>
            <p:cNvPr id="6" name="íṥḷîďè">
              <a:extLst>
                <a:ext uri="{FF2B5EF4-FFF2-40B4-BE49-F238E27FC236}">
                  <a16:creationId xmlns:a16="http://schemas.microsoft.com/office/drawing/2014/main" id="{212169E9-4133-4E70-B17A-4A53BEB82105}"/>
                </a:ext>
              </a:extLst>
            </p:cNvPr>
            <p:cNvGrpSpPr/>
            <p:nvPr/>
          </p:nvGrpSpPr>
          <p:grpSpPr>
            <a:xfrm>
              <a:off x="4193091" y="2090052"/>
              <a:ext cx="3033334" cy="1167313"/>
              <a:chOff x="3536143" y="1766656"/>
              <a:chExt cx="3033334" cy="1167313"/>
            </a:xfrm>
          </p:grpSpPr>
          <p:sp>
            <p:nvSpPr>
              <p:cNvPr id="23" name="iŝliḓê">
                <a:extLst>
                  <a:ext uri="{FF2B5EF4-FFF2-40B4-BE49-F238E27FC236}">
                    <a16:creationId xmlns:a16="http://schemas.microsoft.com/office/drawing/2014/main" id="{87EB3514-D7F5-4C66-B77B-52D91FCE33B1}"/>
                  </a:ext>
                </a:extLst>
              </p:cNvPr>
              <p:cNvSpPr/>
              <p:nvPr/>
            </p:nvSpPr>
            <p:spPr bwMode="auto">
              <a:xfrm>
                <a:off x="3536143" y="2194487"/>
                <a:ext cx="3033334" cy="739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ïṩļïde">
                <a:extLst>
                  <a:ext uri="{FF2B5EF4-FFF2-40B4-BE49-F238E27FC236}">
                    <a16:creationId xmlns:a16="http://schemas.microsoft.com/office/drawing/2014/main" id="{6FA8394A-C750-42B5-8172-8693CBBD3803}"/>
                  </a:ext>
                </a:extLst>
              </p:cNvPr>
              <p:cNvSpPr txBox="1"/>
              <p:nvPr/>
            </p:nvSpPr>
            <p:spPr bwMode="auto">
              <a:xfrm>
                <a:off x="3536143" y="1766656"/>
                <a:ext cx="3033334" cy="407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01.Text here</a:t>
                </a:r>
              </a:p>
            </p:txBody>
          </p:sp>
        </p:grpSp>
        <p:grpSp>
          <p:nvGrpSpPr>
            <p:cNvPr id="7" name="ïŝḷidè">
              <a:extLst>
                <a:ext uri="{FF2B5EF4-FFF2-40B4-BE49-F238E27FC236}">
                  <a16:creationId xmlns:a16="http://schemas.microsoft.com/office/drawing/2014/main" id="{716B9D91-B9EA-427F-9F05-7C4B6BF7AE46}"/>
                </a:ext>
              </a:extLst>
            </p:cNvPr>
            <p:cNvGrpSpPr/>
            <p:nvPr/>
          </p:nvGrpSpPr>
          <p:grpSpPr>
            <a:xfrm>
              <a:off x="8487154" y="2090052"/>
              <a:ext cx="3033334" cy="1167313"/>
              <a:chOff x="3536143" y="1766656"/>
              <a:chExt cx="3033334" cy="1167313"/>
            </a:xfrm>
          </p:grpSpPr>
          <p:sp>
            <p:nvSpPr>
              <p:cNvPr id="21" name="isliďè">
                <a:extLst>
                  <a:ext uri="{FF2B5EF4-FFF2-40B4-BE49-F238E27FC236}">
                    <a16:creationId xmlns:a16="http://schemas.microsoft.com/office/drawing/2014/main" id="{87EB3514-D7F5-4C66-B77B-52D91FCE33B1}"/>
                  </a:ext>
                </a:extLst>
              </p:cNvPr>
              <p:cNvSpPr/>
              <p:nvPr/>
            </p:nvSpPr>
            <p:spPr bwMode="auto">
              <a:xfrm>
                <a:off x="3536143" y="2194487"/>
                <a:ext cx="3033334" cy="739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íṥḻîḓe">
                <a:extLst>
                  <a:ext uri="{FF2B5EF4-FFF2-40B4-BE49-F238E27FC236}">
                    <a16:creationId xmlns:a16="http://schemas.microsoft.com/office/drawing/2014/main" id="{6FA8394A-C750-42B5-8172-8693CBBD3803}"/>
                  </a:ext>
                </a:extLst>
              </p:cNvPr>
              <p:cNvSpPr txBox="1"/>
              <p:nvPr/>
            </p:nvSpPr>
            <p:spPr bwMode="auto">
              <a:xfrm>
                <a:off x="3536143" y="1766656"/>
                <a:ext cx="3033334" cy="407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03.Text here</a:t>
                </a:r>
              </a:p>
            </p:txBody>
          </p:sp>
        </p:grpSp>
        <p:grpSp>
          <p:nvGrpSpPr>
            <p:cNvPr id="8" name="iŝļïḑè">
              <a:extLst>
                <a:ext uri="{FF2B5EF4-FFF2-40B4-BE49-F238E27FC236}">
                  <a16:creationId xmlns:a16="http://schemas.microsoft.com/office/drawing/2014/main" id="{05968D6F-8C2A-4990-A4BD-F5551FF34384}"/>
                </a:ext>
              </a:extLst>
            </p:cNvPr>
            <p:cNvGrpSpPr/>
            <p:nvPr/>
          </p:nvGrpSpPr>
          <p:grpSpPr>
            <a:xfrm>
              <a:off x="4193091" y="4019735"/>
              <a:ext cx="3033334" cy="1167313"/>
              <a:chOff x="3536143" y="1766656"/>
              <a:chExt cx="3033334" cy="1167313"/>
            </a:xfrm>
          </p:grpSpPr>
          <p:sp>
            <p:nvSpPr>
              <p:cNvPr id="19" name="íṥļíḑê">
                <a:extLst>
                  <a:ext uri="{FF2B5EF4-FFF2-40B4-BE49-F238E27FC236}">
                    <a16:creationId xmlns:a16="http://schemas.microsoft.com/office/drawing/2014/main" id="{87EB3514-D7F5-4C66-B77B-52D91FCE33B1}"/>
                  </a:ext>
                </a:extLst>
              </p:cNvPr>
              <p:cNvSpPr/>
              <p:nvPr/>
            </p:nvSpPr>
            <p:spPr bwMode="auto">
              <a:xfrm>
                <a:off x="3536143" y="2194487"/>
                <a:ext cx="3033334" cy="739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iṣľíḋe">
                <a:extLst>
                  <a:ext uri="{FF2B5EF4-FFF2-40B4-BE49-F238E27FC236}">
                    <a16:creationId xmlns:a16="http://schemas.microsoft.com/office/drawing/2014/main" id="{6FA8394A-C750-42B5-8172-8693CBBD3803}"/>
                  </a:ext>
                </a:extLst>
              </p:cNvPr>
              <p:cNvSpPr txBox="1"/>
              <p:nvPr/>
            </p:nvSpPr>
            <p:spPr bwMode="auto">
              <a:xfrm>
                <a:off x="3536143" y="1766656"/>
                <a:ext cx="3033334" cy="407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02.Text here</a:t>
                </a:r>
              </a:p>
            </p:txBody>
          </p:sp>
        </p:grpSp>
        <p:grpSp>
          <p:nvGrpSpPr>
            <p:cNvPr id="9" name="îŝľïḋé">
              <a:extLst>
                <a:ext uri="{FF2B5EF4-FFF2-40B4-BE49-F238E27FC236}">
                  <a16:creationId xmlns:a16="http://schemas.microsoft.com/office/drawing/2014/main" id="{601BEDCB-F32F-4315-B46D-C4F5B50B011C}"/>
                </a:ext>
              </a:extLst>
            </p:cNvPr>
            <p:cNvGrpSpPr/>
            <p:nvPr/>
          </p:nvGrpSpPr>
          <p:grpSpPr>
            <a:xfrm>
              <a:off x="8487154" y="4019735"/>
              <a:ext cx="3033334" cy="1167313"/>
              <a:chOff x="3536143" y="1766656"/>
              <a:chExt cx="3033334" cy="1167313"/>
            </a:xfrm>
          </p:grpSpPr>
          <p:sp>
            <p:nvSpPr>
              <p:cNvPr id="17" name="iṩlîďe">
                <a:extLst>
                  <a:ext uri="{FF2B5EF4-FFF2-40B4-BE49-F238E27FC236}">
                    <a16:creationId xmlns:a16="http://schemas.microsoft.com/office/drawing/2014/main" id="{87EB3514-D7F5-4C66-B77B-52D91FCE33B1}"/>
                  </a:ext>
                </a:extLst>
              </p:cNvPr>
              <p:cNvSpPr/>
              <p:nvPr/>
            </p:nvSpPr>
            <p:spPr bwMode="auto">
              <a:xfrm>
                <a:off x="3536143" y="2194487"/>
                <a:ext cx="3033334" cy="7394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8" name="iṩlîḋê">
                <a:extLst>
                  <a:ext uri="{FF2B5EF4-FFF2-40B4-BE49-F238E27FC236}">
                    <a16:creationId xmlns:a16="http://schemas.microsoft.com/office/drawing/2014/main" id="{6FA8394A-C750-42B5-8172-8693CBBD3803}"/>
                  </a:ext>
                </a:extLst>
              </p:cNvPr>
              <p:cNvSpPr txBox="1"/>
              <p:nvPr/>
            </p:nvSpPr>
            <p:spPr bwMode="auto">
              <a:xfrm>
                <a:off x="3536143" y="1766656"/>
                <a:ext cx="3033334" cy="407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04.Text here</a:t>
                </a:r>
              </a:p>
            </p:txBody>
          </p:sp>
        </p:grpSp>
        <p:cxnSp>
          <p:nvCxnSpPr>
            <p:cNvPr id="10" name="曲线连接符 23">
              <a:extLst>
                <a:ext uri="{FF2B5EF4-FFF2-40B4-BE49-F238E27FC236}">
                  <a16:creationId xmlns:a16="http://schemas.microsoft.com/office/drawing/2014/main" id="{105C61E2-11AD-446B-8189-35FEBDE5AC0D}"/>
                </a:ext>
              </a:extLst>
            </p:cNvPr>
            <p:cNvCxnSpPr>
              <a:stCxn id="15" idx="0"/>
              <a:endCxn id="23" idx="2"/>
            </p:cNvCxnSpPr>
            <p:nvPr/>
          </p:nvCxnSpPr>
          <p:spPr>
            <a:xfrm flipV="1">
              <a:off x="3080552" y="3257365"/>
              <a:ext cx="2629206" cy="381185"/>
            </a:xfrm>
            <a:prstGeom prst="curved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曲线连接符 25">
              <a:extLst>
                <a:ext uri="{FF2B5EF4-FFF2-40B4-BE49-F238E27FC236}">
                  <a16:creationId xmlns:a16="http://schemas.microsoft.com/office/drawing/2014/main" id="{A511EEE8-B661-4B8B-B375-3D2BDDBF31EB}"/>
                </a:ext>
              </a:extLst>
            </p:cNvPr>
            <p:cNvCxnSpPr>
              <a:stCxn id="15" idx="0"/>
              <a:endCxn id="21" idx="2"/>
            </p:cNvCxnSpPr>
            <p:nvPr/>
          </p:nvCxnSpPr>
          <p:spPr>
            <a:xfrm flipV="1">
              <a:off x="3080552" y="3257365"/>
              <a:ext cx="6923269" cy="381185"/>
            </a:xfrm>
            <a:prstGeom prst="curved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曲线连接符 27">
              <a:extLst>
                <a:ext uri="{FF2B5EF4-FFF2-40B4-BE49-F238E27FC236}">
                  <a16:creationId xmlns:a16="http://schemas.microsoft.com/office/drawing/2014/main" id="{D123F0C9-A8BB-4697-91AA-D59D08FC8E47}"/>
                </a:ext>
              </a:extLst>
            </p:cNvPr>
            <p:cNvCxnSpPr>
              <a:stCxn id="15" idx="0"/>
              <a:endCxn id="20" idx="0"/>
            </p:cNvCxnSpPr>
            <p:nvPr/>
          </p:nvCxnSpPr>
          <p:spPr>
            <a:xfrm>
              <a:off x="3080552" y="3638550"/>
              <a:ext cx="2629206" cy="381185"/>
            </a:xfrm>
            <a:prstGeom prst="curved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曲线连接符 29">
              <a:extLst>
                <a:ext uri="{FF2B5EF4-FFF2-40B4-BE49-F238E27FC236}">
                  <a16:creationId xmlns:a16="http://schemas.microsoft.com/office/drawing/2014/main" id="{83FAD194-F43F-4D04-8F12-5015634A36DD}"/>
                </a:ext>
              </a:extLst>
            </p:cNvPr>
            <p:cNvCxnSpPr>
              <a:stCxn id="15" idx="0"/>
              <a:endCxn id="18" idx="0"/>
            </p:cNvCxnSpPr>
            <p:nvPr/>
          </p:nvCxnSpPr>
          <p:spPr>
            <a:xfrm>
              <a:off x="3080552" y="3638550"/>
              <a:ext cx="6923269" cy="381185"/>
            </a:xfrm>
            <a:prstGeom prst="curved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ïsľîdê">
              <a:extLst>
                <a:ext uri="{FF2B5EF4-FFF2-40B4-BE49-F238E27FC236}">
                  <a16:creationId xmlns:a16="http://schemas.microsoft.com/office/drawing/2014/main" id="{4D2EF212-582C-46C3-A314-80AEB3883D35}"/>
                </a:ext>
              </a:extLst>
            </p:cNvPr>
            <p:cNvGrpSpPr/>
            <p:nvPr/>
          </p:nvGrpSpPr>
          <p:grpSpPr>
            <a:xfrm>
              <a:off x="1617165" y="3028839"/>
              <a:ext cx="1463388" cy="1219430"/>
              <a:chOff x="3470673" y="3072941"/>
              <a:chExt cx="1147633" cy="956314"/>
            </a:xfrm>
          </p:grpSpPr>
          <p:sp>
            <p:nvSpPr>
              <p:cNvPr id="15" name="is1ïḋé">
                <a:extLst>
                  <a:ext uri="{FF2B5EF4-FFF2-40B4-BE49-F238E27FC236}">
                    <a16:creationId xmlns:a16="http://schemas.microsoft.com/office/drawing/2014/main" id="{6E96749E-3B13-4A44-8333-41C51624F291}"/>
                  </a:ext>
                </a:extLst>
              </p:cNvPr>
              <p:cNvSpPr/>
              <p:nvPr/>
            </p:nvSpPr>
            <p:spPr>
              <a:xfrm>
                <a:off x="3470673" y="3072941"/>
                <a:ext cx="1147633" cy="956314"/>
              </a:xfrm>
              <a:prstGeom prst="hexagon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sz="1600" b="1" dirty="0"/>
              </a:p>
            </p:txBody>
          </p:sp>
          <p:sp>
            <p:nvSpPr>
              <p:cNvPr id="16" name="íṥḻiḓe">
                <a:extLst>
                  <a:ext uri="{FF2B5EF4-FFF2-40B4-BE49-F238E27FC236}">
                    <a16:creationId xmlns:a16="http://schemas.microsoft.com/office/drawing/2014/main" id="{43CC049A-265C-48FB-A361-4E3AF4FC57C4}"/>
                  </a:ext>
                </a:extLst>
              </p:cNvPr>
              <p:cNvSpPr/>
              <p:nvPr/>
            </p:nvSpPr>
            <p:spPr bwMode="auto">
              <a:xfrm>
                <a:off x="3820895" y="3345645"/>
                <a:ext cx="447194" cy="410900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5339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5EF620-D014-436B-8D3E-70E66C4B1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AC2144D-5350-47E6-B752-CD94ADAA9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387567-345D-4618-B89A-7FD1950C4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23" name="2670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93C8C50-A2A1-46FE-897C-8DC00BCA18D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884444"/>
            <a:ext cx="10858500" cy="3495512"/>
            <a:chOff x="660400" y="1884444"/>
            <a:chExt cx="10858500" cy="3495512"/>
          </a:xfrm>
        </p:grpSpPr>
        <p:grpSp>
          <p:nvGrpSpPr>
            <p:cNvPr id="24" name="ï$ļîḑé">
              <a:extLst>
                <a:ext uri="{FF2B5EF4-FFF2-40B4-BE49-F238E27FC236}">
                  <a16:creationId xmlns:a16="http://schemas.microsoft.com/office/drawing/2014/main" id="{D8501ACA-CCD3-4B3B-A40D-1D6D42BA800C}"/>
                </a:ext>
              </a:extLst>
            </p:cNvPr>
            <p:cNvGrpSpPr/>
            <p:nvPr/>
          </p:nvGrpSpPr>
          <p:grpSpPr>
            <a:xfrm>
              <a:off x="660400" y="2345764"/>
              <a:ext cx="2572872" cy="2572872"/>
              <a:chOff x="660400" y="2262095"/>
              <a:chExt cx="2740210" cy="2740210"/>
            </a:xfrm>
          </p:grpSpPr>
          <p:sp>
            <p:nvSpPr>
              <p:cNvPr id="67" name="î$ḷidê">
                <a:extLst>
                  <a:ext uri="{FF2B5EF4-FFF2-40B4-BE49-F238E27FC236}">
                    <a16:creationId xmlns:a16="http://schemas.microsoft.com/office/drawing/2014/main" id="{5B6E2588-4D49-4B22-897A-D02FBF9F5E1D}"/>
                  </a:ext>
                </a:extLst>
              </p:cNvPr>
              <p:cNvSpPr/>
              <p:nvPr/>
            </p:nvSpPr>
            <p:spPr>
              <a:xfrm>
                <a:off x="660400" y="2262095"/>
                <a:ext cx="2740210" cy="2740210"/>
              </a:xfrm>
              <a:prstGeom prst="ellipse">
                <a:avLst/>
              </a:prstGeom>
              <a:noFill/>
              <a:ln w="76200" cap="rnd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iṥḻíḋê">
                <a:extLst>
                  <a:ext uri="{FF2B5EF4-FFF2-40B4-BE49-F238E27FC236}">
                    <a16:creationId xmlns:a16="http://schemas.microsoft.com/office/drawing/2014/main" id="{B0C95956-4632-4211-A97A-FAEB7FB3BDB8}"/>
                  </a:ext>
                </a:extLst>
              </p:cNvPr>
              <p:cNvSpPr/>
              <p:nvPr/>
            </p:nvSpPr>
            <p:spPr>
              <a:xfrm>
                <a:off x="905434" y="2507129"/>
                <a:ext cx="2250142" cy="2250142"/>
              </a:xfrm>
              <a:prstGeom prst="ellipse">
                <a:avLst/>
              </a:prstGeom>
              <a:noFill/>
              <a:ln w="12700" cap="rnd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77"/>
                <a:r>
                  <a:rPr lang="en-US" altLang="zh-CN" sz="2800" dirty="0">
                    <a:solidFill>
                      <a:schemeClr val="tx1"/>
                    </a:solidFill>
                  </a:rPr>
                  <a:t>…Text</a:t>
                </a:r>
                <a:endParaRPr lang="zh-CN" altLang="en-US" sz="28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B9F69368-41D3-40C3-BBF6-92333E22666A}"/>
                </a:ext>
              </a:extLst>
            </p:cNvPr>
            <p:cNvCxnSpPr>
              <a:stCxn id="67" idx="7"/>
            </p:cNvCxnSpPr>
            <p:nvPr/>
          </p:nvCxnSpPr>
          <p:spPr>
            <a:xfrm flipV="1">
              <a:off x="3003200" y="2269926"/>
              <a:ext cx="1133261" cy="45262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C5104EA3-C8AB-4897-BB53-36CAF326B60F}"/>
                </a:ext>
              </a:extLst>
            </p:cNvPr>
            <p:cNvCxnSpPr>
              <a:stCxn id="67" idx="6"/>
            </p:cNvCxnSpPr>
            <p:nvPr/>
          </p:nvCxnSpPr>
          <p:spPr>
            <a:xfrm>
              <a:off x="3336799" y="3632200"/>
              <a:ext cx="799662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7CEA3021-19EE-4B39-B137-645AAA2C3E55}"/>
                </a:ext>
              </a:extLst>
            </p:cNvPr>
            <p:cNvCxnSpPr>
              <a:stCxn id="67" idx="5"/>
            </p:cNvCxnSpPr>
            <p:nvPr/>
          </p:nvCxnSpPr>
          <p:spPr>
            <a:xfrm>
              <a:off x="3003200" y="4541848"/>
              <a:ext cx="1133261" cy="45262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iṧḷíḑé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817777" y="3246718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9" name="ïŝlíḑ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7315569" y="3246718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0" name="îślíḑè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813361" y="3246718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31" name="íṥľíḓe">
              <a:extLst>
                <a:ext uri="{FF2B5EF4-FFF2-40B4-BE49-F238E27FC236}">
                  <a16:creationId xmlns:a16="http://schemas.microsoft.com/office/drawing/2014/main" id="{0F8B710E-6D0C-46AA-8A28-9346E864ED8D}"/>
                </a:ext>
              </a:extLst>
            </p:cNvPr>
            <p:cNvGrpSpPr/>
            <p:nvPr/>
          </p:nvGrpSpPr>
          <p:grpSpPr>
            <a:xfrm>
              <a:off x="4136462" y="3336366"/>
              <a:ext cx="5587252" cy="591668"/>
              <a:chOff x="4136462" y="3336366"/>
              <a:chExt cx="5587252" cy="591668"/>
            </a:xfrm>
          </p:grpSpPr>
          <p:grpSp>
            <p:nvGrpSpPr>
              <p:cNvPr id="58" name="íṡḷiḓè">
                <a:extLst>
                  <a:ext uri="{FF2B5EF4-FFF2-40B4-BE49-F238E27FC236}">
                    <a16:creationId xmlns:a16="http://schemas.microsoft.com/office/drawing/2014/main" id="{28467C67-E0ED-4546-AD1F-38C8AA453BE6}"/>
                  </a:ext>
                </a:extLst>
              </p:cNvPr>
              <p:cNvGrpSpPr/>
              <p:nvPr/>
            </p:nvGrpSpPr>
            <p:grpSpPr>
              <a:xfrm>
                <a:off x="4136462" y="3336366"/>
                <a:ext cx="591668" cy="591668"/>
                <a:chOff x="5504332" y="1506073"/>
                <a:chExt cx="591668" cy="591668"/>
              </a:xfrm>
            </p:grpSpPr>
            <p:sp>
              <p:nvSpPr>
                <p:cNvPr id="65" name="íşḻíḋe">
                  <a:extLst>
                    <a:ext uri="{FF2B5EF4-FFF2-40B4-BE49-F238E27FC236}">
                      <a16:creationId xmlns:a16="http://schemas.microsoft.com/office/drawing/2014/main" id="{DB86256B-9F2A-44EB-A491-8B8AF9574F52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66" name="íṧḷiḋê">
                  <a:extLst>
                    <a:ext uri="{FF2B5EF4-FFF2-40B4-BE49-F238E27FC236}">
                      <a16:creationId xmlns:a16="http://schemas.microsoft.com/office/drawing/2014/main" id="{F2E81233-2484-4D3B-A6B8-182B03A4E203}"/>
                    </a:ext>
                  </a:extLst>
                </p:cNvPr>
                <p:cNvSpPr/>
                <p:nvPr/>
              </p:nvSpPr>
              <p:spPr>
                <a:xfrm>
                  <a:off x="5656732" y="1685862"/>
                  <a:ext cx="286868" cy="232088"/>
                </a:xfrm>
                <a:custGeom>
                  <a:avLst/>
                  <a:gdLst>
                    <a:gd name="connsiteX0" fmla="*/ 188582 w 594496"/>
                    <a:gd name="connsiteY0" fmla="*/ 329337 h 480973"/>
                    <a:gd name="connsiteX1" fmla="*/ 168300 w 594496"/>
                    <a:gd name="connsiteY1" fmla="*/ 344705 h 480973"/>
                    <a:gd name="connsiteX2" fmla="*/ 178441 w 594496"/>
                    <a:gd name="connsiteY2" fmla="*/ 383845 h 480973"/>
                    <a:gd name="connsiteX3" fmla="*/ 223616 w 594496"/>
                    <a:gd name="connsiteY3" fmla="*/ 369110 h 480973"/>
                    <a:gd name="connsiteX4" fmla="*/ 213013 w 594496"/>
                    <a:gd name="connsiteY4" fmla="*/ 329510 h 480973"/>
                    <a:gd name="connsiteX5" fmla="*/ 188582 w 594496"/>
                    <a:gd name="connsiteY5" fmla="*/ 329337 h 480973"/>
                    <a:gd name="connsiteX6" fmla="*/ 250352 w 594496"/>
                    <a:gd name="connsiteY6" fmla="*/ 314315 h 480973"/>
                    <a:gd name="connsiteX7" fmla="*/ 233757 w 594496"/>
                    <a:gd name="connsiteY7" fmla="*/ 320301 h 480973"/>
                    <a:gd name="connsiteX8" fmla="*/ 238367 w 594496"/>
                    <a:gd name="connsiteY8" fmla="*/ 335036 h 480973"/>
                    <a:gd name="connsiteX9" fmla="*/ 254961 w 594496"/>
                    <a:gd name="connsiteY9" fmla="*/ 329049 h 480973"/>
                    <a:gd name="connsiteX10" fmla="*/ 250352 w 594496"/>
                    <a:gd name="connsiteY10" fmla="*/ 314315 h 480973"/>
                    <a:gd name="connsiteX11" fmla="*/ 223860 w 594496"/>
                    <a:gd name="connsiteY11" fmla="*/ 258951 h 480973"/>
                    <a:gd name="connsiteX12" fmla="*/ 259571 w 594496"/>
                    <a:gd name="connsiteY12" fmla="*/ 261822 h 480973"/>
                    <a:gd name="connsiteX13" fmla="*/ 313043 w 594496"/>
                    <a:gd name="connsiteY13" fmla="*/ 364505 h 480973"/>
                    <a:gd name="connsiteX14" fmla="*/ 186277 w 594496"/>
                    <a:gd name="connsiteY14" fmla="*/ 417919 h 480973"/>
                    <a:gd name="connsiteX15" fmla="*/ 139720 w 594496"/>
                    <a:gd name="connsiteY15" fmla="*/ 314315 h 480973"/>
                    <a:gd name="connsiteX16" fmla="*/ 223860 w 594496"/>
                    <a:gd name="connsiteY16" fmla="*/ 258951 h 480973"/>
                    <a:gd name="connsiteX17" fmla="*/ 226382 w 594496"/>
                    <a:gd name="connsiteY17" fmla="*/ 212086 h 480973"/>
                    <a:gd name="connsiteX18" fmla="*/ 59938 w 594496"/>
                    <a:gd name="connsiteY18" fmla="*/ 346530 h 480973"/>
                    <a:gd name="connsiteX19" fmla="*/ 249896 w 594496"/>
                    <a:gd name="connsiteY19" fmla="*/ 445981 h 480973"/>
                    <a:gd name="connsiteX20" fmla="*/ 416339 w 594496"/>
                    <a:gd name="connsiteY20" fmla="*/ 311538 h 480973"/>
                    <a:gd name="connsiteX21" fmla="*/ 226382 w 594496"/>
                    <a:gd name="connsiteY21" fmla="*/ 212086 h 480973"/>
                    <a:gd name="connsiteX22" fmla="*/ 420931 w 594496"/>
                    <a:gd name="connsiteY22" fmla="*/ 82261 h 480973"/>
                    <a:gd name="connsiteX23" fmla="*/ 493805 w 594496"/>
                    <a:gd name="connsiteY23" fmla="*/ 105741 h 480973"/>
                    <a:gd name="connsiteX24" fmla="*/ 509948 w 594496"/>
                    <a:gd name="connsiteY24" fmla="*/ 180783 h 480973"/>
                    <a:gd name="connsiteX25" fmla="*/ 485503 w 594496"/>
                    <a:gd name="connsiteY25" fmla="*/ 193214 h 480973"/>
                    <a:gd name="connsiteX26" fmla="*/ 472588 w 594496"/>
                    <a:gd name="connsiteY26" fmla="*/ 168813 h 480973"/>
                    <a:gd name="connsiteX27" fmla="*/ 464747 w 594496"/>
                    <a:gd name="connsiteY27" fmla="*/ 131983 h 480973"/>
                    <a:gd name="connsiteX28" fmla="*/ 429233 w 594496"/>
                    <a:gd name="connsiteY28" fmla="*/ 120473 h 480973"/>
                    <a:gd name="connsiteX29" fmla="*/ 406171 w 594496"/>
                    <a:gd name="connsiteY29" fmla="*/ 105741 h 480973"/>
                    <a:gd name="connsiteX30" fmla="*/ 420931 w 594496"/>
                    <a:gd name="connsiteY30" fmla="*/ 82261 h 480973"/>
                    <a:gd name="connsiteX31" fmla="*/ 249838 w 594496"/>
                    <a:gd name="connsiteY31" fmla="*/ 67995 h 480973"/>
                    <a:gd name="connsiteX32" fmla="*/ 283553 w 594496"/>
                    <a:gd name="connsiteY32" fmla="*/ 80405 h 480973"/>
                    <a:gd name="connsiteX33" fmla="*/ 290469 w 594496"/>
                    <a:gd name="connsiteY33" fmla="*/ 149929 h 480973"/>
                    <a:gd name="connsiteX34" fmla="*/ 304301 w 594496"/>
                    <a:gd name="connsiteY34" fmla="*/ 156375 h 480973"/>
                    <a:gd name="connsiteX35" fmla="*/ 437087 w 594496"/>
                    <a:gd name="connsiteY35" fmla="*/ 157295 h 480973"/>
                    <a:gd name="connsiteX36" fmla="*/ 437087 w 594496"/>
                    <a:gd name="connsiteY36" fmla="*/ 216230 h 480973"/>
                    <a:gd name="connsiteX37" fmla="*/ 446769 w 594496"/>
                    <a:gd name="connsiteY37" fmla="*/ 231424 h 480973"/>
                    <a:gd name="connsiteX38" fmla="*/ 518695 w 594496"/>
                    <a:gd name="connsiteY38" fmla="*/ 312458 h 480973"/>
                    <a:gd name="connsiteX39" fmla="*/ 249435 w 594496"/>
                    <a:gd name="connsiteY39" fmla="*/ 480973 h 480973"/>
                    <a:gd name="connsiteX40" fmla="*/ 0 w 594496"/>
                    <a:gd name="connsiteY40" fmla="*/ 323048 h 480973"/>
                    <a:gd name="connsiteX41" fmla="*/ 88524 w 594496"/>
                    <a:gd name="connsiteY41" fmla="*/ 156375 h 480973"/>
                    <a:gd name="connsiteX42" fmla="*/ 249838 w 594496"/>
                    <a:gd name="connsiteY42" fmla="*/ 67995 h 480973"/>
                    <a:gd name="connsiteX43" fmla="*/ 444588 w 594496"/>
                    <a:gd name="connsiteY43" fmla="*/ 161 h 480973"/>
                    <a:gd name="connsiteX44" fmla="*/ 553734 w 594496"/>
                    <a:gd name="connsiteY44" fmla="*/ 51888 h 480973"/>
                    <a:gd name="connsiteX45" fmla="*/ 586938 w 594496"/>
                    <a:gd name="connsiteY45" fmla="*/ 205653 h 480973"/>
                    <a:gd name="connsiteX46" fmla="*/ 558346 w 594496"/>
                    <a:gd name="connsiteY46" fmla="*/ 220385 h 480973"/>
                    <a:gd name="connsiteX47" fmla="*/ 543588 w 594496"/>
                    <a:gd name="connsiteY47" fmla="*/ 191842 h 480973"/>
                    <a:gd name="connsiteX48" fmla="*/ 520069 w 594496"/>
                    <a:gd name="connsiteY48" fmla="*/ 82273 h 480973"/>
                    <a:gd name="connsiteX49" fmla="*/ 413539 w 594496"/>
                    <a:gd name="connsiteY49" fmla="*/ 48205 h 480973"/>
                    <a:gd name="connsiteX50" fmla="*/ 386791 w 594496"/>
                    <a:gd name="connsiteY50" fmla="*/ 30711 h 480973"/>
                    <a:gd name="connsiteX51" fmla="*/ 404315 w 594496"/>
                    <a:gd name="connsiteY51" fmla="*/ 3549 h 480973"/>
                    <a:gd name="connsiteX52" fmla="*/ 444588 w 594496"/>
                    <a:gd name="connsiteY52" fmla="*/ 161 h 480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94496" h="480973">
                      <a:moveTo>
                        <a:pt x="188582" y="329337"/>
                      </a:moveTo>
                      <a:cubicBezTo>
                        <a:pt x="180515" y="332042"/>
                        <a:pt x="173140" y="337338"/>
                        <a:pt x="168300" y="344705"/>
                      </a:cubicBezTo>
                      <a:cubicBezTo>
                        <a:pt x="159080" y="359440"/>
                        <a:pt x="163229" y="376938"/>
                        <a:pt x="178441" y="383845"/>
                      </a:cubicBezTo>
                      <a:cubicBezTo>
                        <a:pt x="194114" y="390752"/>
                        <a:pt x="214396" y="384305"/>
                        <a:pt x="223616" y="369110"/>
                      </a:cubicBezTo>
                      <a:cubicBezTo>
                        <a:pt x="233296" y="353915"/>
                        <a:pt x="228225" y="336417"/>
                        <a:pt x="213013" y="329510"/>
                      </a:cubicBezTo>
                      <a:cubicBezTo>
                        <a:pt x="205407" y="326517"/>
                        <a:pt x="196649" y="326632"/>
                        <a:pt x="188582" y="329337"/>
                      </a:cubicBezTo>
                      <a:close/>
                      <a:moveTo>
                        <a:pt x="250352" y="314315"/>
                      </a:moveTo>
                      <a:cubicBezTo>
                        <a:pt x="244359" y="312012"/>
                        <a:pt x="237445" y="314775"/>
                        <a:pt x="233757" y="320301"/>
                      </a:cubicBezTo>
                      <a:cubicBezTo>
                        <a:pt x="230530" y="326287"/>
                        <a:pt x="232374" y="332733"/>
                        <a:pt x="238367" y="335036"/>
                      </a:cubicBezTo>
                      <a:cubicBezTo>
                        <a:pt x="243898" y="337798"/>
                        <a:pt x="251735" y="334575"/>
                        <a:pt x="254961" y="329049"/>
                      </a:cubicBezTo>
                      <a:cubicBezTo>
                        <a:pt x="258649" y="323063"/>
                        <a:pt x="256344" y="316157"/>
                        <a:pt x="250352" y="314315"/>
                      </a:cubicBezTo>
                      <a:close/>
                      <a:moveTo>
                        <a:pt x="223860" y="258951"/>
                      </a:moveTo>
                      <a:cubicBezTo>
                        <a:pt x="235716" y="257850"/>
                        <a:pt x="247816" y="258714"/>
                        <a:pt x="259571" y="261822"/>
                      </a:cubicBezTo>
                      <a:cubicBezTo>
                        <a:pt x="307973" y="274254"/>
                        <a:pt x="332865" y="319840"/>
                        <a:pt x="313043" y="364505"/>
                      </a:cubicBezTo>
                      <a:cubicBezTo>
                        <a:pt x="292761" y="409631"/>
                        <a:pt x="235140" y="434035"/>
                        <a:pt x="186277" y="417919"/>
                      </a:cubicBezTo>
                      <a:cubicBezTo>
                        <a:pt x="138798" y="402724"/>
                        <a:pt x="118976" y="356217"/>
                        <a:pt x="139720" y="314315"/>
                      </a:cubicBezTo>
                      <a:cubicBezTo>
                        <a:pt x="154932" y="283233"/>
                        <a:pt x="188294" y="262253"/>
                        <a:pt x="223860" y="258951"/>
                      </a:cubicBezTo>
                      <a:close/>
                      <a:moveTo>
                        <a:pt x="226382" y="212086"/>
                      </a:moveTo>
                      <a:cubicBezTo>
                        <a:pt x="128175" y="221755"/>
                        <a:pt x="53483" y="282071"/>
                        <a:pt x="59938" y="346530"/>
                      </a:cubicBezTo>
                      <a:cubicBezTo>
                        <a:pt x="66393" y="410989"/>
                        <a:pt x="151228" y="455650"/>
                        <a:pt x="249896" y="445981"/>
                      </a:cubicBezTo>
                      <a:cubicBezTo>
                        <a:pt x="348102" y="435852"/>
                        <a:pt x="422794" y="375997"/>
                        <a:pt x="416339" y="311538"/>
                      </a:cubicBezTo>
                      <a:cubicBezTo>
                        <a:pt x="409884" y="246617"/>
                        <a:pt x="325049" y="202417"/>
                        <a:pt x="226382" y="212086"/>
                      </a:cubicBezTo>
                      <a:close/>
                      <a:moveTo>
                        <a:pt x="420931" y="82261"/>
                      </a:moveTo>
                      <a:cubicBezTo>
                        <a:pt x="446759" y="76737"/>
                        <a:pt x="474894" y="85024"/>
                        <a:pt x="493805" y="105741"/>
                      </a:cubicBezTo>
                      <a:cubicBezTo>
                        <a:pt x="513176" y="126919"/>
                        <a:pt x="518250" y="155462"/>
                        <a:pt x="509948" y="180783"/>
                      </a:cubicBezTo>
                      <a:cubicBezTo>
                        <a:pt x="506719" y="190912"/>
                        <a:pt x="495650" y="196897"/>
                        <a:pt x="485503" y="193214"/>
                      </a:cubicBezTo>
                      <a:cubicBezTo>
                        <a:pt x="474894" y="189991"/>
                        <a:pt x="469360" y="178942"/>
                        <a:pt x="472588" y="168813"/>
                      </a:cubicBezTo>
                      <a:cubicBezTo>
                        <a:pt x="476739" y="156383"/>
                        <a:pt x="473972" y="142572"/>
                        <a:pt x="464747" y="131983"/>
                      </a:cubicBezTo>
                      <a:cubicBezTo>
                        <a:pt x="455523" y="121854"/>
                        <a:pt x="441686" y="118171"/>
                        <a:pt x="429233" y="120473"/>
                      </a:cubicBezTo>
                      <a:cubicBezTo>
                        <a:pt x="418624" y="122775"/>
                        <a:pt x="408016" y="116330"/>
                        <a:pt x="406171" y="105741"/>
                      </a:cubicBezTo>
                      <a:cubicBezTo>
                        <a:pt x="403865" y="95152"/>
                        <a:pt x="410322" y="84563"/>
                        <a:pt x="420931" y="82261"/>
                      </a:cubicBezTo>
                      <a:close/>
                      <a:moveTo>
                        <a:pt x="249838" y="67995"/>
                      </a:moveTo>
                      <a:cubicBezTo>
                        <a:pt x="263785" y="68232"/>
                        <a:pt x="275369" y="72232"/>
                        <a:pt x="283553" y="80405"/>
                      </a:cubicBezTo>
                      <a:cubicBezTo>
                        <a:pt x="298307" y="94678"/>
                        <a:pt x="299690" y="120001"/>
                        <a:pt x="290469" y="149929"/>
                      </a:cubicBezTo>
                      <a:cubicBezTo>
                        <a:pt x="285397" y="164662"/>
                        <a:pt x="304301" y="156375"/>
                        <a:pt x="304301" y="156375"/>
                      </a:cubicBezTo>
                      <a:cubicBezTo>
                        <a:pt x="364700" y="131051"/>
                        <a:pt x="417722" y="129670"/>
                        <a:pt x="437087" y="157295"/>
                      </a:cubicBezTo>
                      <a:cubicBezTo>
                        <a:pt x="447230" y="172029"/>
                        <a:pt x="446308" y="192288"/>
                        <a:pt x="437087" y="216230"/>
                      </a:cubicBezTo>
                      <a:cubicBezTo>
                        <a:pt x="432476" y="227280"/>
                        <a:pt x="438009" y="229121"/>
                        <a:pt x="446769" y="231424"/>
                      </a:cubicBezTo>
                      <a:cubicBezTo>
                        <a:pt x="480888" y="242013"/>
                        <a:pt x="518695" y="267797"/>
                        <a:pt x="518695" y="312458"/>
                      </a:cubicBezTo>
                      <a:cubicBezTo>
                        <a:pt x="518695" y="387047"/>
                        <a:pt x="411267" y="480973"/>
                        <a:pt x="249435" y="480973"/>
                      </a:cubicBezTo>
                      <a:cubicBezTo>
                        <a:pt x="125870" y="480973"/>
                        <a:pt x="0" y="421118"/>
                        <a:pt x="0" y="323048"/>
                      </a:cubicBezTo>
                      <a:cubicBezTo>
                        <a:pt x="0" y="271941"/>
                        <a:pt x="32735" y="212546"/>
                        <a:pt x="88524" y="156375"/>
                      </a:cubicBezTo>
                      <a:cubicBezTo>
                        <a:pt x="144889" y="100433"/>
                        <a:pt x="207997" y="67283"/>
                        <a:pt x="249838" y="67995"/>
                      </a:cubicBezTo>
                      <a:close/>
                      <a:moveTo>
                        <a:pt x="444588" y="161"/>
                      </a:moveTo>
                      <a:cubicBezTo>
                        <a:pt x="484991" y="1995"/>
                        <a:pt x="524680" y="19432"/>
                        <a:pt x="553734" y="51888"/>
                      </a:cubicBezTo>
                      <a:cubicBezTo>
                        <a:pt x="592933" y="95163"/>
                        <a:pt x="603540" y="154091"/>
                        <a:pt x="586938" y="205653"/>
                      </a:cubicBezTo>
                      <a:cubicBezTo>
                        <a:pt x="582787" y="217623"/>
                        <a:pt x="570336" y="224068"/>
                        <a:pt x="558346" y="220385"/>
                      </a:cubicBezTo>
                      <a:cubicBezTo>
                        <a:pt x="546355" y="216241"/>
                        <a:pt x="539899" y="203811"/>
                        <a:pt x="543588" y="191842"/>
                      </a:cubicBezTo>
                      <a:cubicBezTo>
                        <a:pt x="555579" y="155012"/>
                        <a:pt x="547739" y="113118"/>
                        <a:pt x="520069" y="82273"/>
                      </a:cubicBezTo>
                      <a:cubicBezTo>
                        <a:pt x="492398" y="51888"/>
                        <a:pt x="451355" y="39919"/>
                        <a:pt x="413539" y="48205"/>
                      </a:cubicBezTo>
                      <a:cubicBezTo>
                        <a:pt x="401548" y="50507"/>
                        <a:pt x="389097" y="42681"/>
                        <a:pt x="386791" y="30711"/>
                      </a:cubicBezTo>
                      <a:cubicBezTo>
                        <a:pt x="384024" y="18281"/>
                        <a:pt x="391864" y="6311"/>
                        <a:pt x="404315" y="3549"/>
                      </a:cubicBezTo>
                      <a:cubicBezTo>
                        <a:pt x="417574" y="672"/>
                        <a:pt x="431121" y="-450"/>
                        <a:pt x="444588" y="1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5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59" name="işḻïḑe">
                <a:extLst>
                  <a:ext uri="{FF2B5EF4-FFF2-40B4-BE49-F238E27FC236}">
                    <a16:creationId xmlns:a16="http://schemas.microsoft.com/office/drawing/2014/main" id="{5D74A6DE-3E65-4F8F-BA81-B8D3CCA89802}"/>
                  </a:ext>
                </a:extLst>
              </p:cNvPr>
              <p:cNvGrpSpPr/>
              <p:nvPr/>
            </p:nvGrpSpPr>
            <p:grpSpPr>
              <a:xfrm>
                <a:off x="6634254" y="3336366"/>
                <a:ext cx="591668" cy="591668"/>
                <a:chOff x="5504332" y="1506073"/>
                <a:chExt cx="591668" cy="591668"/>
              </a:xfrm>
            </p:grpSpPr>
            <p:sp>
              <p:nvSpPr>
                <p:cNvPr id="63" name="ïṧľïďé">
                  <a:extLst>
                    <a:ext uri="{FF2B5EF4-FFF2-40B4-BE49-F238E27FC236}">
                      <a16:creationId xmlns:a16="http://schemas.microsoft.com/office/drawing/2014/main" id="{C54150B8-EC88-4F5E-9390-86913E327B49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64" name="ïṡlíḑe">
                  <a:extLst>
                    <a:ext uri="{FF2B5EF4-FFF2-40B4-BE49-F238E27FC236}">
                      <a16:creationId xmlns:a16="http://schemas.microsoft.com/office/drawing/2014/main" id="{C078E314-AEBF-4E0B-84B9-C62F94FE76C7}"/>
                    </a:ext>
                  </a:extLst>
                </p:cNvPr>
                <p:cNvSpPr/>
                <p:nvPr/>
              </p:nvSpPr>
              <p:spPr>
                <a:xfrm>
                  <a:off x="5656732" y="1685862"/>
                  <a:ext cx="286868" cy="232088"/>
                </a:xfrm>
                <a:custGeom>
                  <a:avLst/>
                  <a:gdLst>
                    <a:gd name="connsiteX0" fmla="*/ 188582 w 594496"/>
                    <a:gd name="connsiteY0" fmla="*/ 329337 h 480973"/>
                    <a:gd name="connsiteX1" fmla="*/ 168300 w 594496"/>
                    <a:gd name="connsiteY1" fmla="*/ 344705 h 480973"/>
                    <a:gd name="connsiteX2" fmla="*/ 178441 w 594496"/>
                    <a:gd name="connsiteY2" fmla="*/ 383845 h 480973"/>
                    <a:gd name="connsiteX3" fmla="*/ 223616 w 594496"/>
                    <a:gd name="connsiteY3" fmla="*/ 369110 h 480973"/>
                    <a:gd name="connsiteX4" fmla="*/ 213013 w 594496"/>
                    <a:gd name="connsiteY4" fmla="*/ 329510 h 480973"/>
                    <a:gd name="connsiteX5" fmla="*/ 188582 w 594496"/>
                    <a:gd name="connsiteY5" fmla="*/ 329337 h 480973"/>
                    <a:gd name="connsiteX6" fmla="*/ 250352 w 594496"/>
                    <a:gd name="connsiteY6" fmla="*/ 314315 h 480973"/>
                    <a:gd name="connsiteX7" fmla="*/ 233757 w 594496"/>
                    <a:gd name="connsiteY7" fmla="*/ 320301 h 480973"/>
                    <a:gd name="connsiteX8" fmla="*/ 238367 w 594496"/>
                    <a:gd name="connsiteY8" fmla="*/ 335036 h 480973"/>
                    <a:gd name="connsiteX9" fmla="*/ 254961 w 594496"/>
                    <a:gd name="connsiteY9" fmla="*/ 329049 h 480973"/>
                    <a:gd name="connsiteX10" fmla="*/ 250352 w 594496"/>
                    <a:gd name="connsiteY10" fmla="*/ 314315 h 480973"/>
                    <a:gd name="connsiteX11" fmla="*/ 223860 w 594496"/>
                    <a:gd name="connsiteY11" fmla="*/ 258951 h 480973"/>
                    <a:gd name="connsiteX12" fmla="*/ 259571 w 594496"/>
                    <a:gd name="connsiteY12" fmla="*/ 261822 h 480973"/>
                    <a:gd name="connsiteX13" fmla="*/ 313043 w 594496"/>
                    <a:gd name="connsiteY13" fmla="*/ 364505 h 480973"/>
                    <a:gd name="connsiteX14" fmla="*/ 186277 w 594496"/>
                    <a:gd name="connsiteY14" fmla="*/ 417919 h 480973"/>
                    <a:gd name="connsiteX15" fmla="*/ 139720 w 594496"/>
                    <a:gd name="connsiteY15" fmla="*/ 314315 h 480973"/>
                    <a:gd name="connsiteX16" fmla="*/ 223860 w 594496"/>
                    <a:gd name="connsiteY16" fmla="*/ 258951 h 480973"/>
                    <a:gd name="connsiteX17" fmla="*/ 226382 w 594496"/>
                    <a:gd name="connsiteY17" fmla="*/ 212086 h 480973"/>
                    <a:gd name="connsiteX18" fmla="*/ 59938 w 594496"/>
                    <a:gd name="connsiteY18" fmla="*/ 346530 h 480973"/>
                    <a:gd name="connsiteX19" fmla="*/ 249896 w 594496"/>
                    <a:gd name="connsiteY19" fmla="*/ 445981 h 480973"/>
                    <a:gd name="connsiteX20" fmla="*/ 416339 w 594496"/>
                    <a:gd name="connsiteY20" fmla="*/ 311538 h 480973"/>
                    <a:gd name="connsiteX21" fmla="*/ 226382 w 594496"/>
                    <a:gd name="connsiteY21" fmla="*/ 212086 h 480973"/>
                    <a:gd name="connsiteX22" fmla="*/ 420931 w 594496"/>
                    <a:gd name="connsiteY22" fmla="*/ 82261 h 480973"/>
                    <a:gd name="connsiteX23" fmla="*/ 493805 w 594496"/>
                    <a:gd name="connsiteY23" fmla="*/ 105741 h 480973"/>
                    <a:gd name="connsiteX24" fmla="*/ 509948 w 594496"/>
                    <a:gd name="connsiteY24" fmla="*/ 180783 h 480973"/>
                    <a:gd name="connsiteX25" fmla="*/ 485503 w 594496"/>
                    <a:gd name="connsiteY25" fmla="*/ 193214 h 480973"/>
                    <a:gd name="connsiteX26" fmla="*/ 472588 w 594496"/>
                    <a:gd name="connsiteY26" fmla="*/ 168813 h 480973"/>
                    <a:gd name="connsiteX27" fmla="*/ 464747 w 594496"/>
                    <a:gd name="connsiteY27" fmla="*/ 131983 h 480973"/>
                    <a:gd name="connsiteX28" fmla="*/ 429233 w 594496"/>
                    <a:gd name="connsiteY28" fmla="*/ 120473 h 480973"/>
                    <a:gd name="connsiteX29" fmla="*/ 406171 w 594496"/>
                    <a:gd name="connsiteY29" fmla="*/ 105741 h 480973"/>
                    <a:gd name="connsiteX30" fmla="*/ 420931 w 594496"/>
                    <a:gd name="connsiteY30" fmla="*/ 82261 h 480973"/>
                    <a:gd name="connsiteX31" fmla="*/ 249838 w 594496"/>
                    <a:gd name="connsiteY31" fmla="*/ 67995 h 480973"/>
                    <a:gd name="connsiteX32" fmla="*/ 283553 w 594496"/>
                    <a:gd name="connsiteY32" fmla="*/ 80405 h 480973"/>
                    <a:gd name="connsiteX33" fmla="*/ 290469 w 594496"/>
                    <a:gd name="connsiteY33" fmla="*/ 149929 h 480973"/>
                    <a:gd name="connsiteX34" fmla="*/ 304301 w 594496"/>
                    <a:gd name="connsiteY34" fmla="*/ 156375 h 480973"/>
                    <a:gd name="connsiteX35" fmla="*/ 437087 w 594496"/>
                    <a:gd name="connsiteY35" fmla="*/ 157295 h 480973"/>
                    <a:gd name="connsiteX36" fmla="*/ 437087 w 594496"/>
                    <a:gd name="connsiteY36" fmla="*/ 216230 h 480973"/>
                    <a:gd name="connsiteX37" fmla="*/ 446769 w 594496"/>
                    <a:gd name="connsiteY37" fmla="*/ 231424 h 480973"/>
                    <a:gd name="connsiteX38" fmla="*/ 518695 w 594496"/>
                    <a:gd name="connsiteY38" fmla="*/ 312458 h 480973"/>
                    <a:gd name="connsiteX39" fmla="*/ 249435 w 594496"/>
                    <a:gd name="connsiteY39" fmla="*/ 480973 h 480973"/>
                    <a:gd name="connsiteX40" fmla="*/ 0 w 594496"/>
                    <a:gd name="connsiteY40" fmla="*/ 323048 h 480973"/>
                    <a:gd name="connsiteX41" fmla="*/ 88524 w 594496"/>
                    <a:gd name="connsiteY41" fmla="*/ 156375 h 480973"/>
                    <a:gd name="connsiteX42" fmla="*/ 249838 w 594496"/>
                    <a:gd name="connsiteY42" fmla="*/ 67995 h 480973"/>
                    <a:gd name="connsiteX43" fmla="*/ 444588 w 594496"/>
                    <a:gd name="connsiteY43" fmla="*/ 161 h 480973"/>
                    <a:gd name="connsiteX44" fmla="*/ 553734 w 594496"/>
                    <a:gd name="connsiteY44" fmla="*/ 51888 h 480973"/>
                    <a:gd name="connsiteX45" fmla="*/ 586938 w 594496"/>
                    <a:gd name="connsiteY45" fmla="*/ 205653 h 480973"/>
                    <a:gd name="connsiteX46" fmla="*/ 558346 w 594496"/>
                    <a:gd name="connsiteY46" fmla="*/ 220385 h 480973"/>
                    <a:gd name="connsiteX47" fmla="*/ 543588 w 594496"/>
                    <a:gd name="connsiteY47" fmla="*/ 191842 h 480973"/>
                    <a:gd name="connsiteX48" fmla="*/ 520069 w 594496"/>
                    <a:gd name="connsiteY48" fmla="*/ 82273 h 480973"/>
                    <a:gd name="connsiteX49" fmla="*/ 413539 w 594496"/>
                    <a:gd name="connsiteY49" fmla="*/ 48205 h 480973"/>
                    <a:gd name="connsiteX50" fmla="*/ 386791 w 594496"/>
                    <a:gd name="connsiteY50" fmla="*/ 30711 h 480973"/>
                    <a:gd name="connsiteX51" fmla="*/ 404315 w 594496"/>
                    <a:gd name="connsiteY51" fmla="*/ 3549 h 480973"/>
                    <a:gd name="connsiteX52" fmla="*/ 444588 w 594496"/>
                    <a:gd name="connsiteY52" fmla="*/ 161 h 480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94496" h="480973">
                      <a:moveTo>
                        <a:pt x="188582" y="329337"/>
                      </a:moveTo>
                      <a:cubicBezTo>
                        <a:pt x="180515" y="332042"/>
                        <a:pt x="173140" y="337338"/>
                        <a:pt x="168300" y="344705"/>
                      </a:cubicBezTo>
                      <a:cubicBezTo>
                        <a:pt x="159080" y="359440"/>
                        <a:pt x="163229" y="376938"/>
                        <a:pt x="178441" y="383845"/>
                      </a:cubicBezTo>
                      <a:cubicBezTo>
                        <a:pt x="194114" y="390752"/>
                        <a:pt x="214396" y="384305"/>
                        <a:pt x="223616" y="369110"/>
                      </a:cubicBezTo>
                      <a:cubicBezTo>
                        <a:pt x="233296" y="353915"/>
                        <a:pt x="228225" y="336417"/>
                        <a:pt x="213013" y="329510"/>
                      </a:cubicBezTo>
                      <a:cubicBezTo>
                        <a:pt x="205407" y="326517"/>
                        <a:pt x="196649" y="326632"/>
                        <a:pt x="188582" y="329337"/>
                      </a:cubicBezTo>
                      <a:close/>
                      <a:moveTo>
                        <a:pt x="250352" y="314315"/>
                      </a:moveTo>
                      <a:cubicBezTo>
                        <a:pt x="244359" y="312012"/>
                        <a:pt x="237445" y="314775"/>
                        <a:pt x="233757" y="320301"/>
                      </a:cubicBezTo>
                      <a:cubicBezTo>
                        <a:pt x="230530" y="326287"/>
                        <a:pt x="232374" y="332733"/>
                        <a:pt x="238367" y="335036"/>
                      </a:cubicBezTo>
                      <a:cubicBezTo>
                        <a:pt x="243898" y="337798"/>
                        <a:pt x="251735" y="334575"/>
                        <a:pt x="254961" y="329049"/>
                      </a:cubicBezTo>
                      <a:cubicBezTo>
                        <a:pt x="258649" y="323063"/>
                        <a:pt x="256344" y="316157"/>
                        <a:pt x="250352" y="314315"/>
                      </a:cubicBezTo>
                      <a:close/>
                      <a:moveTo>
                        <a:pt x="223860" y="258951"/>
                      </a:moveTo>
                      <a:cubicBezTo>
                        <a:pt x="235716" y="257850"/>
                        <a:pt x="247816" y="258714"/>
                        <a:pt x="259571" y="261822"/>
                      </a:cubicBezTo>
                      <a:cubicBezTo>
                        <a:pt x="307973" y="274254"/>
                        <a:pt x="332865" y="319840"/>
                        <a:pt x="313043" y="364505"/>
                      </a:cubicBezTo>
                      <a:cubicBezTo>
                        <a:pt x="292761" y="409631"/>
                        <a:pt x="235140" y="434035"/>
                        <a:pt x="186277" y="417919"/>
                      </a:cubicBezTo>
                      <a:cubicBezTo>
                        <a:pt x="138798" y="402724"/>
                        <a:pt x="118976" y="356217"/>
                        <a:pt x="139720" y="314315"/>
                      </a:cubicBezTo>
                      <a:cubicBezTo>
                        <a:pt x="154932" y="283233"/>
                        <a:pt x="188294" y="262253"/>
                        <a:pt x="223860" y="258951"/>
                      </a:cubicBezTo>
                      <a:close/>
                      <a:moveTo>
                        <a:pt x="226382" y="212086"/>
                      </a:moveTo>
                      <a:cubicBezTo>
                        <a:pt x="128175" y="221755"/>
                        <a:pt x="53483" y="282071"/>
                        <a:pt x="59938" y="346530"/>
                      </a:cubicBezTo>
                      <a:cubicBezTo>
                        <a:pt x="66393" y="410989"/>
                        <a:pt x="151228" y="455650"/>
                        <a:pt x="249896" y="445981"/>
                      </a:cubicBezTo>
                      <a:cubicBezTo>
                        <a:pt x="348102" y="435852"/>
                        <a:pt x="422794" y="375997"/>
                        <a:pt x="416339" y="311538"/>
                      </a:cubicBezTo>
                      <a:cubicBezTo>
                        <a:pt x="409884" y="246617"/>
                        <a:pt x="325049" y="202417"/>
                        <a:pt x="226382" y="212086"/>
                      </a:cubicBezTo>
                      <a:close/>
                      <a:moveTo>
                        <a:pt x="420931" y="82261"/>
                      </a:moveTo>
                      <a:cubicBezTo>
                        <a:pt x="446759" y="76737"/>
                        <a:pt x="474894" y="85024"/>
                        <a:pt x="493805" y="105741"/>
                      </a:cubicBezTo>
                      <a:cubicBezTo>
                        <a:pt x="513176" y="126919"/>
                        <a:pt x="518250" y="155462"/>
                        <a:pt x="509948" y="180783"/>
                      </a:cubicBezTo>
                      <a:cubicBezTo>
                        <a:pt x="506719" y="190912"/>
                        <a:pt x="495650" y="196897"/>
                        <a:pt x="485503" y="193214"/>
                      </a:cubicBezTo>
                      <a:cubicBezTo>
                        <a:pt x="474894" y="189991"/>
                        <a:pt x="469360" y="178942"/>
                        <a:pt x="472588" y="168813"/>
                      </a:cubicBezTo>
                      <a:cubicBezTo>
                        <a:pt x="476739" y="156383"/>
                        <a:pt x="473972" y="142572"/>
                        <a:pt x="464747" y="131983"/>
                      </a:cubicBezTo>
                      <a:cubicBezTo>
                        <a:pt x="455523" y="121854"/>
                        <a:pt x="441686" y="118171"/>
                        <a:pt x="429233" y="120473"/>
                      </a:cubicBezTo>
                      <a:cubicBezTo>
                        <a:pt x="418624" y="122775"/>
                        <a:pt x="408016" y="116330"/>
                        <a:pt x="406171" y="105741"/>
                      </a:cubicBezTo>
                      <a:cubicBezTo>
                        <a:pt x="403865" y="95152"/>
                        <a:pt x="410322" y="84563"/>
                        <a:pt x="420931" y="82261"/>
                      </a:cubicBezTo>
                      <a:close/>
                      <a:moveTo>
                        <a:pt x="249838" y="67995"/>
                      </a:moveTo>
                      <a:cubicBezTo>
                        <a:pt x="263785" y="68232"/>
                        <a:pt x="275369" y="72232"/>
                        <a:pt x="283553" y="80405"/>
                      </a:cubicBezTo>
                      <a:cubicBezTo>
                        <a:pt x="298307" y="94678"/>
                        <a:pt x="299690" y="120001"/>
                        <a:pt x="290469" y="149929"/>
                      </a:cubicBezTo>
                      <a:cubicBezTo>
                        <a:pt x="285397" y="164662"/>
                        <a:pt x="304301" y="156375"/>
                        <a:pt x="304301" y="156375"/>
                      </a:cubicBezTo>
                      <a:cubicBezTo>
                        <a:pt x="364700" y="131051"/>
                        <a:pt x="417722" y="129670"/>
                        <a:pt x="437087" y="157295"/>
                      </a:cubicBezTo>
                      <a:cubicBezTo>
                        <a:pt x="447230" y="172029"/>
                        <a:pt x="446308" y="192288"/>
                        <a:pt x="437087" y="216230"/>
                      </a:cubicBezTo>
                      <a:cubicBezTo>
                        <a:pt x="432476" y="227280"/>
                        <a:pt x="438009" y="229121"/>
                        <a:pt x="446769" y="231424"/>
                      </a:cubicBezTo>
                      <a:cubicBezTo>
                        <a:pt x="480888" y="242013"/>
                        <a:pt x="518695" y="267797"/>
                        <a:pt x="518695" y="312458"/>
                      </a:cubicBezTo>
                      <a:cubicBezTo>
                        <a:pt x="518695" y="387047"/>
                        <a:pt x="411267" y="480973"/>
                        <a:pt x="249435" y="480973"/>
                      </a:cubicBezTo>
                      <a:cubicBezTo>
                        <a:pt x="125870" y="480973"/>
                        <a:pt x="0" y="421118"/>
                        <a:pt x="0" y="323048"/>
                      </a:cubicBezTo>
                      <a:cubicBezTo>
                        <a:pt x="0" y="271941"/>
                        <a:pt x="32735" y="212546"/>
                        <a:pt x="88524" y="156375"/>
                      </a:cubicBezTo>
                      <a:cubicBezTo>
                        <a:pt x="144889" y="100433"/>
                        <a:pt x="207997" y="67283"/>
                        <a:pt x="249838" y="67995"/>
                      </a:cubicBezTo>
                      <a:close/>
                      <a:moveTo>
                        <a:pt x="444588" y="161"/>
                      </a:moveTo>
                      <a:cubicBezTo>
                        <a:pt x="484991" y="1995"/>
                        <a:pt x="524680" y="19432"/>
                        <a:pt x="553734" y="51888"/>
                      </a:cubicBezTo>
                      <a:cubicBezTo>
                        <a:pt x="592933" y="95163"/>
                        <a:pt x="603540" y="154091"/>
                        <a:pt x="586938" y="205653"/>
                      </a:cubicBezTo>
                      <a:cubicBezTo>
                        <a:pt x="582787" y="217623"/>
                        <a:pt x="570336" y="224068"/>
                        <a:pt x="558346" y="220385"/>
                      </a:cubicBezTo>
                      <a:cubicBezTo>
                        <a:pt x="546355" y="216241"/>
                        <a:pt x="539899" y="203811"/>
                        <a:pt x="543588" y="191842"/>
                      </a:cubicBezTo>
                      <a:cubicBezTo>
                        <a:pt x="555579" y="155012"/>
                        <a:pt x="547739" y="113118"/>
                        <a:pt x="520069" y="82273"/>
                      </a:cubicBezTo>
                      <a:cubicBezTo>
                        <a:pt x="492398" y="51888"/>
                        <a:pt x="451355" y="39919"/>
                        <a:pt x="413539" y="48205"/>
                      </a:cubicBezTo>
                      <a:cubicBezTo>
                        <a:pt x="401548" y="50507"/>
                        <a:pt x="389097" y="42681"/>
                        <a:pt x="386791" y="30711"/>
                      </a:cubicBezTo>
                      <a:cubicBezTo>
                        <a:pt x="384024" y="18281"/>
                        <a:pt x="391864" y="6311"/>
                        <a:pt x="404315" y="3549"/>
                      </a:cubicBezTo>
                      <a:cubicBezTo>
                        <a:pt x="417574" y="672"/>
                        <a:pt x="431121" y="-450"/>
                        <a:pt x="444588" y="1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5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60" name="îsľïdè">
                <a:extLst>
                  <a:ext uri="{FF2B5EF4-FFF2-40B4-BE49-F238E27FC236}">
                    <a16:creationId xmlns:a16="http://schemas.microsoft.com/office/drawing/2014/main" id="{F04D82D9-0A50-4347-835E-B7A704FE5A03}"/>
                  </a:ext>
                </a:extLst>
              </p:cNvPr>
              <p:cNvGrpSpPr/>
              <p:nvPr/>
            </p:nvGrpSpPr>
            <p:grpSpPr>
              <a:xfrm>
                <a:off x="9132046" y="3336366"/>
                <a:ext cx="591668" cy="591668"/>
                <a:chOff x="5504332" y="1506073"/>
                <a:chExt cx="591668" cy="591668"/>
              </a:xfrm>
            </p:grpSpPr>
            <p:sp>
              <p:nvSpPr>
                <p:cNvPr id="61" name="iSḷïḓê">
                  <a:extLst>
                    <a:ext uri="{FF2B5EF4-FFF2-40B4-BE49-F238E27FC236}">
                      <a16:creationId xmlns:a16="http://schemas.microsoft.com/office/drawing/2014/main" id="{1536250D-540D-4ECB-8955-FE045FC5C942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62" name="îŝḻîde">
                  <a:extLst>
                    <a:ext uri="{FF2B5EF4-FFF2-40B4-BE49-F238E27FC236}">
                      <a16:creationId xmlns:a16="http://schemas.microsoft.com/office/drawing/2014/main" id="{5E363FF8-BE48-4581-9659-145148F9CBEE}"/>
                    </a:ext>
                  </a:extLst>
                </p:cNvPr>
                <p:cNvSpPr/>
                <p:nvPr/>
              </p:nvSpPr>
              <p:spPr>
                <a:xfrm>
                  <a:off x="5656732" y="1685862"/>
                  <a:ext cx="286868" cy="232088"/>
                </a:xfrm>
                <a:custGeom>
                  <a:avLst/>
                  <a:gdLst>
                    <a:gd name="connsiteX0" fmla="*/ 188582 w 594496"/>
                    <a:gd name="connsiteY0" fmla="*/ 329337 h 480973"/>
                    <a:gd name="connsiteX1" fmla="*/ 168300 w 594496"/>
                    <a:gd name="connsiteY1" fmla="*/ 344705 h 480973"/>
                    <a:gd name="connsiteX2" fmla="*/ 178441 w 594496"/>
                    <a:gd name="connsiteY2" fmla="*/ 383845 h 480973"/>
                    <a:gd name="connsiteX3" fmla="*/ 223616 w 594496"/>
                    <a:gd name="connsiteY3" fmla="*/ 369110 h 480973"/>
                    <a:gd name="connsiteX4" fmla="*/ 213013 w 594496"/>
                    <a:gd name="connsiteY4" fmla="*/ 329510 h 480973"/>
                    <a:gd name="connsiteX5" fmla="*/ 188582 w 594496"/>
                    <a:gd name="connsiteY5" fmla="*/ 329337 h 480973"/>
                    <a:gd name="connsiteX6" fmla="*/ 250352 w 594496"/>
                    <a:gd name="connsiteY6" fmla="*/ 314315 h 480973"/>
                    <a:gd name="connsiteX7" fmla="*/ 233757 w 594496"/>
                    <a:gd name="connsiteY7" fmla="*/ 320301 h 480973"/>
                    <a:gd name="connsiteX8" fmla="*/ 238367 w 594496"/>
                    <a:gd name="connsiteY8" fmla="*/ 335036 h 480973"/>
                    <a:gd name="connsiteX9" fmla="*/ 254961 w 594496"/>
                    <a:gd name="connsiteY9" fmla="*/ 329049 h 480973"/>
                    <a:gd name="connsiteX10" fmla="*/ 250352 w 594496"/>
                    <a:gd name="connsiteY10" fmla="*/ 314315 h 480973"/>
                    <a:gd name="connsiteX11" fmla="*/ 223860 w 594496"/>
                    <a:gd name="connsiteY11" fmla="*/ 258951 h 480973"/>
                    <a:gd name="connsiteX12" fmla="*/ 259571 w 594496"/>
                    <a:gd name="connsiteY12" fmla="*/ 261822 h 480973"/>
                    <a:gd name="connsiteX13" fmla="*/ 313043 w 594496"/>
                    <a:gd name="connsiteY13" fmla="*/ 364505 h 480973"/>
                    <a:gd name="connsiteX14" fmla="*/ 186277 w 594496"/>
                    <a:gd name="connsiteY14" fmla="*/ 417919 h 480973"/>
                    <a:gd name="connsiteX15" fmla="*/ 139720 w 594496"/>
                    <a:gd name="connsiteY15" fmla="*/ 314315 h 480973"/>
                    <a:gd name="connsiteX16" fmla="*/ 223860 w 594496"/>
                    <a:gd name="connsiteY16" fmla="*/ 258951 h 480973"/>
                    <a:gd name="connsiteX17" fmla="*/ 226382 w 594496"/>
                    <a:gd name="connsiteY17" fmla="*/ 212086 h 480973"/>
                    <a:gd name="connsiteX18" fmla="*/ 59938 w 594496"/>
                    <a:gd name="connsiteY18" fmla="*/ 346530 h 480973"/>
                    <a:gd name="connsiteX19" fmla="*/ 249896 w 594496"/>
                    <a:gd name="connsiteY19" fmla="*/ 445981 h 480973"/>
                    <a:gd name="connsiteX20" fmla="*/ 416339 w 594496"/>
                    <a:gd name="connsiteY20" fmla="*/ 311538 h 480973"/>
                    <a:gd name="connsiteX21" fmla="*/ 226382 w 594496"/>
                    <a:gd name="connsiteY21" fmla="*/ 212086 h 480973"/>
                    <a:gd name="connsiteX22" fmla="*/ 420931 w 594496"/>
                    <a:gd name="connsiteY22" fmla="*/ 82261 h 480973"/>
                    <a:gd name="connsiteX23" fmla="*/ 493805 w 594496"/>
                    <a:gd name="connsiteY23" fmla="*/ 105741 h 480973"/>
                    <a:gd name="connsiteX24" fmla="*/ 509948 w 594496"/>
                    <a:gd name="connsiteY24" fmla="*/ 180783 h 480973"/>
                    <a:gd name="connsiteX25" fmla="*/ 485503 w 594496"/>
                    <a:gd name="connsiteY25" fmla="*/ 193214 h 480973"/>
                    <a:gd name="connsiteX26" fmla="*/ 472588 w 594496"/>
                    <a:gd name="connsiteY26" fmla="*/ 168813 h 480973"/>
                    <a:gd name="connsiteX27" fmla="*/ 464747 w 594496"/>
                    <a:gd name="connsiteY27" fmla="*/ 131983 h 480973"/>
                    <a:gd name="connsiteX28" fmla="*/ 429233 w 594496"/>
                    <a:gd name="connsiteY28" fmla="*/ 120473 h 480973"/>
                    <a:gd name="connsiteX29" fmla="*/ 406171 w 594496"/>
                    <a:gd name="connsiteY29" fmla="*/ 105741 h 480973"/>
                    <a:gd name="connsiteX30" fmla="*/ 420931 w 594496"/>
                    <a:gd name="connsiteY30" fmla="*/ 82261 h 480973"/>
                    <a:gd name="connsiteX31" fmla="*/ 249838 w 594496"/>
                    <a:gd name="connsiteY31" fmla="*/ 67995 h 480973"/>
                    <a:gd name="connsiteX32" fmla="*/ 283553 w 594496"/>
                    <a:gd name="connsiteY32" fmla="*/ 80405 h 480973"/>
                    <a:gd name="connsiteX33" fmla="*/ 290469 w 594496"/>
                    <a:gd name="connsiteY33" fmla="*/ 149929 h 480973"/>
                    <a:gd name="connsiteX34" fmla="*/ 304301 w 594496"/>
                    <a:gd name="connsiteY34" fmla="*/ 156375 h 480973"/>
                    <a:gd name="connsiteX35" fmla="*/ 437087 w 594496"/>
                    <a:gd name="connsiteY35" fmla="*/ 157295 h 480973"/>
                    <a:gd name="connsiteX36" fmla="*/ 437087 w 594496"/>
                    <a:gd name="connsiteY36" fmla="*/ 216230 h 480973"/>
                    <a:gd name="connsiteX37" fmla="*/ 446769 w 594496"/>
                    <a:gd name="connsiteY37" fmla="*/ 231424 h 480973"/>
                    <a:gd name="connsiteX38" fmla="*/ 518695 w 594496"/>
                    <a:gd name="connsiteY38" fmla="*/ 312458 h 480973"/>
                    <a:gd name="connsiteX39" fmla="*/ 249435 w 594496"/>
                    <a:gd name="connsiteY39" fmla="*/ 480973 h 480973"/>
                    <a:gd name="connsiteX40" fmla="*/ 0 w 594496"/>
                    <a:gd name="connsiteY40" fmla="*/ 323048 h 480973"/>
                    <a:gd name="connsiteX41" fmla="*/ 88524 w 594496"/>
                    <a:gd name="connsiteY41" fmla="*/ 156375 h 480973"/>
                    <a:gd name="connsiteX42" fmla="*/ 249838 w 594496"/>
                    <a:gd name="connsiteY42" fmla="*/ 67995 h 480973"/>
                    <a:gd name="connsiteX43" fmla="*/ 444588 w 594496"/>
                    <a:gd name="connsiteY43" fmla="*/ 161 h 480973"/>
                    <a:gd name="connsiteX44" fmla="*/ 553734 w 594496"/>
                    <a:gd name="connsiteY44" fmla="*/ 51888 h 480973"/>
                    <a:gd name="connsiteX45" fmla="*/ 586938 w 594496"/>
                    <a:gd name="connsiteY45" fmla="*/ 205653 h 480973"/>
                    <a:gd name="connsiteX46" fmla="*/ 558346 w 594496"/>
                    <a:gd name="connsiteY46" fmla="*/ 220385 h 480973"/>
                    <a:gd name="connsiteX47" fmla="*/ 543588 w 594496"/>
                    <a:gd name="connsiteY47" fmla="*/ 191842 h 480973"/>
                    <a:gd name="connsiteX48" fmla="*/ 520069 w 594496"/>
                    <a:gd name="connsiteY48" fmla="*/ 82273 h 480973"/>
                    <a:gd name="connsiteX49" fmla="*/ 413539 w 594496"/>
                    <a:gd name="connsiteY49" fmla="*/ 48205 h 480973"/>
                    <a:gd name="connsiteX50" fmla="*/ 386791 w 594496"/>
                    <a:gd name="connsiteY50" fmla="*/ 30711 h 480973"/>
                    <a:gd name="connsiteX51" fmla="*/ 404315 w 594496"/>
                    <a:gd name="connsiteY51" fmla="*/ 3549 h 480973"/>
                    <a:gd name="connsiteX52" fmla="*/ 444588 w 594496"/>
                    <a:gd name="connsiteY52" fmla="*/ 161 h 480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94496" h="480973">
                      <a:moveTo>
                        <a:pt x="188582" y="329337"/>
                      </a:moveTo>
                      <a:cubicBezTo>
                        <a:pt x="180515" y="332042"/>
                        <a:pt x="173140" y="337338"/>
                        <a:pt x="168300" y="344705"/>
                      </a:cubicBezTo>
                      <a:cubicBezTo>
                        <a:pt x="159080" y="359440"/>
                        <a:pt x="163229" y="376938"/>
                        <a:pt x="178441" y="383845"/>
                      </a:cubicBezTo>
                      <a:cubicBezTo>
                        <a:pt x="194114" y="390752"/>
                        <a:pt x="214396" y="384305"/>
                        <a:pt x="223616" y="369110"/>
                      </a:cubicBezTo>
                      <a:cubicBezTo>
                        <a:pt x="233296" y="353915"/>
                        <a:pt x="228225" y="336417"/>
                        <a:pt x="213013" y="329510"/>
                      </a:cubicBezTo>
                      <a:cubicBezTo>
                        <a:pt x="205407" y="326517"/>
                        <a:pt x="196649" y="326632"/>
                        <a:pt x="188582" y="329337"/>
                      </a:cubicBezTo>
                      <a:close/>
                      <a:moveTo>
                        <a:pt x="250352" y="314315"/>
                      </a:moveTo>
                      <a:cubicBezTo>
                        <a:pt x="244359" y="312012"/>
                        <a:pt x="237445" y="314775"/>
                        <a:pt x="233757" y="320301"/>
                      </a:cubicBezTo>
                      <a:cubicBezTo>
                        <a:pt x="230530" y="326287"/>
                        <a:pt x="232374" y="332733"/>
                        <a:pt x="238367" y="335036"/>
                      </a:cubicBezTo>
                      <a:cubicBezTo>
                        <a:pt x="243898" y="337798"/>
                        <a:pt x="251735" y="334575"/>
                        <a:pt x="254961" y="329049"/>
                      </a:cubicBezTo>
                      <a:cubicBezTo>
                        <a:pt x="258649" y="323063"/>
                        <a:pt x="256344" y="316157"/>
                        <a:pt x="250352" y="314315"/>
                      </a:cubicBezTo>
                      <a:close/>
                      <a:moveTo>
                        <a:pt x="223860" y="258951"/>
                      </a:moveTo>
                      <a:cubicBezTo>
                        <a:pt x="235716" y="257850"/>
                        <a:pt x="247816" y="258714"/>
                        <a:pt x="259571" y="261822"/>
                      </a:cubicBezTo>
                      <a:cubicBezTo>
                        <a:pt x="307973" y="274254"/>
                        <a:pt x="332865" y="319840"/>
                        <a:pt x="313043" y="364505"/>
                      </a:cubicBezTo>
                      <a:cubicBezTo>
                        <a:pt x="292761" y="409631"/>
                        <a:pt x="235140" y="434035"/>
                        <a:pt x="186277" y="417919"/>
                      </a:cubicBezTo>
                      <a:cubicBezTo>
                        <a:pt x="138798" y="402724"/>
                        <a:pt x="118976" y="356217"/>
                        <a:pt x="139720" y="314315"/>
                      </a:cubicBezTo>
                      <a:cubicBezTo>
                        <a:pt x="154932" y="283233"/>
                        <a:pt x="188294" y="262253"/>
                        <a:pt x="223860" y="258951"/>
                      </a:cubicBezTo>
                      <a:close/>
                      <a:moveTo>
                        <a:pt x="226382" y="212086"/>
                      </a:moveTo>
                      <a:cubicBezTo>
                        <a:pt x="128175" y="221755"/>
                        <a:pt x="53483" y="282071"/>
                        <a:pt x="59938" y="346530"/>
                      </a:cubicBezTo>
                      <a:cubicBezTo>
                        <a:pt x="66393" y="410989"/>
                        <a:pt x="151228" y="455650"/>
                        <a:pt x="249896" y="445981"/>
                      </a:cubicBezTo>
                      <a:cubicBezTo>
                        <a:pt x="348102" y="435852"/>
                        <a:pt x="422794" y="375997"/>
                        <a:pt x="416339" y="311538"/>
                      </a:cubicBezTo>
                      <a:cubicBezTo>
                        <a:pt x="409884" y="246617"/>
                        <a:pt x="325049" y="202417"/>
                        <a:pt x="226382" y="212086"/>
                      </a:cubicBezTo>
                      <a:close/>
                      <a:moveTo>
                        <a:pt x="420931" y="82261"/>
                      </a:moveTo>
                      <a:cubicBezTo>
                        <a:pt x="446759" y="76737"/>
                        <a:pt x="474894" y="85024"/>
                        <a:pt x="493805" y="105741"/>
                      </a:cubicBezTo>
                      <a:cubicBezTo>
                        <a:pt x="513176" y="126919"/>
                        <a:pt x="518250" y="155462"/>
                        <a:pt x="509948" y="180783"/>
                      </a:cubicBezTo>
                      <a:cubicBezTo>
                        <a:pt x="506719" y="190912"/>
                        <a:pt x="495650" y="196897"/>
                        <a:pt x="485503" y="193214"/>
                      </a:cubicBezTo>
                      <a:cubicBezTo>
                        <a:pt x="474894" y="189991"/>
                        <a:pt x="469360" y="178942"/>
                        <a:pt x="472588" y="168813"/>
                      </a:cubicBezTo>
                      <a:cubicBezTo>
                        <a:pt x="476739" y="156383"/>
                        <a:pt x="473972" y="142572"/>
                        <a:pt x="464747" y="131983"/>
                      </a:cubicBezTo>
                      <a:cubicBezTo>
                        <a:pt x="455523" y="121854"/>
                        <a:pt x="441686" y="118171"/>
                        <a:pt x="429233" y="120473"/>
                      </a:cubicBezTo>
                      <a:cubicBezTo>
                        <a:pt x="418624" y="122775"/>
                        <a:pt x="408016" y="116330"/>
                        <a:pt x="406171" y="105741"/>
                      </a:cubicBezTo>
                      <a:cubicBezTo>
                        <a:pt x="403865" y="95152"/>
                        <a:pt x="410322" y="84563"/>
                        <a:pt x="420931" y="82261"/>
                      </a:cubicBezTo>
                      <a:close/>
                      <a:moveTo>
                        <a:pt x="249838" y="67995"/>
                      </a:moveTo>
                      <a:cubicBezTo>
                        <a:pt x="263785" y="68232"/>
                        <a:pt x="275369" y="72232"/>
                        <a:pt x="283553" y="80405"/>
                      </a:cubicBezTo>
                      <a:cubicBezTo>
                        <a:pt x="298307" y="94678"/>
                        <a:pt x="299690" y="120001"/>
                        <a:pt x="290469" y="149929"/>
                      </a:cubicBezTo>
                      <a:cubicBezTo>
                        <a:pt x="285397" y="164662"/>
                        <a:pt x="304301" y="156375"/>
                        <a:pt x="304301" y="156375"/>
                      </a:cubicBezTo>
                      <a:cubicBezTo>
                        <a:pt x="364700" y="131051"/>
                        <a:pt x="417722" y="129670"/>
                        <a:pt x="437087" y="157295"/>
                      </a:cubicBezTo>
                      <a:cubicBezTo>
                        <a:pt x="447230" y="172029"/>
                        <a:pt x="446308" y="192288"/>
                        <a:pt x="437087" y="216230"/>
                      </a:cubicBezTo>
                      <a:cubicBezTo>
                        <a:pt x="432476" y="227280"/>
                        <a:pt x="438009" y="229121"/>
                        <a:pt x="446769" y="231424"/>
                      </a:cubicBezTo>
                      <a:cubicBezTo>
                        <a:pt x="480888" y="242013"/>
                        <a:pt x="518695" y="267797"/>
                        <a:pt x="518695" y="312458"/>
                      </a:cubicBezTo>
                      <a:cubicBezTo>
                        <a:pt x="518695" y="387047"/>
                        <a:pt x="411267" y="480973"/>
                        <a:pt x="249435" y="480973"/>
                      </a:cubicBezTo>
                      <a:cubicBezTo>
                        <a:pt x="125870" y="480973"/>
                        <a:pt x="0" y="421118"/>
                        <a:pt x="0" y="323048"/>
                      </a:cubicBezTo>
                      <a:cubicBezTo>
                        <a:pt x="0" y="271941"/>
                        <a:pt x="32735" y="212546"/>
                        <a:pt x="88524" y="156375"/>
                      </a:cubicBezTo>
                      <a:cubicBezTo>
                        <a:pt x="144889" y="100433"/>
                        <a:pt x="207997" y="67283"/>
                        <a:pt x="249838" y="67995"/>
                      </a:cubicBezTo>
                      <a:close/>
                      <a:moveTo>
                        <a:pt x="444588" y="161"/>
                      </a:moveTo>
                      <a:cubicBezTo>
                        <a:pt x="484991" y="1995"/>
                        <a:pt x="524680" y="19432"/>
                        <a:pt x="553734" y="51888"/>
                      </a:cubicBezTo>
                      <a:cubicBezTo>
                        <a:pt x="592933" y="95163"/>
                        <a:pt x="603540" y="154091"/>
                        <a:pt x="586938" y="205653"/>
                      </a:cubicBezTo>
                      <a:cubicBezTo>
                        <a:pt x="582787" y="217623"/>
                        <a:pt x="570336" y="224068"/>
                        <a:pt x="558346" y="220385"/>
                      </a:cubicBezTo>
                      <a:cubicBezTo>
                        <a:pt x="546355" y="216241"/>
                        <a:pt x="539899" y="203811"/>
                        <a:pt x="543588" y="191842"/>
                      </a:cubicBezTo>
                      <a:cubicBezTo>
                        <a:pt x="555579" y="155012"/>
                        <a:pt x="547739" y="113118"/>
                        <a:pt x="520069" y="82273"/>
                      </a:cubicBezTo>
                      <a:cubicBezTo>
                        <a:pt x="492398" y="51888"/>
                        <a:pt x="451355" y="39919"/>
                        <a:pt x="413539" y="48205"/>
                      </a:cubicBezTo>
                      <a:cubicBezTo>
                        <a:pt x="401548" y="50507"/>
                        <a:pt x="389097" y="42681"/>
                        <a:pt x="386791" y="30711"/>
                      </a:cubicBezTo>
                      <a:cubicBezTo>
                        <a:pt x="384024" y="18281"/>
                        <a:pt x="391864" y="6311"/>
                        <a:pt x="404315" y="3549"/>
                      </a:cubicBezTo>
                      <a:cubicBezTo>
                        <a:pt x="417574" y="672"/>
                        <a:pt x="431121" y="-450"/>
                        <a:pt x="444588" y="1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5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</p:grpSp>
        <p:sp>
          <p:nvSpPr>
            <p:cNvPr id="32" name="ïṧľîď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817777" y="1884444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3" name="ïṥļíḍé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7315569" y="1884444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4" name="íŝlîḍe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813361" y="1884444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35" name="ï$lïḓe">
              <a:extLst>
                <a:ext uri="{FF2B5EF4-FFF2-40B4-BE49-F238E27FC236}">
                  <a16:creationId xmlns:a16="http://schemas.microsoft.com/office/drawing/2014/main" id="{385731C9-188D-48EC-B878-8515611BE344}"/>
                </a:ext>
              </a:extLst>
            </p:cNvPr>
            <p:cNvGrpSpPr/>
            <p:nvPr/>
          </p:nvGrpSpPr>
          <p:grpSpPr>
            <a:xfrm>
              <a:off x="4136462" y="1974092"/>
              <a:ext cx="5587252" cy="591668"/>
              <a:chOff x="4136462" y="1974092"/>
              <a:chExt cx="5587252" cy="591668"/>
            </a:xfrm>
          </p:grpSpPr>
          <p:grpSp>
            <p:nvGrpSpPr>
              <p:cNvPr id="49" name="íšľíḍe">
                <a:extLst>
                  <a:ext uri="{FF2B5EF4-FFF2-40B4-BE49-F238E27FC236}">
                    <a16:creationId xmlns:a16="http://schemas.microsoft.com/office/drawing/2014/main" id="{D287D063-165B-40E3-99E0-E30F20469AA3}"/>
                  </a:ext>
                </a:extLst>
              </p:cNvPr>
              <p:cNvGrpSpPr/>
              <p:nvPr/>
            </p:nvGrpSpPr>
            <p:grpSpPr>
              <a:xfrm>
                <a:off x="4136462" y="1974092"/>
                <a:ext cx="591668" cy="591668"/>
                <a:chOff x="5504332" y="1506073"/>
                <a:chExt cx="591668" cy="591668"/>
              </a:xfrm>
            </p:grpSpPr>
            <p:sp>
              <p:nvSpPr>
                <p:cNvPr id="56" name="išľïdè">
                  <a:extLst>
                    <a:ext uri="{FF2B5EF4-FFF2-40B4-BE49-F238E27FC236}">
                      <a16:creationId xmlns:a16="http://schemas.microsoft.com/office/drawing/2014/main" id="{FD770D2F-520C-4ECD-B138-6DE90C2A3596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57" name="íṩ1ïḑè">
                  <a:extLst>
                    <a:ext uri="{FF2B5EF4-FFF2-40B4-BE49-F238E27FC236}">
                      <a16:creationId xmlns:a16="http://schemas.microsoft.com/office/drawing/2014/main" id="{3B25AC38-2E4D-4CA7-A29D-FFBC777E3432}"/>
                    </a:ext>
                  </a:extLst>
                </p:cNvPr>
                <p:cNvSpPr/>
                <p:nvPr/>
              </p:nvSpPr>
              <p:spPr>
                <a:xfrm>
                  <a:off x="5668330" y="1658473"/>
                  <a:ext cx="263671" cy="286868"/>
                </a:xfrm>
                <a:custGeom>
                  <a:avLst/>
                  <a:gdLst>
                    <a:gd name="connsiteX0" fmla="*/ 260361 w 546040"/>
                    <a:gd name="connsiteY0" fmla="*/ 242331 h 594078"/>
                    <a:gd name="connsiteX1" fmla="*/ 356770 w 546040"/>
                    <a:gd name="connsiteY1" fmla="*/ 297865 h 594078"/>
                    <a:gd name="connsiteX2" fmla="*/ 473406 w 546040"/>
                    <a:gd name="connsiteY2" fmla="*/ 416645 h 594078"/>
                    <a:gd name="connsiteX3" fmla="*/ 493690 w 546040"/>
                    <a:gd name="connsiteY3" fmla="*/ 542791 h 594078"/>
                    <a:gd name="connsiteX4" fmla="*/ 329109 w 546040"/>
                    <a:gd name="connsiteY4" fmla="*/ 582845 h 594078"/>
                    <a:gd name="connsiteX5" fmla="*/ 225843 w 546040"/>
                    <a:gd name="connsiteY5" fmla="*/ 580082 h 594078"/>
                    <a:gd name="connsiteX6" fmla="*/ 122576 w 546040"/>
                    <a:gd name="connsiteY6" fmla="*/ 587448 h 594078"/>
                    <a:gd name="connsiteX7" fmla="*/ 39594 w 546040"/>
                    <a:gd name="connsiteY7" fmla="*/ 507341 h 594078"/>
                    <a:gd name="connsiteX8" fmla="*/ 110129 w 546040"/>
                    <a:gd name="connsiteY8" fmla="*/ 373368 h 594078"/>
                    <a:gd name="connsiteX9" fmla="*/ 187118 w 546040"/>
                    <a:gd name="connsiteY9" fmla="*/ 290038 h 594078"/>
                    <a:gd name="connsiteX10" fmla="*/ 260361 w 546040"/>
                    <a:gd name="connsiteY10" fmla="*/ 242331 h 594078"/>
                    <a:gd name="connsiteX11" fmla="*/ 473414 w 546040"/>
                    <a:gd name="connsiteY11" fmla="*/ 180499 h 594078"/>
                    <a:gd name="connsiteX12" fmla="*/ 545784 w 546040"/>
                    <a:gd name="connsiteY12" fmla="*/ 254596 h 594078"/>
                    <a:gd name="connsiteX13" fmla="*/ 482633 w 546040"/>
                    <a:gd name="connsiteY13" fmla="*/ 353086 h 594078"/>
                    <a:gd name="connsiteX14" fmla="*/ 408880 w 546040"/>
                    <a:gd name="connsiteY14" fmla="*/ 269784 h 594078"/>
                    <a:gd name="connsiteX15" fmla="*/ 473414 w 546040"/>
                    <a:gd name="connsiteY15" fmla="*/ 180499 h 594078"/>
                    <a:gd name="connsiteX16" fmla="*/ 61231 w 546040"/>
                    <a:gd name="connsiteY16" fmla="*/ 137171 h 594078"/>
                    <a:gd name="connsiteX17" fmla="*/ 136392 w 546040"/>
                    <a:gd name="connsiteY17" fmla="*/ 205315 h 594078"/>
                    <a:gd name="connsiteX18" fmla="*/ 82442 w 546040"/>
                    <a:gd name="connsiteY18" fmla="*/ 313056 h 594078"/>
                    <a:gd name="connsiteX19" fmla="*/ 1287 w 546040"/>
                    <a:gd name="connsiteY19" fmla="*/ 217286 h 594078"/>
                    <a:gd name="connsiteX20" fmla="*/ 61231 w 546040"/>
                    <a:gd name="connsiteY20" fmla="*/ 137171 h 594078"/>
                    <a:gd name="connsiteX21" fmla="*/ 382581 w 546040"/>
                    <a:gd name="connsiteY21" fmla="*/ 15213 h 594078"/>
                    <a:gd name="connsiteX22" fmla="*/ 441145 w 546040"/>
                    <a:gd name="connsiteY22" fmla="*/ 106358 h 594078"/>
                    <a:gd name="connsiteX23" fmla="*/ 356758 w 546040"/>
                    <a:gd name="connsiteY23" fmla="*/ 189676 h 594078"/>
                    <a:gd name="connsiteX24" fmla="*/ 302807 w 546040"/>
                    <a:gd name="connsiteY24" fmla="*/ 97151 h 594078"/>
                    <a:gd name="connsiteX25" fmla="*/ 382581 w 546040"/>
                    <a:gd name="connsiteY25" fmla="*/ 15213 h 594078"/>
                    <a:gd name="connsiteX26" fmla="*/ 202765 w 546040"/>
                    <a:gd name="connsiteY26" fmla="*/ 0 h 594078"/>
                    <a:gd name="connsiteX27" fmla="*/ 267325 w 546040"/>
                    <a:gd name="connsiteY27" fmla="*/ 91842 h 594078"/>
                    <a:gd name="connsiteX28" fmla="*/ 202765 w 546040"/>
                    <a:gd name="connsiteY28" fmla="*/ 183684 h 594078"/>
                    <a:gd name="connsiteX29" fmla="*/ 138205 w 546040"/>
                    <a:gd name="connsiteY29" fmla="*/ 91842 h 594078"/>
                    <a:gd name="connsiteX30" fmla="*/ 202765 w 546040"/>
                    <a:gd name="connsiteY30" fmla="*/ 0 h 59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6040" h="594078">
                      <a:moveTo>
                        <a:pt x="260361" y="242331"/>
                      </a:moveTo>
                      <a:cubicBezTo>
                        <a:pt x="291998" y="238705"/>
                        <a:pt x="327495" y="252286"/>
                        <a:pt x="356770" y="297865"/>
                      </a:cubicBezTo>
                      <a:cubicBezTo>
                        <a:pt x="399644" y="359557"/>
                        <a:pt x="473406" y="416645"/>
                        <a:pt x="473406" y="416645"/>
                      </a:cubicBezTo>
                      <a:cubicBezTo>
                        <a:pt x="473406" y="416645"/>
                        <a:pt x="529188" y="459461"/>
                        <a:pt x="493690" y="542791"/>
                      </a:cubicBezTo>
                      <a:cubicBezTo>
                        <a:pt x="458193" y="626121"/>
                        <a:pt x="329109" y="582845"/>
                        <a:pt x="329109" y="582845"/>
                      </a:cubicBezTo>
                      <a:cubicBezTo>
                        <a:pt x="329109" y="582845"/>
                        <a:pt x="281164" y="567652"/>
                        <a:pt x="225843" y="580082"/>
                      </a:cubicBezTo>
                      <a:cubicBezTo>
                        <a:pt x="170521" y="592513"/>
                        <a:pt x="122576" y="587448"/>
                        <a:pt x="122576" y="587448"/>
                      </a:cubicBezTo>
                      <a:cubicBezTo>
                        <a:pt x="122576" y="587448"/>
                        <a:pt x="58035" y="589290"/>
                        <a:pt x="39594" y="507341"/>
                      </a:cubicBezTo>
                      <a:cubicBezTo>
                        <a:pt x="21154" y="425852"/>
                        <a:pt x="104136" y="380734"/>
                        <a:pt x="110129" y="373368"/>
                      </a:cubicBezTo>
                      <a:cubicBezTo>
                        <a:pt x="116583" y="365542"/>
                        <a:pt x="159457" y="336077"/>
                        <a:pt x="187118" y="290038"/>
                      </a:cubicBezTo>
                      <a:cubicBezTo>
                        <a:pt x="200948" y="266789"/>
                        <a:pt x="228724" y="245956"/>
                        <a:pt x="260361" y="242331"/>
                      </a:cubicBezTo>
                      <a:close/>
                      <a:moveTo>
                        <a:pt x="473414" y="180499"/>
                      </a:moveTo>
                      <a:cubicBezTo>
                        <a:pt x="530572" y="180499"/>
                        <a:pt x="545784" y="236187"/>
                        <a:pt x="545784" y="254596"/>
                      </a:cubicBezTo>
                      <a:cubicBezTo>
                        <a:pt x="545784" y="273006"/>
                        <a:pt x="553620" y="351705"/>
                        <a:pt x="482633" y="353086"/>
                      </a:cubicBezTo>
                      <a:cubicBezTo>
                        <a:pt x="412107" y="354927"/>
                        <a:pt x="408880" y="305222"/>
                        <a:pt x="408880" y="269784"/>
                      </a:cubicBezTo>
                      <a:cubicBezTo>
                        <a:pt x="408880" y="232966"/>
                        <a:pt x="416716" y="180499"/>
                        <a:pt x="473414" y="180499"/>
                      </a:cubicBezTo>
                      <a:close/>
                      <a:moveTo>
                        <a:pt x="61231" y="137171"/>
                      </a:moveTo>
                      <a:cubicBezTo>
                        <a:pt x="102731" y="133487"/>
                        <a:pt x="133164" y="179070"/>
                        <a:pt x="136392" y="205315"/>
                      </a:cubicBezTo>
                      <a:cubicBezTo>
                        <a:pt x="138237" y="221890"/>
                        <a:pt x="147459" y="299243"/>
                        <a:pt x="82442" y="313056"/>
                      </a:cubicBezTo>
                      <a:cubicBezTo>
                        <a:pt x="17887" y="326869"/>
                        <a:pt x="-6091" y="252279"/>
                        <a:pt x="1287" y="217286"/>
                      </a:cubicBezTo>
                      <a:cubicBezTo>
                        <a:pt x="1287" y="217286"/>
                        <a:pt x="8664" y="141775"/>
                        <a:pt x="61231" y="137171"/>
                      </a:cubicBezTo>
                      <a:close/>
                      <a:moveTo>
                        <a:pt x="382581" y="15213"/>
                      </a:moveTo>
                      <a:cubicBezTo>
                        <a:pt x="416705" y="23039"/>
                        <a:pt x="447600" y="67690"/>
                        <a:pt x="441145" y="106358"/>
                      </a:cubicBezTo>
                      <a:cubicBezTo>
                        <a:pt x="435150" y="145025"/>
                        <a:pt x="404254" y="196121"/>
                        <a:pt x="356758" y="189676"/>
                      </a:cubicBezTo>
                      <a:cubicBezTo>
                        <a:pt x="308802" y="183692"/>
                        <a:pt x="298196" y="140422"/>
                        <a:pt x="302807" y="97151"/>
                      </a:cubicBezTo>
                      <a:cubicBezTo>
                        <a:pt x="306496" y="61706"/>
                        <a:pt x="348919" y="7848"/>
                        <a:pt x="382581" y="15213"/>
                      </a:cubicBezTo>
                      <a:close/>
                      <a:moveTo>
                        <a:pt x="202765" y="0"/>
                      </a:moveTo>
                      <a:cubicBezTo>
                        <a:pt x="238421" y="0"/>
                        <a:pt x="267325" y="41119"/>
                        <a:pt x="267325" y="91842"/>
                      </a:cubicBezTo>
                      <a:cubicBezTo>
                        <a:pt x="267325" y="142565"/>
                        <a:pt x="238421" y="183684"/>
                        <a:pt x="202765" y="183684"/>
                      </a:cubicBezTo>
                      <a:cubicBezTo>
                        <a:pt x="167109" y="183684"/>
                        <a:pt x="138205" y="142565"/>
                        <a:pt x="138205" y="91842"/>
                      </a:cubicBezTo>
                      <a:cubicBezTo>
                        <a:pt x="138205" y="41119"/>
                        <a:pt x="167109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50" name="iṩļíḋé">
                <a:extLst>
                  <a:ext uri="{FF2B5EF4-FFF2-40B4-BE49-F238E27FC236}">
                    <a16:creationId xmlns:a16="http://schemas.microsoft.com/office/drawing/2014/main" id="{A3FD80BA-62C7-40BE-9DF0-C7A5ECAC2452}"/>
                  </a:ext>
                </a:extLst>
              </p:cNvPr>
              <p:cNvGrpSpPr/>
              <p:nvPr/>
            </p:nvGrpSpPr>
            <p:grpSpPr>
              <a:xfrm>
                <a:off x="6634254" y="1974092"/>
                <a:ext cx="591668" cy="591668"/>
                <a:chOff x="5504332" y="1506073"/>
                <a:chExt cx="591668" cy="591668"/>
              </a:xfrm>
            </p:grpSpPr>
            <p:sp>
              <p:nvSpPr>
                <p:cNvPr id="54" name="ïṡḷiďe">
                  <a:extLst>
                    <a:ext uri="{FF2B5EF4-FFF2-40B4-BE49-F238E27FC236}">
                      <a16:creationId xmlns:a16="http://schemas.microsoft.com/office/drawing/2014/main" id="{B03A75F0-7A28-434C-810E-D6347A55058C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55" name="íśľíḍê">
                  <a:extLst>
                    <a:ext uri="{FF2B5EF4-FFF2-40B4-BE49-F238E27FC236}">
                      <a16:creationId xmlns:a16="http://schemas.microsoft.com/office/drawing/2014/main" id="{3DBDB4BF-A3E0-4DE3-86DA-644AC98677DE}"/>
                    </a:ext>
                  </a:extLst>
                </p:cNvPr>
                <p:cNvSpPr/>
                <p:nvPr/>
              </p:nvSpPr>
              <p:spPr>
                <a:xfrm>
                  <a:off x="5668330" y="1658473"/>
                  <a:ext cx="263671" cy="286868"/>
                </a:xfrm>
                <a:custGeom>
                  <a:avLst/>
                  <a:gdLst>
                    <a:gd name="connsiteX0" fmla="*/ 260361 w 546040"/>
                    <a:gd name="connsiteY0" fmla="*/ 242331 h 594078"/>
                    <a:gd name="connsiteX1" fmla="*/ 356770 w 546040"/>
                    <a:gd name="connsiteY1" fmla="*/ 297865 h 594078"/>
                    <a:gd name="connsiteX2" fmla="*/ 473406 w 546040"/>
                    <a:gd name="connsiteY2" fmla="*/ 416645 h 594078"/>
                    <a:gd name="connsiteX3" fmla="*/ 493690 w 546040"/>
                    <a:gd name="connsiteY3" fmla="*/ 542791 h 594078"/>
                    <a:gd name="connsiteX4" fmla="*/ 329109 w 546040"/>
                    <a:gd name="connsiteY4" fmla="*/ 582845 h 594078"/>
                    <a:gd name="connsiteX5" fmla="*/ 225843 w 546040"/>
                    <a:gd name="connsiteY5" fmla="*/ 580082 h 594078"/>
                    <a:gd name="connsiteX6" fmla="*/ 122576 w 546040"/>
                    <a:gd name="connsiteY6" fmla="*/ 587448 h 594078"/>
                    <a:gd name="connsiteX7" fmla="*/ 39594 w 546040"/>
                    <a:gd name="connsiteY7" fmla="*/ 507341 h 594078"/>
                    <a:gd name="connsiteX8" fmla="*/ 110129 w 546040"/>
                    <a:gd name="connsiteY8" fmla="*/ 373368 h 594078"/>
                    <a:gd name="connsiteX9" fmla="*/ 187118 w 546040"/>
                    <a:gd name="connsiteY9" fmla="*/ 290038 h 594078"/>
                    <a:gd name="connsiteX10" fmla="*/ 260361 w 546040"/>
                    <a:gd name="connsiteY10" fmla="*/ 242331 h 594078"/>
                    <a:gd name="connsiteX11" fmla="*/ 473414 w 546040"/>
                    <a:gd name="connsiteY11" fmla="*/ 180499 h 594078"/>
                    <a:gd name="connsiteX12" fmla="*/ 545784 w 546040"/>
                    <a:gd name="connsiteY12" fmla="*/ 254596 h 594078"/>
                    <a:gd name="connsiteX13" fmla="*/ 482633 w 546040"/>
                    <a:gd name="connsiteY13" fmla="*/ 353086 h 594078"/>
                    <a:gd name="connsiteX14" fmla="*/ 408880 w 546040"/>
                    <a:gd name="connsiteY14" fmla="*/ 269784 h 594078"/>
                    <a:gd name="connsiteX15" fmla="*/ 473414 w 546040"/>
                    <a:gd name="connsiteY15" fmla="*/ 180499 h 594078"/>
                    <a:gd name="connsiteX16" fmla="*/ 61231 w 546040"/>
                    <a:gd name="connsiteY16" fmla="*/ 137171 h 594078"/>
                    <a:gd name="connsiteX17" fmla="*/ 136392 w 546040"/>
                    <a:gd name="connsiteY17" fmla="*/ 205315 h 594078"/>
                    <a:gd name="connsiteX18" fmla="*/ 82442 w 546040"/>
                    <a:gd name="connsiteY18" fmla="*/ 313056 h 594078"/>
                    <a:gd name="connsiteX19" fmla="*/ 1287 w 546040"/>
                    <a:gd name="connsiteY19" fmla="*/ 217286 h 594078"/>
                    <a:gd name="connsiteX20" fmla="*/ 61231 w 546040"/>
                    <a:gd name="connsiteY20" fmla="*/ 137171 h 594078"/>
                    <a:gd name="connsiteX21" fmla="*/ 382581 w 546040"/>
                    <a:gd name="connsiteY21" fmla="*/ 15213 h 594078"/>
                    <a:gd name="connsiteX22" fmla="*/ 441145 w 546040"/>
                    <a:gd name="connsiteY22" fmla="*/ 106358 h 594078"/>
                    <a:gd name="connsiteX23" fmla="*/ 356758 w 546040"/>
                    <a:gd name="connsiteY23" fmla="*/ 189676 h 594078"/>
                    <a:gd name="connsiteX24" fmla="*/ 302807 w 546040"/>
                    <a:gd name="connsiteY24" fmla="*/ 97151 h 594078"/>
                    <a:gd name="connsiteX25" fmla="*/ 382581 w 546040"/>
                    <a:gd name="connsiteY25" fmla="*/ 15213 h 594078"/>
                    <a:gd name="connsiteX26" fmla="*/ 202765 w 546040"/>
                    <a:gd name="connsiteY26" fmla="*/ 0 h 594078"/>
                    <a:gd name="connsiteX27" fmla="*/ 267325 w 546040"/>
                    <a:gd name="connsiteY27" fmla="*/ 91842 h 594078"/>
                    <a:gd name="connsiteX28" fmla="*/ 202765 w 546040"/>
                    <a:gd name="connsiteY28" fmla="*/ 183684 h 594078"/>
                    <a:gd name="connsiteX29" fmla="*/ 138205 w 546040"/>
                    <a:gd name="connsiteY29" fmla="*/ 91842 h 594078"/>
                    <a:gd name="connsiteX30" fmla="*/ 202765 w 546040"/>
                    <a:gd name="connsiteY30" fmla="*/ 0 h 59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6040" h="594078">
                      <a:moveTo>
                        <a:pt x="260361" y="242331"/>
                      </a:moveTo>
                      <a:cubicBezTo>
                        <a:pt x="291998" y="238705"/>
                        <a:pt x="327495" y="252286"/>
                        <a:pt x="356770" y="297865"/>
                      </a:cubicBezTo>
                      <a:cubicBezTo>
                        <a:pt x="399644" y="359557"/>
                        <a:pt x="473406" y="416645"/>
                        <a:pt x="473406" y="416645"/>
                      </a:cubicBezTo>
                      <a:cubicBezTo>
                        <a:pt x="473406" y="416645"/>
                        <a:pt x="529188" y="459461"/>
                        <a:pt x="493690" y="542791"/>
                      </a:cubicBezTo>
                      <a:cubicBezTo>
                        <a:pt x="458193" y="626121"/>
                        <a:pt x="329109" y="582845"/>
                        <a:pt x="329109" y="582845"/>
                      </a:cubicBezTo>
                      <a:cubicBezTo>
                        <a:pt x="329109" y="582845"/>
                        <a:pt x="281164" y="567652"/>
                        <a:pt x="225843" y="580082"/>
                      </a:cubicBezTo>
                      <a:cubicBezTo>
                        <a:pt x="170521" y="592513"/>
                        <a:pt x="122576" y="587448"/>
                        <a:pt x="122576" y="587448"/>
                      </a:cubicBezTo>
                      <a:cubicBezTo>
                        <a:pt x="122576" y="587448"/>
                        <a:pt x="58035" y="589290"/>
                        <a:pt x="39594" y="507341"/>
                      </a:cubicBezTo>
                      <a:cubicBezTo>
                        <a:pt x="21154" y="425852"/>
                        <a:pt x="104136" y="380734"/>
                        <a:pt x="110129" y="373368"/>
                      </a:cubicBezTo>
                      <a:cubicBezTo>
                        <a:pt x="116583" y="365542"/>
                        <a:pt x="159457" y="336077"/>
                        <a:pt x="187118" y="290038"/>
                      </a:cubicBezTo>
                      <a:cubicBezTo>
                        <a:pt x="200948" y="266789"/>
                        <a:pt x="228724" y="245956"/>
                        <a:pt x="260361" y="242331"/>
                      </a:cubicBezTo>
                      <a:close/>
                      <a:moveTo>
                        <a:pt x="473414" y="180499"/>
                      </a:moveTo>
                      <a:cubicBezTo>
                        <a:pt x="530572" y="180499"/>
                        <a:pt x="545784" y="236187"/>
                        <a:pt x="545784" y="254596"/>
                      </a:cubicBezTo>
                      <a:cubicBezTo>
                        <a:pt x="545784" y="273006"/>
                        <a:pt x="553620" y="351705"/>
                        <a:pt x="482633" y="353086"/>
                      </a:cubicBezTo>
                      <a:cubicBezTo>
                        <a:pt x="412107" y="354927"/>
                        <a:pt x="408880" y="305222"/>
                        <a:pt x="408880" y="269784"/>
                      </a:cubicBezTo>
                      <a:cubicBezTo>
                        <a:pt x="408880" y="232966"/>
                        <a:pt x="416716" y="180499"/>
                        <a:pt x="473414" y="180499"/>
                      </a:cubicBezTo>
                      <a:close/>
                      <a:moveTo>
                        <a:pt x="61231" y="137171"/>
                      </a:moveTo>
                      <a:cubicBezTo>
                        <a:pt x="102731" y="133487"/>
                        <a:pt x="133164" y="179070"/>
                        <a:pt x="136392" y="205315"/>
                      </a:cubicBezTo>
                      <a:cubicBezTo>
                        <a:pt x="138237" y="221890"/>
                        <a:pt x="147459" y="299243"/>
                        <a:pt x="82442" y="313056"/>
                      </a:cubicBezTo>
                      <a:cubicBezTo>
                        <a:pt x="17887" y="326869"/>
                        <a:pt x="-6091" y="252279"/>
                        <a:pt x="1287" y="217286"/>
                      </a:cubicBezTo>
                      <a:cubicBezTo>
                        <a:pt x="1287" y="217286"/>
                        <a:pt x="8664" y="141775"/>
                        <a:pt x="61231" y="137171"/>
                      </a:cubicBezTo>
                      <a:close/>
                      <a:moveTo>
                        <a:pt x="382581" y="15213"/>
                      </a:moveTo>
                      <a:cubicBezTo>
                        <a:pt x="416705" y="23039"/>
                        <a:pt x="447600" y="67690"/>
                        <a:pt x="441145" y="106358"/>
                      </a:cubicBezTo>
                      <a:cubicBezTo>
                        <a:pt x="435150" y="145025"/>
                        <a:pt x="404254" y="196121"/>
                        <a:pt x="356758" y="189676"/>
                      </a:cubicBezTo>
                      <a:cubicBezTo>
                        <a:pt x="308802" y="183692"/>
                        <a:pt x="298196" y="140422"/>
                        <a:pt x="302807" y="97151"/>
                      </a:cubicBezTo>
                      <a:cubicBezTo>
                        <a:pt x="306496" y="61706"/>
                        <a:pt x="348919" y="7848"/>
                        <a:pt x="382581" y="15213"/>
                      </a:cubicBezTo>
                      <a:close/>
                      <a:moveTo>
                        <a:pt x="202765" y="0"/>
                      </a:moveTo>
                      <a:cubicBezTo>
                        <a:pt x="238421" y="0"/>
                        <a:pt x="267325" y="41119"/>
                        <a:pt x="267325" y="91842"/>
                      </a:cubicBezTo>
                      <a:cubicBezTo>
                        <a:pt x="267325" y="142565"/>
                        <a:pt x="238421" y="183684"/>
                        <a:pt x="202765" y="183684"/>
                      </a:cubicBezTo>
                      <a:cubicBezTo>
                        <a:pt x="167109" y="183684"/>
                        <a:pt x="138205" y="142565"/>
                        <a:pt x="138205" y="91842"/>
                      </a:cubicBezTo>
                      <a:cubicBezTo>
                        <a:pt x="138205" y="41119"/>
                        <a:pt x="167109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51" name="íSļíďê">
                <a:extLst>
                  <a:ext uri="{FF2B5EF4-FFF2-40B4-BE49-F238E27FC236}">
                    <a16:creationId xmlns:a16="http://schemas.microsoft.com/office/drawing/2014/main" id="{2A787CDA-5DD4-4F1D-8BD0-15B627014510}"/>
                  </a:ext>
                </a:extLst>
              </p:cNvPr>
              <p:cNvGrpSpPr/>
              <p:nvPr/>
            </p:nvGrpSpPr>
            <p:grpSpPr>
              <a:xfrm>
                <a:off x="9132046" y="1974092"/>
                <a:ext cx="591668" cy="591668"/>
                <a:chOff x="5504332" y="1506073"/>
                <a:chExt cx="591668" cy="591668"/>
              </a:xfrm>
            </p:grpSpPr>
            <p:sp>
              <p:nvSpPr>
                <p:cNvPr id="52" name="íšļïḍê">
                  <a:extLst>
                    <a:ext uri="{FF2B5EF4-FFF2-40B4-BE49-F238E27FC236}">
                      <a16:creationId xmlns:a16="http://schemas.microsoft.com/office/drawing/2014/main" id="{C43D56F1-F923-4AAC-BD15-976470C34918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53" name="íSlîḑe">
                  <a:extLst>
                    <a:ext uri="{FF2B5EF4-FFF2-40B4-BE49-F238E27FC236}">
                      <a16:creationId xmlns:a16="http://schemas.microsoft.com/office/drawing/2014/main" id="{A1682190-9A7A-4750-812D-54D3F04E7D08}"/>
                    </a:ext>
                  </a:extLst>
                </p:cNvPr>
                <p:cNvSpPr/>
                <p:nvPr/>
              </p:nvSpPr>
              <p:spPr>
                <a:xfrm>
                  <a:off x="5668330" y="1658473"/>
                  <a:ext cx="263671" cy="286868"/>
                </a:xfrm>
                <a:custGeom>
                  <a:avLst/>
                  <a:gdLst>
                    <a:gd name="connsiteX0" fmla="*/ 260361 w 546040"/>
                    <a:gd name="connsiteY0" fmla="*/ 242331 h 594078"/>
                    <a:gd name="connsiteX1" fmla="*/ 356770 w 546040"/>
                    <a:gd name="connsiteY1" fmla="*/ 297865 h 594078"/>
                    <a:gd name="connsiteX2" fmla="*/ 473406 w 546040"/>
                    <a:gd name="connsiteY2" fmla="*/ 416645 h 594078"/>
                    <a:gd name="connsiteX3" fmla="*/ 493690 w 546040"/>
                    <a:gd name="connsiteY3" fmla="*/ 542791 h 594078"/>
                    <a:gd name="connsiteX4" fmla="*/ 329109 w 546040"/>
                    <a:gd name="connsiteY4" fmla="*/ 582845 h 594078"/>
                    <a:gd name="connsiteX5" fmla="*/ 225843 w 546040"/>
                    <a:gd name="connsiteY5" fmla="*/ 580082 h 594078"/>
                    <a:gd name="connsiteX6" fmla="*/ 122576 w 546040"/>
                    <a:gd name="connsiteY6" fmla="*/ 587448 h 594078"/>
                    <a:gd name="connsiteX7" fmla="*/ 39594 w 546040"/>
                    <a:gd name="connsiteY7" fmla="*/ 507341 h 594078"/>
                    <a:gd name="connsiteX8" fmla="*/ 110129 w 546040"/>
                    <a:gd name="connsiteY8" fmla="*/ 373368 h 594078"/>
                    <a:gd name="connsiteX9" fmla="*/ 187118 w 546040"/>
                    <a:gd name="connsiteY9" fmla="*/ 290038 h 594078"/>
                    <a:gd name="connsiteX10" fmla="*/ 260361 w 546040"/>
                    <a:gd name="connsiteY10" fmla="*/ 242331 h 594078"/>
                    <a:gd name="connsiteX11" fmla="*/ 473414 w 546040"/>
                    <a:gd name="connsiteY11" fmla="*/ 180499 h 594078"/>
                    <a:gd name="connsiteX12" fmla="*/ 545784 w 546040"/>
                    <a:gd name="connsiteY12" fmla="*/ 254596 h 594078"/>
                    <a:gd name="connsiteX13" fmla="*/ 482633 w 546040"/>
                    <a:gd name="connsiteY13" fmla="*/ 353086 h 594078"/>
                    <a:gd name="connsiteX14" fmla="*/ 408880 w 546040"/>
                    <a:gd name="connsiteY14" fmla="*/ 269784 h 594078"/>
                    <a:gd name="connsiteX15" fmla="*/ 473414 w 546040"/>
                    <a:gd name="connsiteY15" fmla="*/ 180499 h 594078"/>
                    <a:gd name="connsiteX16" fmla="*/ 61231 w 546040"/>
                    <a:gd name="connsiteY16" fmla="*/ 137171 h 594078"/>
                    <a:gd name="connsiteX17" fmla="*/ 136392 w 546040"/>
                    <a:gd name="connsiteY17" fmla="*/ 205315 h 594078"/>
                    <a:gd name="connsiteX18" fmla="*/ 82442 w 546040"/>
                    <a:gd name="connsiteY18" fmla="*/ 313056 h 594078"/>
                    <a:gd name="connsiteX19" fmla="*/ 1287 w 546040"/>
                    <a:gd name="connsiteY19" fmla="*/ 217286 h 594078"/>
                    <a:gd name="connsiteX20" fmla="*/ 61231 w 546040"/>
                    <a:gd name="connsiteY20" fmla="*/ 137171 h 594078"/>
                    <a:gd name="connsiteX21" fmla="*/ 382581 w 546040"/>
                    <a:gd name="connsiteY21" fmla="*/ 15213 h 594078"/>
                    <a:gd name="connsiteX22" fmla="*/ 441145 w 546040"/>
                    <a:gd name="connsiteY22" fmla="*/ 106358 h 594078"/>
                    <a:gd name="connsiteX23" fmla="*/ 356758 w 546040"/>
                    <a:gd name="connsiteY23" fmla="*/ 189676 h 594078"/>
                    <a:gd name="connsiteX24" fmla="*/ 302807 w 546040"/>
                    <a:gd name="connsiteY24" fmla="*/ 97151 h 594078"/>
                    <a:gd name="connsiteX25" fmla="*/ 382581 w 546040"/>
                    <a:gd name="connsiteY25" fmla="*/ 15213 h 594078"/>
                    <a:gd name="connsiteX26" fmla="*/ 202765 w 546040"/>
                    <a:gd name="connsiteY26" fmla="*/ 0 h 594078"/>
                    <a:gd name="connsiteX27" fmla="*/ 267325 w 546040"/>
                    <a:gd name="connsiteY27" fmla="*/ 91842 h 594078"/>
                    <a:gd name="connsiteX28" fmla="*/ 202765 w 546040"/>
                    <a:gd name="connsiteY28" fmla="*/ 183684 h 594078"/>
                    <a:gd name="connsiteX29" fmla="*/ 138205 w 546040"/>
                    <a:gd name="connsiteY29" fmla="*/ 91842 h 594078"/>
                    <a:gd name="connsiteX30" fmla="*/ 202765 w 546040"/>
                    <a:gd name="connsiteY30" fmla="*/ 0 h 594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6040" h="594078">
                      <a:moveTo>
                        <a:pt x="260361" y="242331"/>
                      </a:moveTo>
                      <a:cubicBezTo>
                        <a:pt x="291998" y="238705"/>
                        <a:pt x="327495" y="252286"/>
                        <a:pt x="356770" y="297865"/>
                      </a:cubicBezTo>
                      <a:cubicBezTo>
                        <a:pt x="399644" y="359557"/>
                        <a:pt x="473406" y="416645"/>
                        <a:pt x="473406" y="416645"/>
                      </a:cubicBezTo>
                      <a:cubicBezTo>
                        <a:pt x="473406" y="416645"/>
                        <a:pt x="529188" y="459461"/>
                        <a:pt x="493690" y="542791"/>
                      </a:cubicBezTo>
                      <a:cubicBezTo>
                        <a:pt x="458193" y="626121"/>
                        <a:pt x="329109" y="582845"/>
                        <a:pt x="329109" y="582845"/>
                      </a:cubicBezTo>
                      <a:cubicBezTo>
                        <a:pt x="329109" y="582845"/>
                        <a:pt x="281164" y="567652"/>
                        <a:pt x="225843" y="580082"/>
                      </a:cubicBezTo>
                      <a:cubicBezTo>
                        <a:pt x="170521" y="592513"/>
                        <a:pt x="122576" y="587448"/>
                        <a:pt x="122576" y="587448"/>
                      </a:cubicBezTo>
                      <a:cubicBezTo>
                        <a:pt x="122576" y="587448"/>
                        <a:pt x="58035" y="589290"/>
                        <a:pt x="39594" y="507341"/>
                      </a:cubicBezTo>
                      <a:cubicBezTo>
                        <a:pt x="21154" y="425852"/>
                        <a:pt x="104136" y="380734"/>
                        <a:pt x="110129" y="373368"/>
                      </a:cubicBezTo>
                      <a:cubicBezTo>
                        <a:pt x="116583" y="365542"/>
                        <a:pt x="159457" y="336077"/>
                        <a:pt x="187118" y="290038"/>
                      </a:cubicBezTo>
                      <a:cubicBezTo>
                        <a:pt x="200948" y="266789"/>
                        <a:pt x="228724" y="245956"/>
                        <a:pt x="260361" y="242331"/>
                      </a:cubicBezTo>
                      <a:close/>
                      <a:moveTo>
                        <a:pt x="473414" y="180499"/>
                      </a:moveTo>
                      <a:cubicBezTo>
                        <a:pt x="530572" y="180499"/>
                        <a:pt x="545784" y="236187"/>
                        <a:pt x="545784" y="254596"/>
                      </a:cubicBezTo>
                      <a:cubicBezTo>
                        <a:pt x="545784" y="273006"/>
                        <a:pt x="553620" y="351705"/>
                        <a:pt x="482633" y="353086"/>
                      </a:cubicBezTo>
                      <a:cubicBezTo>
                        <a:pt x="412107" y="354927"/>
                        <a:pt x="408880" y="305222"/>
                        <a:pt x="408880" y="269784"/>
                      </a:cubicBezTo>
                      <a:cubicBezTo>
                        <a:pt x="408880" y="232966"/>
                        <a:pt x="416716" y="180499"/>
                        <a:pt x="473414" y="180499"/>
                      </a:cubicBezTo>
                      <a:close/>
                      <a:moveTo>
                        <a:pt x="61231" y="137171"/>
                      </a:moveTo>
                      <a:cubicBezTo>
                        <a:pt x="102731" y="133487"/>
                        <a:pt x="133164" y="179070"/>
                        <a:pt x="136392" y="205315"/>
                      </a:cubicBezTo>
                      <a:cubicBezTo>
                        <a:pt x="138237" y="221890"/>
                        <a:pt x="147459" y="299243"/>
                        <a:pt x="82442" y="313056"/>
                      </a:cubicBezTo>
                      <a:cubicBezTo>
                        <a:pt x="17887" y="326869"/>
                        <a:pt x="-6091" y="252279"/>
                        <a:pt x="1287" y="217286"/>
                      </a:cubicBezTo>
                      <a:cubicBezTo>
                        <a:pt x="1287" y="217286"/>
                        <a:pt x="8664" y="141775"/>
                        <a:pt x="61231" y="137171"/>
                      </a:cubicBezTo>
                      <a:close/>
                      <a:moveTo>
                        <a:pt x="382581" y="15213"/>
                      </a:moveTo>
                      <a:cubicBezTo>
                        <a:pt x="416705" y="23039"/>
                        <a:pt x="447600" y="67690"/>
                        <a:pt x="441145" y="106358"/>
                      </a:cubicBezTo>
                      <a:cubicBezTo>
                        <a:pt x="435150" y="145025"/>
                        <a:pt x="404254" y="196121"/>
                        <a:pt x="356758" y="189676"/>
                      </a:cubicBezTo>
                      <a:cubicBezTo>
                        <a:pt x="308802" y="183692"/>
                        <a:pt x="298196" y="140422"/>
                        <a:pt x="302807" y="97151"/>
                      </a:cubicBezTo>
                      <a:cubicBezTo>
                        <a:pt x="306496" y="61706"/>
                        <a:pt x="348919" y="7848"/>
                        <a:pt x="382581" y="15213"/>
                      </a:cubicBezTo>
                      <a:close/>
                      <a:moveTo>
                        <a:pt x="202765" y="0"/>
                      </a:moveTo>
                      <a:cubicBezTo>
                        <a:pt x="238421" y="0"/>
                        <a:pt x="267325" y="41119"/>
                        <a:pt x="267325" y="91842"/>
                      </a:cubicBezTo>
                      <a:cubicBezTo>
                        <a:pt x="267325" y="142565"/>
                        <a:pt x="238421" y="183684"/>
                        <a:pt x="202765" y="183684"/>
                      </a:cubicBezTo>
                      <a:cubicBezTo>
                        <a:pt x="167109" y="183684"/>
                        <a:pt x="138205" y="142565"/>
                        <a:pt x="138205" y="91842"/>
                      </a:cubicBezTo>
                      <a:cubicBezTo>
                        <a:pt x="138205" y="41119"/>
                        <a:pt x="167109" y="0"/>
                        <a:pt x="2027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</p:grpSp>
        <p:sp>
          <p:nvSpPr>
            <p:cNvPr id="36" name="ïSḷidè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817777" y="4608992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7" name="îşḻiḍe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7315569" y="4608992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8" name="ï$ḻiḋe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813361" y="4608992"/>
              <a:ext cx="1705539" cy="770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39" name="işḷîďè">
              <a:extLst>
                <a:ext uri="{FF2B5EF4-FFF2-40B4-BE49-F238E27FC236}">
                  <a16:creationId xmlns:a16="http://schemas.microsoft.com/office/drawing/2014/main" id="{327182FD-1FF3-48EC-BCC2-8B07163EA138}"/>
                </a:ext>
              </a:extLst>
            </p:cNvPr>
            <p:cNvGrpSpPr/>
            <p:nvPr/>
          </p:nvGrpSpPr>
          <p:grpSpPr>
            <a:xfrm>
              <a:off x="4136462" y="4698640"/>
              <a:ext cx="5587252" cy="591668"/>
              <a:chOff x="4136462" y="4698640"/>
              <a:chExt cx="5587252" cy="591668"/>
            </a:xfrm>
          </p:grpSpPr>
          <p:grpSp>
            <p:nvGrpSpPr>
              <p:cNvPr id="40" name="íṥľiḓé">
                <a:extLst>
                  <a:ext uri="{FF2B5EF4-FFF2-40B4-BE49-F238E27FC236}">
                    <a16:creationId xmlns:a16="http://schemas.microsoft.com/office/drawing/2014/main" id="{8084472D-C03D-4828-B36D-02B2E9F50B5A}"/>
                  </a:ext>
                </a:extLst>
              </p:cNvPr>
              <p:cNvGrpSpPr/>
              <p:nvPr/>
            </p:nvGrpSpPr>
            <p:grpSpPr>
              <a:xfrm>
                <a:off x="4136462" y="4698640"/>
                <a:ext cx="591668" cy="591668"/>
                <a:chOff x="5504332" y="1506073"/>
                <a:chExt cx="591668" cy="591668"/>
              </a:xfrm>
            </p:grpSpPr>
            <p:sp>
              <p:nvSpPr>
                <p:cNvPr id="47" name="ïṣľîḍe">
                  <a:extLst>
                    <a:ext uri="{FF2B5EF4-FFF2-40B4-BE49-F238E27FC236}">
                      <a16:creationId xmlns:a16="http://schemas.microsoft.com/office/drawing/2014/main" id="{7C5DD46C-C323-44A6-9146-5D6893450162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48" name="îṩ1iḑé">
                  <a:extLst>
                    <a:ext uri="{FF2B5EF4-FFF2-40B4-BE49-F238E27FC236}">
                      <a16:creationId xmlns:a16="http://schemas.microsoft.com/office/drawing/2014/main" id="{30E3BE56-C6C0-41BE-986D-CAB4F1271F17}"/>
                    </a:ext>
                  </a:extLst>
                </p:cNvPr>
                <p:cNvSpPr/>
                <p:nvPr/>
              </p:nvSpPr>
              <p:spPr>
                <a:xfrm>
                  <a:off x="5656732" y="1668945"/>
                  <a:ext cx="286868" cy="265922"/>
                </a:xfrm>
                <a:custGeom>
                  <a:avLst/>
                  <a:gdLst>
                    <a:gd name="connsiteX0" fmla="*/ 476517 w 601409"/>
                    <a:gd name="connsiteY0" fmla="*/ 289505 h 557498"/>
                    <a:gd name="connsiteX1" fmla="*/ 449242 w 601409"/>
                    <a:gd name="connsiteY1" fmla="*/ 315301 h 557498"/>
                    <a:gd name="connsiteX2" fmla="*/ 476517 w 601409"/>
                    <a:gd name="connsiteY2" fmla="*/ 342531 h 557498"/>
                    <a:gd name="connsiteX3" fmla="*/ 503792 w 601409"/>
                    <a:gd name="connsiteY3" fmla="*/ 315301 h 557498"/>
                    <a:gd name="connsiteX4" fmla="*/ 476517 w 601409"/>
                    <a:gd name="connsiteY4" fmla="*/ 289505 h 557498"/>
                    <a:gd name="connsiteX5" fmla="*/ 350190 w 601409"/>
                    <a:gd name="connsiteY5" fmla="*/ 289505 h 557498"/>
                    <a:gd name="connsiteX6" fmla="*/ 322915 w 601409"/>
                    <a:gd name="connsiteY6" fmla="*/ 315301 h 557498"/>
                    <a:gd name="connsiteX7" fmla="*/ 350190 w 601409"/>
                    <a:gd name="connsiteY7" fmla="*/ 342531 h 557498"/>
                    <a:gd name="connsiteX8" fmla="*/ 377465 w 601409"/>
                    <a:gd name="connsiteY8" fmla="*/ 315301 h 557498"/>
                    <a:gd name="connsiteX9" fmla="*/ 350190 w 601409"/>
                    <a:gd name="connsiteY9" fmla="*/ 289505 h 557498"/>
                    <a:gd name="connsiteX10" fmla="*/ 413354 w 601409"/>
                    <a:gd name="connsiteY10" fmla="*/ 226448 h 557498"/>
                    <a:gd name="connsiteX11" fmla="*/ 601409 w 601409"/>
                    <a:gd name="connsiteY11" fmla="*/ 385524 h 557498"/>
                    <a:gd name="connsiteX12" fmla="*/ 568392 w 601409"/>
                    <a:gd name="connsiteY12" fmla="*/ 474377 h 557498"/>
                    <a:gd name="connsiteX13" fmla="*/ 577005 w 601409"/>
                    <a:gd name="connsiteY13" fmla="*/ 557498 h 557498"/>
                    <a:gd name="connsiteX14" fmla="*/ 503792 w 601409"/>
                    <a:gd name="connsiteY14" fmla="*/ 524537 h 557498"/>
                    <a:gd name="connsiteX15" fmla="*/ 413354 w 601409"/>
                    <a:gd name="connsiteY15" fmla="*/ 544600 h 557498"/>
                    <a:gd name="connsiteX16" fmla="*/ 225298 w 601409"/>
                    <a:gd name="connsiteY16" fmla="*/ 385524 h 557498"/>
                    <a:gd name="connsiteX17" fmla="*/ 413354 w 601409"/>
                    <a:gd name="connsiteY17" fmla="*/ 226448 h 557498"/>
                    <a:gd name="connsiteX18" fmla="*/ 331567 w 601409"/>
                    <a:gd name="connsiteY18" fmla="*/ 83108 h 557498"/>
                    <a:gd name="connsiteX19" fmla="*/ 295683 w 601409"/>
                    <a:gd name="connsiteY19" fmla="*/ 117497 h 557498"/>
                    <a:gd name="connsiteX20" fmla="*/ 331567 w 601409"/>
                    <a:gd name="connsiteY20" fmla="*/ 153320 h 557498"/>
                    <a:gd name="connsiteX21" fmla="*/ 366015 w 601409"/>
                    <a:gd name="connsiteY21" fmla="*/ 117497 h 557498"/>
                    <a:gd name="connsiteX22" fmla="*/ 331567 w 601409"/>
                    <a:gd name="connsiteY22" fmla="*/ 83108 h 557498"/>
                    <a:gd name="connsiteX23" fmla="*/ 163630 w 601409"/>
                    <a:gd name="connsiteY23" fmla="*/ 83108 h 557498"/>
                    <a:gd name="connsiteX24" fmla="*/ 129182 w 601409"/>
                    <a:gd name="connsiteY24" fmla="*/ 117497 h 557498"/>
                    <a:gd name="connsiteX25" fmla="*/ 163630 w 601409"/>
                    <a:gd name="connsiteY25" fmla="*/ 153320 h 557498"/>
                    <a:gd name="connsiteX26" fmla="*/ 199514 w 601409"/>
                    <a:gd name="connsiteY26" fmla="*/ 117497 h 557498"/>
                    <a:gd name="connsiteX27" fmla="*/ 163630 w 601409"/>
                    <a:gd name="connsiteY27" fmla="*/ 83108 h 557498"/>
                    <a:gd name="connsiteX28" fmla="*/ 248316 w 601409"/>
                    <a:gd name="connsiteY28" fmla="*/ 0 h 557498"/>
                    <a:gd name="connsiteX29" fmla="*/ 495197 w 601409"/>
                    <a:gd name="connsiteY29" fmla="*/ 210635 h 557498"/>
                    <a:gd name="connsiteX30" fmla="*/ 495197 w 601409"/>
                    <a:gd name="connsiteY30" fmla="*/ 220666 h 557498"/>
                    <a:gd name="connsiteX31" fmla="*/ 413382 w 601409"/>
                    <a:gd name="connsiteY31" fmla="*/ 204904 h 557498"/>
                    <a:gd name="connsiteX32" fmla="*/ 205256 w 601409"/>
                    <a:gd name="connsiteY32" fmla="*/ 385448 h 557498"/>
                    <a:gd name="connsiteX33" fmla="*/ 208126 w 601409"/>
                    <a:gd name="connsiteY33" fmla="*/ 416972 h 557498"/>
                    <a:gd name="connsiteX34" fmla="*/ 129182 w 601409"/>
                    <a:gd name="connsiteY34" fmla="*/ 394045 h 557498"/>
                    <a:gd name="connsiteX35" fmla="*/ 31578 w 601409"/>
                    <a:gd name="connsiteY35" fmla="*/ 437032 h 557498"/>
                    <a:gd name="connsiteX36" fmla="*/ 43061 w 601409"/>
                    <a:gd name="connsiteY36" fmla="*/ 328132 h 557498"/>
                    <a:gd name="connsiteX37" fmla="*/ 0 w 601409"/>
                    <a:gd name="connsiteY37" fmla="*/ 210635 h 557498"/>
                    <a:gd name="connsiteX38" fmla="*/ 248316 w 601409"/>
                    <a:gd name="connsiteY38" fmla="*/ 0 h 55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1409" h="557498">
                      <a:moveTo>
                        <a:pt x="476517" y="289505"/>
                      </a:moveTo>
                      <a:cubicBezTo>
                        <a:pt x="462162" y="289505"/>
                        <a:pt x="449242" y="300970"/>
                        <a:pt x="449242" y="315301"/>
                      </a:cubicBezTo>
                      <a:cubicBezTo>
                        <a:pt x="449242" y="331066"/>
                        <a:pt x="462162" y="342531"/>
                        <a:pt x="476517" y="342531"/>
                      </a:cubicBezTo>
                      <a:cubicBezTo>
                        <a:pt x="490873" y="342531"/>
                        <a:pt x="503792" y="331066"/>
                        <a:pt x="503792" y="315301"/>
                      </a:cubicBezTo>
                      <a:cubicBezTo>
                        <a:pt x="503792" y="300970"/>
                        <a:pt x="490873" y="289505"/>
                        <a:pt x="476517" y="289505"/>
                      </a:cubicBezTo>
                      <a:close/>
                      <a:moveTo>
                        <a:pt x="350190" y="289505"/>
                      </a:moveTo>
                      <a:cubicBezTo>
                        <a:pt x="335834" y="289505"/>
                        <a:pt x="322915" y="300970"/>
                        <a:pt x="322915" y="315301"/>
                      </a:cubicBezTo>
                      <a:cubicBezTo>
                        <a:pt x="322915" y="331066"/>
                        <a:pt x="335834" y="342531"/>
                        <a:pt x="350190" y="342531"/>
                      </a:cubicBezTo>
                      <a:cubicBezTo>
                        <a:pt x="364545" y="342531"/>
                        <a:pt x="377465" y="331066"/>
                        <a:pt x="377465" y="315301"/>
                      </a:cubicBezTo>
                      <a:cubicBezTo>
                        <a:pt x="377465" y="300970"/>
                        <a:pt x="364545" y="289505"/>
                        <a:pt x="350190" y="289505"/>
                      </a:cubicBezTo>
                      <a:close/>
                      <a:moveTo>
                        <a:pt x="413354" y="226448"/>
                      </a:moveTo>
                      <a:cubicBezTo>
                        <a:pt x="516712" y="226448"/>
                        <a:pt x="601409" y="298104"/>
                        <a:pt x="601409" y="385524"/>
                      </a:cubicBezTo>
                      <a:cubicBezTo>
                        <a:pt x="601409" y="418486"/>
                        <a:pt x="588489" y="450014"/>
                        <a:pt x="568392" y="474377"/>
                      </a:cubicBezTo>
                      <a:lnTo>
                        <a:pt x="577005" y="557498"/>
                      </a:lnTo>
                      <a:lnTo>
                        <a:pt x="503792" y="524537"/>
                      </a:lnTo>
                      <a:cubicBezTo>
                        <a:pt x="476517" y="537435"/>
                        <a:pt x="446371" y="544600"/>
                        <a:pt x="413354" y="544600"/>
                      </a:cubicBezTo>
                      <a:cubicBezTo>
                        <a:pt x="309995" y="544600"/>
                        <a:pt x="225298" y="472944"/>
                        <a:pt x="225298" y="385524"/>
                      </a:cubicBezTo>
                      <a:cubicBezTo>
                        <a:pt x="225298" y="298104"/>
                        <a:pt x="309995" y="226448"/>
                        <a:pt x="413354" y="226448"/>
                      </a:cubicBezTo>
                      <a:close/>
                      <a:moveTo>
                        <a:pt x="331567" y="83108"/>
                      </a:moveTo>
                      <a:cubicBezTo>
                        <a:pt x="311472" y="83108"/>
                        <a:pt x="295683" y="98870"/>
                        <a:pt x="295683" y="117497"/>
                      </a:cubicBezTo>
                      <a:cubicBezTo>
                        <a:pt x="295683" y="137558"/>
                        <a:pt x="311472" y="153320"/>
                        <a:pt x="331567" y="153320"/>
                      </a:cubicBezTo>
                      <a:cubicBezTo>
                        <a:pt x="350226" y="153320"/>
                        <a:pt x="366015" y="137558"/>
                        <a:pt x="366015" y="117497"/>
                      </a:cubicBezTo>
                      <a:cubicBezTo>
                        <a:pt x="366015" y="98870"/>
                        <a:pt x="350226" y="83108"/>
                        <a:pt x="331567" y="83108"/>
                      </a:cubicBezTo>
                      <a:close/>
                      <a:moveTo>
                        <a:pt x="163630" y="83108"/>
                      </a:moveTo>
                      <a:cubicBezTo>
                        <a:pt x="144971" y="83108"/>
                        <a:pt x="129182" y="98870"/>
                        <a:pt x="129182" y="117497"/>
                      </a:cubicBezTo>
                      <a:cubicBezTo>
                        <a:pt x="129182" y="137558"/>
                        <a:pt x="144971" y="153320"/>
                        <a:pt x="163630" y="153320"/>
                      </a:cubicBezTo>
                      <a:cubicBezTo>
                        <a:pt x="183725" y="153320"/>
                        <a:pt x="199514" y="137558"/>
                        <a:pt x="199514" y="117497"/>
                      </a:cubicBezTo>
                      <a:cubicBezTo>
                        <a:pt x="199514" y="98870"/>
                        <a:pt x="183725" y="83108"/>
                        <a:pt x="163630" y="83108"/>
                      </a:cubicBezTo>
                      <a:close/>
                      <a:moveTo>
                        <a:pt x="248316" y="0"/>
                      </a:moveTo>
                      <a:cubicBezTo>
                        <a:pt x="384675" y="0"/>
                        <a:pt x="495197" y="94571"/>
                        <a:pt x="495197" y="210635"/>
                      </a:cubicBezTo>
                      <a:cubicBezTo>
                        <a:pt x="495197" y="213501"/>
                        <a:pt x="495197" y="216367"/>
                        <a:pt x="495197" y="220666"/>
                      </a:cubicBezTo>
                      <a:cubicBezTo>
                        <a:pt x="469361" y="210635"/>
                        <a:pt x="442089" y="204904"/>
                        <a:pt x="413382" y="204904"/>
                      </a:cubicBezTo>
                      <a:cubicBezTo>
                        <a:pt x="298554" y="204904"/>
                        <a:pt x="205256" y="286579"/>
                        <a:pt x="205256" y="385448"/>
                      </a:cubicBezTo>
                      <a:cubicBezTo>
                        <a:pt x="205256" y="396911"/>
                        <a:pt x="206691" y="406942"/>
                        <a:pt x="208126" y="416972"/>
                      </a:cubicBezTo>
                      <a:cubicBezTo>
                        <a:pt x="179419" y="412673"/>
                        <a:pt x="153583" y="405509"/>
                        <a:pt x="129182" y="394045"/>
                      </a:cubicBezTo>
                      <a:lnTo>
                        <a:pt x="31578" y="437032"/>
                      </a:lnTo>
                      <a:lnTo>
                        <a:pt x="43061" y="328132"/>
                      </a:lnTo>
                      <a:cubicBezTo>
                        <a:pt x="15789" y="293743"/>
                        <a:pt x="0" y="253622"/>
                        <a:pt x="0" y="210635"/>
                      </a:cubicBezTo>
                      <a:cubicBezTo>
                        <a:pt x="0" y="94571"/>
                        <a:pt x="110522" y="0"/>
                        <a:pt x="2483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41" name="ïṩļíḓê">
                <a:extLst>
                  <a:ext uri="{FF2B5EF4-FFF2-40B4-BE49-F238E27FC236}">
                    <a16:creationId xmlns:a16="http://schemas.microsoft.com/office/drawing/2014/main" id="{5FDBC332-227A-4B93-B1CF-A139EB1AC5D1}"/>
                  </a:ext>
                </a:extLst>
              </p:cNvPr>
              <p:cNvGrpSpPr/>
              <p:nvPr/>
            </p:nvGrpSpPr>
            <p:grpSpPr>
              <a:xfrm>
                <a:off x="6634254" y="4698640"/>
                <a:ext cx="591668" cy="591668"/>
                <a:chOff x="5504332" y="1506073"/>
                <a:chExt cx="591668" cy="591668"/>
              </a:xfrm>
            </p:grpSpPr>
            <p:sp>
              <p:nvSpPr>
                <p:cNvPr id="45" name="i$ḷîḍê">
                  <a:extLst>
                    <a:ext uri="{FF2B5EF4-FFF2-40B4-BE49-F238E27FC236}">
                      <a16:creationId xmlns:a16="http://schemas.microsoft.com/office/drawing/2014/main" id="{F836C990-7FF6-4FCA-833C-8A1CD95AE026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46" name="íS1ïḓé">
                  <a:extLst>
                    <a:ext uri="{FF2B5EF4-FFF2-40B4-BE49-F238E27FC236}">
                      <a16:creationId xmlns:a16="http://schemas.microsoft.com/office/drawing/2014/main" id="{730F49F5-FCB5-40B6-ABB2-F5E356885C0E}"/>
                    </a:ext>
                  </a:extLst>
                </p:cNvPr>
                <p:cNvSpPr/>
                <p:nvPr/>
              </p:nvSpPr>
              <p:spPr>
                <a:xfrm>
                  <a:off x="5656732" y="1668945"/>
                  <a:ext cx="286868" cy="265922"/>
                </a:xfrm>
                <a:custGeom>
                  <a:avLst/>
                  <a:gdLst>
                    <a:gd name="connsiteX0" fmla="*/ 476517 w 601409"/>
                    <a:gd name="connsiteY0" fmla="*/ 289505 h 557498"/>
                    <a:gd name="connsiteX1" fmla="*/ 449242 w 601409"/>
                    <a:gd name="connsiteY1" fmla="*/ 315301 h 557498"/>
                    <a:gd name="connsiteX2" fmla="*/ 476517 w 601409"/>
                    <a:gd name="connsiteY2" fmla="*/ 342531 h 557498"/>
                    <a:gd name="connsiteX3" fmla="*/ 503792 w 601409"/>
                    <a:gd name="connsiteY3" fmla="*/ 315301 h 557498"/>
                    <a:gd name="connsiteX4" fmla="*/ 476517 w 601409"/>
                    <a:gd name="connsiteY4" fmla="*/ 289505 h 557498"/>
                    <a:gd name="connsiteX5" fmla="*/ 350190 w 601409"/>
                    <a:gd name="connsiteY5" fmla="*/ 289505 h 557498"/>
                    <a:gd name="connsiteX6" fmla="*/ 322915 w 601409"/>
                    <a:gd name="connsiteY6" fmla="*/ 315301 h 557498"/>
                    <a:gd name="connsiteX7" fmla="*/ 350190 w 601409"/>
                    <a:gd name="connsiteY7" fmla="*/ 342531 h 557498"/>
                    <a:gd name="connsiteX8" fmla="*/ 377465 w 601409"/>
                    <a:gd name="connsiteY8" fmla="*/ 315301 h 557498"/>
                    <a:gd name="connsiteX9" fmla="*/ 350190 w 601409"/>
                    <a:gd name="connsiteY9" fmla="*/ 289505 h 557498"/>
                    <a:gd name="connsiteX10" fmla="*/ 413354 w 601409"/>
                    <a:gd name="connsiteY10" fmla="*/ 226448 h 557498"/>
                    <a:gd name="connsiteX11" fmla="*/ 601409 w 601409"/>
                    <a:gd name="connsiteY11" fmla="*/ 385524 h 557498"/>
                    <a:gd name="connsiteX12" fmla="*/ 568392 w 601409"/>
                    <a:gd name="connsiteY12" fmla="*/ 474377 h 557498"/>
                    <a:gd name="connsiteX13" fmla="*/ 577005 w 601409"/>
                    <a:gd name="connsiteY13" fmla="*/ 557498 h 557498"/>
                    <a:gd name="connsiteX14" fmla="*/ 503792 w 601409"/>
                    <a:gd name="connsiteY14" fmla="*/ 524537 h 557498"/>
                    <a:gd name="connsiteX15" fmla="*/ 413354 w 601409"/>
                    <a:gd name="connsiteY15" fmla="*/ 544600 h 557498"/>
                    <a:gd name="connsiteX16" fmla="*/ 225298 w 601409"/>
                    <a:gd name="connsiteY16" fmla="*/ 385524 h 557498"/>
                    <a:gd name="connsiteX17" fmla="*/ 413354 w 601409"/>
                    <a:gd name="connsiteY17" fmla="*/ 226448 h 557498"/>
                    <a:gd name="connsiteX18" fmla="*/ 331567 w 601409"/>
                    <a:gd name="connsiteY18" fmla="*/ 83108 h 557498"/>
                    <a:gd name="connsiteX19" fmla="*/ 295683 w 601409"/>
                    <a:gd name="connsiteY19" fmla="*/ 117497 h 557498"/>
                    <a:gd name="connsiteX20" fmla="*/ 331567 w 601409"/>
                    <a:gd name="connsiteY20" fmla="*/ 153320 h 557498"/>
                    <a:gd name="connsiteX21" fmla="*/ 366015 w 601409"/>
                    <a:gd name="connsiteY21" fmla="*/ 117497 h 557498"/>
                    <a:gd name="connsiteX22" fmla="*/ 331567 w 601409"/>
                    <a:gd name="connsiteY22" fmla="*/ 83108 h 557498"/>
                    <a:gd name="connsiteX23" fmla="*/ 163630 w 601409"/>
                    <a:gd name="connsiteY23" fmla="*/ 83108 h 557498"/>
                    <a:gd name="connsiteX24" fmla="*/ 129182 w 601409"/>
                    <a:gd name="connsiteY24" fmla="*/ 117497 h 557498"/>
                    <a:gd name="connsiteX25" fmla="*/ 163630 w 601409"/>
                    <a:gd name="connsiteY25" fmla="*/ 153320 h 557498"/>
                    <a:gd name="connsiteX26" fmla="*/ 199514 w 601409"/>
                    <a:gd name="connsiteY26" fmla="*/ 117497 h 557498"/>
                    <a:gd name="connsiteX27" fmla="*/ 163630 w 601409"/>
                    <a:gd name="connsiteY27" fmla="*/ 83108 h 557498"/>
                    <a:gd name="connsiteX28" fmla="*/ 248316 w 601409"/>
                    <a:gd name="connsiteY28" fmla="*/ 0 h 557498"/>
                    <a:gd name="connsiteX29" fmla="*/ 495197 w 601409"/>
                    <a:gd name="connsiteY29" fmla="*/ 210635 h 557498"/>
                    <a:gd name="connsiteX30" fmla="*/ 495197 w 601409"/>
                    <a:gd name="connsiteY30" fmla="*/ 220666 h 557498"/>
                    <a:gd name="connsiteX31" fmla="*/ 413382 w 601409"/>
                    <a:gd name="connsiteY31" fmla="*/ 204904 h 557498"/>
                    <a:gd name="connsiteX32" fmla="*/ 205256 w 601409"/>
                    <a:gd name="connsiteY32" fmla="*/ 385448 h 557498"/>
                    <a:gd name="connsiteX33" fmla="*/ 208126 w 601409"/>
                    <a:gd name="connsiteY33" fmla="*/ 416972 h 557498"/>
                    <a:gd name="connsiteX34" fmla="*/ 129182 w 601409"/>
                    <a:gd name="connsiteY34" fmla="*/ 394045 h 557498"/>
                    <a:gd name="connsiteX35" fmla="*/ 31578 w 601409"/>
                    <a:gd name="connsiteY35" fmla="*/ 437032 h 557498"/>
                    <a:gd name="connsiteX36" fmla="*/ 43061 w 601409"/>
                    <a:gd name="connsiteY36" fmla="*/ 328132 h 557498"/>
                    <a:gd name="connsiteX37" fmla="*/ 0 w 601409"/>
                    <a:gd name="connsiteY37" fmla="*/ 210635 h 557498"/>
                    <a:gd name="connsiteX38" fmla="*/ 248316 w 601409"/>
                    <a:gd name="connsiteY38" fmla="*/ 0 h 55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1409" h="557498">
                      <a:moveTo>
                        <a:pt x="476517" y="289505"/>
                      </a:moveTo>
                      <a:cubicBezTo>
                        <a:pt x="462162" y="289505"/>
                        <a:pt x="449242" y="300970"/>
                        <a:pt x="449242" y="315301"/>
                      </a:cubicBezTo>
                      <a:cubicBezTo>
                        <a:pt x="449242" y="331066"/>
                        <a:pt x="462162" y="342531"/>
                        <a:pt x="476517" y="342531"/>
                      </a:cubicBezTo>
                      <a:cubicBezTo>
                        <a:pt x="490873" y="342531"/>
                        <a:pt x="503792" y="331066"/>
                        <a:pt x="503792" y="315301"/>
                      </a:cubicBezTo>
                      <a:cubicBezTo>
                        <a:pt x="503792" y="300970"/>
                        <a:pt x="490873" y="289505"/>
                        <a:pt x="476517" y="289505"/>
                      </a:cubicBezTo>
                      <a:close/>
                      <a:moveTo>
                        <a:pt x="350190" y="289505"/>
                      </a:moveTo>
                      <a:cubicBezTo>
                        <a:pt x="335834" y="289505"/>
                        <a:pt x="322915" y="300970"/>
                        <a:pt x="322915" y="315301"/>
                      </a:cubicBezTo>
                      <a:cubicBezTo>
                        <a:pt x="322915" y="331066"/>
                        <a:pt x="335834" y="342531"/>
                        <a:pt x="350190" y="342531"/>
                      </a:cubicBezTo>
                      <a:cubicBezTo>
                        <a:pt x="364545" y="342531"/>
                        <a:pt x="377465" y="331066"/>
                        <a:pt x="377465" y="315301"/>
                      </a:cubicBezTo>
                      <a:cubicBezTo>
                        <a:pt x="377465" y="300970"/>
                        <a:pt x="364545" y="289505"/>
                        <a:pt x="350190" y="289505"/>
                      </a:cubicBezTo>
                      <a:close/>
                      <a:moveTo>
                        <a:pt x="413354" y="226448"/>
                      </a:moveTo>
                      <a:cubicBezTo>
                        <a:pt x="516712" y="226448"/>
                        <a:pt x="601409" y="298104"/>
                        <a:pt x="601409" y="385524"/>
                      </a:cubicBezTo>
                      <a:cubicBezTo>
                        <a:pt x="601409" y="418486"/>
                        <a:pt x="588489" y="450014"/>
                        <a:pt x="568392" y="474377"/>
                      </a:cubicBezTo>
                      <a:lnTo>
                        <a:pt x="577005" y="557498"/>
                      </a:lnTo>
                      <a:lnTo>
                        <a:pt x="503792" y="524537"/>
                      </a:lnTo>
                      <a:cubicBezTo>
                        <a:pt x="476517" y="537435"/>
                        <a:pt x="446371" y="544600"/>
                        <a:pt x="413354" y="544600"/>
                      </a:cubicBezTo>
                      <a:cubicBezTo>
                        <a:pt x="309995" y="544600"/>
                        <a:pt x="225298" y="472944"/>
                        <a:pt x="225298" y="385524"/>
                      </a:cubicBezTo>
                      <a:cubicBezTo>
                        <a:pt x="225298" y="298104"/>
                        <a:pt x="309995" y="226448"/>
                        <a:pt x="413354" y="226448"/>
                      </a:cubicBezTo>
                      <a:close/>
                      <a:moveTo>
                        <a:pt x="331567" y="83108"/>
                      </a:moveTo>
                      <a:cubicBezTo>
                        <a:pt x="311472" y="83108"/>
                        <a:pt x="295683" y="98870"/>
                        <a:pt x="295683" y="117497"/>
                      </a:cubicBezTo>
                      <a:cubicBezTo>
                        <a:pt x="295683" y="137558"/>
                        <a:pt x="311472" y="153320"/>
                        <a:pt x="331567" y="153320"/>
                      </a:cubicBezTo>
                      <a:cubicBezTo>
                        <a:pt x="350226" y="153320"/>
                        <a:pt x="366015" y="137558"/>
                        <a:pt x="366015" y="117497"/>
                      </a:cubicBezTo>
                      <a:cubicBezTo>
                        <a:pt x="366015" y="98870"/>
                        <a:pt x="350226" y="83108"/>
                        <a:pt x="331567" y="83108"/>
                      </a:cubicBezTo>
                      <a:close/>
                      <a:moveTo>
                        <a:pt x="163630" y="83108"/>
                      </a:moveTo>
                      <a:cubicBezTo>
                        <a:pt x="144971" y="83108"/>
                        <a:pt x="129182" y="98870"/>
                        <a:pt x="129182" y="117497"/>
                      </a:cubicBezTo>
                      <a:cubicBezTo>
                        <a:pt x="129182" y="137558"/>
                        <a:pt x="144971" y="153320"/>
                        <a:pt x="163630" y="153320"/>
                      </a:cubicBezTo>
                      <a:cubicBezTo>
                        <a:pt x="183725" y="153320"/>
                        <a:pt x="199514" y="137558"/>
                        <a:pt x="199514" y="117497"/>
                      </a:cubicBezTo>
                      <a:cubicBezTo>
                        <a:pt x="199514" y="98870"/>
                        <a:pt x="183725" y="83108"/>
                        <a:pt x="163630" y="83108"/>
                      </a:cubicBezTo>
                      <a:close/>
                      <a:moveTo>
                        <a:pt x="248316" y="0"/>
                      </a:moveTo>
                      <a:cubicBezTo>
                        <a:pt x="384675" y="0"/>
                        <a:pt x="495197" y="94571"/>
                        <a:pt x="495197" y="210635"/>
                      </a:cubicBezTo>
                      <a:cubicBezTo>
                        <a:pt x="495197" y="213501"/>
                        <a:pt x="495197" y="216367"/>
                        <a:pt x="495197" y="220666"/>
                      </a:cubicBezTo>
                      <a:cubicBezTo>
                        <a:pt x="469361" y="210635"/>
                        <a:pt x="442089" y="204904"/>
                        <a:pt x="413382" y="204904"/>
                      </a:cubicBezTo>
                      <a:cubicBezTo>
                        <a:pt x="298554" y="204904"/>
                        <a:pt x="205256" y="286579"/>
                        <a:pt x="205256" y="385448"/>
                      </a:cubicBezTo>
                      <a:cubicBezTo>
                        <a:pt x="205256" y="396911"/>
                        <a:pt x="206691" y="406942"/>
                        <a:pt x="208126" y="416972"/>
                      </a:cubicBezTo>
                      <a:cubicBezTo>
                        <a:pt x="179419" y="412673"/>
                        <a:pt x="153583" y="405509"/>
                        <a:pt x="129182" y="394045"/>
                      </a:cubicBezTo>
                      <a:lnTo>
                        <a:pt x="31578" y="437032"/>
                      </a:lnTo>
                      <a:lnTo>
                        <a:pt x="43061" y="328132"/>
                      </a:lnTo>
                      <a:cubicBezTo>
                        <a:pt x="15789" y="293743"/>
                        <a:pt x="0" y="253622"/>
                        <a:pt x="0" y="210635"/>
                      </a:cubicBezTo>
                      <a:cubicBezTo>
                        <a:pt x="0" y="94571"/>
                        <a:pt x="110522" y="0"/>
                        <a:pt x="2483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  <p:grpSp>
            <p:nvGrpSpPr>
              <p:cNvPr id="42" name="ïṣļîḓe">
                <a:extLst>
                  <a:ext uri="{FF2B5EF4-FFF2-40B4-BE49-F238E27FC236}">
                    <a16:creationId xmlns:a16="http://schemas.microsoft.com/office/drawing/2014/main" id="{1C990771-7D83-4380-B1B3-E00C9FC11D84}"/>
                  </a:ext>
                </a:extLst>
              </p:cNvPr>
              <p:cNvGrpSpPr/>
              <p:nvPr/>
            </p:nvGrpSpPr>
            <p:grpSpPr>
              <a:xfrm>
                <a:off x="9132046" y="4698640"/>
                <a:ext cx="591668" cy="591668"/>
                <a:chOff x="5504332" y="1506073"/>
                <a:chExt cx="591668" cy="591668"/>
              </a:xfrm>
            </p:grpSpPr>
            <p:sp>
              <p:nvSpPr>
                <p:cNvPr id="43" name="ïṡļîde">
                  <a:extLst>
                    <a:ext uri="{FF2B5EF4-FFF2-40B4-BE49-F238E27FC236}">
                      <a16:creationId xmlns:a16="http://schemas.microsoft.com/office/drawing/2014/main" id="{B8F65369-A131-404E-8296-54509E4B5103}"/>
                    </a:ext>
                  </a:extLst>
                </p:cNvPr>
                <p:cNvSpPr/>
                <p:nvPr/>
              </p:nvSpPr>
              <p:spPr>
                <a:xfrm>
                  <a:off x="5504332" y="1506073"/>
                  <a:ext cx="591668" cy="59166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  <p:sp>
              <p:nvSpPr>
                <p:cNvPr id="44" name="iśḷiďê">
                  <a:extLst>
                    <a:ext uri="{FF2B5EF4-FFF2-40B4-BE49-F238E27FC236}">
                      <a16:creationId xmlns:a16="http://schemas.microsoft.com/office/drawing/2014/main" id="{F6A71728-0966-4EA7-80C1-00A1CB2641F7}"/>
                    </a:ext>
                  </a:extLst>
                </p:cNvPr>
                <p:cNvSpPr/>
                <p:nvPr/>
              </p:nvSpPr>
              <p:spPr>
                <a:xfrm>
                  <a:off x="5656732" y="1668945"/>
                  <a:ext cx="286868" cy="265922"/>
                </a:xfrm>
                <a:custGeom>
                  <a:avLst/>
                  <a:gdLst>
                    <a:gd name="connsiteX0" fmla="*/ 476517 w 601409"/>
                    <a:gd name="connsiteY0" fmla="*/ 289505 h 557498"/>
                    <a:gd name="connsiteX1" fmla="*/ 449242 w 601409"/>
                    <a:gd name="connsiteY1" fmla="*/ 315301 h 557498"/>
                    <a:gd name="connsiteX2" fmla="*/ 476517 w 601409"/>
                    <a:gd name="connsiteY2" fmla="*/ 342531 h 557498"/>
                    <a:gd name="connsiteX3" fmla="*/ 503792 w 601409"/>
                    <a:gd name="connsiteY3" fmla="*/ 315301 h 557498"/>
                    <a:gd name="connsiteX4" fmla="*/ 476517 w 601409"/>
                    <a:gd name="connsiteY4" fmla="*/ 289505 h 557498"/>
                    <a:gd name="connsiteX5" fmla="*/ 350190 w 601409"/>
                    <a:gd name="connsiteY5" fmla="*/ 289505 h 557498"/>
                    <a:gd name="connsiteX6" fmla="*/ 322915 w 601409"/>
                    <a:gd name="connsiteY6" fmla="*/ 315301 h 557498"/>
                    <a:gd name="connsiteX7" fmla="*/ 350190 w 601409"/>
                    <a:gd name="connsiteY7" fmla="*/ 342531 h 557498"/>
                    <a:gd name="connsiteX8" fmla="*/ 377465 w 601409"/>
                    <a:gd name="connsiteY8" fmla="*/ 315301 h 557498"/>
                    <a:gd name="connsiteX9" fmla="*/ 350190 w 601409"/>
                    <a:gd name="connsiteY9" fmla="*/ 289505 h 557498"/>
                    <a:gd name="connsiteX10" fmla="*/ 413354 w 601409"/>
                    <a:gd name="connsiteY10" fmla="*/ 226448 h 557498"/>
                    <a:gd name="connsiteX11" fmla="*/ 601409 w 601409"/>
                    <a:gd name="connsiteY11" fmla="*/ 385524 h 557498"/>
                    <a:gd name="connsiteX12" fmla="*/ 568392 w 601409"/>
                    <a:gd name="connsiteY12" fmla="*/ 474377 h 557498"/>
                    <a:gd name="connsiteX13" fmla="*/ 577005 w 601409"/>
                    <a:gd name="connsiteY13" fmla="*/ 557498 h 557498"/>
                    <a:gd name="connsiteX14" fmla="*/ 503792 w 601409"/>
                    <a:gd name="connsiteY14" fmla="*/ 524537 h 557498"/>
                    <a:gd name="connsiteX15" fmla="*/ 413354 w 601409"/>
                    <a:gd name="connsiteY15" fmla="*/ 544600 h 557498"/>
                    <a:gd name="connsiteX16" fmla="*/ 225298 w 601409"/>
                    <a:gd name="connsiteY16" fmla="*/ 385524 h 557498"/>
                    <a:gd name="connsiteX17" fmla="*/ 413354 w 601409"/>
                    <a:gd name="connsiteY17" fmla="*/ 226448 h 557498"/>
                    <a:gd name="connsiteX18" fmla="*/ 331567 w 601409"/>
                    <a:gd name="connsiteY18" fmla="*/ 83108 h 557498"/>
                    <a:gd name="connsiteX19" fmla="*/ 295683 w 601409"/>
                    <a:gd name="connsiteY19" fmla="*/ 117497 h 557498"/>
                    <a:gd name="connsiteX20" fmla="*/ 331567 w 601409"/>
                    <a:gd name="connsiteY20" fmla="*/ 153320 h 557498"/>
                    <a:gd name="connsiteX21" fmla="*/ 366015 w 601409"/>
                    <a:gd name="connsiteY21" fmla="*/ 117497 h 557498"/>
                    <a:gd name="connsiteX22" fmla="*/ 331567 w 601409"/>
                    <a:gd name="connsiteY22" fmla="*/ 83108 h 557498"/>
                    <a:gd name="connsiteX23" fmla="*/ 163630 w 601409"/>
                    <a:gd name="connsiteY23" fmla="*/ 83108 h 557498"/>
                    <a:gd name="connsiteX24" fmla="*/ 129182 w 601409"/>
                    <a:gd name="connsiteY24" fmla="*/ 117497 h 557498"/>
                    <a:gd name="connsiteX25" fmla="*/ 163630 w 601409"/>
                    <a:gd name="connsiteY25" fmla="*/ 153320 h 557498"/>
                    <a:gd name="connsiteX26" fmla="*/ 199514 w 601409"/>
                    <a:gd name="connsiteY26" fmla="*/ 117497 h 557498"/>
                    <a:gd name="connsiteX27" fmla="*/ 163630 w 601409"/>
                    <a:gd name="connsiteY27" fmla="*/ 83108 h 557498"/>
                    <a:gd name="connsiteX28" fmla="*/ 248316 w 601409"/>
                    <a:gd name="connsiteY28" fmla="*/ 0 h 557498"/>
                    <a:gd name="connsiteX29" fmla="*/ 495197 w 601409"/>
                    <a:gd name="connsiteY29" fmla="*/ 210635 h 557498"/>
                    <a:gd name="connsiteX30" fmla="*/ 495197 w 601409"/>
                    <a:gd name="connsiteY30" fmla="*/ 220666 h 557498"/>
                    <a:gd name="connsiteX31" fmla="*/ 413382 w 601409"/>
                    <a:gd name="connsiteY31" fmla="*/ 204904 h 557498"/>
                    <a:gd name="connsiteX32" fmla="*/ 205256 w 601409"/>
                    <a:gd name="connsiteY32" fmla="*/ 385448 h 557498"/>
                    <a:gd name="connsiteX33" fmla="*/ 208126 w 601409"/>
                    <a:gd name="connsiteY33" fmla="*/ 416972 h 557498"/>
                    <a:gd name="connsiteX34" fmla="*/ 129182 w 601409"/>
                    <a:gd name="connsiteY34" fmla="*/ 394045 h 557498"/>
                    <a:gd name="connsiteX35" fmla="*/ 31578 w 601409"/>
                    <a:gd name="connsiteY35" fmla="*/ 437032 h 557498"/>
                    <a:gd name="connsiteX36" fmla="*/ 43061 w 601409"/>
                    <a:gd name="connsiteY36" fmla="*/ 328132 h 557498"/>
                    <a:gd name="connsiteX37" fmla="*/ 0 w 601409"/>
                    <a:gd name="connsiteY37" fmla="*/ 210635 h 557498"/>
                    <a:gd name="connsiteX38" fmla="*/ 248316 w 601409"/>
                    <a:gd name="connsiteY38" fmla="*/ 0 h 55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1409" h="557498">
                      <a:moveTo>
                        <a:pt x="476517" y="289505"/>
                      </a:moveTo>
                      <a:cubicBezTo>
                        <a:pt x="462162" y="289505"/>
                        <a:pt x="449242" y="300970"/>
                        <a:pt x="449242" y="315301"/>
                      </a:cubicBezTo>
                      <a:cubicBezTo>
                        <a:pt x="449242" y="331066"/>
                        <a:pt x="462162" y="342531"/>
                        <a:pt x="476517" y="342531"/>
                      </a:cubicBezTo>
                      <a:cubicBezTo>
                        <a:pt x="490873" y="342531"/>
                        <a:pt x="503792" y="331066"/>
                        <a:pt x="503792" y="315301"/>
                      </a:cubicBezTo>
                      <a:cubicBezTo>
                        <a:pt x="503792" y="300970"/>
                        <a:pt x="490873" y="289505"/>
                        <a:pt x="476517" y="289505"/>
                      </a:cubicBezTo>
                      <a:close/>
                      <a:moveTo>
                        <a:pt x="350190" y="289505"/>
                      </a:moveTo>
                      <a:cubicBezTo>
                        <a:pt x="335834" y="289505"/>
                        <a:pt x="322915" y="300970"/>
                        <a:pt x="322915" y="315301"/>
                      </a:cubicBezTo>
                      <a:cubicBezTo>
                        <a:pt x="322915" y="331066"/>
                        <a:pt x="335834" y="342531"/>
                        <a:pt x="350190" y="342531"/>
                      </a:cubicBezTo>
                      <a:cubicBezTo>
                        <a:pt x="364545" y="342531"/>
                        <a:pt x="377465" y="331066"/>
                        <a:pt x="377465" y="315301"/>
                      </a:cubicBezTo>
                      <a:cubicBezTo>
                        <a:pt x="377465" y="300970"/>
                        <a:pt x="364545" y="289505"/>
                        <a:pt x="350190" y="289505"/>
                      </a:cubicBezTo>
                      <a:close/>
                      <a:moveTo>
                        <a:pt x="413354" y="226448"/>
                      </a:moveTo>
                      <a:cubicBezTo>
                        <a:pt x="516712" y="226448"/>
                        <a:pt x="601409" y="298104"/>
                        <a:pt x="601409" y="385524"/>
                      </a:cubicBezTo>
                      <a:cubicBezTo>
                        <a:pt x="601409" y="418486"/>
                        <a:pt x="588489" y="450014"/>
                        <a:pt x="568392" y="474377"/>
                      </a:cubicBezTo>
                      <a:lnTo>
                        <a:pt x="577005" y="557498"/>
                      </a:lnTo>
                      <a:lnTo>
                        <a:pt x="503792" y="524537"/>
                      </a:lnTo>
                      <a:cubicBezTo>
                        <a:pt x="476517" y="537435"/>
                        <a:pt x="446371" y="544600"/>
                        <a:pt x="413354" y="544600"/>
                      </a:cubicBezTo>
                      <a:cubicBezTo>
                        <a:pt x="309995" y="544600"/>
                        <a:pt x="225298" y="472944"/>
                        <a:pt x="225298" y="385524"/>
                      </a:cubicBezTo>
                      <a:cubicBezTo>
                        <a:pt x="225298" y="298104"/>
                        <a:pt x="309995" y="226448"/>
                        <a:pt x="413354" y="226448"/>
                      </a:cubicBezTo>
                      <a:close/>
                      <a:moveTo>
                        <a:pt x="331567" y="83108"/>
                      </a:moveTo>
                      <a:cubicBezTo>
                        <a:pt x="311472" y="83108"/>
                        <a:pt x="295683" y="98870"/>
                        <a:pt x="295683" y="117497"/>
                      </a:cubicBezTo>
                      <a:cubicBezTo>
                        <a:pt x="295683" y="137558"/>
                        <a:pt x="311472" y="153320"/>
                        <a:pt x="331567" y="153320"/>
                      </a:cubicBezTo>
                      <a:cubicBezTo>
                        <a:pt x="350226" y="153320"/>
                        <a:pt x="366015" y="137558"/>
                        <a:pt x="366015" y="117497"/>
                      </a:cubicBezTo>
                      <a:cubicBezTo>
                        <a:pt x="366015" y="98870"/>
                        <a:pt x="350226" y="83108"/>
                        <a:pt x="331567" y="83108"/>
                      </a:cubicBezTo>
                      <a:close/>
                      <a:moveTo>
                        <a:pt x="163630" y="83108"/>
                      </a:moveTo>
                      <a:cubicBezTo>
                        <a:pt x="144971" y="83108"/>
                        <a:pt x="129182" y="98870"/>
                        <a:pt x="129182" y="117497"/>
                      </a:cubicBezTo>
                      <a:cubicBezTo>
                        <a:pt x="129182" y="137558"/>
                        <a:pt x="144971" y="153320"/>
                        <a:pt x="163630" y="153320"/>
                      </a:cubicBezTo>
                      <a:cubicBezTo>
                        <a:pt x="183725" y="153320"/>
                        <a:pt x="199514" y="137558"/>
                        <a:pt x="199514" y="117497"/>
                      </a:cubicBezTo>
                      <a:cubicBezTo>
                        <a:pt x="199514" y="98870"/>
                        <a:pt x="183725" y="83108"/>
                        <a:pt x="163630" y="83108"/>
                      </a:cubicBezTo>
                      <a:close/>
                      <a:moveTo>
                        <a:pt x="248316" y="0"/>
                      </a:moveTo>
                      <a:cubicBezTo>
                        <a:pt x="384675" y="0"/>
                        <a:pt x="495197" y="94571"/>
                        <a:pt x="495197" y="210635"/>
                      </a:cubicBezTo>
                      <a:cubicBezTo>
                        <a:pt x="495197" y="213501"/>
                        <a:pt x="495197" y="216367"/>
                        <a:pt x="495197" y="220666"/>
                      </a:cubicBezTo>
                      <a:cubicBezTo>
                        <a:pt x="469361" y="210635"/>
                        <a:pt x="442089" y="204904"/>
                        <a:pt x="413382" y="204904"/>
                      </a:cubicBezTo>
                      <a:cubicBezTo>
                        <a:pt x="298554" y="204904"/>
                        <a:pt x="205256" y="286579"/>
                        <a:pt x="205256" y="385448"/>
                      </a:cubicBezTo>
                      <a:cubicBezTo>
                        <a:pt x="205256" y="396911"/>
                        <a:pt x="206691" y="406942"/>
                        <a:pt x="208126" y="416972"/>
                      </a:cubicBezTo>
                      <a:cubicBezTo>
                        <a:pt x="179419" y="412673"/>
                        <a:pt x="153583" y="405509"/>
                        <a:pt x="129182" y="394045"/>
                      </a:cubicBezTo>
                      <a:lnTo>
                        <a:pt x="31578" y="437032"/>
                      </a:lnTo>
                      <a:lnTo>
                        <a:pt x="43061" y="328132"/>
                      </a:lnTo>
                      <a:cubicBezTo>
                        <a:pt x="15789" y="293743"/>
                        <a:pt x="0" y="253622"/>
                        <a:pt x="0" y="210635"/>
                      </a:cubicBezTo>
                      <a:cubicBezTo>
                        <a:pt x="0" y="94571"/>
                        <a:pt x="110522" y="0"/>
                        <a:pt x="24831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endParaRPr lang="en-US" altLang="zh-CN" sz="12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16646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712DF5-0E6E-4E44-A17E-9B734B797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46860EE-E325-4F62-B592-ADB108A0B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7B372EA-A61F-4F7C-AE5C-B2D63FBC6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156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1713D8E-7002-4328-B9C3-69D8B1D3E34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27952"/>
            <a:ext cx="10845800" cy="3887846"/>
            <a:chOff x="673100" y="1627952"/>
            <a:chExt cx="10845800" cy="3887846"/>
          </a:xfrm>
        </p:grpSpPr>
        <p:grpSp>
          <p:nvGrpSpPr>
            <p:cNvPr id="6" name="îṩľïdé">
              <a:extLst>
                <a:ext uri="{FF2B5EF4-FFF2-40B4-BE49-F238E27FC236}">
                  <a16:creationId xmlns:a16="http://schemas.microsoft.com/office/drawing/2014/main" id="{15E3D2D3-98C0-4E5A-A86B-B5E56743A482}"/>
                </a:ext>
              </a:extLst>
            </p:cNvPr>
            <p:cNvGrpSpPr/>
            <p:nvPr/>
          </p:nvGrpSpPr>
          <p:grpSpPr>
            <a:xfrm>
              <a:off x="4550718" y="2854678"/>
              <a:ext cx="3090566" cy="2661120"/>
              <a:chOff x="5512742" y="2272830"/>
              <a:chExt cx="3090566" cy="2661120"/>
            </a:xfrm>
          </p:grpSpPr>
          <p:sp>
            <p:nvSpPr>
              <p:cNvPr id="21" name="î$lïḓe">
                <a:extLst>
                  <a:ext uri="{FF2B5EF4-FFF2-40B4-BE49-F238E27FC236}">
                    <a16:creationId xmlns:a16="http://schemas.microsoft.com/office/drawing/2014/main" id="{80A2F0C6-FE83-4A44-B92C-1BAA97DBE9FD}"/>
                  </a:ext>
                </a:extLst>
              </p:cNvPr>
              <p:cNvSpPr/>
              <p:nvPr/>
            </p:nvSpPr>
            <p:spPr>
              <a:xfrm>
                <a:off x="5915025" y="2647950"/>
                <a:ext cx="2286000" cy="228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2" name="i$ḷíďe">
                <a:extLst>
                  <a:ext uri="{FF2B5EF4-FFF2-40B4-BE49-F238E27FC236}">
                    <a16:creationId xmlns:a16="http://schemas.microsoft.com/office/drawing/2014/main" id="{1DC5EE17-27EE-4631-ACDD-D67D7CA52B8C}"/>
                  </a:ext>
                </a:extLst>
              </p:cNvPr>
              <p:cNvGrpSpPr/>
              <p:nvPr/>
            </p:nvGrpSpPr>
            <p:grpSpPr>
              <a:xfrm>
                <a:off x="6446044" y="3055145"/>
                <a:ext cx="1223962" cy="1471614"/>
                <a:chOff x="6446044" y="2909887"/>
                <a:chExt cx="1223962" cy="1762126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30" name="íSḷíďè">
                  <a:extLst>
                    <a:ext uri="{FF2B5EF4-FFF2-40B4-BE49-F238E27FC236}">
                      <a16:creationId xmlns:a16="http://schemas.microsoft.com/office/drawing/2014/main" id="{C779E044-B7E7-4333-B4F7-D9A3D2D66249}"/>
                    </a:ext>
                  </a:extLst>
                </p:cNvPr>
                <p:cNvSpPr/>
                <p:nvPr/>
              </p:nvSpPr>
              <p:spPr>
                <a:xfrm>
                  <a:off x="7155656" y="3514725"/>
                  <a:ext cx="514350" cy="1157288"/>
                </a:xfrm>
                <a:prstGeom prst="bentArrow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îṥḻïḋe">
                  <a:extLst>
                    <a:ext uri="{FF2B5EF4-FFF2-40B4-BE49-F238E27FC236}">
                      <a16:creationId xmlns:a16="http://schemas.microsoft.com/office/drawing/2014/main" id="{7B564698-22D2-4EB9-AC81-A0EB0B46AFC4}"/>
                    </a:ext>
                  </a:extLst>
                </p:cNvPr>
                <p:cNvSpPr/>
                <p:nvPr/>
              </p:nvSpPr>
              <p:spPr>
                <a:xfrm flipH="1">
                  <a:off x="6446044" y="3514725"/>
                  <a:ext cx="514350" cy="1157288"/>
                </a:xfrm>
                <a:prstGeom prst="bentArrow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íṡḷîdê">
                  <a:extLst>
                    <a:ext uri="{FF2B5EF4-FFF2-40B4-BE49-F238E27FC236}">
                      <a16:creationId xmlns:a16="http://schemas.microsoft.com/office/drawing/2014/main" id="{176AF3A4-2C08-4B85-A860-D1BC2B391DA1}"/>
                    </a:ext>
                  </a:extLst>
                </p:cNvPr>
                <p:cNvSpPr/>
                <p:nvPr/>
              </p:nvSpPr>
              <p:spPr>
                <a:xfrm>
                  <a:off x="6905625" y="2909887"/>
                  <a:ext cx="304800" cy="1762126"/>
                </a:xfrm>
                <a:prstGeom prst="upArrow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" name="îsḻîḍê">
                <a:extLst>
                  <a:ext uri="{FF2B5EF4-FFF2-40B4-BE49-F238E27FC236}">
                    <a16:creationId xmlns:a16="http://schemas.microsoft.com/office/drawing/2014/main" id="{D877BA6A-F5EE-424F-84BE-49EAE5A47ADB}"/>
                  </a:ext>
                </a:extLst>
              </p:cNvPr>
              <p:cNvSpPr/>
              <p:nvPr/>
            </p:nvSpPr>
            <p:spPr>
              <a:xfrm>
                <a:off x="5512742" y="3391197"/>
                <a:ext cx="652314" cy="6523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ïşḻíḋe">
                <a:extLst>
                  <a:ext uri="{FF2B5EF4-FFF2-40B4-BE49-F238E27FC236}">
                    <a16:creationId xmlns:a16="http://schemas.microsoft.com/office/drawing/2014/main" id="{765F0680-142E-4D75-B3B1-530A5E7A66E3}"/>
                  </a:ext>
                </a:extLst>
              </p:cNvPr>
              <p:cNvSpPr/>
              <p:nvPr/>
            </p:nvSpPr>
            <p:spPr>
              <a:xfrm>
                <a:off x="7950994" y="3391197"/>
                <a:ext cx="652314" cy="6523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" name="曲线连接符 31">
                <a:extLst>
                  <a:ext uri="{FF2B5EF4-FFF2-40B4-BE49-F238E27FC236}">
                    <a16:creationId xmlns:a16="http://schemas.microsoft.com/office/drawing/2014/main" id="{3A2B7467-669F-4CEA-9FCD-B922A74D52FB}"/>
                  </a:ext>
                </a:extLst>
              </p:cNvPr>
              <p:cNvCxnSpPr>
                <a:stCxn id="23" idx="0"/>
                <a:endCxn id="24" idx="0"/>
              </p:cNvCxnSpPr>
              <p:nvPr/>
            </p:nvCxnSpPr>
            <p:spPr>
              <a:xfrm rot="5400000" flipH="1" flipV="1">
                <a:off x="7058025" y="2172071"/>
                <a:ext cx="12700" cy="2438252"/>
              </a:xfrm>
              <a:prstGeom prst="curvedConnector3">
                <a:avLst>
                  <a:gd name="adj1" fmla="val 7575000"/>
                </a:avLst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ïšļíḓê">
                <a:extLst>
                  <a:ext uri="{FF2B5EF4-FFF2-40B4-BE49-F238E27FC236}">
                    <a16:creationId xmlns:a16="http://schemas.microsoft.com/office/drawing/2014/main" id="{13C959B7-7E00-428B-A33C-01E433C094B6}"/>
                  </a:ext>
                </a:extLst>
              </p:cNvPr>
              <p:cNvSpPr/>
              <p:nvPr/>
            </p:nvSpPr>
            <p:spPr>
              <a:xfrm>
                <a:off x="6731868" y="2272830"/>
                <a:ext cx="652314" cy="6523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išľïḑê">
                <a:extLst>
                  <a:ext uri="{FF2B5EF4-FFF2-40B4-BE49-F238E27FC236}">
                    <a16:creationId xmlns:a16="http://schemas.microsoft.com/office/drawing/2014/main" id="{5F447947-5BF4-45BD-9D05-82C941031E09}"/>
                  </a:ext>
                </a:extLst>
              </p:cNvPr>
              <p:cNvSpPr/>
              <p:nvPr/>
            </p:nvSpPr>
            <p:spPr bwMode="auto">
              <a:xfrm>
                <a:off x="5657688" y="3548508"/>
                <a:ext cx="362422" cy="337692"/>
              </a:xfrm>
              <a:custGeom>
                <a:avLst/>
                <a:gdLst>
                  <a:gd name="connsiteX0" fmla="*/ 484855 w 606016"/>
                  <a:gd name="connsiteY0" fmla="*/ 473988 h 564664"/>
                  <a:gd name="connsiteX1" fmla="*/ 505037 w 606016"/>
                  <a:gd name="connsiteY1" fmla="*/ 494170 h 564664"/>
                  <a:gd name="connsiteX2" fmla="*/ 484855 w 606016"/>
                  <a:gd name="connsiteY2" fmla="*/ 514352 h 564664"/>
                  <a:gd name="connsiteX3" fmla="*/ 464673 w 606016"/>
                  <a:gd name="connsiteY3" fmla="*/ 494170 h 564664"/>
                  <a:gd name="connsiteX4" fmla="*/ 484855 w 606016"/>
                  <a:gd name="connsiteY4" fmla="*/ 473988 h 564664"/>
                  <a:gd name="connsiteX5" fmla="*/ 121232 w 606016"/>
                  <a:gd name="connsiteY5" fmla="*/ 473988 h 564664"/>
                  <a:gd name="connsiteX6" fmla="*/ 141414 w 606016"/>
                  <a:gd name="connsiteY6" fmla="*/ 494170 h 564664"/>
                  <a:gd name="connsiteX7" fmla="*/ 121232 w 606016"/>
                  <a:gd name="connsiteY7" fmla="*/ 514352 h 564664"/>
                  <a:gd name="connsiteX8" fmla="*/ 101050 w 606016"/>
                  <a:gd name="connsiteY8" fmla="*/ 494170 h 564664"/>
                  <a:gd name="connsiteX9" fmla="*/ 121232 w 606016"/>
                  <a:gd name="connsiteY9" fmla="*/ 473988 h 564664"/>
                  <a:gd name="connsiteX10" fmla="*/ 484813 w 606016"/>
                  <a:gd name="connsiteY10" fmla="*/ 443658 h 564664"/>
                  <a:gd name="connsiteX11" fmla="*/ 434364 w 606016"/>
                  <a:gd name="connsiteY11" fmla="*/ 494115 h 564664"/>
                  <a:gd name="connsiteX12" fmla="*/ 484813 w 606016"/>
                  <a:gd name="connsiteY12" fmla="*/ 544482 h 564664"/>
                  <a:gd name="connsiteX13" fmla="*/ 535352 w 606016"/>
                  <a:gd name="connsiteY13" fmla="*/ 494115 h 564664"/>
                  <a:gd name="connsiteX14" fmla="*/ 484813 w 606016"/>
                  <a:gd name="connsiteY14" fmla="*/ 443658 h 564664"/>
                  <a:gd name="connsiteX15" fmla="*/ 121293 w 606016"/>
                  <a:gd name="connsiteY15" fmla="*/ 443658 h 564664"/>
                  <a:gd name="connsiteX16" fmla="*/ 70755 w 606016"/>
                  <a:gd name="connsiteY16" fmla="*/ 494115 h 564664"/>
                  <a:gd name="connsiteX17" fmla="*/ 121293 w 606016"/>
                  <a:gd name="connsiteY17" fmla="*/ 544482 h 564664"/>
                  <a:gd name="connsiteX18" fmla="*/ 171742 w 606016"/>
                  <a:gd name="connsiteY18" fmla="*/ 494115 h 564664"/>
                  <a:gd name="connsiteX19" fmla="*/ 121293 w 606016"/>
                  <a:gd name="connsiteY19" fmla="*/ 443658 h 564664"/>
                  <a:gd name="connsiteX20" fmla="*/ 303053 w 606016"/>
                  <a:gd name="connsiteY20" fmla="*/ 373109 h 564664"/>
                  <a:gd name="connsiteX21" fmla="*/ 292945 w 606016"/>
                  <a:gd name="connsiteY21" fmla="*/ 383200 h 564664"/>
                  <a:gd name="connsiteX22" fmla="*/ 303053 w 606016"/>
                  <a:gd name="connsiteY22" fmla="*/ 393292 h 564664"/>
                  <a:gd name="connsiteX23" fmla="*/ 343484 w 606016"/>
                  <a:gd name="connsiteY23" fmla="*/ 393292 h 564664"/>
                  <a:gd name="connsiteX24" fmla="*/ 343484 w 606016"/>
                  <a:gd name="connsiteY24" fmla="*/ 403383 h 564664"/>
                  <a:gd name="connsiteX25" fmla="*/ 353592 w 606016"/>
                  <a:gd name="connsiteY25" fmla="*/ 413474 h 564664"/>
                  <a:gd name="connsiteX26" fmla="*/ 363610 w 606016"/>
                  <a:gd name="connsiteY26" fmla="*/ 403383 h 564664"/>
                  <a:gd name="connsiteX27" fmla="*/ 363610 w 606016"/>
                  <a:gd name="connsiteY27" fmla="*/ 383200 h 564664"/>
                  <a:gd name="connsiteX28" fmla="*/ 353592 w 606016"/>
                  <a:gd name="connsiteY28" fmla="*/ 373109 h 564664"/>
                  <a:gd name="connsiteX29" fmla="*/ 313169 w 606016"/>
                  <a:gd name="connsiteY29" fmla="*/ 282403 h 564664"/>
                  <a:gd name="connsiteX30" fmla="*/ 447018 w 606016"/>
                  <a:gd name="connsiteY30" fmla="*/ 282403 h 564664"/>
                  <a:gd name="connsiteX31" fmla="*/ 465069 w 606016"/>
                  <a:gd name="connsiteY31" fmla="*/ 311699 h 564664"/>
                  <a:gd name="connsiteX32" fmla="*/ 473282 w 606016"/>
                  <a:gd name="connsiteY32" fmla="*/ 322696 h 564664"/>
                  <a:gd name="connsiteX33" fmla="*/ 313169 w 606016"/>
                  <a:gd name="connsiteY33" fmla="*/ 322696 h 564664"/>
                  <a:gd name="connsiteX34" fmla="*/ 161665 w 606016"/>
                  <a:gd name="connsiteY34" fmla="*/ 282403 h 564664"/>
                  <a:gd name="connsiteX35" fmla="*/ 292917 w 606016"/>
                  <a:gd name="connsiteY35" fmla="*/ 282403 h 564664"/>
                  <a:gd name="connsiteX36" fmla="*/ 292917 w 606016"/>
                  <a:gd name="connsiteY36" fmla="*/ 322696 h 564664"/>
                  <a:gd name="connsiteX37" fmla="*/ 161665 w 606016"/>
                  <a:gd name="connsiteY37" fmla="*/ 322696 h 564664"/>
                  <a:gd name="connsiteX38" fmla="*/ 191958 w 606016"/>
                  <a:gd name="connsiteY38" fmla="*/ 0 h 564664"/>
                  <a:gd name="connsiteX39" fmla="*/ 202066 w 606016"/>
                  <a:gd name="connsiteY39" fmla="*/ 10092 h 564664"/>
                  <a:gd name="connsiteX40" fmla="*/ 202066 w 606016"/>
                  <a:gd name="connsiteY40" fmla="*/ 40366 h 564664"/>
                  <a:gd name="connsiteX41" fmla="*/ 222281 w 606016"/>
                  <a:gd name="connsiteY41" fmla="*/ 40366 h 564664"/>
                  <a:gd name="connsiteX42" fmla="*/ 222281 w 606016"/>
                  <a:gd name="connsiteY42" fmla="*/ 10092 h 564664"/>
                  <a:gd name="connsiteX43" fmla="*/ 232389 w 606016"/>
                  <a:gd name="connsiteY43" fmla="*/ 0 h 564664"/>
                  <a:gd name="connsiteX44" fmla="*/ 242406 w 606016"/>
                  <a:gd name="connsiteY44" fmla="*/ 10092 h 564664"/>
                  <a:gd name="connsiteX45" fmla="*/ 242406 w 606016"/>
                  <a:gd name="connsiteY45" fmla="*/ 40366 h 564664"/>
                  <a:gd name="connsiteX46" fmla="*/ 252514 w 606016"/>
                  <a:gd name="connsiteY46" fmla="*/ 50457 h 564664"/>
                  <a:gd name="connsiteX47" fmla="*/ 252514 w 606016"/>
                  <a:gd name="connsiteY47" fmla="*/ 100823 h 564664"/>
                  <a:gd name="connsiteX48" fmla="*/ 242406 w 606016"/>
                  <a:gd name="connsiteY48" fmla="*/ 110915 h 564664"/>
                  <a:gd name="connsiteX49" fmla="*/ 221379 w 606016"/>
                  <a:gd name="connsiteY49" fmla="*/ 110915 h 564664"/>
                  <a:gd name="connsiteX50" fmla="*/ 161634 w 606016"/>
                  <a:gd name="connsiteY50" fmla="*/ 161371 h 564664"/>
                  <a:gd name="connsiteX51" fmla="*/ 101078 w 606016"/>
                  <a:gd name="connsiteY51" fmla="*/ 100823 h 564664"/>
                  <a:gd name="connsiteX52" fmla="*/ 60647 w 606016"/>
                  <a:gd name="connsiteY52" fmla="*/ 60548 h 564664"/>
                  <a:gd name="connsiteX53" fmla="*/ 20216 w 606016"/>
                  <a:gd name="connsiteY53" fmla="*/ 100823 h 564664"/>
                  <a:gd name="connsiteX54" fmla="*/ 20216 w 606016"/>
                  <a:gd name="connsiteY54" fmla="*/ 231921 h 564664"/>
                  <a:gd name="connsiteX55" fmla="*/ 80862 w 606016"/>
                  <a:gd name="connsiteY55" fmla="*/ 292469 h 564664"/>
                  <a:gd name="connsiteX56" fmla="*/ 82126 w 606016"/>
                  <a:gd name="connsiteY56" fmla="*/ 292649 h 564664"/>
                  <a:gd name="connsiteX57" fmla="*/ 105229 w 606016"/>
                  <a:gd name="connsiteY57" fmla="*/ 255167 h 564664"/>
                  <a:gd name="connsiteX58" fmla="*/ 164883 w 606016"/>
                  <a:gd name="connsiteY58" fmla="*/ 221829 h 564664"/>
                  <a:gd name="connsiteX59" fmla="*/ 370559 w 606016"/>
                  <a:gd name="connsiteY59" fmla="*/ 221829 h 564664"/>
                  <a:gd name="connsiteX60" fmla="*/ 430213 w 606016"/>
                  <a:gd name="connsiteY60" fmla="*/ 255077 h 564664"/>
                  <a:gd name="connsiteX61" fmla="*/ 434545 w 606016"/>
                  <a:gd name="connsiteY61" fmla="*/ 262195 h 564664"/>
                  <a:gd name="connsiteX62" fmla="*/ 159920 w 606016"/>
                  <a:gd name="connsiteY62" fmla="*/ 262195 h 564664"/>
                  <a:gd name="connsiteX63" fmla="*/ 141419 w 606016"/>
                  <a:gd name="connsiteY63" fmla="*/ 280575 h 564664"/>
                  <a:gd name="connsiteX64" fmla="*/ 141419 w 606016"/>
                  <a:gd name="connsiteY64" fmla="*/ 324455 h 564664"/>
                  <a:gd name="connsiteX65" fmla="*/ 159920 w 606016"/>
                  <a:gd name="connsiteY65" fmla="*/ 342835 h 564664"/>
                  <a:gd name="connsiteX66" fmla="*/ 498801 w 606016"/>
                  <a:gd name="connsiteY66" fmla="*/ 342835 h 564664"/>
                  <a:gd name="connsiteX67" fmla="*/ 538962 w 606016"/>
                  <a:gd name="connsiteY67" fmla="*/ 352926 h 564664"/>
                  <a:gd name="connsiteX68" fmla="*/ 580566 w 606016"/>
                  <a:gd name="connsiteY68" fmla="*/ 352926 h 564664"/>
                  <a:gd name="connsiteX69" fmla="*/ 606016 w 606016"/>
                  <a:gd name="connsiteY69" fmla="*/ 378335 h 564664"/>
                  <a:gd name="connsiteX70" fmla="*/ 606016 w 606016"/>
                  <a:gd name="connsiteY70" fmla="*/ 403383 h 564664"/>
                  <a:gd name="connsiteX71" fmla="*/ 555567 w 606016"/>
                  <a:gd name="connsiteY71" fmla="*/ 403383 h 564664"/>
                  <a:gd name="connsiteX72" fmla="*/ 545460 w 606016"/>
                  <a:gd name="connsiteY72" fmla="*/ 413474 h 564664"/>
                  <a:gd name="connsiteX73" fmla="*/ 555567 w 606016"/>
                  <a:gd name="connsiteY73" fmla="*/ 423476 h 564664"/>
                  <a:gd name="connsiteX74" fmla="*/ 606016 w 606016"/>
                  <a:gd name="connsiteY74" fmla="*/ 423476 h 564664"/>
                  <a:gd name="connsiteX75" fmla="*/ 606016 w 606016"/>
                  <a:gd name="connsiteY75" fmla="*/ 463391 h 564664"/>
                  <a:gd name="connsiteX76" fmla="*/ 565224 w 606016"/>
                  <a:gd name="connsiteY76" fmla="*/ 504206 h 564664"/>
                  <a:gd name="connsiteX77" fmla="*/ 554755 w 606016"/>
                  <a:gd name="connsiteY77" fmla="*/ 504206 h 564664"/>
                  <a:gd name="connsiteX78" fmla="*/ 484813 w 606016"/>
                  <a:gd name="connsiteY78" fmla="*/ 564664 h 564664"/>
                  <a:gd name="connsiteX79" fmla="*/ 414961 w 606016"/>
                  <a:gd name="connsiteY79" fmla="*/ 504206 h 564664"/>
                  <a:gd name="connsiteX80" fmla="*/ 191145 w 606016"/>
                  <a:gd name="connsiteY80" fmla="*/ 504206 h 564664"/>
                  <a:gd name="connsiteX81" fmla="*/ 121293 w 606016"/>
                  <a:gd name="connsiteY81" fmla="*/ 564664 h 564664"/>
                  <a:gd name="connsiteX82" fmla="*/ 51351 w 606016"/>
                  <a:gd name="connsiteY82" fmla="*/ 504206 h 564664"/>
                  <a:gd name="connsiteX83" fmla="*/ 35377 w 606016"/>
                  <a:gd name="connsiteY83" fmla="*/ 504206 h 564664"/>
                  <a:gd name="connsiteX84" fmla="*/ 90 w 606016"/>
                  <a:gd name="connsiteY84" fmla="*/ 468977 h 564664"/>
                  <a:gd name="connsiteX85" fmla="*/ 0 w 606016"/>
                  <a:gd name="connsiteY85" fmla="*/ 423476 h 564664"/>
                  <a:gd name="connsiteX86" fmla="*/ 50539 w 606016"/>
                  <a:gd name="connsiteY86" fmla="*/ 423476 h 564664"/>
                  <a:gd name="connsiteX87" fmla="*/ 60647 w 606016"/>
                  <a:gd name="connsiteY87" fmla="*/ 413474 h 564664"/>
                  <a:gd name="connsiteX88" fmla="*/ 50539 w 606016"/>
                  <a:gd name="connsiteY88" fmla="*/ 403383 h 564664"/>
                  <a:gd name="connsiteX89" fmla="*/ 0 w 606016"/>
                  <a:gd name="connsiteY89" fmla="*/ 403383 h 564664"/>
                  <a:gd name="connsiteX90" fmla="*/ 0 w 606016"/>
                  <a:gd name="connsiteY90" fmla="*/ 378335 h 564664"/>
                  <a:gd name="connsiteX91" fmla="*/ 7400 w 606016"/>
                  <a:gd name="connsiteY91" fmla="*/ 360405 h 564664"/>
                  <a:gd name="connsiteX92" fmla="*/ 25540 w 606016"/>
                  <a:gd name="connsiteY92" fmla="*/ 352926 h 564664"/>
                  <a:gd name="connsiteX93" fmla="*/ 54961 w 606016"/>
                  <a:gd name="connsiteY93" fmla="*/ 336798 h 564664"/>
                  <a:gd name="connsiteX94" fmla="*/ 70303 w 606016"/>
                  <a:gd name="connsiteY94" fmla="*/ 311840 h 564664"/>
                  <a:gd name="connsiteX95" fmla="*/ 90 w 606016"/>
                  <a:gd name="connsiteY95" fmla="*/ 231921 h 564664"/>
                  <a:gd name="connsiteX96" fmla="*/ 90 w 606016"/>
                  <a:gd name="connsiteY96" fmla="*/ 100823 h 564664"/>
                  <a:gd name="connsiteX97" fmla="*/ 60647 w 606016"/>
                  <a:gd name="connsiteY97" fmla="*/ 40366 h 564664"/>
                  <a:gd name="connsiteX98" fmla="*/ 121293 w 606016"/>
                  <a:gd name="connsiteY98" fmla="*/ 100823 h 564664"/>
                  <a:gd name="connsiteX99" fmla="*/ 161634 w 606016"/>
                  <a:gd name="connsiteY99" fmla="*/ 141189 h 564664"/>
                  <a:gd name="connsiteX100" fmla="*/ 200622 w 606016"/>
                  <a:gd name="connsiteY100" fmla="*/ 110915 h 564664"/>
                  <a:gd name="connsiteX101" fmla="*/ 181850 w 606016"/>
                  <a:gd name="connsiteY101" fmla="*/ 110915 h 564664"/>
                  <a:gd name="connsiteX102" fmla="*/ 171742 w 606016"/>
                  <a:gd name="connsiteY102" fmla="*/ 100823 h 564664"/>
                  <a:gd name="connsiteX103" fmla="*/ 171742 w 606016"/>
                  <a:gd name="connsiteY103" fmla="*/ 50457 h 564664"/>
                  <a:gd name="connsiteX104" fmla="*/ 181850 w 606016"/>
                  <a:gd name="connsiteY104" fmla="*/ 40366 h 564664"/>
                  <a:gd name="connsiteX105" fmla="*/ 181850 w 606016"/>
                  <a:gd name="connsiteY105" fmla="*/ 10092 h 564664"/>
                  <a:gd name="connsiteX106" fmla="*/ 191958 w 606016"/>
                  <a:gd name="connsiteY106" fmla="*/ 0 h 564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6016" h="564664">
                    <a:moveTo>
                      <a:pt x="484855" y="473988"/>
                    </a:moveTo>
                    <a:cubicBezTo>
                      <a:pt x="496001" y="473988"/>
                      <a:pt x="505037" y="483024"/>
                      <a:pt x="505037" y="494170"/>
                    </a:cubicBezTo>
                    <a:cubicBezTo>
                      <a:pt x="505037" y="505316"/>
                      <a:pt x="496001" y="514352"/>
                      <a:pt x="484855" y="514352"/>
                    </a:cubicBezTo>
                    <a:cubicBezTo>
                      <a:pt x="473709" y="514352"/>
                      <a:pt x="464673" y="505316"/>
                      <a:pt x="464673" y="494170"/>
                    </a:cubicBezTo>
                    <a:cubicBezTo>
                      <a:pt x="464673" y="483024"/>
                      <a:pt x="473709" y="473988"/>
                      <a:pt x="484855" y="473988"/>
                    </a:cubicBezTo>
                    <a:close/>
                    <a:moveTo>
                      <a:pt x="121232" y="473988"/>
                    </a:moveTo>
                    <a:cubicBezTo>
                      <a:pt x="132378" y="473988"/>
                      <a:pt x="141414" y="483024"/>
                      <a:pt x="141414" y="494170"/>
                    </a:cubicBezTo>
                    <a:cubicBezTo>
                      <a:pt x="141414" y="505316"/>
                      <a:pt x="132378" y="514352"/>
                      <a:pt x="121232" y="514352"/>
                    </a:cubicBezTo>
                    <a:cubicBezTo>
                      <a:pt x="110086" y="514352"/>
                      <a:pt x="101050" y="505316"/>
                      <a:pt x="101050" y="494170"/>
                    </a:cubicBezTo>
                    <a:cubicBezTo>
                      <a:pt x="101050" y="483024"/>
                      <a:pt x="110086" y="473988"/>
                      <a:pt x="121232" y="473988"/>
                    </a:cubicBezTo>
                    <a:close/>
                    <a:moveTo>
                      <a:pt x="484813" y="443658"/>
                    </a:moveTo>
                    <a:cubicBezTo>
                      <a:pt x="457016" y="443658"/>
                      <a:pt x="434364" y="466274"/>
                      <a:pt x="434364" y="494115"/>
                    </a:cubicBezTo>
                    <a:cubicBezTo>
                      <a:pt x="434364" y="521866"/>
                      <a:pt x="457016" y="544482"/>
                      <a:pt x="484813" y="544482"/>
                    </a:cubicBezTo>
                    <a:cubicBezTo>
                      <a:pt x="512699" y="544482"/>
                      <a:pt x="535352" y="521866"/>
                      <a:pt x="535352" y="494115"/>
                    </a:cubicBezTo>
                    <a:cubicBezTo>
                      <a:pt x="535352" y="466274"/>
                      <a:pt x="512699" y="443658"/>
                      <a:pt x="484813" y="443658"/>
                    </a:cubicBezTo>
                    <a:close/>
                    <a:moveTo>
                      <a:pt x="121293" y="443658"/>
                    </a:moveTo>
                    <a:cubicBezTo>
                      <a:pt x="93407" y="443658"/>
                      <a:pt x="70755" y="466274"/>
                      <a:pt x="70755" y="494115"/>
                    </a:cubicBezTo>
                    <a:cubicBezTo>
                      <a:pt x="70755" y="521866"/>
                      <a:pt x="93407" y="544482"/>
                      <a:pt x="121293" y="544482"/>
                    </a:cubicBezTo>
                    <a:cubicBezTo>
                      <a:pt x="149090" y="544482"/>
                      <a:pt x="171742" y="521866"/>
                      <a:pt x="171742" y="494115"/>
                    </a:cubicBezTo>
                    <a:cubicBezTo>
                      <a:pt x="171742" y="466274"/>
                      <a:pt x="149090" y="443658"/>
                      <a:pt x="121293" y="443658"/>
                    </a:cubicBezTo>
                    <a:close/>
                    <a:moveTo>
                      <a:pt x="303053" y="373109"/>
                    </a:moveTo>
                    <a:cubicBezTo>
                      <a:pt x="297458" y="373109"/>
                      <a:pt x="292945" y="377614"/>
                      <a:pt x="292945" y="383200"/>
                    </a:cubicBezTo>
                    <a:cubicBezTo>
                      <a:pt x="292945" y="388787"/>
                      <a:pt x="297458" y="393292"/>
                      <a:pt x="303053" y="393292"/>
                    </a:cubicBezTo>
                    <a:lnTo>
                      <a:pt x="343484" y="393292"/>
                    </a:lnTo>
                    <a:lnTo>
                      <a:pt x="343484" y="403383"/>
                    </a:lnTo>
                    <a:cubicBezTo>
                      <a:pt x="343484" y="408879"/>
                      <a:pt x="347997" y="413474"/>
                      <a:pt x="353592" y="413474"/>
                    </a:cubicBezTo>
                    <a:cubicBezTo>
                      <a:pt x="359097" y="413474"/>
                      <a:pt x="363610" y="408969"/>
                      <a:pt x="363610" y="403383"/>
                    </a:cubicBezTo>
                    <a:lnTo>
                      <a:pt x="363610" y="383200"/>
                    </a:lnTo>
                    <a:cubicBezTo>
                      <a:pt x="363610" y="377614"/>
                      <a:pt x="359097" y="373109"/>
                      <a:pt x="353592" y="373109"/>
                    </a:cubicBezTo>
                    <a:close/>
                    <a:moveTo>
                      <a:pt x="313169" y="282403"/>
                    </a:moveTo>
                    <a:lnTo>
                      <a:pt x="447018" y="282403"/>
                    </a:lnTo>
                    <a:lnTo>
                      <a:pt x="465069" y="311699"/>
                    </a:lnTo>
                    <a:cubicBezTo>
                      <a:pt x="467506" y="315665"/>
                      <a:pt x="470304" y="319271"/>
                      <a:pt x="473282" y="322696"/>
                    </a:cubicBezTo>
                    <a:lnTo>
                      <a:pt x="313169" y="322696"/>
                    </a:lnTo>
                    <a:close/>
                    <a:moveTo>
                      <a:pt x="161665" y="282403"/>
                    </a:moveTo>
                    <a:lnTo>
                      <a:pt x="292917" y="282403"/>
                    </a:lnTo>
                    <a:lnTo>
                      <a:pt x="292917" y="322696"/>
                    </a:lnTo>
                    <a:lnTo>
                      <a:pt x="161665" y="322696"/>
                    </a:lnTo>
                    <a:close/>
                    <a:moveTo>
                      <a:pt x="191958" y="0"/>
                    </a:moveTo>
                    <a:cubicBezTo>
                      <a:pt x="197553" y="0"/>
                      <a:pt x="202066" y="4505"/>
                      <a:pt x="202066" y="10092"/>
                    </a:cubicBezTo>
                    <a:lnTo>
                      <a:pt x="202066" y="40366"/>
                    </a:lnTo>
                    <a:lnTo>
                      <a:pt x="222281" y="40366"/>
                    </a:lnTo>
                    <a:lnTo>
                      <a:pt x="222281" y="10092"/>
                    </a:lnTo>
                    <a:cubicBezTo>
                      <a:pt x="222281" y="4505"/>
                      <a:pt x="226793" y="0"/>
                      <a:pt x="232389" y="0"/>
                    </a:cubicBezTo>
                    <a:cubicBezTo>
                      <a:pt x="237894" y="0"/>
                      <a:pt x="242406" y="4505"/>
                      <a:pt x="242406" y="10092"/>
                    </a:cubicBezTo>
                    <a:lnTo>
                      <a:pt x="242406" y="40366"/>
                    </a:lnTo>
                    <a:cubicBezTo>
                      <a:pt x="248002" y="40366"/>
                      <a:pt x="252514" y="44871"/>
                      <a:pt x="252514" y="50457"/>
                    </a:cubicBezTo>
                    <a:lnTo>
                      <a:pt x="252514" y="100823"/>
                    </a:lnTo>
                    <a:cubicBezTo>
                      <a:pt x="252514" y="106410"/>
                      <a:pt x="248002" y="110915"/>
                      <a:pt x="242406" y="110915"/>
                    </a:cubicBezTo>
                    <a:lnTo>
                      <a:pt x="221379" y="110915"/>
                    </a:lnTo>
                    <a:cubicBezTo>
                      <a:pt x="216505" y="139477"/>
                      <a:pt x="191597" y="161371"/>
                      <a:pt x="161634" y="161371"/>
                    </a:cubicBezTo>
                    <a:cubicBezTo>
                      <a:pt x="128243" y="161371"/>
                      <a:pt x="101078" y="134251"/>
                      <a:pt x="101078" y="100823"/>
                    </a:cubicBezTo>
                    <a:cubicBezTo>
                      <a:pt x="101078" y="78568"/>
                      <a:pt x="82938" y="60548"/>
                      <a:pt x="60647" y="60548"/>
                    </a:cubicBezTo>
                    <a:cubicBezTo>
                      <a:pt x="38355" y="60548"/>
                      <a:pt x="20216" y="78568"/>
                      <a:pt x="20216" y="100823"/>
                    </a:cubicBezTo>
                    <a:lnTo>
                      <a:pt x="20216" y="231921"/>
                    </a:lnTo>
                    <a:cubicBezTo>
                      <a:pt x="20216" y="265258"/>
                      <a:pt x="47470" y="292469"/>
                      <a:pt x="80862" y="292469"/>
                    </a:cubicBezTo>
                    <a:cubicBezTo>
                      <a:pt x="81314" y="292469"/>
                      <a:pt x="81675" y="292649"/>
                      <a:pt x="82126" y="292649"/>
                    </a:cubicBezTo>
                    <a:lnTo>
                      <a:pt x="105229" y="255167"/>
                    </a:lnTo>
                    <a:cubicBezTo>
                      <a:pt x="117864" y="234624"/>
                      <a:pt x="140697" y="221829"/>
                      <a:pt x="164883" y="221829"/>
                    </a:cubicBezTo>
                    <a:lnTo>
                      <a:pt x="370559" y="221829"/>
                    </a:lnTo>
                    <a:cubicBezTo>
                      <a:pt x="394655" y="221829"/>
                      <a:pt x="417578" y="234624"/>
                      <a:pt x="430213" y="255077"/>
                    </a:cubicBezTo>
                    <a:lnTo>
                      <a:pt x="434545" y="262195"/>
                    </a:lnTo>
                    <a:lnTo>
                      <a:pt x="159920" y="262195"/>
                    </a:lnTo>
                    <a:cubicBezTo>
                      <a:pt x="149722" y="262195"/>
                      <a:pt x="141419" y="270484"/>
                      <a:pt x="141419" y="280575"/>
                    </a:cubicBezTo>
                    <a:lnTo>
                      <a:pt x="141419" y="324455"/>
                    </a:lnTo>
                    <a:cubicBezTo>
                      <a:pt x="141419" y="334546"/>
                      <a:pt x="149722" y="342835"/>
                      <a:pt x="159920" y="342835"/>
                    </a:cubicBezTo>
                    <a:lnTo>
                      <a:pt x="498801" y="342835"/>
                    </a:lnTo>
                    <a:cubicBezTo>
                      <a:pt x="511075" y="349322"/>
                      <a:pt x="524793" y="352926"/>
                      <a:pt x="538962" y="352926"/>
                    </a:cubicBezTo>
                    <a:lnTo>
                      <a:pt x="580566" y="352926"/>
                    </a:lnTo>
                    <a:cubicBezTo>
                      <a:pt x="594645" y="352926"/>
                      <a:pt x="606016" y="364369"/>
                      <a:pt x="606016" y="378335"/>
                    </a:cubicBezTo>
                    <a:lnTo>
                      <a:pt x="606016" y="403383"/>
                    </a:lnTo>
                    <a:lnTo>
                      <a:pt x="555567" y="403383"/>
                    </a:lnTo>
                    <a:cubicBezTo>
                      <a:pt x="549972" y="403383"/>
                      <a:pt x="545460" y="407888"/>
                      <a:pt x="545460" y="413474"/>
                    </a:cubicBezTo>
                    <a:cubicBezTo>
                      <a:pt x="545460" y="418971"/>
                      <a:pt x="549972" y="423476"/>
                      <a:pt x="555567" y="423476"/>
                    </a:cubicBezTo>
                    <a:lnTo>
                      <a:pt x="606016" y="423476"/>
                    </a:lnTo>
                    <a:lnTo>
                      <a:pt x="606016" y="463391"/>
                    </a:lnTo>
                    <a:cubicBezTo>
                      <a:pt x="606016" y="485916"/>
                      <a:pt x="587696" y="504206"/>
                      <a:pt x="565224" y="504206"/>
                    </a:cubicBezTo>
                    <a:lnTo>
                      <a:pt x="554755" y="504206"/>
                    </a:lnTo>
                    <a:cubicBezTo>
                      <a:pt x="549791" y="538355"/>
                      <a:pt x="520371" y="564664"/>
                      <a:pt x="484813" y="564664"/>
                    </a:cubicBezTo>
                    <a:cubicBezTo>
                      <a:pt x="449345" y="564664"/>
                      <a:pt x="419924" y="538355"/>
                      <a:pt x="414961" y="504206"/>
                    </a:cubicBezTo>
                    <a:lnTo>
                      <a:pt x="191145" y="504206"/>
                    </a:lnTo>
                    <a:cubicBezTo>
                      <a:pt x="186182" y="538355"/>
                      <a:pt x="156761" y="564664"/>
                      <a:pt x="121293" y="564664"/>
                    </a:cubicBezTo>
                    <a:cubicBezTo>
                      <a:pt x="85736" y="564664"/>
                      <a:pt x="56315" y="538355"/>
                      <a:pt x="51351" y="504206"/>
                    </a:cubicBezTo>
                    <a:lnTo>
                      <a:pt x="35377" y="504206"/>
                    </a:lnTo>
                    <a:cubicBezTo>
                      <a:pt x="15884" y="504206"/>
                      <a:pt x="90" y="488349"/>
                      <a:pt x="90" y="468977"/>
                    </a:cubicBezTo>
                    <a:lnTo>
                      <a:pt x="0" y="423476"/>
                    </a:lnTo>
                    <a:lnTo>
                      <a:pt x="50539" y="423476"/>
                    </a:lnTo>
                    <a:cubicBezTo>
                      <a:pt x="56134" y="423476"/>
                      <a:pt x="60647" y="418971"/>
                      <a:pt x="60647" y="413474"/>
                    </a:cubicBezTo>
                    <a:cubicBezTo>
                      <a:pt x="60647" y="407888"/>
                      <a:pt x="56134" y="403383"/>
                      <a:pt x="50539" y="403383"/>
                    </a:cubicBezTo>
                    <a:lnTo>
                      <a:pt x="0" y="403383"/>
                    </a:lnTo>
                    <a:lnTo>
                      <a:pt x="0" y="378335"/>
                    </a:lnTo>
                    <a:cubicBezTo>
                      <a:pt x="0" y="371577"/>
                      <a:pt x="2617" y="365180"/>
                      <a:pt x="7400" y="360405"/>
                    </a:cubicBezTo>
                    <a:cubicBezTo>
                      <a:pt x="12274" y="355630"/>
                      <a:pt x="18681" y="352926"/>
                      <a:pt x="25540" y="352926"/>
                    </a:cubicBezTo>
                    <a:cubicBezTo>
                      <a:pt x="37814" y="352926"/>
                      <a:pt x="48824" y="346710"/>
                      <a:pt x="54961" y="336798"/>
                    </a:cubicBezTo>
                    <a:lnTo>
                      <a:pt x="70303" y="311840"/>
                    </a:lnTo>
                    <a:cubicBezTo>
                      <a:pt x="30775" y="306614"/>
                      <a:pt x="90" y="272827"/>
                      <a:pt x="90" y="231921"/>
                    </a:cubicBezTo>
                    <a:lnTo>
                      <a:pt x="90" y="100823"/>
                    </a:lnTo>
                    <a:cubicBezTo>
                      <a:pt x="90" y="67486"/>
                      <a:pt x="27255" y="40366"/>
                      <a:pt x="60647" y="40366"/>
                    </a:cubicBezTo>
                    <a:cubicBezTo>
                      <a:pt x="94039" y="40366"/>
                      <a:pt x="121293" y="67486"/>
                      <a:pt x="121293" y="100823"/>
                    </a:cubicBezTo>
                    <a:cubicBezTo>
                      <a:pt x="121293" y="123078"/>
                      <a:pt x="139343" y="141189"/>
                      <a:pt x="161634" y="141189"/>
                    </a:cubicBezTo>
                    <a:cubicBezTo>
                      <a:pt x="180406" y="141189"/>
                      <a:pt x="196109" y="128304"/>
                      <a:pt x="200622" y="110915"/>
                    </a:cubicBezTo>
                    <a:lnTo>
                      <a:pt x="181850" y="110915"/>
                    </a:lnTo>
                    <a:cubicBezTo>
                      <a:pt x="176255" y="110915"/>
                      <a:pt x="171742" y="106410"/>
                      <a:pt x="171742" y="100823"/>
                    </a:cubicBezTo>
                    <a:lnTo>
                      <a:pt x="171742" y="50457"/>
                    </a:lnTo>
                    <a:cubicBezTo>
                      <a:pt x="171742" y="44871"/>
                      <a:pt x="176255" y="40366"/>
                      <a:pt x="181850" y="40366"/>
                    </a:cubicBezTo>
                    <a:lnTo>
                      <a:pt x="181850" y="10092"/>
                    </a:lnTo>
                    <a:cubicBezTo>
                      <a:pt x="181850" y="4505"/>
                      <a:pt x="186362" y="0"/>
                      <a:pt x="1919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î$ḷíde">
                <a:extLst>
                  <a:ext uri="{FF2B5EF4-FFF2-40B4-BE49-F238E27FC236}">
                    <a16:creationId xmlns:a16="http://schemas.microsoft.com/office/drawing/2014/main" id="{1175A03F-584F-42FA-AAB4-34973BABBF54}"/>
                  </a:ext>
                </a:extLst>
              </p:cNvPr>
              <p:cNvSpPr/>
              <p:nvPr/>
            </p:nvSpPr>
            <p:spPr bwMode="auto">
              <a:xfrm>
                <a:off x="6890708" y="2445249"/>
                <a:ext cx="334634" cy="307476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" name="íş1îḋé">
                <a:extLst>
                  <a:ext uri="{FF2B5EF4-FFF2-40B4-BE49-F238E27FC236}">
                    <a16:creationId xmlns:a16="http://schemas.microsoft.com/office/drawing/2014/main" id="{A1FB5617-0A71-4653-91E7-F18005193F84}"/>
                  </a:ext>
                </a:extLst>
              </p:cNvPr>
              <p:cNvSpPr/>
              <p:nvPr/>
            </p:nvSpPr>
            <p:spPr bwMode="auto">
              <a:xfrm>
                <a:off x="8090693" y="3558033"/>
                <a:ext cx="372916" cy="318642"/>
              </a:xfrm>
              <a:custGeom>
                <a:avLst/>
                <a:gdLst>
                  <a:gd name="connsiteX0" fmla="*/ 560224 w 607107"/>
                  <a:gd name="connsiteY0" fmla="*/ 279860 h 518750"/>
                  <a:gd name="connsiteX1" fmla="*/ 582459 w 607107"/>
                  <a:gd name="connsiteY1" fmla="*/ 280220 h 518750"/>
                  <a:gd name="connsiteX2" fmla="*/ 606440 w 607107"/>
                  <a:gd name="connsiteY2" fmla="*/ 300513 h 518750"/>
                  <a:gd name="connsiteX3" fmla="*/ 596135 w 607107"/>
                  <a:gd name="connsiteY3" fmla="*/ 329751 h 518750"/>
                  <a:gd name="connsiteX4" fmla="*/ 571865 w 607107"/>
                  <a:gd name="connsiteY4" fmla="*/ 348793 h 518750"/>
                  <a:gd name="connsiteX5" fmla="*/ 371834 w 607107"/>
                  <a:gd name="connsiteY5" fmla="*/ 500269 h 518750"/>
                  <a:gd name="connsiteX6" fmla="*/ 134050 w 607107"/>
                  <a:gd name="connsiteY6" fmla="*/ 494210 h 518750"/>
                  <a:gd name="connsiteX7" fmla="*/ 67213 w 607107"/>
                  <a:gd name="connsiteY7" fmla="*/ 511040 h 518750"/>
                  <a:gd name="connsiteX8" fmla="*/ 61145 w 607107"/>
                  <a:gd name="connsiteY8" fmla="*/ 511040 h 518750"/>
                  <a:gd name="connsiteX9" fmla="*/ 59701 w 607107"/>
                  <a:gd name="connsiteY9" fmla="*/ 510560 h 518750"/>
                  <a:gd name="connsiteX10" fmla="*/ 55656 w 607107"/>
                  <a:gd name="connsiteY10" fmla="*/ 507674 h 518750"/>
                  <a:gd name="connsiteX11" fmla="*/ 7502 w 607107"/>
                  <a:gd name="connsiteY11" fmla="*/ 432081 h 518750"/>
                  <a:gd name="connsiteX12" fmla="*/ 1435 w 607107"/>
                  <a:gd name="connsiteY12" fmla="*/ 423521 h 518750"/>
                  <a:gd name="connsiteX13" fmla="*/ 183 w 607107"/>
                  <a:gd name="connsiteY13" fmla="*/ 417077 h 518750"/>
                  <a:gd name="connsiteX14" fmla="*/ 4131 w 607107"/>
                  <a:gd name="connsiteY14" fmla="*/ 411788 h 518750"/>
                  <a:gd name="connsiteX15" fmla="*/ 95527 w 607107"/>
                  <a:gd name="connsiteY15" fmla="*/ 376588 h 518750"/>
                  <a:gd name="connsiteX16" fmla="*/ 266570 w 607107"/>
                  <a:gd name="connsiteY16" fmla="*/ 330231 h 518750"/>
                  <a:gd name="connsiteX17" fmla="*/ 327147 w 607107"/>
                  <a:gd name="connsiteY17" fmla="*/ 372741 h 518750"/>
                  <a:gd name="connsiteX18" fmla="*/ 233536 w 607107"/>
                  <a:gd name="connsiteY18" fmla="*/ 417943 h 518750"/>
                  <a:gd name="connsiteX19" fmla="*/ 360084 w 607107"/>
                  <a:gd name="connsiteY19" fmla="*/ 366393 h 518750"/>
                  <a:gd name="connsiteX20" fmla="*/ 365285 w 607107"/>
                  <a:gd name="connsiteY20" fmla="*/ 359372 h 518750"/>
                  <a:gd name="connsiteX21" fmla="*/ 524482 w 607107"/>
                  <a:gd name="connsiteY21" fmla="*/ 291473 h 518750"/>
                  <a:gd name="connsiteX22" fmla="*/ 560224 w 607107"/>
                  <a:gd name="connsiteY22" fmla="*/ 279860 h 518750"/>
                  <a:gd name="connsiteX23" fmla="*/ 231201 w 607107"/>
                  <a:gd name="connsiteY23" fmla="*/ 114447 h 518750"/>
                  <a:gd name="connsiteX24" fmla="*/ 227733 w 607107"/>
                  <a:gd name="connsiteY24" fmla="*/ 115409 h 518750"/>
                  <a:gd name="connsiteX25" fmla="*/ 204232 w 607107"/>
                  <a:gd name="connsiteY25" fmla="*/ 127912 h 518750"/>
                  <a:gd name="connsiteX26" fmla="*/ 200572 w 607107"/>
                  <a:gd name="connsiteY26" fmla="*/ 136280 h 518750"/>
                  <a:gd name="connsiteX27" fmla="*/ 203269 w 607107"/>
                  <a:gd name="connsiteY27" fmla="*/ 146860 h 518750"/>
                  <a:gd name="connsiteX28" fmla="*/ 207410 w 607107"/>
                  <a:gd name="connsiteY28" fmla="*/ 151862 h 518750"/>
                  <a:gd name="connsiteX29" fmla="*/ 213960 w 607107"/>
                  <a:gd name="connsiteY29" fmla="*/ 151573 h 518750"/>
                  <a:gd name="connsiteX30" fmla="*/ 222340 w 607107"/>
                  <a:gd name="connsiteY30" fmla="*/ 147053 h 518750"/>
                  <a:gd name="connsiteX31" fmla="*/ 222340 w 607107"/>
                  <a:gd name="connsiteY31" fmla="*/ 230058 h 518750"/>
                  <a:gd name="connsiteX32" fmla="*/ 229756 w 607107"/>
                  <a:gd name="connsiteY32" fmla="*/ 237464 h 518750"/>
                  <a:gd name="connsiteX33" fmla="*/ 243433 w 607107"/>
                  <a:gd name="connsiteY33" fmla="*/ 237464 h 518750"/>
                  <a:gd name="connsiteX34" fmla="*/ 250850 w 607107"/>
                  <a:gd name="connsiteY34" fmla="*/ 230058 h 518750"/>
                  <a:gd name="connsiteX35" fmla="*/ 250850 w 607107"/>
                  <a:gd name="connsiteY35" fmla="*/ 121853 h 518750"/>
                  <a:gd name="connsiteX36" fmla="*/ 243433 w 607107"/>
                  <a:gd name="connsiteY36" fmla="*/ 114447 h 518750"/>
                  <a:gd name="connsiteX37" fmla="*/ 230719 w 607107"/>
                  <a:gd name="connsiteY37" fmla="*/ 76070 h 518750"/>
                  <a:gd name="connsiteX38" fmla="*/ 330794 w 607107"/>
                  <a:gd name="connsiteY38" fmla="*/ 176004 h 518750"/>
                  <a:gd name="connsiteX39" fmla="*/ 230719 w 607107"/>
                  <a:gd name="connsiteY39" fmla="*/ 275841 h 518750"/>
                  <a:gd name="connsiteX40" fmla="*/ 130741 w 607107"/>
                  <a:gd name="connsiteY40" fmla="*/ 176004 h 518750"/>
                  <a:gd name="connsiteX41" fmla="*/ 230719 w 607107"/>
                  <a:gd name="connsiteY41" fmla="*/ 76070 h 518750"/>
                  <a:gd name="connsiteX42" fmla="*/ 371906 w 607107"/>
                  <a:gd name="connsiteY42" fmla="*/ 39432 h 518750"/>
                  <a:gd name="connsiteX43" fmla="*/ 368246 w 607107"/>
                  <a:gd name="connsiteY43" fmla="*/ 40297 h 518750"/>
                  <a:gd name="connsiteX44" fmla="*/ 344168 w 607107"/>
                  <a:gd name="connsiteY44" fmla="*/ 53185 h 518750"/>
                  <a:gd name="connsiteX45" fmla="*/ 340412 w 607107"/>
                  <a:gd name="connsiteY45" fmla="*/ 61744 h 518750"/>
                  <a:gd name="connsiteX46" fmla="*/ 343109 w 607107"/>
                  <a:gd name="connsiteY46" fmla="*/ 72612 h 518750"/>
                  <a:gd name="connsiteX47" fmla="*/ 347443 w 607107"/>
                  <a:gd name="connsiteY47" fmla="*/ 77709 h 518750"/>
                  <a:gd name="connsiteX48" fmla="*/ 354089 w 607107"/>
                  <a:gd name="connsiteY48" fmla="*/ 77421 h 518750"/>
                  <a:gd name="connsiteX49" fmla="*/ 362757 w 607107"/>
                  <a:gd name="connsiteY49" fmla="*/ 72804 h 518750"/>
                  <a:gd name="connsiteX50" fmla="*/ 362757 w 607107"/>
                  <a:gd name="connsiteY50" fmla="*/ 157919 h 518750"/>
                  <a:gd name="connsiteX51" fmla="*/ 370365 w 607107"/>
                  <a:gd name="connsiteY51" fmla="*/ 165517 h 518750"/>
                  <a:gd name="connsiteX52" fmla="*/ 384331 w 607107"/>
                  <a:gd name="connsiteY52" fmla="*/ 165517 h 518750"/>
                  <a:gd name="connsiteX53" fmla="*/ 391939 w 607107"/>
                  <a:gd name="connsiteY53" fmla="*/ 157919 h 518750"/>
                  <a:gd name="connsiteX54" fmla="*/ 391939 w 607107"/>
                  <a:gd name="connsiteY54" fmla="*/ 47029 h 518750"/>
                  <a:gd name="connsiteX55" fmla="*/ 384331 w 607107"/>
                  <a:gd name="connsiteY55" fmla="*/ 39432 h 518750"/>
                  <a:gd name="connsiteX56" fmla="*/ 371328 w 607107"/>
                  <a:gd name="connsiteY56" fmla="*/ 0 h 518750"/>
                  <a:gd name="connsiteX57" fmla="*/ 473901 w 607107"/>
                  <a:gd name="connsiteY57" fmla="*/ 102426 h 518750"/>
                  <a:gd name="connsiteX58" fmla="*/ 371328 w 607107"/>
                  <a:gd name="connsiteY58" fmla="*/ 204852 h 518750"/>
                  <a:gd name="connsiteX59" fmla="*/ 342531 w 607107"/>
                  <a:gd name="connsiteY59" fmla="*/ 200717 h 518750"/>
                  <a:gd name="connsiteX60" fmla="*/ 348117 w 607107"/>
                  <a:gd name="connsiteY60" fmla="*/ 167440 h 518750"/>
                  <a:gd name="connsiteX61" fmla="*/ 274342 w 607107"/>
                  <a:gd name="connsiteY61" fmla="*/ 69150 h 518750"/>
                  <a:gd name="connsiteX62" fmla="*/ 371328 w 607107"/>
                  <a:gd name="connsiteY62" fmla="*/ 0 h 51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7107" h="518750">
                    <a:moveTo>
                      <a:pt x="560224" y="279860"/>
                    </a:moveTo>
                    <a:cubicBezTo>
                      <a:pt x="569819" y="278441"/>
                      <a:pt x="577162" y="279018"/>
                      <a:pt x="582459" y="280220"/>
                    </a:cubicBezTo>
                    <a:cubicBezTo>
                      <a:pt x="595268" y="283010"/>
                      <a:pt x="604032" y="289742"/>
                      <a:pt x="606440" y="300513"/>
                    </a:cubicBezTo>
                    <a:cubicBezTo>
                      <a:pt x="608751" y="310804"/>
                      <a:pt x="604995" y="322826"/>
                      <a:pt x="596135" y="329751"/>
                    </a:cubicBezTo>
                    <a:cubicBezTo>
                      <a:pt x="587949" y="336098"/>
                      <a:pt x="579762" y="342542"/>
                      <a:pt x="571865" y="348793"/>
                    </a:cubicBezTo>
                    <a:lnTo>
                      <a:pt x="371834" y="500269"/>
                    </a:lnTo>
                    <a:cubicBezTo>
                      <a:pt x="306826" y="545471"/>
                      <a:pt x="137614" y="493440"/>
                      <a:pt x="134050" y="494210"/>
                    </a:cubicBezTo>
                    <a:lnTo>
                      <a:pt x="67213" y="511040"/>
                    </a:lnTo>
                    <a:cubicBezTo>
                      <a:pt x="65479" y="511521"/>
                      <a:pt x="63264" y="511425"/>
                      <a:pt x="61145" y="511040"/>
                    </a:cubicBezTo>
                    <a:cubicBezTo>
                      <a:pt x="60567" y="510848"/>
                      <a:pt x="60086" y="510752"/>
                      <a:pt x="59701" y="510560"/>
                    </a:cubicBezTo>
                    <a:cubicBezTo>
                      <a:pt x="58063" y="510079"/>
                      <a:pt x="56715" y="509021"/>
                      <a:pt x="55656" y="507674"/>
                    </a:cubicBezTo>
                    <a:cubicBezTo>
                      <a:pt x="40150" y="486131"/>
                      <a:pt x="22430" y="453335"/>
                      <a:pt x="7502" y="432081"/>
                    </a:cubicBezTo>
                    <a:lnTo>
                      <a:pt x="1435" y="423521"/>
                    </a:lnTo>
                    <a:cubicBezTo>
                      <a:pt x="183" y="421694"/>
                      <a:pt x="-299" y="419289"/>
                      <a:pt x="183" y="417077"/>
                    </a:cubicBezTo>
                    <a:cubicBezTo>
                      <a:pt x="664" y="414865"/>
                      <a:pt x="1723" y="412750"/>
                      <a:pt x="4131" y="411788"/>
                    </a:cubicBezTo>
                    <a:lnTo>
                      <a:pt x="95527" y="376588"/>
                    </a:lnTo>
                    <a:cubicBezTo>
                      <a:pt x="155816" y="356487"/>
                      <a:pt x="154179" y="328885"/>
                      <a:pt x="266570" y="330231"/>
                    </a:cubicBezTo>
                    <a:cubicBezTo>
                      <a:pt x="296618" y="330520"/>
                      <a:pt x="351706" y="324172"/>
                      <a:pt x="327147" y="372741"/>
                    </a:cubicBezTo>
                    <a:cubicBezTo>
                      <a:pt x="316650" y="393515"/>
                      <a:pt x="281979" y="420059"/>
                      <a:pt x="233536" y="417943"/>
                    </a:cubicBezTo>
                    <a:cubicBezTo>
                      <a:pt x="233344" y="419193"/>
                      <a:pt x="327244" y="456605"/>
                      <a:pt x="360084" y="366393"/>
                    </a:cubicBezTo>
                    <a:cubicBezTo>
                      <a:pt x="360084" y="366393"/>
                      <a:pt x="361433" y="361007"/>
                      <a:pt x="365285" y="359372"/>
                    </a:cubicBezTo>
                    <a:cubicBezTo>
                      <a:pt x="389940" y="348793"/>
                      <a:pt x="522459" y="292338"/>
                      <a:pt x="524482" y="291473"/>
                    </a:cubicBezTo>
                    <a:cubicBezTo>
                      <a:pt x="538784" y="284693"/>
                      <a:pt x="550629" y="281278"/>
                      <a:pt x="560224" y="279860"/>
                    </a:cubicBezTo>
                    <a:close/>
                    <a:moveTo>
                      <a:pt x="231201" y="114447"/>
                    </a:moveTo>
                    <a:cubicBezTo>
                      <a:pt x="230045" y="114447"/>
                      <a:pt x="228793" y="114832"/>
                      <a:pt x="227733" y="115409"/>
                    </a:cubicBezTo>
                    <a:lnTo>
                      <a:pt x="204232" y="127912"/>
                    </a:lnTo>
                    <a:cubicBezTo>
                      <a:pt x="201246" y="129548"/>
                      <a:pt x="199705" y="133010"/>
                      <a:pt x="200572" y="136280"/>
                    </a:cubicBezTo>
                    <a:lnTo>
                      <a:pt x="203269" y="146860"/>
                    </a:lnTo>
                    <a:cubicBezTo>
                      <a:pt x="203847" y="149073"/>
                      <a:pt x="205388" y="150900"/>
                      <a:pt x="207410" y="151862"/>
                    </a:cubicBezTo>
                    <a:cubicBezTo>
                      <a:pt x="209529" y="152727"/>
                      <a:pt x="211937" y="152631"/>
                      <a:pt x="213960" y="151573"/>
                    </a:cubicBezTo>
                    <a:lnTo>
                      <a:pt x="222340" y="147053"/>
                    </a:lnTo>
                    <a:lnTo>
                      <a:pt x="222340" y="230058"/>
                    </a:lnTo>
                    <a:cubicBezTo>
                      <a:pt x="222340" y="234098"/>
                      <a:pt x="225711" y="237464"/>
                      <a:pt x="229756" y="237464"/>
                    </a:cubicBezTo>
                    <a:lnTo>
                      <a:pt x="243433" y="237464"/>
                    </a:lnTo>
                    <a:cubicBezTo>
                      <a:pt x="247479" y="237464"/>
                      <a:pt x="250850" y="234098"/>
                      <a:pt x="250850" y="230058"/>
                    </a:cubicBezTo>
                    <a:lnTo>
                      <a:pt x="250850" y="121853"/>
                    </a:lnTo>
                    <a:cubicBezTo>
                      <a:pt x="250850" y="117813"/>
                      <a:pt x="247479" y="114447"/>
                      <a:pt x="243433" y="114447"/>
                    </a:cubicBezTo>
                    <a:close/>
                    <a:moveTo>
                      <a:pt x="230719" y="76070"/>
                    </a:moveTo>
                    <a:cubicBezTo>
                      <a:pt x="286006" y="76070"/>
                      <a:pt x="330794" y="120795"/>
                      <a:pt x="330794" y="176004"/>
                    </a:cubicBezTo>
                    <a:cubicBezTo>
                      <a:pt x="330794" y="231116"/>
                      <a:pt x="286006" y="275841"/>
                      <a:pt x="230719" y="275841"/>
                    </a:cubicBezTo>
                    <a:cubicBezTo>
                      <a:pt x="175529" y="275841"/>
                      <a:pt x="130741" y="231116"/>
                      <a:pt x="130741" y="176004"/>
                    </a:cubicBezTo>
                    <a:cubicBezTo>
                      <a:pt x="130741" y="120795"/>
                      <a:pt x="175529" y="76070"/>
                      <a:pt x="230719" y="76070"/>
                    </a:cubicBezTo>
                    <a:close/>
                    <a:moveTo>
                      <a:pt x="371906" y="39432"/>
                    </a:moveTo>
                    <a:cubicBezTo>
                      <a:pt x="370654" y="39432"/>
                      <a:pt x="369402" y="39720"/>
                      <a:pt x="368246" y="40297"/>
                    </a:cubicBezTo>
                    <a:lnTo>
                      <a:pt x="344168" y="53185"/>
                    </a:lnTo>
                    <a:cubicBezTo>
                      <a:pt x="341086" y="54819"/>
                      <a:pt x="339545" y="58378"/>
                      <a:pt x="340412" y="61744"/>
                    </a:cubicBezTo>
                    <a:lnTo>
                      <a:pt x="343109" y="72612"/>
                    </a:lnTo>
                    <a:cubicBezTo>
                      <a:pt x="343687" y="74920"/>
                      <a:pt x="345324" y="76747"/>
                      <a:pt x="347443" y="77709"/>
                    </a:cubicBezTo>
                    <a:cubicBezTo>
                      <a:pt x="349562" y="78671"/>
                      <a:pt x="352066" y="78575"/>
                      <a:pt x="354089" y="77421"/>
                    </a:cubicBezTo>
                    <a:lnTo>
                      <a:pt x="362757" y="72804"/>
                    </a:lnTo>
                    <a:lnTo>
                      <a:pt x="362757" y="157919"/>
                    </a:lnTo>
                    <a:cubicBezTo>
                      <a:pt x="362757" y="162054"/>
                      <a:pt x="366224" y="165517"/>
                      <a:pt x="370365" y="165517"/>
                    </a:cubicBezTo>
                    <a:lnTo>
                      <a:pt x="384331" y="165517"/>
                    </a:lnTo>
                    <a:cubicBezTo>
                      <a:pt x="388568" y="165517"/>
                      <a:pt x="391939" y="162054"/>
                      <a:pt x="391939" y="157919"/>
                    </a:cubicBezTo>
                    <a:lnTo>
                      <a:pt x="391939" y="47029"/>
                    </a:lnTo>
                    <a:cubicBezTo>
                      <a:pt x="391939" y="42798"/>
                      <a:pt x="388568" y="39432"/>
                      <a:pt x="384331" y="39432"/>
                    </a:cubicBezTo>
                    <a:close/>
                    <a:moveTo>
                      <a:pt x="371328" y="0"/>
                    </a:moveTo>
                    <a:cubicBezTo>
                      <a:pt x="428056" y="0"/>
                      <a:pt x="473901" y="45875"/>
                      <a:pt x="473901" y="102426"/>
                    </a:cubicBezTo>
                    <a:cubicBezTo>
                      <a:pt x="473901" y="158977"/>
                      <a:pt x="428056" y="204852"/>
                      <a:pt x="371328" y="204852"/>
                    </a:cubicBezTo>
                    <a:cubicBezTo>
                      <a:pt x="361312" y="204852"/>
                      <a:pt x="351681" y="203409"/>
                      <a:pt x="342531" y="200717"/>
                    </a:cubicBezTo>
                    <a:cubicBezTo>
                      <a:pt x="346095" y="190234"/>
                      <a:pt x="348117" y="179077"/>
                      <a:pt x="348117" y="167440"/>
                    </a:cubicBezTo>
                    <a:cubicBezTo>
                      <a:pt x="348117" y="120892"/>
                      <a:pt x="317008" y="81556"/>
                      <a:pt x="274342" y="69150"/>
                    </a:cubicBezTo>
                    <a:cubicBezTo>
                      <a:pt x="288211" y="28949"/>
                      <a:pt x="326447" y="0"/>
                      <a:pt x="3713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7" name="iŝľïḑé">
              <a:extLst>
                <a:ext uri="{FF2B5EF4-FFF2-40B4-BE49-F238E27FC236}">
                  <a16:creationId xmlns:a16="http://schemas.microsoft.com/office/drawing/2014/main" id="{B95867B7-3F50-4C0C-8592-E51EC197BA4A}"/>
                </a:ext>
              </a:extLst>
            </p:cNvPr>
            <p:cNvGrpSpPr/>
            <p:nvPr/>
          </p:nvGrpSpPr>
          <p:grpSpPr>
            <a:xfrm>
              <a:off x="673100" y="3433765"/>
              <a:ext cx="3621385" cy="1502948"/>
              <a:chOff x="673101" y="3681656"/>
              <a:chExt cx="3621385" cy="1502948"/>
            </a:xfrm>
          </p:grpSpPr>
          <p:sp>
            <p:nvSpPr>
              <p:cNvPr id="17" name="iṧļïḑê">
                <a:extLst>
                  <a:ext uri="{FF2B5EF4-FFF2-40B4-BE49-F238E27FC236}">
                    <a16:creationId xmlns:a16="http://schemas.microsoft.com/office/drawing/2014/main" id="{0D745C7E-88A6-41CE-BE6C-D833D223274F}"/>
                  </a:ext>
                </a:extLst>
              </p:cNvPr>
              <p:cNvSpPr/>
              <p:nvPr/>
            </p:nvSpPr>
            <p:spPr bwMode="auto">
              <a:xfrm>
                <a:off x="673101" y="4069255"/>
                <a:ext cx="3615034" cy="5115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8" name="íślïďè">
                <a:extLst>
                  <a:ext uri="{FF2B5EF4-FFF2-40B4-BE49-F238E27FC236}">
                    <a16:creationId xmlns:a16="http://schemas.microsoft.com/office/drawing/2014/main" id="{04E32B64-1A8D-4875-AC22-BE3496FF90E7}"/>
                  </a:ext>
                </a:extLst>
              </p:cNvPr>
              <p:cNvSpPr txBox="1"/>
              <p:nvPr/>
            </p:nvSpPr>
            <p:spPr bwMode="auto">
              <a:xfrm>
                <a:off x="673101" y="3681656"/>
                <a:ext cx="361503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9" name="îşļïḑe">
                <a:extLst>
                  <a:ext uri="{FF2B5EF4-FFF2-40B4-BE49-F238E27FC236}">
                    <a16:creationId xmlns:a16="http://schemas.microsoft.com/office/drawing/2014/main" id="{0D745C7E-88A6-41CE-BE6C-D833D223274F}"/>
                  </a:ext>
                </a:extLst>
              </p:cNvPr>
              <p:cNvSpPr/>
              <p:nvPr/>
            </p:nvSpPr>
            <p:spPr bwMode="auto">
              <a:xfrm>
                <a:off x="679452" y="4673038"/>
                <a:ext cx="3615034" cy="5115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5066AB06-8129-4BD4-960B-234738DA785E}"/>
                  </a:ext>
                </a:extLst>
              </p:cNvPr>
              <p:cNvCxnSpPr/>
              <p:nvPr/>
            </p:nvCxnSpPr>
            <p:spPr>
              <a:xfrm>
                <a:off x="673101" y="4626930"/>
                <a:ext cx="355656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îṣḷîḓè">
              <a:extLst>
                <a:ext uri="{FF2B5EF4-FFF2-40B4-BE49-F238E27FC236}">
                  <a16:creationId xmlns:a16="http://schemas.microsoft.com/office/drawing/2014/main" id="{C4ED0C75-2725-4866-B575-5DB1A267172B}"/>
                </a:ext>
              </a:extLst>
            </p:cNvPr>
            <p:cNvGrpSpPr/>
            <p:nvPr/>
          </p:nvGrpSpPr>
          <p:grpSpPr>
            <a:xfrm>
              <a:off x="7897515" y="3433765"/>
              <a:ext cx="3621385" cy="1502948"/>
              <a:chOff x="7897515" y="3681656"/>
              <a:chExt cx="3621385" cy="1502948"/>
            </a:xfrm>
          </p:grpSpPr>
          <p:sp>
            <p:nvSpPr>
              <p:cNvPr id="13" name="íṣļide">
                <a:extLst>
                  <a:ext uri="{FF2B5EF4-FFF2-40B4-BE49-F238E27FC236}">
                    <a16:creationId xmlns:a16="http://schemas.microsoft.com/office/drawing/2014/main" id="{04E32B64-1A8D-4875-AC22-BE3496FF90E7}"/>
                  </a:ext>
                </a:extLst>
              </p:cNvPr>
              <p:cNvSpPr txBox="1"/>
              <p:nvPr/>
            </p:nvSpPr>
            <p:spPr bwMode="auto">
              <a:xfrm>
                <a:off x="7897515" y="3681656"/>
                <a:ext cx="361503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4" name="iṩḷîďè">
                <a:extLst>
                  <a:ext uri="{FF2B5EF4-FFF2-40B4-BE49-F238E27FC236}">
                    <a16:creationId xmlns:a16="http://schemas.microsoft.com/office/drawing/2014/main" id="{0D745C7E-88A6-41CE-BE6C-D833D223274F}"/>
                  </a:ext>
                </a:extLst>
              </p:cNvPr>
              <p:cNvSpPr/>
              <p:nvPr/>
            </p:nvSpPr>
            <p:spPr bwMode="auto">
              <a:xfrm>
                <a:off x="7897515" y="4069255"/>
                <a:ext cx="3615034" cy="5115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5" name="iṡļïḋe">
                <a:extLst>
                  <a:ext uri="{FF2B5EF4-FFF2-40B4-BE49-F238E27FC236}">
                    <a16:creationId xmlns:a16="http://schemas.microsoft.com/office/drawing/2014/main" id="{0D745C7E-88A6-41CE-BE6C-D833D223274F}"/>
                  </a:ext>
                </a:extLst>
              </p:cNvPr>
              <p:cNvSpPr/>
              <p:nvPr/>
            </p:nvSpPr>
            <p:spPr bwMode="auto">
              <a:xfrm>
                <a:off x="7903866" y="4673038"/>
                <a:ext cx="3615034" cy="5115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878989AB-9EAB-4F6E-9C6F-42658746DA5A}"/>
                  </a:ext>
                </a:extLst>
              </p:cNvPr>
              <p:cNvCxnSpPr/>
              <p:nvPr/>
            </p:nvCxnSpPr>
            <p:spPr>
              <a:xfrm>
                <a:off x="7962337" y="4626930"/>
                <a:ext cx="355656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ïş1iḍè">
              <a:extLst>
                <a:ext uri="{FF2B5EF4-FFF2-40B4-BE49-F238E27FC236}">
                  <a16:creationId xmlns:a16="http://schemas.microsoft.com/office/drawing/2014/main" id="{37A055EB-6B2D-4DE8-84B3-1C629C654DB7}"/>
                </a:ext>
              </a:extLst>
            </p:cNvPr>
            <p:cNvGrpSpPr/>
            <p:nvPr/>
          </p:nvGrpSpPr>
          <p:grpSpPr>
            <a:xfrm>
              <a:off x="4288483" y="1627952"/>
              <a:ext cx="3615034" cy="945274"/>
              <a:chOff x="4373496" y="1348089"/>
              <a:chExt cx="3615034" cy="945274"/>
            </a:xfrm>
          </p:grpSpPr>
          <p:sp>
            <p:nvSpPr>
              <p:cNvPr id="10" name="íSľíḑè">
                <a:extLst>
                  <a:ext uri="{FF2B5EF4-FFF2-40B4-BE49-F238E27FC236}">
                    <a16:creationId xmlns:a16="http://schemas.microsoft.com/office/drawing/2014/main" id="{0D745C7E-88A6-41CE-BE6C-D833D223274F}"/>
                  </a:ext>
                </a:extLst>
              </p:cNvPr>
              <p:cNvSpPr/>
              <p:nvPr/>
            </p:nvSpPr>
            <p:spPr bwMode="auto">
              <a:xfrm>
                <a:off x="4373496" y="1735688"/>
                <a:ext cx="3615034" cy="5115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1" name="îṧlíḓe">
                <a:extLst>
                  <a:ext uri="{FF2B5EF4-FFF2-40B4-BE49-F238E27FC236}">
                    <a16:creationId xmlns:a16="http://schemas.microsoft.com/office/drawing/2014/main" id="{04E32B64-1A8D-4875-AC22-BE3496FF90E7}"/>
                  </a:ext>
                </a:extLst>
              </p:cNvPr>
              <p:cNvSpPr txBox="1"/>
              <p:nvPr/>
            </p:nvSpPr>
            <p:spPr bwMode="auto">
              <a:xfrm>
                <a:off x="4373496" y="1348089"/>
                <a:ext cx="361503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91DA113F-B36B-45A8-B6CA-66C4F0951B37}"/>
                  </a:ext>
                </a:extLst>
              </p:cNvPr>
              <p:cNvCxnSpPr/>
              <p:nvPr/>
            </p:nvCxnSpPr>
            <p:spPr>
              <a:xfrm>
                <a:off x="4402732" y="2293363"/>
                <a:ext cx="355656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649436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32972E-A4FC-4B56-9982-00BAE2934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1E3571-ADFF-49F7-A05A-9C400EC6F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05C2D1-796A-484D-84E9-E31F4585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43" name="1920b940-cb66-4f55-9fa8-34a21dabc415" descr="gw4AAB+LCAAAAAAABADlVk1vm0AQ/S/b5oYiPlrScrNJ3Fr9SBRb7SHyYQtjs9WyWMsSubH4790FFrM2SWl7iZ2bmXmz8+bN6Mlb9Fr8WgMK0CzFXFwSvOI4nQpIkYWmMQpYQamFxoTFhK0+8KxY5yi427Zl3cx3IpJvmBagahkRBNP6MzjAa9gXwkhapA3MPrdlCG86IceugySOKXRhUyaA37cdHBWrfs8Elw0mGU+xkA23dnmGmhQKfPfcLlVxDBtZZKF5TUvzaegpAXrnVAk15k2WC5KxXcUNlrqBpNQz7F7RDippARckwnREyYqlwBRjOQCIKJHZjxknDxkTZv6WrBIhs58A1o1+M/Ig+y0xzUGrkOA1fJV99HBVwJFlt0CxIPcGwog5qGzHakFKjX2YZby8aMXciSNHlZwNjUvrUX3msBF/p6iq6MrZt/vHhqnoqAe61BsKfbwXPczbsw8zmvE/n72GHeSvl0sSwTyBFDRmTpgYsViSjvXNj7laPYM8bwLXP35CJDplga9QRZ7IN19NJvbb0A99pMezy77b1w2H3v4efsieqpLuouS8OYhRFEmZG+b1QFX8YE5N/6lVHpyh5mkssw4+vcxn7mHvDA9zj9LDPsPyHy3MHWJh7jALcw0Lc4/XwtxTsrALw8LGThjaTq+FuSdpYe4LsLALv2th3lFa2H/8DfOGeJg3zMM8w8O84/Uw75Q87L3hYZMrf+S96fUw7yQ9zBvsYYvyN/hFHjiDDgAA">
            <a:extLst>
              <a:ext uri="{FF2B5EF4-FFF2-40B4-BE49-F238E27FC236}">
                <a16:creationId xmlns:a16="http://schemas.microsoft.com/office/drawing/2014/main" id="{9DD24C0D-772F-4FCC-B4F9-58FF14586E54}"/>
              </a:ext>
            </a:extLst>
          </p:cNvPr>
          <p:cNvGrpSpPr>
            <a:grpSpLocks noChangeAspect="1"/>
          </p:cNvGrpSpPr>
          <p:nvPr/>
        </p:nvGrpSpPr>
        <p:grpSpPr>
          <a:xfrm>
            <a:off x="797" y="565150"/>
            <a:ext cx="12190407" cy="5727700"/>
            <a:chOff x="1592" y="1130300"/>
            <a:chExt cx="12190407" cy="5727700"/>
          </a:xfrm>
        </p:grpSpPr>
        <p:sp>
          <p:nvSpPr>
            <p:cNvPr id="44" name="ExtraShape">
              <a:extLst>
                <a:ext uri="{FF2B5EF4-FFF2-40B4-BE49-F238E27FC236}">
                  <a16:creationId xmlns:a16="http://schemas.microsoft.com/office/drawing/2014/main" id="{F9449A35-8444-43E3-BF80-EC0A1013FAA7}"/>
                </a:ext>
              </a:extLst>
            </p:cNvPr>
            <p:cNvSpPr/>
            <p:nvPr/>
          </p:nvSpPr>
          <p:spPr bwMode="auto">
            <a:xfrm>
              <a:off x="1592" y="5004485"/>
              <a:ext cx="12190407" cy="1853515"/>
            </a:xfrm>
            <a:prstGeom prst="rect">
              <a:avLst/>
            </a:prstGeom>
            <a:solidFill>
              <a:srgbClr val="EEEFF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5" name="ExtraShape">
              <a:extLst>
                <a:ext uri="{FF2B5EF4-FFF2-40B4-BE49-F238E27FC236}">
                  <a16:creationId xmlns:a16="http://schemas.microsoft.com/office/drawing/2014/main" id="{8D5C6399-ADAF-47EA-A061-35D474ED91E3}"/>
                </a:ext>
              </a:extLst>
            </p:cNvPr>
            <p:cNvSpPr/>
            <p:nvPr/>
          </p:nvSpPr>
          <p:spPr bwMode="auto">
            <a:xfrm flipH="1">
              <a:off x="4977598" y="1130300"/>
              <a:ext cx="320885" cy="4742048"/>
            </a:xfrm>
            <a:prstGeom prst="upArrow">
              <a:avLst>
                <a:gd name="adj1" fmla="val 100000"/>
                <a:gd name="adj2" fmla="val 500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6" name="RelativeShape1">
              <a:extLst>
                <a:ext uri="{FF2B5EF4-FFF2-40B4-BE49-F238E27FC236}">
                  <a16:creationId xmlns:a16="http://schemas.microsoft.com/office/drawing/2014/main" id="{441FEDED-CE97-43B9-8663-0A459A2E9F28}"/>
                </a:ext>
              </a:extLst>
            </p:cNvPr>
            <p:cNvSpPr/>
            <p:nvPr/>
          </p:nvSpPr>
          <p:spPr bwMode="auto">
            <a:xfrm>
              <a:off x="1587500" y="1665287"/>
              <a:ext cx="4425041" cy="720000"/>
            </a:xfrm>
            <a:prstGeom prst="leftArrow">
              <a:avLst>
                <a:gd name="adj1" fmla="val 100000"/>
                <a:gd name="adj2" fmla="val 50000"/>
              </a:avLst>
            </a:prstGeom>
            <a:no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7" name="ValueShape1">
              <a:extLst>
                <a:ext uri="{FF2B5EF4-FFF2-40B4-BE49-F238E27FC236}">
                  <a16:creationId xmlns:a16="http://schemas.microsoft.com/office/drawing/2014/main" id="{DD9DFB6A-D777-4DD7-8441-80B2C286A102}"/>
                </a:ext>
              </a:extLst>
            </p:cNvPr>
            <p:cNvSpPr/>
            <p:nvPr/>
          </p:nvSpPr>
          <p:spPr bwMode="auto">
            <a:xfrm>
              <a:off x="3269016" y="1665287"/>
              <a:ext cx="2743526" cy="720000"/>
            </a:xfrm>
            <a:prstGeom prst="leftArrow">
              <a:avLst>
                <a:gd name="adj1" fmla="val 100000"/>
                <a:gd name="adj2" fmla="val 500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8" name="RelativeShape2">
              <a:extLst>
                <a:ext uri="{FF2B5EF4-FFF2-40B4-BE49-F238E27FC236}">
                  <a16:creationId xmlns:a16="http://schemas.microsoft.com/office/drawing/2014/main" id="{DCD605D9-C52C-4EFD-90DF-FFD7F2B5ED87}"/>
                </a:ext>
              </a:extLst>
            </p:cNvPr>
            <p:cNvSpPr/>
            <p:nvPr/>
          </p:nvSpPr>
          <p:spPr bwMode="auto">
            <a:xfrm flipH="1">
              <a:off x="4318446" y="2420143"/>
              <a:ext cx="4425039" cy="720000"/>
            </a:xfrm>
            <a:prstGeom prst="leftArrow">
              <a:avLst>
                <a:gd name="adj1" fmla="val 100000"/>
                <a:gd name="adj2" fmla="val 50000"/>
              </a:avLst>
            </a:prstGeom>
            <a:no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9" name="ValueShape2">
              <a:extLst>
                <a:ext uri="{FF2B5EF4-FFF2-40B4-BE49-F238E27FC236}">
                  <a16:creationId xmlns:a16="http://schemas.microsoft.com/office/drawing/2014/main" id="{5BBA101B-C20A-450A-8D58-528EB25AD23D}"/>
                </a:ext>
              </a:extLst>
            </p:cNvPr>
            <p:cNvSpPr/>
            <p:nvPr/>
          </p:nvSpPr>
          <p:spPr bwMode="auto">
            <a:xfrm flipH="1">
              <a:off x="4318446" y="2420143"/>
              <a:ext cx="3628532" cy="720000"/>
            </a:xfrm>
            <a:prstGeom prst="leftArrow">
              <a:avLst>
                <a:gd name="adj1" fmla="val 100000"/>
                <a:gd name="adj2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50" name="RelativeShape3">
              <a:extLst>
                <a:ext uri="{FF2B5EF4-FFF2-40B4-BE49-F238E27FC236}">
                  <a16:creationId xmlns:a16="http://schemas.microsoft.com/office/drawing/2014/main" id="{3206EBE2-F2ED-4ACA-B4A4-D6DAA0651C30}"/>
                </a:ext>
              </a:extLst>
            </p:cNvPr>
            <p:cNvSpPr/>
            <p:nvPr/>
          </p:nvSpPr>
          <p:spPr bwMode="auto">
            <a:xfrm>
              <a:off x="1587501" y="3175000"/>
              <a:ext cx="4425040" cy="720000"/>
            </a:xfrm>
            <a:prstGeom prst="leftArrow">
              <a:avLst>
                <a:gd name="adj1" fmla="val 100000"/>
                <a:gd name="adj2" fmla="val 50000"/>
              </a:avLst>
            </a:prstGeom>
            <a:no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51" name="ValueShape3">
              <a:extLst>
                <a:ext uri="{FF2B5EF4-FFF2-40B4-BE49-F238E27FC236}">
                  <a16:creationId xmlns:a16="http://schemas.microsoft.com/office/drawing/2014/main" id="{76047C69-A145-436E-AEE8-05427038A86C}"/>
                </a:ext>
              </a:extLst>
            </p:cNvPr>
            <p:cNvSpPr/>
            <p:nvPr/>
          </p:nvSpPr>
          <p:spPr bwMode="auto">
            <a:xfrm>
              <a:off x="2649511" y="3175000"/>
              <a:ext cx="3363030" cy="720000"/>
            </a:xfrm>
            <a:prstGeom prst="leftArrow">
              <a:avLst>
                <a:gd name="adj1" fmla="val 100000"/>
                <a:gd name="adj2" fmla="val 50000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52" name="ValueText1">
              <a:extLst>
                <a:ext uri="{FF2B5EF4-FFF2-40B4-BE49-F238E27FC236}">
                  <a16:creationId xmlns:a16="http://schemas.microsoft.com/office/drawing/2014/main" id="{DA1BD6FE-8D76-4BA1-B1AB-241F5EE9CBA4}"/>
                </a:ext>
              </a:extLst>
            </p:cNvPr>
            <p:cNvSpPr txBox="1"/>
            <p:nvPr/>
          </p:nvSpPr>
          <p:spPr>
            <a:xfrm>
              <a:off x="5323357" y="1816665"/>
              <a:ext cx="581439" cy="4172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bg2"/>
                  </a:solidFill>
                  <a:latin typeface="Impact" panose="020B0806030902050204" pitchFamily="34" charset="0"/>
                </a:rPr>
                <a:t>62%</a:t>
              </a:r>
              <a:endParaRPr lang="en-US" sz="600" dirty="0">
                <a:solidFill>
                  <a:schemeClr val="bg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ValueText2">
              <a:extLst>
                <a:ext uri="{FF2B5EF4-FFF2-40B4-BE49-F238E27FC236}">
                  <a16:creationId xmlns:a16="http://schemas.microsoft.com/office/drawing/2014/main" id="{AA0B2B62-3A00-407F-ACB2-0A04086A4709}"/>
                </a:ext>
              </a:extLst>
            </p:cNvPr>
            <p:cNvSpPr txBox="1"/>
            <p:nvPr/>
          </p:nvSpPr>
          <p:spPr>
            <a:xfrm>
              <a:off x="4509828" y="2559819"/>
              <a:ext cx="581439" cy="4172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bg2"/>
                  </a:solidFill>
                  <a:latin typeface="Impact" panose="020B0806030902050204" pitchFamily="34" charset="0"/>
                </a:rPr>
                <a:t>82%</a:t>
              </a:r>
              <a:endParaRPr lang="en-US" sz="600" dirty="0">
                <a:solidFill>
                  <a:schemeClr val="bg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4" name="ValueText3">
              <a:extLst>
                <a:ext uri="{FF2B5EF4-FFF2-40B4-BE49-F238E27FC236}">
                  <a16:creationId xmlns:a16="http://schemas.microsoft.com/office/drawing/2014/main" id="{05E5AE72-BF3F-48FA-8A10-4DBDD91EA339}"/>
                </a:ext>
              </a:extLst>
            </p:cNvPr>
            <p:cNvSpPr txBox="1"/>
            <p:nvPr/>
          </p:nvSpPr>
          <p:spPr>
            <a:xfrm>
              <a:off x="5297277" y="3321990"/>
              <a:ext cx="581439" cy="4172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bg2"/>
                  </a:solidFill>
                  <a:latin typeface="Impact" panose="020B0806030902050204" pitchFamily="34" charset="0"/>
                </a:rPr>
                <a:t>76%</a:t>
              </a:r>
              <a:endParaRPr lang="en-US" sz="600" dirty="0">
                <a:solidFill>
                  <a:schemeClr val="bg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5" name="ExtraShape1">
              <a:extLst>
                <a:ext uri="{FF2B5EF4-FFF2-40B4-BE49-F238E27FC236}">
                  <a16:creationId xmlns:a16="http://schemas.microsoft.com/office/drawing/2014/main" id="{0E0D320E-F952-4F45-AADC-7DD367E58BD5}"/>
                </a:ext>
              </a:extLst>
            </p:cNvPr>
            <p:cNvSpPr/>
            <p:nvPr/>
          </p:nvSpPr>
          <p:spPr bwMode="auto">
            <a:xfrm>
              <a:off x="6941842" y="5138748"/>
              <a:ext cx="253745" cy="213547"/>
            </a:xfrm>
            <a:custGeom>
              <a:avLst/>
              <a:gdLst>
                <a:gd name="T0" fmla="*/ 48 w 75"/>
                <a:gd name="T1" fmla="*/ 31 h 63"/>
                <a:gd name="T2" fmla="*/ 45 w 75"/>
                <a:gd name="T3" fmla="*/ 0 h 63"/>
                <a:gd name="T4" fmla="*/ 0 w 75"/>
                <a:gd name="T5" fmla="*/ 0 h 63"/>
                <a:gd name="T6" fmla="*/ 0 w 75"/>
                <a:gd name="T7" fmla="*/ 56 h 63"/>
                <a:gd name="T8" fmla="*/ 8 w 75"/>
                <a:gd name="T9" fmla="*/ 63 h 63"/>
                <a:gd name="T10" fmla="*/ 75 w 75"/>
                <a:gd name="T11" fmla="*/ 63 h 63"/>
                <a:gd name="T12" fmla="*/ 75 w 75"/>
                <a:gd name="T13" fmla="*/ 63 h 63"/>
                <a:gd name="T14" fmla="*/ 59 w 75"/>
                <a:gd name="T15" fmla="*/ 40 h 63"/>
                <a:gd name="T16" fmla="*/ 51 w 75"/>
                <a:gd name="T17" fmla="*/ 36 h 63"/>
                <a:gd name="T18" fmla="*/ 48 w 75"/>
                <a:gd name="T1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63">
                  <a:moveTo>
                    <a:pt x="48" y="31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4" y="63"/>
                    <a:pt x="8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53"/>
                    <a:pt x="69" y="44"/>
                    <a:pt x="59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49" y="35"/>
                    <a:pt x="48" y="33"/>
                    <a:pt x="48" y="3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ExtraShape2">
              <a:extLst>
                <a:ext uri="{FF2B5EF4-FFF2-40B4-BE49-F238E27FC236}">
                  <a16:creationId xmlns:a16="http://schemas.microsoft.com/office/drawing/2014/main" id="{0BBCF1B1-6302-4236-A41D-AD752491C9D8}"/>
                </a:ext>
              </a:extLst>
            </p:cNvPr>
            <p:cNvSpPr/>
            <p:nvPr/>
          </p:nvSpPr>
          <p:spPr bwMode="auto">
            <a:xfrm>
              <a:off x="6886571" y="5128699"/>
              <a:ext cx="241183" cy="85419"/>
            </a:xfrm>
            <a:custGeom>
              <a:avLst/>
              <a:gdLst>
                <a:gd name="T0" fmla="*/ 71 w 71"/>
                <a:gd name="T1" fmla="*/ 21 h 25"/>
                <a:gd name="T2" fmla="*/ 0 w 71"/>
                <a:gd name="T3" fmla="*/ 21 h 25"/>
                <a:gd name="T4" fmla="*/ 2 w 71"/>
                <a:gd name="T5" fmla="*/ 0 h 25"/>
                <a:gd name="T6" fmla="*/ 69 w 71"/>
                <a:gd name="T7" fmla="*/ 0 h 25"/>
                <a:gd name="T8" fmla="*/ 71 w 71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5">
                  <a:moveTo>
                    <a:pt x="71" y="21"/>
                  </a:moveTo>
                  <a:cubicBezTo>
                    <a:pt x="47" y="25"/>
                    <a:pt x="23" y="25"/>
                    <a:pt x="0" y="21"/>
                  </a:cubicBezTo>
                  <a:cubicBezTo>
                    <a:pt x="0" y="14"/>
                    <a:pt x="1" y="7"/>
                    <a:pt x="2" y="0"/>
                  </a:cubicBezTo>
                  <a:cubicBezTo>
                    <a:pt x="24" y="3"/>
                    <a:pt x="47" y="3"/>
                    <a:pt x="69" y="0"/>
                  </a:cubicBezTo>
                  <a:cubicBezTo>
                    <a:pt x="69" y="7"/>
                    <a:pt x="70" y="14"/>
                    <a:pt x="71" y="2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ExtraShape3">
              <a:extLst>
                <a:ext uri="{FF2B5EF4-FFF2-40B4-BE49-F238E27FC236}">
                  <a16:creationId xmlns:a16="http://schemas.microsoft.com/office/drawing/2014/main" id="{264058B2-B677-4EE4-8424-42ADBE1E381D}"/>
                </a:ext>
              </a:extLst>
            </p:cNvPr>
            <p:cNvSpPr/>
            <p:nvPr/>
          </p:nvSpPr>
          <p:spPr bwMode="auto">
            <a:xfrm>
              <a:off x="6267283" y="4540814"/>
              <a:ext cx="836605" cy="631851"/>
            </a:xfrm>
            <a:custGeom>
              <a:avLst/>
              <a:gdLst>
                <a:gd name="T0" fmla="*/ 3 w 247"/>
                <a:gd name="T1" fmla="*/ 0 h 187"/>
                <a:gd name="T2" fmla="*/ 2 w 247"/>
                <a:gd name="T3" fmla="*/ 17 h 187"/>
                <a:gd name="T4" fmla="*/ 56 w 247"/>
                <a:gd name="T5" fmla="*/ 81 h 187"/>
                <a:gd name="T6" fmla="*/ 168 w 247"/>
                <a:gd name="T7" fmla="*/ 93 h 187"/>
                <a:gd name="T8" fmla="*/ 173 w 247"/>
                <a:gd name="T9" fmla="*/ 98 h 187"/>
                <a:gd name="T10" fmla="*/ 190 w 247"/>
                <a:gd name="T11" fmla="*/ 187 h 187"/>
                <a:gd name="T12" fmla="*/ 247 w 247"/>
                <a:gd name="T13" fmla="*/ 187 h 187"/>
                <a:gd name="T14" fmla="*/ 228 w 247"/>
                <a:gd name="T15" fmla="*/ 89 h 187"/>
                <a:gd name="T16" fmla="*/ 205 w 247"/>
                <a:gd name="T17" fmla="*/ 55 h 187"/>
                <a:gd name="T18" fmla="*/ 123 w 247"/>
                <a:gd name="T19" fmla="*/ 4 h 187"/>
                <a:gd name="T20" fmla="*/ 3 w 247"/>
                <a:gd name="T2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7" h="187">
                  <a:moveTo>
                    <a:pt x="3" y="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49"/>
                    <a:pt x="24" y="77"/>
                    <a:pt x="56" y="81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71" y="94"/>
                    <a:pt x="173" y="96"/>
                    <a:pt x="173" y="98"/>
                  </a:cubicBezTo>
                  <a:cubicBezTo>
                    <a:pt x="190" y="187"/>
                    <a:pt x="190" y="187"/>
                    <a:pt x="190" y="187"/>
                  </a:cubicBezTo>
                  <a:cubicBezTo>
                    <a:pt x="247" y="187"/>
                    <a:pt x="247" y="187"/>
                    <a:pt x="247" y="187"/>
                  </a:cubicBezTo>
                  <a:cubicBezTo>
                    <a:pt x="228" y="89"/>
                    <a:pt x="228" y="89"/>
                    <a:pt x="228" y="89"/>
                  </a:cubicBezTo>
                  <a:cubicBezTo>
                    <a:pt x="225" y="75"/>
                    <a:pt x="217" y="63"/>
                    <a:pt x="205" y="55"/>
                  </a:cubicBezTo>
                  <a:cubicBezTo>
                    <a:pt x="123" y="4"/>
                    <a:pt x="123" y="4"/>
                    <a:pt x="123" y="4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ExtraShape4">
              <a:extLst>
                <a:ext uri="{FF2B5EF4-FFF2-40B4-BE49-F238E27FC236}">
                  <a16:creationId xmlns:a16="http://schemas.microsoft.com/office/drawing/2014/main" id="{EDEF54C4-C8FF-4941-97F2-302D22093A20}"/>
                </a:ext>
              </a:extLst>
            </p:cNvPr>
            <p:cNvSpPr/>
            <p:nvPr/>
          </p:nvSpPr>
          <p:spPr bwMode="auto">
            <a:xfrm>
              <a:off x="7188050" y="5278182"/>
              <a:ext cx="596678" cy="594166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6 h 176"/>
                <a:gd name="T12" fmla="*/ 41 w 176"/>
                <a:gd name="T13" fmla="*/ 88 h 176"/>
                <a:gd name="T14" fmla="*/ 88 w 176"/>
                <a:gd name="T15" fmla="*/ 40 h 176"/>
                <a:gd name="T16" fmla="*/ 136 w 176"/>
                <a:gd name="T17" fmla="*/ 88 h 176"/>
                <a:gd name="T18" fmla="*/ 88 w 176"/>
                <a:gd name="T19" fmla="*/ 13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40" y="0"/>
                    <a:pt x="0" y="39"/>
                    <a:pt x="0" y="88"/>
                  </a:cubicBezTo>
                  <a:cubicBezTo>
                    <a:pt x="0" y="136"/>
                    <a:pt x="40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6"/>
                  </a:moveTo>
                  <a:cubicBezTo>
                    <a:pt x="62" y="136"/>
                    <a:pt x="41" y="114"/>
                    <a:pt x="41" y="88"/>
                  </a:cubicBezTo>
                  <a:cubicBezTo>
                    <a:pt x="41" y="61"/>
                    <a:pt x="62" y="40"/>
                    <a:pt x="88" y="40"/>
                  </a:cubicBezTo>
                  <a:cubicBezTo>
                    <a:pt x="115" y="40"/>
                    <a:pt x="136" y="61"/>
                    <a:pt x="136" y="88"/>
                  </a:cubicBezTo>
                  <a:cubicBezTo>
                    <a:pt x="136" y="114"/>
                    <a:pt x="115" y="136"/>
                    <a:pt x="88" y="1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ExtraShape5">
              <a:extLst>
                <a:ext uri="{FF2B5EF4-FFF2-40B4-BE49-F238E27FC236}">
                  <a16:creationId xmlns:a16="http://schemas.microsoft.com/office/drawing/2014/main" id="{B8EEFE91-B698-4F69-B3FB-CD17B1AD617E}"/>
                </a:ext>
              </a:extLst>
            </p:cNvPr>
            <p:cNvSpPr/>
            <p:nvPr/>
          </p:nvSpPr>
          <p:spPr bwMode="auto">
            <a:xfrm>
              <a:off x="7297336" y="5386212"/>
              <a:ext cx="379361" cy="378106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104 h 112"/>
                <a:gd name="T12" fmla="*/ 9 w 112"/>
                <a:gd name="T13" fmla="*/ 56 h 112"/>
                <a:gd name="T14" fmla="*/ 56 w 112"/>
                <a:gd name="T15" fmla="*/ 8 h 112"/>
                <a:gd name="T16" fmla="*/ 104 w 112"/>
                <a:gd name="T17" fmla="*/ 56 h 112"/>
                <a:gd name="T18" fmla="*/ 56 w 112"/>
                <a:gd name="T19" fmla="*/ 10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104"/>
                  </a:moveTo>
                  <a:cubicBezTo>
                    <a:pt x="30" y="104"/>
                    <a:pt x="9" y="82"/>
                    <a:pt x="9" y="56"/>
                  </a:cubicBezTo>
                  <a:cubicBezTo>
                    <a:pt x="9" y="29"/>
                    <a:pt x="30" y="8"/>
                    <a:pt x="56" y="8"/>
                  </a:cubicBezTo>
                  <a:cubicBezTo>
                    <a:pt x="83" y="8"/>
                    <a:pt x="104" y="29"/>
                    <a:pt x="104" y="56"/>
                  </a:cubicBezTo>
                  <a:cubicBezTo>
                    <a:pt x="104" y="82"/>
                    <a:pt x="83" y="104"/>
                    <a:pt x="56" y="10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ExtraShape6">
              <a:extLst>
                <a:ext uri="{FF2B5EF4-FFF2-40B4-BE49-F238E27FC236}">
                  <a16:creationId xmlns:a16="http://schemas.microsoft.com/office/drawing/2014/main" id="{FC7E83A7-8F35-4391-AB75-8A696A13F283}"/>
                </a:ext>
              </a:extLst>
            </p:cNvPr>
            <p:cNvSpPr/>
            <p:nvPr/>
          </p:nvSpPr>
          <p:spPr bwMode="auto">
            <a:xfrm>
              <a:off x="7459382" y="5400031"/>
              <a:ext cx="57784" cy="3504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ExtraShape7">
              <a:extLst>
                <a:ext uri="{FF2B5EF4-FFF2-40B4-BE49-F238E27FC236}">
                  <a16:creationId xmlns:a16="http://schemas.microsoft.com/office/drawing/2014/main" id="{D09ED999-7CEE-4F4F-AF40-C6A92586BA5C}"/>
                </a:ext>
              </a:extLst>
            </p:cNvPr>
            <p:cNvSpPr/>
            <p:nvPr/>
          </p:nvSpPr>
          <p:spPr bwMode="auto">
            <a:xfrm>
              <a:off x="7309899" y="5548258"/>
              <a:ext cx="355495" cy="540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ExtraShape8">
              <a:extLst>
                <a:ext uri="{FF2B5EF4-FFF2-40B4-BE49-F238E27FC236}">
                  <a16:creationId xmlns:a16="http://schemas.microsoft.com/office/drawing/2014/main" id="{02A22A56-5D5C-412C-ABDB-3F5F5204C5AC}"/>
                </a:ext>
              </a:extLst>
            </p:cNvPr>
            <p:cNvSpPr/>
            <p:nvPr/>
          </p:nvSpPr>
          <p:spPr bwMode="auto">
            <a:xfrm>
              <a:off x="7343815" y="5430179"/>
              <a:ext cx="288918" cy="290174"/>
            </a:xfrm>
            <a:custGeom>
              <a:avLst/>
              <a:gdLst>
                <a:gd name="T0" fmla="*/ 230 w 230"/>
                <a:gd name="T1" fmla="*/ 199 h 231"/>
                <a:gd name="T2" fmla="*/ 200 w 230"/>
                <a:gd name="T3" fmla="*/ 231 h 231"/>
                <a:gd name="T4" fmla="*/ 0 w 230"/>
                <a:gd name="T5" fmla="*/ 32 h 231"/>
                <a:gd name="T6" fmla="*/ 30 w 230"/>
                <a:gd name="T7" fmla="*/ 0 h 231"/>
                <a:gd name="T8" fmla="*/ 230 w 230"/>
                <a:gd name="T9" fmla="*/ 19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31">
                  <a:moveTo>
                    <a:pt x="230" y="199"/>
                  </a:moveTo>
                  <a:lnTo>
                    <a:pt x="200" y="231"/>
                  </a:lnTo>
                  <a:lnTo>
                    <a:pt x="0" y="32"/>
                  </a:lnTo>
                  <a:lnTo>
                    <a:pt x="30" y="0"/>
                  </a:lnTo>
                  <a:lnTo>
                    <a:pt x="230" y="19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ExtraShape9">
              <a:extLst>
                <a:ext uri="{FF2B5EF4-FFF2-40B4-BE49-F238E27FC236}">
                  <a16:creationId xmlns:a16="http://schemas.microsoft.com/office/drawing/2014/main" id="{6BC66F9A-E8F1-435A-8C01-C3E6316237C2}"/>
                </a:ext>
              </a:extLst>
            </p:cNvPr>
            <p:cNvSpPr/>
            <p:nvPr/>
          </p:nvSpPr>
          <p:spPr bwMode="auto">
            <a:xfrm>
              <a:off x="7343815" y="5430179"/>
              <a:ext cx="288918" cy="290174"/>
            </a:xfrm>
            <a:custGeom>
              <a:avLst/>
              <a:gdLst>
                <a:gd name="T0" fmla="*/ 30 w 230"/>
                <a:gd name="T1" fmla="*/ 231 h 231"/>
                <a:gd name="T2" fmla="*/ 0 w 230"/>
                <a:gd name="T3" fmla="*/ 199 h 231"/>
                <a:gd name="T4" fmla="*/ 200 w 230"/>
                <a:gd name="T5" fmla="*/ 0 h 231"/>
                <a:gd name="T6" fmla="*/ 230 w 230"/>
                <a:gd name="T7" fmla="*/ 32 h 231"/>
                <a:gd name="T8" fmla="*/ 30 w 230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31">
                  <a:moveTo>
                    <a:pt x="30" y="231"/>
                  </a:moveTo>
                  <a:lnTo>
                    <a:pt x="0" y="199"/>
                  </a:lnTo>
                  <a:lnTo>
                    <a:pt x="200" y="0"/>
                  </a:lnTo>
                  <a:lnTo>
                    <a:pt x="230" y="32"/>
                  </a:lnTo>
                  <a:lnTo>
                    <a:pt x="30" y="23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ExtraShape10">
              <a:extLst>
                <a:ext uri="{FF2B5EF4-FFF2-40B4-BE49-F238E27FC236}">
                  <a16:creationId xmlns:a16="http://schemas.microsoft.com/office/drawing/2014/main" id="{AA5E9D8C-3E28-48CA-BD5E-BDDC2E754779}"/>
                </a:ext>
              </a:extLst>
            </p:cNvPr>
            <p:cNvSpPr/>
            <p:nvPr/>
          </p:nvSpPr>
          <p:spPr bwMode="auto">
            <a:xfrm>
              <a:off x="7385268" y="5474144"/>
              <a:ext cx="206011" cy="20224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ExtraShape11">
              <a:extLst>
                <a:ext uri="{FF2B5EF4-FFF2-40B4-BE49-F238E27FC236}">
                  <a16:creationId xmlns:a16="http://schemas.microsoft.com/office/drawing/2014/main" id="{D75BEF84-3DE7-41C0-A443-1C8E2B07129A}"/>
                </a:ext>
              </a:extLst>
            </p:cNvPr>
            <p:cNvSpPr/>
            <p:nvPr/>
          </p:nvSpPr>
          <p:spPr bwMode="auto">
            <a:xfrm>
              <a:off x="7171720" y="5250546"/>
              <a:ext cx="633107" cy="226110"/>
            </a:xfrm>
            <a:custGeom>
              <a:avLst/>
              <a:gdLst>
                <a:gd name="T0" fmla="*/ 187 w 187"/>
                <a:gd name="T1" fmla="*/ 67 h 67"/>
                <a:gd name="T2" fmla="*/ 93 w 187"/>
                <a:gd name="T3" fmla="*/ 0 h 67"/>
                <a:gd name="T4" fmla="*/ 0 w 187"/>
                <a:gd name="T5" fmla="*/ 67 h 67"/>
                <a:gd name="T6" fmla="*/ 187 w 187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67">
                  <a:moveTo>
                    <a:pt x="187" y="67"/>
                  </a:moveTo>
                  <a:cubicBezTo>
                    <a:pt x="173" y="28"/>
                    <a:pt x="137" y="0"/>
                    <a:pt x="93" y="0"/>
                  </a:cubicBezTo>
                  <a:cubicBezTo>
                    <a:pt x="50" y="0"/>
                    <a:pt x="13" y="28"/>
                    <a:pt x="0" y="67"/>
                  </a:cubicBezTo>
                  <a:lnTo>
                    <a:pt x="187" y="6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ExtraShape12">
              <a:extLst>
                <a:ext uri="{FF2B5EF4-FFF2-40B4-BE49-F238E27FC236}">
                  <a16:creationId xmlns:a16="http://schemas.microsoft.com/office/drawing/2014/main" id="{864B062C-EA9E-4CF2-9FFB-BB9A97DC28DE}"/>
                </a:ext>
              </a:extLst>
            </p:cNvPr>
            <p:cNvSpPr/>
            <p:nvPr/>
          </p:nvSpPr>
          <p:spPr bwMode="auto">
            <a:xfrm>
              <a:off x="5718338" y="5278182"/>
              <a:ext cx="596678" cy="594166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6 h 176"/>
                <a:gd name="T12" fmla="*/ 40 w 176"/>
                <a:gd name="T13" fmla="*/ 88 h 176"/>
                <a:gd name="T14" fmla="*/ 88 w 176"/>
                <a:gd name="T15" fmla="*/ 40 h 176"/>
                <a:gd name="T16" fmla="*/ 136 w 176"/>
                <a:gd name="T17" fmla="*/ 88 h 176"/>
                <a:gd name="T18" fmla="*/ 88 w 176"/>
                <a:gd name="T19" fmla="*/ 13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6" y="176"/>
                    <a:pt x="176" y="136"/>
                    <a:pt x="176" y="88"/>
                  </a:cubicBezTo>
                  <a:cubicBezTo>
                    <a:pt x="176" y="39"/>
                    <a:pt x="136" y="0"/>
                    <a:pt x="88" y="0"/>
                  </a:cubicBezTo>
                  <a:close/>
                  <a:moveTo>
                    <a:pt x="88" y="136"/>
                  </a:moveTo>
                  <a:cubicBezTo>
                    <a:pt x="61" y="136"/>
                    <a:pt x="40" y="114"/>
                    <a:pt x="40" y="88"/>
                  </a:cubicBezTo>
                  <a:cubicBezTo>
                    <a:pt x="40" y="61"/>
                    <a:pt x="61" y="40"/>
                    <a:pt x="88" y="40"/>
                  </a:cubicBezTo>
                  <a:cubicBezTo>
                    <a:pt x="114" y="40"/>
                    <a:pt x="136" y="61"/>
                    <a:pt x="136" y="88"/>
                  </a:cubicBezTo>
                  <a:cubicBezTo>
                    <a:pt x="136" y="114"/>
                    <a:pt x="114" y="136"/>
                    <a:pt x="88" y="13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ExtraShape13">
              <a:extLst>
                <a:ext uri="{FF2B5EF4-FFF2-40B4-BE49-F238E27FC236}">
                  <a16:creationId xmlns:a16="http://schemas.microsoft.com/office/drawing/2014/main" id="{78E0FD36-80CE-406A-8D50-AB5D2076D8B4}"/>
                </a:ext>
              </a:extLst>
            </p:cNvPr>
            <p:cNvSpPr/>
            <p:nvPr/>
          </p:nvSpPr>
          <p:spPr bwMode="auto">
            <a:xfrm>
              <a:off x="5827624" y="5386212"/>
              <a:ext cx="379361" cy="378106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104 h 112"/>
                <a:gd name="T12" fmla="*/ 8 w 112"/>
                <a:gd name="T13" fmla="*/ 56 h 112"/>
                <a:gd name="T14" fmla="*/ 56 w 112"/>
                <a:gd name="T15" fmla="*/ 8 h 112"/>
                <a:gd name="T16" fmla="*/ 104 w 112"/>
                <a:gd name="T17" fmla="*/ 56 h 112"/>
                <a:gd name="T18" fmla="*/ 56 w 112"/>
                <a:gd name="T19" fmla="*/ 10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104"/>
                  </a:moveTo>
                  <a:cubicBezTo>
                    <a:pt x="29" y="104"/>
                    <a:pt x="8" y="82"/>
                    <a:pt x="8" y="56"/>
                  </a:cubicBezTo>
                  <a:cubicBezTo>
                    <a:pt x="8" y="29"/>
                    <a:pt x="29" y="8"/>
                    <a:pt x="56" y="8"/>
                  </a:cubicBezTo>
                  <a:cubicBezTo>
                    <a:pt x="82" y="8"/>
                    <a:pt x="104" y="29"/>
                    <a:pt x="104" y="56"/>
                  </a:cubicBezTo>
                  <a:cubicBezTo>
                    <a:pt x="104" y="82"/>
                    <a:pt x="82" y="104"/>
                    <a:pt x="56" y="10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ExtraShape14">
              <a:extLst>
                <a:ext uri="{FF2B5EF4-FFF2-40B4-BE49-F238E27FC236}">
                  <a16:creationId xmlns:a16="http://schemas.microsoft.com/office/drawing/2014/main" id="{D53AC597-D368-4F32-8C09-A0D152959E0D}"/>
                </a:ext>
              </a:extLst>
            </p:cNvPr>
            <p:cNvSpPr/>
            <p:nvPr/>
          </p:nvSpPr>
          <p:spPr bwMode="auto">
            <a:xfrm>
              <a:off x="5985902" y="5400031"/>
              <a:ext cx="57784" cy="3504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ExtraShape15">
              <a:extLst>
                <a:ext uri="{FF2B5EF4-FFF2-40B4-BE49-F238E27FC236}">
                  <a16:creationId xmlns:a16="http://schemas.microsoft.com/office/drawing/2014/main" id="{A16C283A-40A4-4F0F-AA9A-C6D7423CCEB0}"/>
                </a:ext>
              </a:extLst>
            </p:cNvPr>
            <p:cNvSpPr/>
            <p:nvPr/>
          </p:nvSpPr>
          <p:spPr bwMode="auto">
            <a:xfrm>
              <a:off x="5837674" y="5548258"/>
              <a:ext cx="355495" cy="540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ExtraShape16">
              <a:extLst>
                <a:ext uri="{FF2B5EF4-FFF2-40B4-BE49-F238E27FC236}">
                  <a16:creationId xmlns:a16="http://schemas.microsoft.com/office/drawing/2014/main" id="{57D51FDD-71E5-4445-B177-FA91AE179B83}"/>
                </a:ext>
              </a:extLst>
            </p:cNvPr>
            <p:cNvSpPr/>
            <p:nvPr/>
          </p:nvSpPr>
          <p:spPr bwMode="auto">
            <a:xfrm>
              <a:off x="5871591" y="5430179"/>
              <a:ext cx="287662" cy="290174"/>
            </a:xfrm>
            <a:custGeom>
              <a:avLst/>
              <a:gdLst>
                <a:gd name="T0" fmla="*/ 229 w 229"/>
                <a:gd name="T1" fmla="*/ 199 h 231"/>
                <a:gd name="T2" fmla="*/ 199 w 229"/>
                <a:gd name="T3" fmla="*/ 231 h 231"/>
                <a:gd name="T4" fmla="*/ 0 w 229"/>
                <a:gd name="T5" fmla="*/ 32 h 231"/>
                <a:gd name="T6" fmla="*/ 29 w 229"/>
                <a:gd name="T7" fmla="*/ 0 h 231"/>
                <a:gd name="T8" fmla="*/ 229 w 229"/>
                <a:gd name="T9" fmla="*/ 19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31">
                  <a:moveTo>
                    <a:pt x="229" y="199"/>
                  </a:moveTo>
                  <a:lnTo>
                    <a:pt x="199" y="231"/>
                  </a:lnTo>
                  <a:lnTo>
                    <a:pt x="0" y="32"/>
                  </a:lnTo>
                  <a:lnTo>
                    <a:pt x="29" y="0"/>
                  </a:lnTo>
                  <a:lnTo>
                    <a:pt x="229" y="19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ExtraShape17">
              <a:extLst>
                <a:ext uri="{FF2B5EF4-FFF2-40B4-BE49-F238E27FC236}">
                  <a16:creationId xmlns:a16="http://schemas.microsoft.com/office/drawing/2014/main" id="{76A5A091-904E-4647-9A69-C97D288C8E9E}"/>
                </a:ext>
              </a:extLst>
            </p:cNvPr>
            <p:cNvSpPr/>
            <p:nvPr/>
          </p:nvSpPr>
          <p:spPr bwMode="auto">
            <a:xfrm>
              <a:off x="5871591" y="5430179"/>
              <a:ext cx="287662" cy="290174"/>
            </a:xfrm>
            <a:custGeom>
              <a:avLst/>
              <a:gdLst>
                <a:gd name="T0" fmla="*/ 29 w 229"/>
                <a:gd name="T1" fmla="*/ 231 h 231"/>
                <a:gd name="T2" fmla="*/ 0 w 229"/>
                <a:gd name="T3" fmla="*/ 199 h 231"/>
                <a:gd name="T4" fmla="*/ 199 w 229"/>
                <a:gd name="T5" fmla="*/ 0 h 231"/>
                <a:gd name="T6" fmla="*/ 229 w 229"/>
                <a:gd name="T7" fmla="*/ 32 h 231"/>
                <a:gd name="T8" fmla="*/ 29 w 229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31">
                  <a:moveTo>
                    <a:pt x="29" y="231"/>
                  </a:moveTo>
                  <a:lnTo>
                    <a:pt x="0" y="199"/>
                  </a:lnTo>
                  <a:lnTo>
                    <a:pt x="199" y="0"/>
                  </a:lnTo>
                  <a:lnTo>
                    <a:pt x="229" y="32"/>
                  </a:lnTo>
                  <a:lnTo>
                    <a:pt x="29" y="23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ExtraShape18">
              <a:extLst>
                <a:ext uri="{FF2B5EF4-FFF2-40B4-BE49-F238E27FC236}">
                  <a16:creationId xmlns:a16="http://schemas.microsoft.com/office/drawing/2014/main" id="{7FC8D040-D916-463C-BEFC-A356597E19C8}"/>
                </a:ext>
              </a:extLst>
            </p:cNvPr>
            <p:cNvSpPr/>
            <p:nvPr/>
          </p:nvSpPr>
          <p:spPr bwMode="auto">
            <a:xfrm>
              <a:off x="5911788" y="5474144"/>
              <a:ext cx="206011" cy="20224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ExtraShape19">
              <a:extLst>
                <a:ext uri="{FF2B5EF4-FFF2-40B4-BE49-F238E27FC236}">
                  <a16:creationId xmlns:a16="http://schemas.microsoft.com/office/drawing/2014/main" id="{8081E77D-3690-4639-99DC-304811E49D9F}"/>
                </a:ext>
              </a:extLst>
            </p:cNvPr>
            <p:cNvSpPr/>
            <p:nvPr/>
          </p:nvSpPr>
          <p:spPr bwMode="auto">
            <a:xfrm>
              <a:off x="5614077" y="4642563"/>
              <a:ext cx="1839024" cy="925794"/>
            </a:xfrm>
            <a:custGeom>
              <a:avLst/>
              <a:gdLst>
                <a:gd name="T0" fmla="*/ 539 w 543"/>
                <a:gd name="T1" fmla="*/ 159 h 274"/>
                <a:gd name="T2" fmla="*/ 534 w 543"/>
                <a:gd name="T3" fmla="*/ 173 h 274"/>
                <a:gd name="T4" fmla="*/ 497 w 543"/>
                <a:gd name="T5" fmla="*/ 258 h 274"/>
                <a:gd name="T6" fmla="*/ 467 w 543"/>
                <a:gd name="T7" fmla="*/ 274 h 274"/>
                <a:gd name="T8" fmla="*/ 284 w 543"/>
                <a:gd name="T9" fmla="*/ 274 h 274"/>
                <a:gd name="T10" fmla="*/ 256 w 543"/>
                <a:gd name="T11" fmla="*/ 268 h 274"/>
                <a:gd name="T12" fmla="*/ 220 w 543"/>
                <a:gd name="T13" fmla="*/ 249 h 274"/>
                <a:gd name="T14" fmla="*/ 192 w 543"/>
                <a:gd name="T15" fmla="*/ 243 h 274"/>
                <a:gd name="T16" fmla="*/ 0 w 543"/>
                <a:gd name="T17" fmla="*/ 243 h 274"/>
                <a:gd name="T18" fmla="*/ 84 w 543"/>
                <a:gd name="T19" fmla="*/ 85 h 274"/>
                <a:gd name="T20" fmla="*/ 289 w 543"/>
                <a:gd name="T21" fmla="*/ 85 h 274"/>
                <a:gd name="T22" fmla="*/ 323 w 543"/>
                <a:gd name="T23" fmla="*/ 188 h 274"/>
                <a:gd name="T24" fmla="*/ 353 w 543"/>
                <a:gd name="T25" fmla="*/ 210 h 274"/>
                <a:gd name="T26" fmla="*/ 415 w 543"/>
                <a:gd name="T27" fmla="*/ 210 h 274"/>
                <a:gd name="T28" fmla="*/ 445 w 543"/>
                <a:gd name="T29" fmla="*/ 187 h 274"/>
                <a:gd name="T30" fmla="*/ 420 w 543"/>
                <a:gd name="T31" fmla="*/ 0 h 274"/>
                <a:gd name="T32" fmla="*/ 454 w 543"/>
                <a:gd name="T33" fmla="*/ 0 h 274"/>
                <a:gd name="T34" fmla="*/ 524 w 543"/>
                <a:gd name="T35" fmla="*/ 83 h 274"/>
                <a:gd name="T36" fmla="*/ 536 w 543"/>
                <a:gd name="T37" fmla="*/ 109 h 274"/>
                <a:gd name="T38" fmla="*/ 539 w 543"/>
                <a:gd name="T39" fmla="*/ 15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3" h="274">
                  <a:moveTo>
                    <a:pt x="539" y="159"/>
                  </a:moveTo>
                  <a:cubicBezTo>
                    <a:pt x="537" y="164"/>
                    <a:pt x="536" y="169"/>
                    <a:pt x="534" y="173"/>
                  </a:cubicBezTo>
                  <a:cubicBezTo>
                    <a:pt x="522" y="212"/>
                    <a:pt x="507" y="241"/>
                    <a:pt x="497" y="258"/>
                  </a:cubicBezTo>
                  <a:cubicBezTo>
                    <a:pt x="490" y="268"/>
                    <a:pt x="479" y="274"/>
                    <a:pt x="467" y="274"/>
                  </a:cubicBezTo>
                  <a:cubicBezTo>
                    <a:pt x="284" y="274"/>
                    <a:pt x="284" y="274"/>
                    <a:pt x="284" y="274"/>
                  </a:cubicBezTo>
                  <a:cubicBezTo>
                    <a:pt x="274" y="274"/>
                    <a:pt x="265" y="272"/>
                    <a:pt x="256" y="268"/>
                  </a:cubicBezTo>
                  <a:cubicBezTo>
                    <a:pt x="220" y="249"/>
                    <a:pt x="220" y="249"/>
                    <a:pt x="220" y="249"/>
                  </a:cubicBezTo>
                  <a:cubicBezTo>
                    <a:pt x="211" y="245"/>
                    <a:pt x="202" y="243"/>
                    <a:pt x="192" y="243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3"/>
                    <a:pt x="4" y="129"/>
                    <a:pt x="84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323" y="188"/>
                    <a:pt x="323" y="188"/>
                    <a:pt x="323" y="188"/>
                  </a:cubicBezTo>
                  <a:cubicBezTo>
                    <a:pt x="327" y="201"/>
                    <a:pt x="339" y="210"/>
                    <a:pt x="353" y="210"/>
                  </a:cubicBezTo>
                  <a:cubicBezTo>
                    <a:pt x="415" y="210"/>
                    <a:pt x="415" y="210"/>
                    <a:pt x="415" y="210"/>
                  </a:cubicBezTo>
                  <a:cubicBezTo>
                    <a:pt x="429" y="210"/>
                    <a:pt x="441" y="201"/>
                    <a:pt x="445" y="187"/>
                  </a:cubicBezTo>
                  <a:cubicBezTo>
                    <a:pt x="455" y="153"/>
                    <a:pt x="465" y="83"/>
                    <a:pt x="420" y="0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54" y="0"/>
                    <a:pt x="498" y="37"/>
                    <a:pt x="524" y="83"/>
                  </a:cubicBezTo>
                  <a:cubicBezTo>
                    <a:pt x="529" y="92"/>
                    <a:pt x="533" y="100"/>
                    <a:pt x="536" y="109"/>
                  </a:cubicBezTo>
                  <a:cubicBezTo>
                    <a:pt x="541" y="126"/>
                    <a:pt x="543" y="143"/>
                    <a:pt x="539" y="1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ExtraShape1">
              <a:extLst>
                <a:ext uri="{FF2B5EF4-FFF2-40B4-BE49-F238E27FC236}">
                  <a16:creationId xmlns:a16="http://schemas.microsoft.com/office/drawing/2014/main" id="{C520273F-ECF4-4300-B4F4-8C10338C86D3}"/>
                </a:ext>
              </a:extLst>
            </p:cNvPr>
            <p:cNvSpPr/>
            <p:nvPr/>
          </p:nvSpPr>
          <p:spPr bwMode="auto">
            <a:xfrm>
              <a:off x="7036054" y="4410173"/>
              <a:ext cx="243695" cy="232390"/>
            </a:xfrm>
            <a:custGeom>
              <a:avLst/>
              <a:gdLst>
                <a:gd name="T0" fmla="*/ 72 w 72"/>
                <a:gd name="T1" fmla="*/ 0 h 69"/>
                <a:gd name="T2" fmla="*/ 72 w 72"/>
                <a:gd name="T3" fmla="*/ 69 h 69"/>
                <a:gd name="T4" fmla="*/ 0 w 72"/>
                <a:gd name="T5" fmla="*/ 69 h 69"/>
                <a:gd name="T6" fmla="*/ 0 w 72"/>
                <a:gd name="T7" fmla="*/ 39 h 69"/>
                <a:gd name="T8" fmla="*/ 40 w 72"/>
                <a:gd name="T9" fmla="*/ 0 h 69"/>
                <a:gd name="T10" fmla="*/ 72 w 72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69">
                  <a:moveTo>
                    <a:pt x="72" y="0"/>
                  </a:moveTo>
                  <a:cubicBezTo>
                    <a:pt x="72" y="69"/>
                    <a:pt x="72" y="69"/>
                    <a:pt x="72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7"/>
                    <a:pt x="18" y="0"/>
                    <a:pt x="40" y="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ExtraShape2">
              <a:extLst>
                <a:ext uri="{FF2B5EF4-FFF2-40B4-BE49-F238E27FC236}">
                  <a16:creationId xmlns:a16="http://schemas.microsoft.com/office/drawing/2014/main" id="{CBB00CC1-1598-4F20-801E-A3EF4DFFB166}"/>
                </a:ext>
              </a:extLst>
            </p:cNvPr>
            <p:cNvSpPr/>
            <p:nvPr/>
          </p:nvSpPr>
          <p:spPr bwMode="auto">
            <a:xfrm>
              <a:off x="7219455" y="4410173"/>
              <a:ext cx="60296" cy="2323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ExtraShape22">
              <a:extLst>
                <a:ext uri="{FF2B5EF4-FFF2-40B4-BE49-F238E27FC236}">
                  <a16:creationId xmlns:a16="http://schemas.microsoft.com/office/drawing/2014/main" id="{2611A376-B96E-4B8A-9EDF-25ECCD428BA0}"/>
                </a:ext>
              </a:extLst>
            </p:cNvPr>
            <p:cNvSpPr/>
            <p:nvPr/>
          </p:nvSpPr>
          <p:spPr bwMode="auto">
            <a:xfrm>
              <a:off x="6521027" y="4410173"/>
              <a:ext cx="728575" cy="955942"/>
            </a:xfrm>
            <a:custGeom>
              <a:avLst/>
              <a:gdLst>
                <a:gd name="T0" fmla="*/ 175 w 215"/>
                <a:gd name="T1" fmla="*/ 90 h 283"/>
                <a:gd name="T2" fmla="*/ 198 w 215"/>
                <a:gd name="T3" fmla="*/ 262 h 283"/>
                <a:gd name="T4" fmla="*/ 172 w 215"/>
                <a:gd name="T5" fmla="*/ 283 h 283"/>
                <a:gd name="T6" fmla="*/ 62 w 215"/>
                <a:gd name="T7" fmla="*/ 283 h 283"/>
                <a:gd name="T8" fmla="*/ 45 w 215"/>
                <a:gd name="T9" fmla="*/ 271 h 283"/>
                <a:gd name="T10" fmla="*/ 0 w 215"/>
                <a:gd name="T11" fmla="*/ 154 h 283"/>
                <a:gd name="T12" fmla="*/ 21 w 215"/>
                <a:gd name="T13" fmla="*/ 154 h 283"/>
                <a:gd name="T14" fmla="*/ 55 w 215"/>
                <a:gd name="T15" fmla="*/ 257 h 283"/>
                <a:gd name="T16" fmla="*/ 85 w 215"/>
                <a:gd name="T17" fmla="*/ 279 h 283"/>
                <a:gd name="T18" fmla="*/ 147 w 215"/>
                <a:gd name="T19" fmla="*/ 279 h 283"/>
                <a:gd name="T20" fmla="*/ 177 w 215"/>
                <a:gd name="T21" fmla="*/ 256 h 283"/>
                <a:gd name="T22" fmla="*/ 152 w 215"/>
                <a:gd name="T23" fmla="*/ 69 h 283"/>
                <a:gd name="T24" fmla="*/ 152 w 215"/>
                <a:gd name="T25" fmla="*/ 39 h 283"/>
                <a:gd name="T26" fmla="*/ 192 w 215"/>
                <a:gd name="T27" fmla="*/ 0 h 283"/>
                <a:gd name="T28" fmla="*/ 206 w 215"/>
                <a:gd name="T29" fmla="*/ 0 h 283"/>
                <a:gd name="T30" fmla="*/ 168 w 215"/>
                <a:gd name="T31" fmla="*/ 37 h 283"/>
                <a:gd name="T32" fmla="*/ 168 w 215"/>
                <a:gd name="T33" fmla="*/ 54 h 283"/>
                <a:gd name="T34" fmla="*/ 169 w 215"/>
                <a:gd name="T35" fmla="*/ 69 h 283"/>
                <a:gd name="T36" fmla="*/ 175 w 215"/>
                <a:gd name="T37" fmla="*/ 9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283">
                  <a:moveTo>
                    <a:pt x="175" y="90"/>
                  </a:moveTo>
                  <a:cubicBezTo>
                    <a:pt x="189" y="121"/>
                    <a:pt x="215" y="192"/>
                    <a:pt x="198" y="262"/>
                  </a:cubicBezTo>
                  <a:cubicBezTo>
                    <a:pt x="196" y="274"/>
                    <a:pt x="185" y="283"/>
                    <a:pt x="172" y="283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5" y="283"/>
                    <a:pt x="48" y="278"/>
                    <a:pt x="45" y="27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55" y="257"/>
                    <a:pt x="55" y="257"/>
                    <a:pt x="55" y="257"/>
                  </a:cubicBezTo>
                  <a:cubicBezTo>
                    <a:pt x="59" y="270"/>
                    <a:pt x="71" y="279"/>
                    <a:pt x="85" y="279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161" y="279"/>
                    <a:pt x="173" y="270"/>
                    <a:pt x="177" y="256"/>
                  </a:cubicBezTo>
                  <a:cubicBezTo>
                    <a:pt x="187" y="222"/>
                    <a:pt x="197" y="152"/>
                    <a:pt x="152" y="6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2" y="17"/>
                    <a:pt x="170" y="0"/>
                    <a:pt x="192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6" y="0"/>
                    <a:pt x="166" y="10"/>
                    <a:pt x="168" y="37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9"/>
                    <a:pt x="168" y="64"/>
                    <a:pt x="169" y="69"/>
                  </a:cubicBezTo>
                  <a:cubicBezTo>
                    <a:pt x="170" y="77"/>
                    <a:pt x="172" y="84"/>
                    <a:pt x="175" y="9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ExtraShape23">
              <a:extLst>
                <a:ext uri="{FF2B5EF4-FFF2-40B4-BE49-F238E27FC236}">
                  <a16:creationId xmlns:a16="http://schemas.microsoft.com/office/drawing/2014/main" id="{90CA2FB5-5A94-493F-99F8-4DBF2CE4FE8A}"/>
                </a:ext>
              </a:extLst>
            </p:cNvPr>
            <p:cNvSpPr/>
            <p:nvPr/>
          </p:nvSpPr>
          <p:spPr bwMode="auto">
            <a:xfrm>
              <a:off x="5614077" y="4930225"/>
              <a:ext cx="1839024" cy="638131"/>
            </a:xfrm>
            <a:custGeom>
              <a:avLst/>
              <a:gdLst>
                <a:gd name="T0" fmla="*/ 539 w 543"/>
                <a:gd name="T1" fmla="*/ 74 h 189"/>
                <a:gd name="T2" fmla="*/ 534 w 543"/>
                <a:gd name="T3" fmla="*/ 88 h 189"/>
                <a:gd name="T4" fmla="*/ 497 w 543"/>
                <a:gd name="T5" fmla="*/ 173 h 189"/>
                <a:gd name="T6" fmla="*/ 467 w 543"/>
                <a:gd name="T7" fmla="*/ 189 h 189"/>
                <a:gd name="T8" fmla="*/ 284 w 543"/>
                <a:gd name="T9" fmla="*/ 189 h 189"/>
                <a:gd name="T10" fmla="*/ 256 w 543"/>
                <a:gd name="T11" fmla="*/ 183 h 189"/>
                <a:gd name="T12" fmla="*/ 220 w 543"/>
                <a:gd name="T13" fmla="*/ 164 h 189"/>
                <a:gd name="T14" fmla="*/ 192 w 543"/>
                <a:gd name="T15" fmla="*/ 158 h 189"/>
                <a:gd name="T16" fmla="*/ 0 w 543"/>
                <a:gd name="T17" fmla="*/ 158 h 189"/>
                <a:gd name="T18" fmla="*/ 84 w 543"/>
                <a:gd name="T19" fmla="*/ 0 h 189"/>
                <a:gd name="T20" fmla="*/ 97 w 543"/>
                <a:gd name="T21" fmla="*/ 0 h 189"/>
                <a:gd name="T22" fmla="*/ 31 w 543"/>
                <a:gd name="T23" fmla="*/ 129 h 189"/>
                <a:gd name="T24" fmla="*/ 191 w 543"/>
                <a:gd name="T25" fmla="*/ 129 h 189"/>
                <a:gd name="T26" fmla="*/ 227 w 543"/>
                <a:gd name="T27" fmla="*/ 137 h 189"/>
                <a:gd name="T28" fmla="*/ 270 w 543"/>
                <a:gd name="T29" fmla="*/ 160 h 189"/>
                <a:gd name="T30" fmla="*/ 306 w 543"/>
                <a:gd name="T31" fmla="*/ 168 h 189"/>
                <a:gd name="T32" fmla="*/ 466 w 543"/>
                <a:gd name="T33" fmla="*/ 168 h 189"/>
                <a:gd name="T34" fmla="*/ 488 w 543"/>
                <a:gd name="T35" fmla="*/ 158 h 189"/>
                <a:gd name="T36" fmla="*/ 536 w 543"/>
                <a:gd name="T37" fmla="*/ 24 h 189"/>
                <a:gd name="T38" fmla="*/ 536 w 543"/>
                <a:gd name="T39" fmla="*/ 24 h 189"/>
                <a:gd name="T40" fmla="*/ 539 w 543"/>
                <a:gd name="T41" fmla="*/ 7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3" h="189">
                  <a:moveTo>
                    <a:pt x="539" y="74"/>
                  </a:moveTo>
                  <a:cubicBezTo>
                    <a:pt x="537" y="79"/>
                    <a:pt x="536" y="84"/>
                    <a:pt x="534" y="88"/>
                  </a:cubicBezTo>
                  <a:cubicBezTo>
                    <a:pt x="522" y="127"/>
                    <a:pt x="507" y="156"/>
                    <a:pt x="497" y="173"/>
                  </a:cubicBezTo>
                  <a:cubicBezTo>
                    <a:pt x="490" y="183"/>
                    <a:pt x="479" y="189"/>
                    <a:pt x="467" y="189"/>
                  </a:cubicBezTo>
                  <a:cubicBezTo>
                    <a:pt x="284" y="189"/>
                    <a:pt x="284" y="189"/>
                    <a:pt x="284" y="189"/>
                  </a:cubicBezTo>
                  <a:cubicBezTo>
                    <a:pt x="274" y="189"/>
                    <a:pt x="265" y="187"/>
                    <a:pt x="256" y="183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11" y="160"/>
                    <a:pt x="202" y="158"/>
                    <a:pt x="192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4" y="44"/>
                    <a:pt x="84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78" y="20"/>
                    <a:pt x="37" y="69"/>
                    <a:pt x="31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204" y="129"/>
                    <a:pt x="216" y="132"/>
                    <a:pt x="227" y="137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81" y="165"/>
                    <a:pt x="294" y="168"/>
                    <a:pt x="306" y="168"/>
                  </a:cubicBezTo>
                  <a:cubicBezTo>
                    <a:pt x="466" y="168"/>
                    <a:pt x="466" y="168"/>
                    <a:pt x="466" y="168"/>
                  </a:cubicBezTo>
                  <a:cubicBezTo>
                    <a:pt x="475" y="168"/>
                    <a:pt x="482" y="165"/>
                    <a:pt x="488" y="158"/>
                  </a:cubicBezTo>
                  <a:cubicBezTo>
                    <a:pt x="503" y="140"/>
                    <a:pt x="532" y="95"/>
                    <a:pt x="536" y="24"/>
                  </a:cubicBezTo>
                  <a:cubicBezTo>
                    <a:pt x="536" y="24"/>
                    <a:pt x="536" y="24"/>
                    <a:pt x="536" y="24"/>
                  </a:cubicBezTo>
                  <a:cubicBezTo>
                    <a:pt x="541" y="41"/>
                    <a:pt x="543" y="58"/>
                    <a:pt x="539" y="7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ExtraShape24">
              <a:extLst>
                <a:ext uri="{FF2B5EF4-FFF2-40B4-BE49-F238E27FC236}">
                  <a16:creationId xmlns:a16="http://schemas.microsoft.com/office/drawing/2014/main" id="{DDB4C95C-1C4B-4750-86AE-36B29890133B}"/>
                </a:ext>
              </a:extLst>
            </p:cNvPr>
            <p:cNvSpPr/>
            <p:nvPr/>
          </p:nvSpPr>
          <p:spPr bwMode="auto">
            <a:xfrm>
              <a:off x="7327484" y="4922688"/>
              <a:ext cx="135666" cy="303992"/>
            </a:xfrm>
            <a:custGeom>
              <a:avLst/>
              <a:gdLst>
                <a:gd name="T0" fmla="*/ 33 w 40"/>
                <a:gd name="T1" fmla="*/ 76 h 90"/>
                <a:gd name="T2" fmla="*/ 28 w 40"/>
                <a:gd name="T3" fmla="*/ 90 h 90"/>
                <a:gd name="T4" fmla="*/ 0 w 40"/>
                <a:gd name="T5" fmla="*/ 41 h 90"/>
                <a:gd name="T6" fmla="*/ 18 w 40"/>
                <a:gd name="T7" fmla="*/ 0 h 90"/>
                <a:gd name="T8" fmla="*/ 33 w 40"/>
                <a:gd name="T9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90">
                  <a:moveTo>
                    <a:pt x="33" y="76"/>
                  </a:moveTo>
                  <a:cubicBezTo>
                    <a:pt x="31" y="81"/>
                    <a:pt x="30" y="86"/>
                    <a:pt x="28" y="90"/>
                  </a:cubicBezTo>
                  <a:cubicBezTo>
                    <a:pt x="11" y="81"/>
                    <a:pt x="0" y="62"/>
                    <a:pt x="0" y="41"/>
                  </a:cubicBezTo>
                  <a:cubicBezTo>
                    <a:pt x="0" y="25"/>
                    <a:pt x="7" y="10"/>
                    <a:pt x="18" y="0"/>
                  </a:cubicBezTo>
                  <a:cubicBezTo>
                    <a:pt x="32" y="25"/>
                    <a:pt x="40" y="51"/>
                    <a:pt x="33" y="7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ExtraShape25">
              <a:extLst>
                <a:ext uri="{FF2B5EF4-FFF2-40B4-BE49-F238E27FC236}">
                  <a16:creationId xmlns:a16="http://schemas.microsoft.com/office/drawing/2014/main" id="{F9F3FC39-2EF0-4473-A242-D465D7B1399C}"/>
                </a:ext>
              </a:extLst>
            </p:cNvPr>
            <p:cNvSpPr/>
            <p:nvPr/>
          </p:nvSpPr>
          <p:spPr bwMode="auto">
            <a:xfrm>
              <a:off x="5864053" y="4735542"/>
              <a:ext cx="802689" cy="203498"/>
            </a:xfrm>
            <a:custGeom>
              <a:avLst/>
              <a:gdLst>
                <a:gd name="T0" fmla="*/ 237 w 237"/>
                <a:gd name="T1" fmla="*/ 38 h 60"/>
                <a:gd name="T2" fmla="*/ 235 w 237"/>
                <a:gd name="T3" fmla="*/ 48 h 60"/>
                <a:gd name="T4" fmla="*/ 231 w 237"/>
                <a:gd name="T5" fmla="*/ 54 h 60"/>
                <a:gd name="T6" fmla="*/ 215 w 237"/>
                <a:gd name="T7" fmla="*/ 60 h 60"/>
                <a:gd name="T8" fmla="*/ 10 w 237"/>
                <a:gd name="T9" fmla="*/ 60 h 60"/>
                <a:gd name="T10" fmla="*/ 6 w 237"/>
                <a:gd name="T11" fmla="*/ 40 h 60"/>
                <a:gd name="T12" fmla="*/ 5 w 237"/>
                <a:gd name="T13" fmla="*/ 35 h 60"/>
                <a:gd name="T14" fmla="*/ 33 w 237"/>
                <a:gd name="T15" fmla="*/ 0 h 60"/>
                <a:gd name="T16" fmla="*/ 98 w 237"/>
                <a:gd name="T17" fmla="*/ 0 h 60"/>
                <a:gd name="T18" fmla="*/ 127 w 237"/>
                <a:gd name="T19" fmla="*/ 7 h 60"/>
                <a:gd name="T20" fmla="*/ 156 w 237"/>
                <a:gd name="T21" fmla="*/ 15 h 60"/>
                <a:gd name="T22" fmla="*/ 215 w 237"/>
                <a:gd name="T23" fmla="*/ 15 h 60"/>
                <a:gd name="T24" fmla="*/ 237 w 237"/>
                <a:gd name="T25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60">
                  <a:moveTo>
                    <a:pt x="237" y="38"/>
                  </a:moveTo>
                  <a:cubicBezTo>
                    <a:pt x="237" y="42"/>
                    <a:pt x="236" y="45"/>
                    <a:pt x="235" y="48"/>
                  </a:cubicBezTo>
                  <a:cubicBezTo>
                    <a:pt x="234" y="50"/>
                    <a:pt x="232" y="52"/>
                    <a:pt x="231" y="54"/>
                  </a:cubicBezTo>
                  <a:cubicBezTo>
                    <a:pt x="226" y="58"/>
                    <a:pt x="221" y="60"/>
                    <a:pt x="215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0" y="17"/>
                    <a:pt x="14" y="0"/>
                    <a:pt x="33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8" y="0"/>
                    <a:pt x="118" y="2"/>
                    <a:pt x="127" y="7"/>
                  </a:cubicBezTo>
                  <a:cubicBezTo>
                    <a:pt x="136" y="12"/>
                    <a:pt x="146" y="15"/>
                    <a:pt x="156" y="15"/>
                  </a:cubicBezTo>
                  <a:cubicBezTo>
                    <a:pt x="215" y="15"/>
                    <a:pt x="215" y="15"/>
                    <a:pt x="215" y="15"/>
                  </a:cubicBezTo>
                  <a:cubicBezTo>
                    <a:pt x="227" y="15"/>
                    <a:pt x="237" y="25"/>
                    <a:pt x="237" y="3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ExtraShape26">
              <a:extLst>
                <a:ext uri="{FF2B5EF4-FFF2-40B4-BE49-F238E27FC236}">
                  <a16:creationId xmlns:a16="http://schemas.microsoft.com/office/drawing/2014/main" id="{1D8DA67E-ED05-4288-9C31-7D3EF4F9E910}"/>
                </a:ext>
              </a:extLst>
            </p:cNvPr>
            <p:cNvSpPr/>
            <p:nvPr/>
          </p:nvSpPr>
          <p:spPr bwMode="auto">
            <a:xfrm>
              <a:off x="5884152" y="4798327"/>
              <a:ext cx="776309" cy="131898"/>
            </a:xfrm>
            <a:custGeom>
              <a:avLst/>
              <a:gdLst>
                <a:gd name="T0" fmla="*/ 229 w 229"/>
                <a:gd name="T1" fmla="*/ 27 h 39"/>
                <a:gd name="T2" fmla="*/ 225 w 229"/>
                <a:gd name="T3" fmla="*/ 33 h 39"/>
                <a:gd name="T4" fmla="*/ 209 w 229"/>
                <a:gd name="T5" fmla="*/ 39 h 39"/>
                <a:gd name="T6" fmla="*/ 4 w 229"/>
                <a:gd name="T7" fmla="*/ 39 h 39"/>
                <a:gd name="T8" fmla="*/ 0 w 229"/>
                <a:gd name="T9" fmla="*/ 19 h 39"/>
                <a:gd name="T10" fmla="*/ 27 w 229"/>
                <a:gd name="T11" fmla="*/ 0 h 39"/>
                <a:gd name="T12" fmla="*/ 92 w 229"/>
                <a:gd name="T13" fmla="*/ 0 h 39"/>
                <a:gd name="T14" fmla="*/ 121 w 229"/>
                <a:gd name="T15" fmla="*/ 8 h 39"/>
                <a:gd name="T16" fmla="*/ 150 w 229"/>
                <a:gd name="T17" fmla="*/ 15 h 39"/>
                <a:gd name="T18" fmla="*/ 209 w 229"/>
                <a:gd name="T19" fmla="*/ 15 h 39"/>
                <a:gd name="T20" fmla="*/ 229 w 229"/>
                <a:gd name="T2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" h="39">
                  <a:moveTo>
                    <a:pt x="229" y="27"/>
                  </a:moveTo>
                  <a:cubicBezTo>
                    <a:pt x="228" y="29"/>
                    <a:pt x="226" y="31"/>
                    <a:pt x="225" y="33"/>
                  </a:cubicBezTo>
                  <a:cubicBezTo>
                    <a:pt x="220" y="37"/>
                    <a:pt x="215" y="39"/>
                    <a:pt x="209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8"/>
                    <a:pt x="14" y="0"/>
                    <a:pt x="27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2" y="0"/>
                    <a:pt x="112" y="3"/>
                    <a:pt x="121" y="8"/>
                  </a:cubicBezTo>
                  <a:cubicBezTo>
                    <a:pt x="130" y="13"/>
                    <a:pt x="140" y="15"/>
                    <a:pt x="150" y="15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17" y="15"/>
                    <a:pt x="225" y="20"/>
                    <a:pt x="229" y="2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ExtraShape27">
              <a:extLst>
                <a:ext uri="{FF2B5EF4-FFF2-40B4-BE49-F238E27FC236}">
                  <a16:creationId xmlns:a16="http://schemas.microsoft.com/office/drawing/2014/main" id="{B1421D02-34DF-43D8-88BA-FB124ABBC5B8}"/>
                </a:ext>
              </a:extLst>
            </p:cNvPr>
            <p:cNvSpPr/>
            <p:nvPr/>
          </p:nvSpPr>
          <p:spPr bwMode="auto">
            <a:xfrm>
              <a:off x="5806269" y="5074684"/>
              <a:ext cx="335396" cy="47735"/>
            </a:xfrm>
            <a:custGeom>
              <a:avLst/>
              <a:gdLst>
                <a:gd name="T0" fmla="*/ 92 w 99"/>
                <a:gd name="T1" fmla="*/ 14 h 14"/>
                <a:gd name="T2" fmla="*/ 7 w 99"/>
                <a:gd name="T3" fmla="*/ 14 h 14"/>
                <a:gd name="T4" fmla="*/ 0 w 99"/>
                <a:gd name="T5" fmla="*/ 7 h 14"/>
                <a:gd name="T6" fmla="*/ 0 w 99"/>
                <a:gd name="T7" fmla="*/ 7 h 14"/>
                <a:gd name="T8" fmla="*/ 7 w 99"/>
                <a:gd name="T9" fmla="*/ 0 h 14"/>
                <a:gd name="T10" fmla="*/ 92 w 99"/>
                <a:gd name="T11" fmla="*/ 0 h 14"/>
                <a:gd name="T12" fmla="*/ 99 w 99"/>
                <a:gd name="T13" fmla="*/ 7 h 14"/>
                <a:gd name="T14" fmla="*/ 99 w 99"/>
                <a:gd name="T15" fmla="*/ 7 h 14"/>
                <a:gd name="T16" fmla="*/ 92 w 99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4">
                  <a:moveTo>
                    <a:pt x="92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3"/>
                    <a:pt x="99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11"/>
                    <a:pt x="96" y="14"/>
                    <a:pt x="92" y="1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ExtraShape28">
              <a:extLst>
                <a:ext uri="{FF2B5EF4-FFF2-40B4-BE49-F238E27FC236}">
                  <a16:creationId xmlns:a16="http://schemas.microsoft.com/office/drawing/2014/main" id="{FF4CED9A-7264-4674-8A3D-0F1CA62C685F}"/>
                </a:ext>
              </a:extLst>
            </p:cNvPr>
            <p:cNvSpPr/>
            <p:nvPr/>
          </p:nvSpPr>
          <p:spPr bwMode="auto">
            <a:xfrm>
              <a:off x="5745974" y="5166383"/>
              <a:ext cx="335396" cy="43966"/>
            </a:xfrm>
            <a:custGeom>
              <a:avLst/>
              <a:gdLst>
                <a:gd name="T0" fmla="*/ 92 w 99"/>
                <a:gd name="T1" fmla="*/ 13 h 13"/>
                <a:gd name="T2" fmla="*/ 7 w 99"/>
                <a:gd name="T3" fmla="*/ 13 h 13"/>
                <a:gd name="T4" fmla="*/ 0 w 99"/>
                <a:gd name="T5" fmla="*/ 6 h 13"/>
                <a:gd name="T6" fmla="*/ 0 w 99"/>
                <a:gd name="T7" fmla="*/ 6 h 13"/>
                <a:gd name="T8" fmla="*/ 7 w 99"/>
                <a:gd name="T9" fmla="*/ 0 h 13"/>
                <a:gd name="T10" fmla="*/ 92 w 99"/>
                <a:gd name="T11" fmla="*/ 0 h 13"/>
                <a:gd name="T12" fmla="*/ 99 w 99"/>
                <a:gd name="T13" fmla="*/ 6 h 13"/>
                <a:gd name="T14" fmla="*/ 99 w 99"/>
                <a:gd name="T15" fmla="*/ 6 h 13"/>
                <a:gd name="T16" fmla="*/ 92 w 99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3">
                  <a:moveTo>
                    <a:pt x="92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3"/>
                    <a:pt x="99" y="6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99" y="10"/>
                    <a:pt x="96" y="13"/>
                    <a:pt x="92" y="13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ExtraShape29">
              <a:extLst>
                <a:ext uri="{FF2B5EF4-FFF2-40B4-BE49-F238E27FC236}">
                  <a16:creationId xmlns:a16="http://schemas.microsoft.com/office/drawing/2014/main" id="{17ED3653-AE74-4560-8A1F-96CFE017C828}"/>
                </a:ext>
              </a:extLst>
            </p:cNvPr>
            <p:cNvSpPr/>
            <p:nvPr/>
          </p:nvSpPr>
          <p:spPr bwMode="auto">
            <a:xfrm>
              <a:off x="5684422" y="5254316"/>
              <a:ext cx="335396" cy="47735"/>
            </a:xfrm>
            <a:custGeom>
              <a:avLst/>
              <a:gdLst>
                <a:gd name="T0" fmla="*/ 92 w 99"/>
                <a:gd name="T1" fmla="*/ 14 h 14"/>
                <a:gd name="T2" fmla="*/ 7 w 99"/>
                <a:gd name="T3" fmla="*/ 14 h 14"/>
                <a:gd name="T4" fmla="*/ 0 w 99"/>
                <a:gd name="T5" fmla="*/ 7 h 14"/>
                <a:gd name="T6" fmla="*/ 0 w 99"/>
                <a:gd name="T7" fmla="*/ 7 h 14"/>
                <a:gd name="T8" fmla="*/ 7 w 99"/>
                <a:gd name="T9" fmla="*/ 0 h 14"/>
                <a:gd name="T10" fmla="*/ 92 w 99"/>
                <a:gd name="T11" fmla="*/ 0 h 14"/>
                <a:gd name="T12" fmla="*/ 99 w 99"/>
                <a:gd name="T13" fmla="*/ 7 h 14"/>
                <a:gd name="T14" fmla="*/ 99 w 99"/>
                <a:gd name="T15" fmla="*/ 7 h 14"/>
                <a:gd name="T16" fmla="*/ 92 w 99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4">
                  <a:moveTo>
                    <a:pt x="92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3"/>
                    <a:pt x="99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11"/>
                    <a:pt x="96" y="14"/>
                    <a:pt x="92" y="1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ExtraShape3">
              <a:extLst>
                <a:ext uri="{FF2B5EF4-FFF2-40B4-BE49-F238E27FC236}">
                  <a16:creationId xmlns:a16="http://schemas.microsoft.com/office/drawing/2014/main" id="{4CD3538F-070E-4995-A06F-6CB26E0CE7FA}"/>
                </a:ext>
              </a:extLst>
            </p:cNvPr>
            <p:cNvSpPr/>
            <p:nvPr/>
          </p:nvSpPr>
          <p:spPr bwMode="auto">
            <a:xfrm>
              <a:off x="7066202" y="4210443"/>
              <a:ext cx="121849" cy="236159"/>
            </a:xfrm>
            <a:custGeom>
              <a:avLst/>
              <a:gdLst>
                <a:gd name="T0" fmla="*/ 31 w 36"/>
                <a:gd name="T1" fmla="*/ 70 h 70"/>
                <a:gd name="T2" fmla="*/ 28 w 36"/>
                <a:gd name="T3" fmla="*/ 67 h 70"/>
                <a:gd name="T4" fmla="*/ 1 w 36"/>
                <a:gd name="T5" fmla="*/ 6 h 70"/>
                <a:gd name="T6" fmla="*/ 3 w 36"/>
                <a:gd name="T7" fmla="*/ 1 h 70"/>
                <a:gd name="T8" fmla="*/ 8 w 36"/>
                <a:gd name="T9" fmla="*/ 3 h 70"/>
                <a:gd name="T10" fmla="*/ 35 w 36"/>
                <a:gd name="T11" fmla="*/ 64 h 70"/>
                <a:gd name="T12" fmla="*/ 33 w 36"/>
                <a:gd name="T13" fmla="*/ 69 h 70"/>
                <a:gd name="T14" fmla="*/ 31 w 36"/>
                <a:gd name="T1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70">
                  <a:moveTo>
                    <a:pt x="31" y="70"/>
                  </a:moveTo>
                  <a:cubicBezTo>
                    <a:pt x="30" y="70"/>
                    <a:pt x="28" y="69"/>
                    <a:pt x="28" y="6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8" y="1"/>
                    <a:pt x="8" y="3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6" y="66"/>
                    <a:pt x="35" y="68"/>
                    <a:pt x="33" y="69"/>
                  </a:cubicBezTo>
                  <a:cubicBezTo>
                    <a:pt x="32" y="70"/>
                    <a:pt x="32" y="70"/>
                    <a:pt x="31" y="7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ExtraShape4">
              <a:extLst>
                <a:ext uri="{FF2B5EF4-FFF2-40B4-BE49-F238E27FC236}">
                  <a16:creationId xmlns:a16="http://schemas.microsoft.com/office/drawing/2014/main" id="{A23946D1-D998-4332-8BCC-680AF10F6100}"/>
                </a:ext>
              </a:extLst>
            </p:cNvPr>
            <p:cNvSpPr/>
            <p:nvPr/>
          </p:nvSpPr>
          <p:spPr bwMode="auto">
            <a:xfrm>
              <a:off x="7036054" y="4152659"/>
              <a:ext cx="64065" cy="145715"/>
            </a:xfrm>
            <a:custGeom>
              <a:avLst/>
              <a:gdLst>
                <a:gd name="T0" fmla="*/ 0 w 19"/>
                <a:gd name="T1" fmla="*/ 0 h 43"/>
                <a:gd name="T2" fmla="*/ 0 w 19"/>
                <a:gd name="T3" fmla="*/ 43 h 43"/>
                <a:gd name="T4" fmla="*/ 19 w 19"/>
                <a:gd name="T5" fmla="*/ 21 h 43"/>
                <a:gd name="T6" fmla="*/ 0 w 19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3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1" y="42"/>
                    <a:pt x="19" y="33"/>
                    <a:pt x="19" y="21"/>
                  </a:cubicBezTo>
                  <a:cubicBezTo>
                    <a:pt x="19" y="10"/>
                    <a:pt x="11" y="1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ExtraShape5">
              <a:extLst>
                <a:ext uri="{FF2B5EF4-FFF2-40B4-BE49-F238E27FC236}">
                  <a16:creationId xmlns:a16="http://schemas.microsoft.com/office/drawing/2014/main" id="{66B47084-E037-4A10-A6FC-1673F88A9A76}"/>
                </a:ext>
              </a:extLst>
            </p:cNvPr>
            <p:cNvSpPr/>
            <p:nvPr/>
          </p:nvSpPr>
          <p:spPr bwMode="auto">
            <a:xfrm>
              <a:off x="7005906" y="4464188"/>
              <a:ext cx="64065" cy="60296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ExtraShape33">
              <a:extLst>
                <a:ext uri="{FF2B5EF4-FFF2-40B4-BE49-F238E27FC236}">
                  <a16:creationId xmlns:a16="http://schemas.microsoft.com/office/drawing/2014/main" id="{73C430D7-5410-4DCB-A711-F2F74C06EBE6}"/>
                </a:ext>
              </a:extLst>
            </p:cNvPr>
            <p:cNvSpPr/>
            <p:nvPr/>
          </p:nvSpPr>
          <p:spPr bwMode="auto">
            <a:xfrm>
              <a:off x="6141666" y="4986752"/>
              <a:ext cx="430864" cy="403229"/>
            </a:xfrm>
            <a:custGeom>
              <a:avLst/>
              <a:gdLst>
                <a:gd name="T0" fmla="*/ 120 w 127"/>
                <a:gd name="T1" fmla="*/ 119 h 119"/>
                <a:gd name="T2" fmla="*/ 120 w 127"/>
                <a:gd name="T3" fmla="*/ 119 h 119"/>
                <a:gd name="T4" fmla="*/ 127 w 127"/>
                <a:gd name="T5" fmla="*/ 111 h 119"/>
                <a:gd name="T6" fmla="*/ 6 w 127"/>
                <a:gd name="T7" fmla="*/ 0 h 119"/>
                <a:gd name="T8" fmla="*/ 0 w 127"/>
                <a:gd name="T9" fmla="*/ 0 h 119"/>
                <a:gd name="T10" fmla="*/ 114 w 127"/>
                <a:gd name="T11" fmla="*/ 112 h 119"/>
                <a:gd name="T12" fmla="*/ 120 w 127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19">
                  <a:moveTo>
                    <a:pt x="120" y="119"/>
                  </a:moveTo>
                  <a:cubicBezTo>
                    <a:pt x="120" y="119"/>
                    <a:pt x="120" y="119"/>
                    <a:pt x="120" y="119"/>
                  </a:cubicBezTo>
                  <a:cubicBezTo>
                    <a:pt x="124" y="119"/>
                    <a:pt x="127" y="115"/>
                    <a:pt x="127" y="111"/>
                  </a:cubicBezTo>
                  <a:cubicBezTo>
                    <a:pt x="122" y="49"/>
                    <a:pt x="70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60" y="4"/>
                    <a:pt x="109" y="52"/>
                    <a:pt x="114" y="112"/>
                  </a:cubicBezTo>
                  <a:cubicBezTo>
                    <a:pt x="114" y="116"/>
                    <a:pt x="117" y="119"/>
                    <a:pt x="120" y="1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ExtraShape34">
              <a:extLst>
                <a:ext uri="{FF2B5EF4-FFF2-40B4-BE49-F238E27FC236}">
                  <a16:creationId xmlns:a16="http://schemas.microsoft.com/office/drawing/2014/main" id="{DE88A4E2-D61F-4400-BA82-CBC97CF35F11}"/>
                </a:ext>
              </a:extLst>
            </p:cNvPr>
            <p:cNvSpPr/>
            <p:nvPr/>
          </p:nvSpPr>
          <p:spPr bwMode="auto">
            <a:xfrm>
              <a:off x="6203217" y="4540814"/>
              <a:ext cx="836605" cy="631851"/>
            </a:xfrm>
            <a:custGeom>
              <a:avLst/>
              <a:gdLst>
                <a:gd name="T0" fmla="*/ 247 w 247"/>
                <a:gd name="T1" fmla="*/ 187 h 187"/>
                <a:gd name="T2" fmla="*/ 190 w 247"/>
                <a:gd name="T3" fmla="*/ 187 h 187"/>
                <a:gd name="T4" fmla="*/ 189 w 247"/>
                <a:gd name="T5" fmla="*/ 184 h 187"/>
                <a:gd name="T6" fmla="*/ 173 w 247"/>
                <a:gd name="T7" fmla="*/ 98 h 187"/>
                <a:gd name="T8" fmla="*/ 168 w 247"/>
                <a:gd name="T9" fmla="*/ 93 h 187"/>
                <a:gd name="T10" fmla="*/ 55 w 247"/>
                <a:gd name="T11" fmla="*/ 81 h 187"/>
                <a:gd name="T12" fmla="*/ 2 w 247"/>
                <a:gd name="T13" fmla="*/ 17 h 187"/>
                <a:gd name="T14" fmla="*/ 3 w 247"/>
                <a:gd name="T15" fmla="*/ 0 h 187"/>
                <a:gd name="T16" fmla="*/ 11 w 247"/>
                <a:gd name="T17" fmla="*/ 1 h 187"/>
                <a:gd name="T18" fmla="*/ 123 w 247"/>
                <a:gd name="T19" fmla="*/ 4 h 187"/>
                <a:gd name="T20" fmla="*/ 204 w 247"/>
                <a:gd name="T21" fmla="*/ 55 h 187"/>
                <a:gd name="T22" fmla="*/ 227 w 247"/>
                <a:gd name="T23" fmla="*/ 89 h 187"/>
                <a:gd name="T24" fmla="*/ 247 w 247"/>
                <a:gd name="T2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187">
                  <a:moveTo>
                    <a:pt x="247" y="187"/>
                  </a:moveTo>
                  <a:cubicBezTo>
                    <a:pt x="190" y="187"/>
                    <a:pt x="190" y="187"/>
                    <a:pt x="190" y="187"/>
                  </a:cubicBezTo>
                  <a:cubicBezTo>
                    <a:pt x="189" y="184"/>
                    <a:pt x="189" y="184"/>
                    <a:pt x="189" y="184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6"/>
                    <a:pt x="170" y="94"/>
                    <a:pt x="168" y="93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23" y="77"/>
                    <a:pt x="0" y="49"/>
                    <a:pt x="2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204" y="55"/>
                    <a:pt x="204" y="55"/>
                    <a:pt x="204" y="55"/>
                  </a:cubicBezTo>
                  <a:cubicBezTo>
                    <a:pt x="216" y="63"/>
                    <a:pt x="225" y="75"/>
                    <a:pt x="227" y="89"/>
                  </a:cubicBezTo>
                  <a:lnTo>
                    <a:pt x="247" y="18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ExtraShape35">
              <a:extLst>
                <a:ext uri="{FF2B5EF4-FFF2-40B4-BE49-F238E27FC236}">
                  <a16:creationId xmlns:a16="http://schemas.microsoft.com/office/drawing/2014/main" id="{79DEBAD7-2FDC-4B12-995A-ED88CFF8CE59}"/>
                </a:ext>
              </a:extLst>
            </p:cNvPr>
            <p:cNvSpPr/>
            <p:nvPr/>
          </p:nvSpPr>
          <p:spPr bwMode="auto">
            <a:xfrm>
              <a:off x="6850142" y="5138748"/>
              <a:ext cx="253745" cy="213547"/>
            </a:xfrm>
            <a:custGeom>
              <a:avLst/>
              <a:gdLst>
                <a:gd name="T0" fmla="*/ 47 w 75"/>
                <a:gd name="T1" fmla="*/ 31 h 63"/>
                <a:gd name="T2" fmla="*/ 45 w 75"/>
                <a:gd name="T3" fmla="*/ 0 h 63"/>
                <a:gd name="T4" fmla="*/ 0 w 75"/>
                <a:gd name="T5" fmla="*/ 0 h 63"/>
                <a:gd name="T6" fmla="*/ 0 w 75"/>
                <a:gd name="T7" fmla="*/ 56 h 63"/>
                <a:gd name="T8" fmla="*/ 7 w 75"/>
                <a:gd name="T9" fmla="*/ 63 h 63"/>
                <a:gd name="T10" fmla="*/ 75 w 75"/>
                <a:gd name="T11" fmla="*/ 63 h 63"/>
                <a:gd name="T12" fmla="*/ 75 w 75"/>
                <a:gd name="T13" fmla="*/ 63 h 63"/>
                <a:gd name="T14" fmla="*/ 59 w 75"/>
                <a:gd name="T15" fmla="*/ 40 h 63"/>
                <a:gd name="T16" fmla="*/ 51 w 75"/>
                <a:gd name="T17" fmla="*/ 36 h 63"/>
                <a:gd name="T18" fmla="*/ 47 w 75"/>
                <a:gd name="T1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63">
                  <a:moveTo>
                    <a:pt x="47" y="31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3" y="63"/>
                    <a:pt x="7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53"/>
                    <a:pt x="68" y="44"/>
                    <a:pt x="59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49" y="35"/>
                    <a:pt x="48" y="33"/>
                    <a:pt x="47" y="3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ExtraShape36">
              <a:extLst>
                <a:ext uri="{FF2B5EF4-FFF2-40B4-BE49-F238E27FC236}">
                  <a16:creationId xmlns:a16="http://schemas.microsoft.com/office/drawing/2014/main" id="{B8771618-A694-4B10-B824-10E605EE6A6B}"/>
                </a:ext>
              </a:extLst>
            </p:cNvPr>
            <p:cNvSpPr/>
            <p:nvPr/>
          </p:nvSpPr>
          <p:spPr bwMode="auto">
            <a:xfrm>
              <a:off x="6826274" y="5128082"/>
              <a:ext cx="241183" cy="85419"/>
            </a:xfrm>
            <a:custGeom>
              <a:avLst/>
              <a:gdLst>
                <a:gd name="T0" fmla="*/ 71 w 71"/>
                <a:gd name="T1" fmla="*/ 21 h 25"/>
                <a:gd name="T2" fmla="*/ 0 w 71"/>
                <a:gd name="T3" fmla="*/ 21 h 25"/>
                <a:gd name="T4" fmla="*/ 2 w 71"/>
                <a:gd name="T5" fmla="*/ 0 h 25"/>
                <a:gd name="T6" fmla="*/ 69 w 71"/>
                <a:gd name="T7" fmla="*/ 0 h 25"/>
                <a:gd name="T8" fmla="*/ 71 w 71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5">
                  <a:moveTo>
                    <a:pt x="71" y="21"/>
                  </a:moveTo>
                  <a:cubicBezTo>
                    <a:pt x="47" y="25"/>
                    <a:pt x="23" y="25"/>
                    <a:pt x="0" y="21"/>
                  </a:cubicBezTo>
                  <a:cubicBezTo>
                    <a:pt x="0" y="14"/>
                    <a:pt x="1" y="7"/>
                    <a:pt x="2" y="0"/>
                  </a:cubicBezTo>
                  <a:cubicBezTo>
                    <a:pt x="24" y="3"/>
                    <a:pt x="47" y="3"/>
                    <a:pt x="69" y="0"/>
                  </a:cubicBezTo>
                  <a:cubicBezTo>
                    <a:pt x="70" y="7"/>
                    <a:pt x="70" y="14"/>
                    <a:pt x="71" y="21"/>
                  </a:cubicBezTo>
                  <a:close/>
                </a:path>
              </a:pathLst>
            </a:custGeom>
            <a:solidFill>
              <a:srgbClr val="6D7B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ExtraShape6">
              <a:extLst>
                <a:ext uri="{FF2B5EF4-FFF2-40B4-BE49-F238E27FC236}">
                  <a16:creationId xmlns:a16="http://schemas.microsoft.com/office/drawing/2014/main" id="{E2272AC5-DF9C-425D-98A6-42F77D566476}"/>
                </a:ext>
              </a:extLst>
            </p:cNvPr>
            <p:cNvSpPr/>
            <p:nvPr/>
          </p:nvSpPr>
          <p:spPr bwMode="auto">
            <a:xfrm>
              <a:off x="6423047" y="3814751"/>
              <a:ext cx="91701" cy="162046"/>
            </a:xfrm>
            <a:custGeom>
              <a:avLst/>
              <a:gdLst>
                <a:gd name="T0" fmla="*/ 27 w 27"/>
                <a:gd name="T1" fmla="*/ 48 h 48"/>
                <a:gd name="T2" fmla="*/ 11 w 27"/>
                <a:gd name="T3" fmla="*/ 48 h 48"/>
                <a:gd name="T4" fmla="*/ 0 w 27"/>
                <a:gd name="T5" fmla="*/ 37 h 48"/>
                <a:gd name="T6" fmla="*/ 0 w 27"/>
                <a:gd name="T7" fmla="*/ 0 h 48"/>
                <a:gd name="T8" fmla="*/ 27 w 27"/>
                <a:gd name="T9" fmla="*/ 0 h 48"/>
                <a:gd name="T10" fmla="*/ 27 w 27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8">
                  <a:moveTo>
                    <a:pt x="27" y="48"/>
                  </a:moveTo>
                  <a:cubicBezTo>
                    <a:pt x="11" y="48"/>
                    <a:pt x="11" y="48"/>
                    <a:pt x="11" y="48"/>
                  </a:cubicBezTo>
                  <a:cubicBezTo>
                    <a:pt x="5" y="48"/>
                    <a:pt x="0" y="43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7" y="48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ExtraShape7">
              <a:extLst>
                <a:ext uri="{FF2B5EF4-FFF2-40B4-BE49-F238E27FC236}">
                  <a16:creationId xmlns:a16="http://schemas.microsoft.com/office/drawing/2014/main" id="{AB1353EC-6BB5-4A09-9B9C-528A0210845F}"/>
                </a:ext>
              </a:extLst>
            </p:cNvPr>
            <p:cNvSpPr/>
            <p:nvPr/>
          </p:nvSpPr>
          <p:spPr bwMode="auto">
            <a:xfrm>
              <a:off x="6406716" y="4018250"/>
              <a:ext cx="283893" cy="337908"/>
            </a:xfrm>
            <a:custGeom>
              <a:avLst/>
              <a:gdLst>
                <a:gd name="T0" fmla="*/ 84 w 84"/>
                <a:gd name="T1" fmla="*/ 75 h 100"/>
                <a:gd name="T2" fmla="*/ 23 w 84"/>
                <a:gd name="T3" fmla="*/ 100 h 100"/>
                <a:gd name="T4" fmla="*/ 4 w 84"/>
                <a:gd name="T5" fmla="*/ 37 h 100"/>
                <a:gd name="T6" fmla="*/ 20 w 84"/>
                <a:gd name="T7" fmla="*/ 4 h 100"/>
                <a:gd name="T8" fmla="*/ 20 w 84"/>
                <a:gd name="T9" fmla="*/ 4 h 100"/>
                <a:gd name="T10" fmla="*/ 53 w 84"/>
                <a:gd name="T11" fmla="*/ 17 h 100"/>
                <a:gd name="T12" fmla="*/ 84 w 84"/>
                <a:gd name="T13" fmla="*/ 7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00">
                  <a:moveTo>
                    <a:pt x="84" y="75"/>
                  </a:moveTo>
                  <a:cubicBezTo>
                    <a:pt x="84" y="75"/>
                    <a:pt x="58" y="99"/>
                    <a:pt x="23" y="100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0" y="23"/>
                    <a:pt x="7" y="9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33" y="0"/>
                    <a:pt x="47" y="5"/>
                    <a:pt x="53" y="17"/>
                  </a:cubicBezTo>
                  <a:lnTo>
                    <a:pt x="84" y="7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ExtraShape8">
              <a:extLst>
                <a:ext uri="{FF2B5EF4-FFF2-40B4-BE49-F238E27FC236}">
                  <a16:creationId xmlns:a16="http://schemas.microsoft.com/office/drawing/2014/main" id="{B6AD46DD-6B89-483F-8020-EA4EAB1852CC}"/>
                </a:ext>
              </a:extLst>
            </p:cNvPr>
            <p:cNvSpPr/>
            <p:nvPr/>
          </p:nvSpPr>
          <p:spPr bwMode="auto">
            <a:xfrm>
              <a:off x="6538614" y="4270738"/>
              <a:ext cx="565274" cy="267564"/>
            </a:xfrm>
            <a:custGeom>
              <a:avLst/>
              <a:gdLst>
                <a:gd name="T0" fmla="*/ 144 w 167"/>
                <a:gd name="T1" fmla="*/ 32 h 79"/>
                <a:gd name="T2" fmla="*/ 120 w 167"/>
                <a:gd name="T3" fmla="*/ 42 h 79"/>
                <a:gd name="T4" fmla="*/ 65 w 167"/>
                <a:gd name="T5" fmla="*/ 47 h 79"/>
                <a:gd name="T6" fmla="*/ 64 w 167"/>
                <a:gd name="T7" fmla="*/ 46 h 79"/>
                <a:gd name="T8" fmla="*/ 33 w 167"/>
                <a:gd name="T9" fmla="*/ 0 h 79"/>
                <a:gd name="T10" fmla="*/ 0 w 167"/>
                <a:gd name="T11" fmla="*/ 13 h 79"/>
                <a:gd name="T12" fmla="*/ 42 w 167"/>
                <a:gd name="T13" fmla="*/ 70 h 79"/>
                <a:gd name="T14" fmla="*/ 60 w 167"/>
                <a:gd name="T15" fmla="*/ 77 h 79"/>
                <a:gd name="T16" fmla="*/ 121 w 167"/>
                <a:gd name="T17" fmla="*/ 56 h 79"/>
                <a:gd name="T18" fmla="*/ 137 w 167"/>
                <a:gd name="T19" fmla="*/ 60 h 79"/>
                <a:gd name="T20" fmla="*/ 144 w 167"/>
                <a:gd name="T21" fmla="*/ 48 h 79"/>
                <a:gd name="T22" fmla="*/ 152 w 167"/>
                <a:gd name="T23" fmla="*/ 66 h 79"/>
                <a:gd name="T24" fmla="*/ 157 w 167"/>
                <a:gd name="T25" fmla="*/ 66 h 79"/>
                <a:gd name="T26" fmla="*/ 157 w 167"/>
                <a:gd name="T27" fmla="*/ 48 h 79"/>
                <a:gd name="T28" fmla="*/ 161 w 167"/>
                <a:gd name="T29" fmla="*/ 68 h 79"/>
                <a:gd name="T30" fmla="*/ 166 w 167"/>
                <a:gd name="T31" fmla="*/ 66 h 79"/>
                <a:gd name="T32" fmla="*/ 144 w 167"/>
                <a:gd name="T33" fmla="*/ 3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79">
                  <a:moveTo>
                    <a:pt x="144" y="32"/>
                  </a:moveTo>
                  <a:cubicBezTo>
                    <a:pt x="120" y="42"/>
                    <a:pt x="120" y="42"/>
                    <a:pt x="120" y="42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4" y="46"/>
                    <a:pt x="64" y="4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6" y="77"/>
                    <a:pt x="53" y="79"/>
                    <a:pt x="60" y="77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3" y="63"/>
                    <a:pt x="137" y="60"/>
                  </a:cubicBezTo>
                  <a:cubicBezTo>
                    <a:pt x="137" y="60"/>
                    <a:pt x="134" y="48"/>
                    <a:pt x="144" y="48"/>
                  </a:cubicBezTo>
                  <a:cubicBezTo>
                    <a:pt x="144" y="48"/>
                    <a:pt x="155" y="46"/>
                    <a:pt x="152" y="66"/>
                  </a:cubicBezTo>
                  <a:cubicBezTo>
                    <a:pt x="152" y="66"/>
                    <a:pt x="154" y="71"/>
                    <a:pt x="157" y="66"/>
                  </a:cubicBezTo>
                  <a:cubicBezTo>
                    <a:pt x="158" y="64"/>
                    <a:pt x="159" y="54"/>
                    <a:pt x="157" y="48"/>
                  </a:cubicBezTo>
                  <a:cubicBezTo>
                    <a:pt x="161" y="54"/>
                    <a:pt x="160" y="64"/>
                    <a:pt x="161" y="68"/>
                  </a:cubicBezTo>
                  <a:cubicBezTo>
                    <a:pt x="161" y="68"/>
                    <a:pt x="166" y="71"/>
                    <a:pt x="166" y="66"/>
                  </a:cubicBezTo>
                  <a:cubicBezTo>
                    <a:pt x="167" y="36"/>
                    <a:pt x="144" y="32"/>
                    <a:pt x="144" y="32"/>
                  </a:cubicBezTo>
                  <a:close/>
                </a:path>
              </a:pathLst>
            </a:custGeom>
            <a:solidFill>
              <a:srgbClr val="F9B4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ExtraShape9">
              <a:extLst>
                <a:ext uri="{FF2B5EF4-FFF2-40B4-BE49-F238E27FC236}">
                  <a16:creationId xmlns:a16="http://schemas.microsoft.com/office/drawing/2014/main" id="{5451EDF2-23AD-4D7F-88BA-8FC88821C7B7}"/>
                </a:ext>
              </a:extLst>
            </p:cNvPr>
            <p:cNvSpPr/>
            <p:nvPr/>
          </p:nvSpPr>
          <p:spPr bwMode="auto">
            <a:xfrm>
              <a:off x="6173070" y="3906451"/>
              <a:ext cx="537639" cy="739881"/>
            </a:xfrm>
            <a:custGeom>
              <a:avLst/>
              <a:gdLst>
                <a:gd name="T0" fmla="*/ 159 w 159"/>
                <a:gd name="T1" fmla="*/ 198 h 219"/>
                <a:gd name="T2" fmla="*/ 156 w 159"/>
                <a:gd name="T3" fmla="*/ 202 h 219"/>
                <a:gd name="T4" fmla="*/ 0 w 159"/>
                <a:gd name="T5" fmla="*/ 198 h 219"/>
                <a:gd name="T6" fmla="*/ 25 w 159"/>
                <a:gd name="T7" fmla="*/ 53 h 219"/>
                <a:gd name="T8" fmla="*/ 55 w 159"/>
                <a:gd name="T9" fmla="*/ 8 h 219"/>
                <a:gd name="T10" fmla="*/ 60 w 159"/>
                <a:gd name="T11" fmla="*/ 5 h 219"/>
                <a:gd name="T12" fmla="*/ 72 w 159"/>
                <a:gd name="T13" fmla="*/ 0 h 219"/>
                <a:gd name="T14" fmla="*/ 106 w 159"/>
                <a:gd name="T15" fmla="*/ 18 h 219"/>
                <a:gd name="T16" fmla="*/ 109 w 159"/>
                <a:gd name="T17" fmla="*/ 21 h 219"/>
                <a:gd name="T18" fmla="*/ 118 w 159"/>
                <a:gd name="T19" fmla="*/ 34 h 219"/>
                <a:gd name="T20" fmla="*/ 153 w 159"/>
                <a:gd name="T21" fmla="*/ 147 h 219"/>
                <a:gd name="T22" fmla="*/ 154 w 159"/>
                <a:gd name="T23" fmla="*/ 156 h 219"/>
                <a:gd name="T24" fmla="*/ 158 w 159"/>
                <a:gd name="T25" fmla="*/ 191 h 219"/>
                <a:gd name="T26" fmla="*/ 159 w 159"/>
                <a:gd name="T27" fmla="*/ 19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219">
                  <a:moveTo>
                    <a:pt x="159" y="198"/>
                  </a:moveTo>
                  <a:cubicBezTo>
                    <a:pt x="159" y="199"/>
                    <a:pt x="158" y="201"/>
                    <a:pt x="156" y="202"/>
                  </a:cubicBezTo>
                  <a:cubicBezTo>
                    <a:pt x="136" y="214"/>
                    <a:pt x="0" y="219"/>
                    <a:pt x="0" y="198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35"/>
                    <a:pt x="39" y="19"/>
                    <a:pt x="55" y="8"/>
                  </a:cubicBezTo>
                  <a:cubicBezTo>
                    <a:pt x="56" y="7"/>
                    <a:pt x="58" y="6"/>
                    <a:pt x="60" y="5"/>
                  </a:cubicBezTo>
                  <a:cubicBezTo>
                    <a:pt x="63" y="3"/>
                    <a:pt x="68" y="1"/>
                    <a:pt x="72" y="0"/>
                  </a:cubicBezTo>
                  <a:cubicBezTo>
                    <a:pt x="85" y="1"/>
                    <a:pt x="96" y="8"/>
                    <a:pt x="106" y="18"/>
                  </a:cubicBezTo>
                  <a:cubicBezTo>
                    <a:pt x="107" y="19"/>
                    <a:pt x="108" y="20"/>
                    <a:pt x="109" y="21"/>
                  </a:cubicBezTo>
                  <a:cubicBezTo>
                    <a:pt x="112" y="25"/>
                    <a:pt x="115" y="29"/>
                    <a:pt x="118" y="34"/>
                  </a:cubicBezTo>
                  <a:cubicBezTo>
                    <a:pt x="137" y="64"/>
                    <a:pt x="147" y="111"/>
                    <a:pt x="153" y="147"/>
                  </a:cubicBezTo>
                  <a:cubicBezTo>
                    <a:pt x="153" y="150"/>
                    <a:pt x="154" y="153"/>
                    <a:pt x="154" y="156"/>
                  </a:cubicBezTo>
                  <a:cubicBezTo>
                    <a:pt x="156" y="171"/>
                    <a:pt x="158" y="183"/>
                    <a:pt x="158" y="191"/>
                  </a:cubicBezTo>
                  <a:cubicBezTo>
                    <a:pt x="159" y="196"/>
                    <a:pt x="159" y="198"/>
                    <a:pt x="159" y="1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ExtraShape10">
              <a:extLst>
                <a:ext uri="{FF2B5EF4-FFF2-40B4-BE49-F238E27FC236}">
                  <a16:creationId xmlns:a16="http://schemas.microsoft.com/office/drawing/2014/main" id="{AD79FD45-48EF-4AF3-B49F-C425FC37B5C6}"/>
                </a:ext>
              </a:extLst>
            </p:cNvPr>
            <p:cNvSpPr/>
            <p:nvPr/>
          </p:nvSpPr>
          <p:spPr bwMode="auto">
            <a:xfrm>
              <a:off x="6504697" y="4028299"/>
              <a:ext cx="189681" cy="442169"/>
            </a:xfrm>
            <a:custGeom>
              <a:avLst/>
              <a:gdLst>
                <a:gd name="T0" fmla="*/ 56 w 56"/>
                <a:gd name="T1" fmla="*/ 120 h 131"/>
                <a:gd name="T2" fmla="*/ 48 w 56"/>
                <a:gd name="T3" fmla="*/ 131 h 131"/>
                <a:gd name="T4" fmla="*/ 0 w 56"/>
                <a:gd name="T5" fmla="*/ 47 h 131"/>
                <a:gd name="T6" fmla="*/ 0 w 56"/>
                <a:gd name="T7" fmla="*/ 0 h 131"/>
                <a:gd name="T8" fmla="*/ 41 w 56"/>
                <a:gd name="T9" fmla="*/ 67 h 131"/>
                <a:gd name="T10" fmla="*/ 35 w 56"/>
                <a:gd name="T11" fmla="*/ 80 h 131"/>
                <a:gd name="T12" fmla="*/ 55 w 56"/>
                <a:gd name="T13" fmla="*/ 111 h 131"/>
                <a:gd name="T14" fmla="*/ 56 w 56"/>
                <a:gd name="T15" fmla="*/ 1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31">
                  <a:moveTo>
                    <a:pt x="56" y="120"/>
                  </a:moveTo>
                  <a:cubicBezTo>
                    <a:pt x="48" y="131"/>
                    <a:pt x="48" y="131"/>
                    <a:pt x="48" y="13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2" y="76"/>
                    <a:pt x="35" y="80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5" y="114"/>
                    <a:pt x="56" y="117"/>
                    <a:pt x="56" y="1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ExtraShape11">
              <a:extLst>
                <a:ext uri="{FF2B5EF4-FFF2-40B4-BE49-F238E27FC236}">
                  <a16:creationId xmlns:a16="http://schemas.microsoft.com/office/drawing/2014/main" id="{BEA06B29-2180-4851-9B4E-CA886C4D9B66}"/>
                </a:ext>
              </a:extLst>
            </p:cNvPr>
            <p:cNvSpPr/>
            <p:nvPr/>
          </p:nvSpPr>
          <p:spPr bwMode="auto">
            <a:xfrm>
              <a:off x="6304967" y="4108694"/>
              <a:ext cx="405741" cy="489904"/>
            </a:xfrm>
            <a:custGeom>
              <a:avLst/>
              <a:gdLst>
                <a:gd name="T0" fmla="*/ 120 w 120"/>
                <a:gd name="T1" fmla="*/ 138 h 145"/>
                <a:gd name="T2" fmla="*/ 117 w 120"/>
                <a:gd name="T3" fmla="*/ 142 h 145"/>
                <a:gd name="T4" fmla="*/ 101 w 120"/>
                <a:gd name="T5" fmla="*/ 144 h 145"/>
                <a:gd name="T6" fmla="*/ 84 w 120"/>
                <a:gd name="T7" fmla="*/ 137 h 145"/>
                <a:gd name="T8" fmla="*/ 48 w 120"/>
                <a:gd name="T9" fmla="*/ 82 h 145"/>
                <a:gd name="T10" fmla="*/ 22 w 120"/>
                <a:gd name="T11" fmla="*/ 81 h 145"/>
                <a:gd name="T12" fmla="*/ 0 w 120"/>
                <a:gd name="T13" fmla="*/ 0 h 145"/>
                <a:gd name="T14" fmla="*/ 27 w 120"/>
                <a:gd name="T15" fmla="*/ 4 h 145"/>
                <a:gd name="T16" fmla="*/ 111 w 120"/>
                <a:gd name="T17" fmla="*/ 118 h 145"/>
                <a:gd name="T18" fmla="*/ 119 w 120"/>
                <a:gd name="T19" fmla="*/ 131 h 145"/>
                <a:gd name="T20" fmla="*/ 120 w 120"/>
                <a:gd name="T21" fmla="*/ 13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45">
                  <a:moveTo>
                    <a:pt x="120" y="138"/>
                  </a:moveTo>
                  <a:cubicBezTo>
                    <a:pt x="120" y="139"/>
                    <a:pt x="119" y="141"/>
                    <a:pt x="117" y="142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94" y="145"/>
                    <a:pt x="88" y="142"/>
                    <a:pt x="84" y="137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32" y="85"/>
                    <a:pt x="22" y="81"/>
                    <a:pt x="22" y="8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9" y="131"/>
                    <a:pt x="119" y="131"/>
                    <a:pt x="119" y="131"/>
                  </a:cubicBezTo>
                  <a:cubicBezTo>
                    <a:pt x="120" y="136"/>
                    <a:pt x="120" y="138"/>
                    <a:pt x="120" y="13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ExtraShape12">
              <a:extLst>
                <a:ext uri="{FF2B5EF4-FFF2-40B4-BE49-F238E27FC236}">
                  <a16:creationId xmlns:a16="http://schemas.microsoft.com/office/drawing/2014/main" id="{D41EC007-DBA7-40C1-886D-B334996A71A5}"/>
                </a:ext>
              </a:extLst>
            </p:cNvPr>
            <p:cNvSpPr/>
            <p:nvPr/>
          </p:nvSpPr>
          <p:spPr bwMode="auto">
            <a:xfrm>
              <a:off x="6379080" y="3456744"/>
              <a:ext cx="417046" cy="507491"/>
            </a:xfrm>
            <a:custGeom>
              <a:avLst/>
              <a:gdLst>
                <a:gd name="T0" fmla="*/ 115 w 123"/>
                <a:gd name="T1" fmla="*/ 0 h 150"/>
                <a:gd name="T2" fmla="*/ 123 w 123"/>
                <a:gd name="T3" fmla="*/ 125 h 150"/>
                <a:gd name="T4" fmla="*/ 0 w 123"/>
                <a:gd name="T5" fmla="*/ 112 h 150"/>
                <a:gd name="T6" fmla="*/ 0 w 123"/>
                <a:gd name="T7" fmla="*/ 14 h 150"/>
                <a:gd name="T8" fmla="*/ 115 w 123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0">
                  <a:moveTo>
                    <a:pt x="115" y="0"/>
                  </a:move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38" y="150"/>
                    <a:pt x="0" y="112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ExtraShape13">
              <a:extLst>
                <a:ext uri="{FF2B5EF4-FFF2-40B4-BE49-F238E27FC236}">
                  <a16:creationId xmlns:a16="http://schemas.microsoft.com/office/drawing/2014/main" id="{E288F009-EDFA-4D72-B42C-D55645D5C637}"/>
                </a:ext>
              </a:extLst>
            </p:cNvPr>
            <p:cNvSpPr/>
            <p:nvPr/>
          </p:nvSpPr>
          <p:spPr bwMode="auto">
            <a:xfrm>
              <a:off x="6307479" y="3284650"/>
              <a:ext cx="630594" cy="668279"/>
            </a:xfrm>
            <a:custGeom>
              <a:avLst/>
              <a:gdLst>
                <a:gd name="T0" fmla="*/ 186 w 186"/>
                <a:gd name="T1" fmla="*/ 30 h 198"/>
                <a:gd name="T2" fmla="*/ 163 w 186"/>
                <a:gd name="T3" fmla="*/ 40 h 198"/>
                <a:gd name="T4" fmla="*/ 177 w 186"/>
                <a:gd name="T5" fmla="*/ 0 h 198"/>
                <a:gd name="T6" fmla="*/ 177 w 186"/>
                <a:gd name="T7" fmla="*/ 0 h 198"/>
                <a:gd name="T8" fmla="*/ 129 w 186"/>
                <a:gd name="T9" fmla="*/ 25 h 198"/>
                <a:gd name="T10" fmla="*/ 44 w 186"/>
                <a:gd name="T11" fmla="*/ 36 h 198"/>
                <a:gd name="T12" fmla="*/ 30 w 186"/>
                <a:gd name="T13" fmla="*/ 38 h 198"/>
                <a:gd name="T14" fmla="*/ 20 w 186"/>
                <a:gd name="T15" fmla="*/ 37 h 198"/>
                <a:gd name="T16" fmla="*/ 0 w 186"/>
                <a:gd name="T17" fmla="*/ 66 h 198"/>
                <a:gd name="T18" fmla="*/ 2 w 186"/>
                <a:gd name="T19" fmla="*/ 116 h 198"/>
                <a:gd name="T20" fmla="*/ 9 w 186"/>
                <a:gd name="T21" fmla="*/ 143 h 198"/>
                <a:gd name="T22" fmla="*/ 21 w 186"/>
                <a:gd name="T23" fmla="*/ 163 h 198"/>
                <a:gd name="T24" fmla="*/ 134 w 186"/>
                <a:gd name="T25" fmla="*/ 185 h 198"/>
                <a:gd name="T26" fmla="*/ 149 w 186"/>
                <a:gd name="T27" fmla="*/ 168 h 198"/>
                <a:gd name="T28" fmla="*/ 151 w 186"/>
                <a:gd name="T29" fmla="*/ 143 h 198"/>
                <a:gd name="T30" fmla="*/ 151 w 186"/>
                <a:gd name="T31" fmla="*/ 142 h 198"/>
                <a:gd name="T32" fmla="*/ 135 w 186"/>
                <a:gd name="T33" fmla="*/ 131 h 198"/>
                <a:gd name="T34" fmla="*/ 109 w 186"/>
                <a:gd name="T35" fmla="*/ 143 h 198"/>
                <a:gd name="T36" fmla="*/ 96 w 186"/>
                <a:gd name="T37" fmla="*/ 150 h 198"/>
                <a:gd name="T38" fmla="*/ 32 w 186"/>
                <a:gd name="T39" fmla="*/ 140 h 198"/>
                <a:gd name="T40" fmla="*/ 32 w 186"/>
                <a:gd name="T41" fmla="*/ 90 h 198"/>
                <a:gd name="T42" fmla="*/ 43 w 186"/>
                <a:gd name="T43" fmla="*/ 73 h 198"/>
                <a:gd name="T44" fmla="*/ 120 w 186"/>
                <a:gd name="T45" fmla="*/ 66 h 198"/>
                <a:gd name="T46" fmla="*/ 122 w 186"/>
                <a:gd name="T47" fmla="*/ 66 h 198"/>
                <a:gd name="T48" fmla="*/ 181 w 186"/>
                <a:gd name="T49" fmla="*/ 60 h 198"/>
                <a:gd name="T50" fmla="*/ 163 w 186"/>
                <a:gd name="T51" fmla="*/ 62 h 198"/>
                <a:gd name="T52" fmla="*/ 186 w 186"/>
                <a:gd name="T53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98">
                  <a:moveTo>
                    <a:pt x="186" y="30"/>
                  </a:moveTo>
                  <a:cubicBezTo>
                    <a:pt x="163" y="40"/>
                    <a:pt x="163" y="40"/>
                    <a:pt x="163" y="40"/>
                  </a:cubicBezTo>
                  <a:cubicBezTo>
                    <a:pt x="177" y="25"/>
                    <a:pt x="177" y="3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63" y="16"/>
                    <a:pt x="151" y="29"/>
                    <a:pt x="129" y="25"/>
                  </a:cubicBezTo>
                  <a:cubicBezTo>
                    <a:pt x="86" y="16"/>
                    <a:pt x="56" y="29"/>
                    <a:pt x="44" y="36"/>
                  </a:cubicBezTo>
                  <a:cubicBezTo>
                    <a:pt x="40" y="39"/>
                    <a:pt x="35" y="39"/>
                    <a:pt x="30" y="38"/>
                  </a:cubicBezTo>
                  <a:cubicBezTo>
                    <a:pt x="27" y="37"/>
                    <a:pt x="23" y="36"/>
                    <a:pt x="20" y="37"/>
                  </a:cubicBezTo>
                  <a:cubicBezTo>
                    <a:pt x="8" y="42"/>
                    <a:pt x="0" y="53"/>
                    <a:pt x="0" y="6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26"/>
                    <a:pt x="5" y="135"/>
                    <a:pt x="9" y="143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55" y="198"/>
                    <a:pt x="109" y="191"/>
                    <a:pt x="134" y="185"/>
                  </a:cubicBezTo>
                  <a:cubicBezTo>
                    <a:pt x="142" y="183"/>
                    <a:pt x="148" y="176"/>
                    <a:pt x="149" y="168"/>
                  </a:cubicBezTo>
                  <a:cubicBezTo>
                    <a:pt x="151" y="160"/>
                    <a:pt x="152" y="150"/>
                    <a:pt x="151" y="143"/>
                  </a:cubicBezTo>
                  <a:cubicBezTo>
                    <a:pt x="151" y="143"/>
                    <a:pt x="151" y="143"/>
                    <a:pt x="151" y="142"/>
                  </a:cubicBezTo>
                  <a:cubicBezTo>
                    <a:pt x="150" y="135"/>
                    <a:pt x="143" y="129"/>
                    <a:pt x="135" y="131"/>
                  </a:cubicBezTo>
                  <a:cubicBezTo>
                    <a:pt x="122" y="133"/>
                    <a:pt x="114" y="139"/>
                    <a:pt x="109" y="143"/>
                  </a:cubicBezTo>
                  <a:cubicBezTo>
                    <a:pt x="106" y="147"/>
                    <a:pt x="101" y="150"/>
                    <a:pt x="96" y="150"/>
                  </a:cubicBezTo>
                  <a:cubicBezTo>
                    <a:pt x="63" y="155"/>
                    <a:pt x="32" y="140"/>
                    <a:pt x="32" y="14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83"/>
                    <a:pt x="36" y="76"/>
                    <a:pt x="43" y="73"/>
                  </a:cubicBezTo>
                  <a:cubicBezTo>
                    <a:pt x="75" y="59"/>
                    <a:pt x="112" y="64"/>
                    <a:pt x="120" y="66"/>
                  </a:cubicBezTo>
                  <a:cubicBezTo>
                    <a:pt x="121" y="66"/>
                    <a:pt x="122" y="66"/>
                    <a:pt x="122" y="66"/>
                  </a:cubicBezTo>
                  <a:cubicBezTo>
                    <a:pt x="171" y="88"/>
                    <a:pt x="181" y="60"/>
                    <a:pt x="181" y="60"/>
                  </a:cubicBezTo>
                  <a:cubicBezTo>
                    <a:pt x="163" y="62"/>
                    <a:pt x="163" y="62"/>
                    <a:pt x="163" y="62"/>
                  </a:cubicBezTo>
                  <a:cubicBezTo>
                    <a:pt x="186" y="51"/>
                    <a:pt x="186" y="30"/>
                    <a:pt x="186" y="3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ExtraShape14">
              <a:extLst>
                <a:ext uri="{FF2B5EF4-FFF2-40B4-BE49-F238E27FC236}">
                  <a16:creationId xmlns:a16="http://schemas.microsoft.com/office/drawing/2014/main" id="{67972DFE-DEC5-4765-8115-024066D30F98}"/>
                </a:ext>
              </a:extLst>
            </p:cNvPr>
            <p:cNvSpPr/>
            <p:nvPr/>
          </p:nvSpPr>
          <p:spPr bwMode="auto">
            <a:xfrm>
              <a:off x="6778541" y="3628839"/>
              <a:ext cx="30148" cy="74114"/>
            </a:xfrm>
            <a:custGeom>
              <a:avLst/>
              <a:gdLst>
                <a:gd name="T0" fmla="*/ 0 w 9"/>
                <a:gd name="T1" fmla="*/ 0 h 22"/>
                <a:gd name="T2" fmla="*/ 9 w 9"/>
                <a:gd name="T3" fmla="*/ 22 h 22"/>
                <a:gd name="T4" fmla="*/ 0 w 9"/>
                <a:gd name="T5" fmla="*/ 22 h 22"/>
                <a:gd name="T6" fmla="*/ 0 w 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0" y="0"/>
                  </a:moveTo>
                  <a:cubicBezTo>
                    <a:pt x="0" y="0"/>
                    <a:pt x="9" y="10"/>
                    <a:pt x="9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B4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ExtraShape15">
              <a:extLst>
                <a:ext uri="{FF2B5EF4-FFF2-40B4-BE49-F238E27FC236}">
                  <a16:creationId xmlns:a16="http://schemas.microsoft.com/office/drawing/2014/main" id="{2C3FC389-7FCA-4A34-B0B5-954FA2FEBFBC}"/>
                </a:ext>
              </a:extLst>
            </p:cNvPr>
            <p:cNvSpPr/>
            <p:nvPr/>
          </p:nvSpPr>
          <p:spPr bwMode="auto">
            <a:xfrm>
              <a:off x="6317528" y="3602459"/>
              <a:ext cx="57784" cy="90444"/>
            </a:xfrm>
            <a:custGeom>
              <a:avLst/>
              <a:gdLst>
                <a:gd name="T0" fmla="*/ 17 w 17"/>
                <a:gd name="T1" fmla="*/ 1 h 27"/>
                <a:gd name="T2" fmla="*/ 17 w 17"/>
                <a:gd name="T3" fmla="*/ 27 h 27"/>
                <a:gd name="T4" fmla="*/ 4 w 17"/>
                <a:gd name="T5" fmla="*/ 20 h 27"/>
                <a:gd name="T6" fmla="*/ 6 w 17"/>
                <a:gd name="T7" fmla="*/ 3 h 27"/>
                <a:gd name="T8" fmla="*/ 17 w 17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7">
                  <a:moveTo>
                    <a:pt x="17" y="1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2" y="26"/>
                    <a:pt x="7" y="23"/>
                    <a:pt x="4" y="20"/>
                  </a:cubicBezTo>
                  <a:cubicBezTo>
                    <a:pt x="0" y="15"/>
                    <a:pt x="1" y="7"/>
                    <a:pt x="6" y="3"/>
                  </a:cubicBezTo>
                  <a:cubicBezTo>
                    <a:pt x="9" y="1"/>
                    <a:pt x="13" y="0"/>
                    <a:pt x="17" y="1"/>
                  </a:cubicBez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ExtraShape16">
              <a:extLst>
                <a:ext uri="{FF2B5EF4-FFF2-40B4-BE49-F238E27FC236}">
                  <a16:creationId xmlns:a16="http://schemas.microsoft.com/office/drawing/2014/main" id="{459FF950-B3A6-49F5-8BDD-A11540CDDDF1}"/>
                </a:ext>
              </a:extLst>
            </p:cNvPr>
            <p:cNvSpPr/>
            <p:nvPr/>
          </p:nvSpPr>
          <p:spPr bwMode="auto">
            <a:xfrm>
              <a:off x="6450682" y="4264458"/>
              <a:ext cx="680841" cy="324090"/>
            </a:xfrm>
            <a:custGeom>
              <a:avLst/>
              <a:gdLst>
                <a:gd name="T0" fmla="*/ 173 w 201"/>
                <a:gd name="T1" fmla="*/ 39 h 96"/>
                <a:gd name="T2" fmla="*/ 145 w 201"/>
                <a:gd name="T3" fmla="*/ 50 h 96"/>
                <a:gd name="T4" fmla="*/ 77 w 201"/>
                <a:gd name="T5" fmla="*/ 56 h 96"/>
                <a:gd name="T6" fmla="*/ 76 w 201"/>
                <a:gd name="T7" fmla="*/ 56 h 96"/>
                <a:gd name="T8" fmla="*/ 39 w 201"/>
                <a:gd name="T9" fmla="*/ 0 h 96"/>
                <a:gd name="T10" fmla="*/ 0 w 201"/>
                <a:gd name="T11" fmla="*/ 16 h 96"/>
                <a:gd name="T12" fmla="*/ 50 w 201"/>
                <a:gd name="T13" fmla="*/ 85 h 96"/>
                <a:gd name="T14" fmla="*/ 72 w 201"/>
                <a:gd name="T15" fmla="*/ 93 h 96"/>
                <a:gd name="T16" fmla="*/ 145 w 201"/>
                <a:gd name="T17" fmla="*/ 68 h 96"/>
                <a:gd name="T18" fmla="*/ 165 w 201"/>
                <a:gd name="T19" fmla="*/ 73 h 96"/>
                <a:gd name="T20" fmla="*/ 173 w 201"/>
                <a:gd name="T21" fmla="*/ 59 h 96"/>
                <a:gd name="T22" fmla="*/ 183 w 201"/>
                <a:gd name="T23" fmla="*/ 80 h 96"/>
                <a:gd name="T24" fmla="*/ 189 w 201"/>
                <a:gd name="T25" fmla="*/ 81 h 96"/>
                <a:gd name="T26" fmla="*/ 189 w 201"/>
                <a:gd name="T27" fmla="*/ 59 h 96"/>
                <a:gd name="T28" fmla="*/ 194 w 201"/>
                <a:gd name="T29" fmla="*/ 82 h 96"/>
                <a:gd name="T30" fmla="*/ 200 w 201"/>
                <a:gd name="T31" fmla="*/ 80 h 96"/>
                <a:gd name="T32" fmla="*/ 173 w 201"/>
                <a:gd name="T33" fmla="*/ 3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96">
                  <a:moveTo>
                    <a:pt x="173" y="39"/>
                  </a:moveTo>
                  <a:cubicBezTo>
                    <a:pt x="145" y="50"/>
                    <a:pt x="145" y="50"/>
                    <a:pt x="145" y="50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6"/>
                    <a:pt x="76" y="5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4" y="93"/>
                    <a:pt x="64" y="96"/>
                    <a:pt x="72" y="93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5" y="68"/>
                    <a:pt x="148" y="76"/>
                    <a:pt x="165" y="73"/>
                  </a:cubicBezTo>
                  <a:cubicBezTo>
                    <a:pt x="165" y="73"/>
                    <a:pt x="161" y="59"/>
                    <a:pt x="173" y="59"/>
                  </a:cubicBezTo>
                  <a:cubicBezTo>
                    <a:pt x="173" y="59"/>
                    <a:pt x="187" y="56"/>
                    <a:pt x="183" y="80"/>
                  </a:cubicBezTo>
                  <a:cubicBezTo>
                    <a:pt x="183" y="80"/>
                    <a:pt x="185" y="86"/>
                    <a:pt x="189" y="81"/>
                  </a:cubicBezTo>
                  <a:cubicBezTo>
                    <a:pt x="191" y="77"/>
                    <a:pt x="192" y="65"/>
                    <a:pt x="189" y="59"/>
                  </a:cubicBezTo>
                  <a:cubicBezTo>
                    <a:pt x="194" y="65"/>
                    <a:pt x="193" y="77"/>
                    <a:pt x="194" y="82"/>
                  </a:cubicBezTo>
                  <a:cubicBezTo>
                    <a:pt x="194" y="82"/>
                    <a:pt x="200" y="86"/>
                    <a:pt x="200" y="80"/>
                  </a:cubicBezTo>
                  <a:cubicBezTo>
                    <a:pt x="201" y="44"/>
                    <a:pt x="173" y="39"/>
                    <a:pt x="173" y="39"/>
                  </a:cubicBezTo>
                  <a:close/>
                </a:path>
              </a:pathLst>
            </a:custGeom>
            <a:solidFill>
              <a:srgbClr val="FBCD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ExtraShape17">
              <a:extLst>
                <a:ext uri="{FF2B5EF4-FFF2-40B4-BE49-F238E27FC236}">
                  <a16:creationId xmlns:a16="http://schemas.microsoft.com/office/drawing/2014/main" id="{D91A3235-A4C8-41C0-B9E8-F95D1DE1EA19}"/>
                </a:ext>
              </a:extLst>
            </p:cNvPr>
            <p:cNvSpPr/>
            <p:nvPr/>
          </p:nvSpPr>
          <p:spPr bwMode="auto">
            <a:xfrm>
              <a:off x="6291149" y="3970516"/>
              <a:ext cx="339165" cy="398204"/>
            </a:xfrm>
            <a:custGeom>
              <a:avLst/>
              <a:gdLst>
                <a:gd name="T0" fmla="*/ 100 w 100"/>
                <a:gd name="T1" fmla="*/ 88 h 118"/>
                <a:gd name="T2" fmla="*/ 28 w 100"/>
                <a:gd name="T3" fmla="*/ 118 h 118"/>
                <a:gd name="T4" fmla="*/ 4 w 100"/>
                <a:gd name="T5" fmla="*/ 41 h 118"/>
                <a:gd name="T6" fmla="*/ 22 w 100"/>
                <a:gd name="T7" fmla="*/ 3 h 118"/>
                <a:gd name="T8" fmla="*/ 24 w 100"/>
                <a:gd name="T9" fmla="*/ 2 h 118"/>
                <a:gd name="T10" fmla="*/ 35 w 100"/>
                <a:gd name="T11" fmla="*/ 0 h 118"/>
                <a:gd name="T12" fmla="*/ 63 w 100"/>
                <a:gd name="T13" fmla="*/ 17 h 118"/>
                <a:gd name="T14" fmla="*/ 100 w 100"/>
                <a:gd name="T15" fmla="*/ 86 h 118"/>
                <a:gd name="T16" fmla="*/ 100 w 100"/>
                <a:gd name="T17" fmla="*/ 8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8">
                  <a:moveTo>
                    <a:pt x="100" y="88"/>
                  </a:moveTo>
                  <a:cubicBezTo>
                    <a:pt x="100" y="88"/>
                    <a:pt x="70" y="116"/>
                    <a:pt x="28" y="118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0" y="25"/>
                    <a:pt x="7" y="9"/>
                    <a:pt x="22" y="3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7" y="0"/>
                    <a:pt x="31" y="0"/>
                    <a:pt x="35" y="0"/>
                  </a:cubicBezTo>
                  <a:cubicBezTo>
                    <a:pt x="46" y="0"/>
                    <a:pt x="58" y="6"/>
                    <a:pt x="63" y="17"/>
                  </a:cubicBezTo>
                  <a:cubicBezTo>
                    <a:pt x="100" y="86"/>
                    <a:pt x="100" y="86"/>
                    <a:pt x="100" y="86"/>
                  </a:cubicBezTo>
                  <a:lnTo>
                    <a:pt x="100" y="8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ExtraShape18">
              <a:extLst>
                <a:ext uri="{FF2B5EF4-FFF2-40B4-BE49-F238E27FC236}">
                  <a16:creationId xmlns:a16="http://schemas.microsoft.com/office/drawing/2014/main" id="{11D70B28-96FA-4BC3-B0B3-76E957DB23C2}"/>
                </a:ext>
              </a:extLst>
            </p:cNvPr>
            <p:cNvSpPr/>
            <p:nvPr/>
          </p:nvSpPr>
          <p:spPr bwMode="auto">
            <a:xfrm>
              <a:off x="6345164" y="3970516"/>
              <a:ext cx="285149" cy="354238"/>
            </a:xfrm>
            <a:custGeom>
              <a:avLst/>
              <a:gdLst>
                <a:gd name="T0" fmla="*/ 84 w 84"/>
                <a:gd name="T1" fmla="*/ 86 h 105"/>
                <a:gd name="T2" fmla="*/ 26 w 84"/>
                <a:gd name="T3" fmla="*/ 105 h 105"/>
                <a:gd name="T4" fmla="*/ 3 w 84"/>
                <a:gd name="T5" fmla="*/ 28 h 105"/>
                <a:gd name="T6" fmla="*/ 6 w 84"/>
                <a:gd name="T7" fmla="*/ 3 h 105"/>
                <a:gd name="T8" fmla="*/ 8 w 84"/>
                <a:gd name="T9" fmla="*/ 2 h 105"/>
                <a:gd name="T10" fmla="*/ 19 w 84"/>
                <a:gd name="T11" fmla="*/ 0 h 105"/>
                <a:gd name="T12" fmla="*/ 47 w 84"/>
                <a:gd name="T13" fmla="*/ 17 h 105"/>
                <a:gd name="T14" fmla="*/ 84 w 84"/>
                <a:gd name="T15" fmla="*/ 8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5">
                  <a:moveTo>
                    <a:pt x="84" y="86"/>
                  </a:moveTo>
                  <a:cubicBezTo>
                    <a:pt x="70" y="94"/>
                    <a:pt x="50" y="104"/>
                    <a:pt x="26" y="10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0" y="19"/>
                    <a:pt x="2" y="10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11" y="0"/>
                    <a:pt x="15" y="0"/>
                    <a:pt x="19" y="0"/>
                  </a:cubicBezTo>
                  <a:cubicBezTo>
                    <a:pt x="30" y="0"/>
                    <a:pt x="42" y="6"/>
                    <a:pt x="47" y="17"/>
                  </a:cubicBezTo>
                  <a:lnTo>
                    <a:pt x="84" y="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ExtraShape19">
              <a:extLst>
                <a:ext uri="{FF2B5EF4-FFF2-40B4-BE49-F238E27FC236}">
                  <a16:creationId xmlns:a16="http://schemas.microsoft.com/office/drawing/2014/main" id="{9F426A59-B346-443D-BE48-A23E3CFD0CC5}"/>
                </a:ext>
              </a:extLst>
            </p:cNvPr>
            <p:cNvSpPr/>
            <p:nvPr/>
          </p:nvSpPr>
          <p:spPr bwMode="auto">
            <a:xfrm>
              <a:off x="6676792" y="3626327"/>
              <a:ext cx="37685" cy="56527"/>
            </a:xfrm>
            <a:prstGeom prst="ellipse">
              <a:avLst/>
            </a:prstGeom>
            <a:solidFill>
              <a:srgbClr val="753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ExtraShape20">
              <a:extLst>
                <a:ext uri="{FF2B5EF4-FFF2-40B4-BE49-F238E27FC236}">
                  <a16:creationId xmlns:a16="http://schemas.microsoft.com/office/drawing/2014/main" id="{6F73D427-E718-423A-B8A4-D15FB6436BA6}"/>
                </a:ext>
              </a:extLst>
            </p:cNvPr>
            <p:cNvSpPr/>
            <p:nvPr/>
          </p:nvSpPr>
          <p:spPr bwMode="auto">
            <a:xfrm>
              <a:off x="6646644" y="3582361"/>
              <a:ext cx="84163" cy="26380"/>
            </a:xfrm>
            <a:custGeom>
              <a:avLst/>
              <a:gdLst>
                <a:gd name="T0" fmla="*/ 22 w 25"/>
                <a:gd name="T1" fmla="*/ 0 h 8"/>
                <a:gd name="T2" fmla="*/ 3 w 25"/>
                <a:gd name="T3" fmla="*/ 3 h 8"/>
                <a:gd name="T4" fmla="*/ 4 w 25"/>
                <a:gd name="T5" fmla="*/ 7 h 8"/>
                <a:gd name="T6" fmla="*/ 22 w 25"/>
                <a:gd name="T7" fmla="*/ 4 h 8"/>
                <a:gd name="T8" fmla="*/ 22 w 2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">
                  <a:moveTo>
                    <a:pt x="22" y="0"/>
                  </a:moveTo>
                  <a:cubicBezTo>
                    <a:pt x="15" y="0"/>
                    <a:pt x="9" y="1"/>
                    <a:pt x="3" y="3"/>
                  </a:cubicBezTo>
                  <a:cubicBezTo>
                    <a:pt x="0" y="4"/>
                    <a:pt x="2" y="8"/>
                    <a:pt x="4" y="7"/>
                  </a:cubicBezTo>
                  <a:cubicBezTo>
                    <a:pt x="10" y="5"/>
                    <a:pt x="16" y="4"/>
                    <a:pt x="22" y="4"/>
                  </a:cubicBezTo>
                  <a:cubicBezTo>
                    <a:pt x="24" y="4"/>
                    <a:pt x="25" y="0"/>
                    <a:pt x="22" y="0"/>
                  </a:cubicBezTo>
                  <a:close/>
                </a:path>
              </a:pathLst>
            </a:custGeom>
            <a:solidFill>
              <a:srgbClr val="753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ExtraShape21">
              <a:extLst>
                <a:ext uri="{FF2B5EF4-FFF2-40B4-BE49-F238E27FC236}">
                  <a16:creationId xmlns:a16="http://schemas.microsoft.com/office/drawing/2014/main" id="{5B08321E-81F8-4490-BBEC-9D4EDC0A4F78}"/>
                </a:ext>
              </a:extLst>
            </p:cNvPr>
            <p:cNvSpPr/>
            <p:nvPr/>
          </p:nvSpPr>
          <p:spPr bwMode="auto">
            <a:xfrm>
              <a:off x="6652925" y="3778322"/>
              <a:ext cx="125616" cy="118079"/>
            </a:xfrm>
            <a:custGeom>
              <a:avLst/>
              <a:gdLst>
                <a:gd name="T0" fmla="*/ 19 w 37"/>
                <a:gd name="T1" fmla="*/ 0 h 35"/>
                <a:gd name="T2" fmla="*/ 37 w 37"/>
                <a:gd name="T3" fmla="*/ 15 h 35"/>
                <a:gd name="T4" fmla="*/ 9 w 37"/>
                <a:gd name="T5" fmla="*/ 27 h 35"/>
                <a:gd name="T6" fmla="*/ 19 w 37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5">
                  <a:moveTo>
                    <a:pt x="19" y="0"/>
                  </a:move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18" y="35"/>
                    <a:pt x="9" y="27"/>
                  </a:cubicBezTo>
                  <a:cubicBezTo>
                    <a:pt x="0" y="19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CustomText">
              <a:extLst>
                <a:ext uri="{FF2B5EF4-FFF2-40B4-BE49-F238E27FC236}">
                  <a16:creationId xmlns:a16="http://schemas.microsoft.com/office/drawing/2014/main" id="{C8B58477-B1D4-40A6-A19F-66B619522F58}"/>
                </a:ext>
              </a:extLst>
            </p:cNvPr>
            <p:cNvSpPr/>
            <p:nvPr/>
          </p:nvSpPr>
          <p:spPr>
            <a:xfrm>
              <a:off x="2631177" y="4246233"/>
              <a:ext cx="2229469" cy="400737"/>
            </a:xfrm>
            <a:prstGeom prst="rect">
              <a:avLst/>
            </a:prstGeom>
            <a:noFill/>
          </p:spPr>
          <p:txBody>
            <a:bodyPr wrap="square" lIns="90000" tIns="90000" rIns="90000" bIns="9000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kern="1200" cap="none" normalizeH="0" baseline="0" noProof="0" dirty="0">
                  <a:solidFill>
                    <a:schemeClr val="tx2">
                      <a:lumMod val="50000"/>
                    </a:schemeClr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08" name="CustomText1">
              <a:extLst>
                <a:ext uri="{FF2B5EF4-FFF2-40B4-BE49-F238E27FC236}">
                  <a16:creationId xmlns:a16="http://schemas.microsoft.com/office/drawing/2014/main" id="{43D67FCD-5891-4617-8A4A-5ECBA8DC667C}"/>
                </a:ext>
              </a:extLst>
            </p:cNvPr>
            <p:cNvSpPr/>
            <p:nvPr/>
          </p:nvSpPr>
          <p:spPr>
            <a:xfrm>
              <a:off x="2627374" y="4593414"/>
              <a:ext cx="2135185" cy="244594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u="none" kern="1200" cap="none" normalizeH="0" baseline="0" noProof="0" dirty="0">
                  <a:ln>
                    <a:noFill/>
                  </a:ln>
                  <a:solidFill>
                    <a:schemeClr val="tx2">
                      <a:lumMod val="50000"/>
                    </a:schemeClr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109" name="CustomText1">
              <a:extLst>
                <a:ext uri="{FF2B5EF4-FFF2-40B4-BE49-F238E27FC236}">
                  <a16:creationId xmlns:a16="http://schemas.microsoft.com/office/drawing/2014/main" id="{5B944C87-901B-45B6-9897-D71928752506}"/>
                </a:ext>
              </a:extLst>
            </p:cNvPr>
            <p:cNvSpPr/>
            <p:nvPr/>
          </p:nvSpPr>
          <p:spPr>
            <a:xfrm>
              <a:off x="7735424" y="4492767"/>
              <a:ext cx="2438803" cy="412733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900" dirty="0">
                  <a:solidFill>
                    <a:schemeClr val="tx2">
                      <a:lumMod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900" dirty="0">
                  <a:solidFill>
                    <a:schemeClr val="tx2">
                      <a:lumMod val="50000"/>
                    </a:schemeClr>
                  </a:solidFill>
                </a:rPr>
                <a:t>Supporting text here Supporting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35194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6714B8-4169-4DFB-8697-4E7A972B7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86C1494-BD23-46DA-934F-356753BD1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573614C-054C-467C-9CD2-2E2EC734B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1833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25C8630-ABF7-49F4-B5D9-771DF0DBAD2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123950"/>
            <a:ext cx="10847386" cy="5019675"/>
            <a:chOff x="673102" y="1123950"/>
            <a:chExt cx="10847386" cy="5019675"/>
          </a:xfrm>
        </p:grpSpPr>
        <p:grpSp>
          <p:nvGrpSpPr>
            <p:cNvPr id="6" name="iŝḻíďe">
              <a:extLst>
                <a:ext uri="{FF2B5EF4-FFF2-40B4-BE49-F238E27FC236}">
                  <a16:creationId xmlns:a16="http://schemas.microsoft.com/office/drawing/2014/main" id="{DD283EBE-2BE1-4260-AD30-A454D3E327BA}"/>
                </a:ext>
              </a:extLst>
            </p:cNvPr>
            <p:cNvGrpSpPr/>
            <p:nvPr/>
          </p:nvGrpSpPr>
          <p:grpSpPr>
            <a:xfrm>
              <a:off x="6664241" y="1776327"/>
              <a:ext cx="889806" cy="3813807"/>
              <a:chOff x="6334041" y="1776327"/>
              <a:chExt cx="889806" cy="3813807"/>
            </a:xfrm>
          </p:grpSpPr>
          <p:sp>
            <p:nvSpPr>
              <p:cNvPr id="19" name="ïṡliďe">
                <a:extLst>
                  <a:ext uri="{FF2B5EF4-FFF2-40B4-BE49-F238E27FC236}">
                    <a16:creationId xmlns:a16="http://schemas.microsoft.com/office/drawing/2014/main" id="{BE531E0A-BF6E-469D-A333-C7F7B603264F}"/>
                  </a:ext>
                </a:extLst>
              </p:cNvPr>
              <p:cNvSpPr/>
              <p:nvPr/>
            </p:nvSpPr>
            <p:spPr>
              <a:xfrm>
                <a:off x="6334041" y="3236127"/>
                <a:ext cx="889806" cy="889802"/>
              </a:xfrm>
              <a:prstGeom prst="roundRect">
                <a:avLst>
                  <a:gd name="adj" fmla="val 15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0" name="ísľîḍê">
                <a:extLst>
                  <a:ext uri="{FF2B5EF4-FFF2-40B4-BE49-F238E27FC236}">
                    <a16:creationId xmlns:a16="http://schemas.microsoft.com/office/drawing/2014/main" id="{79C60CA8-F892-4135-AEE1-A48B501979BD}"/>
                  </a:ext>
                </a:extLst>
              </p:cNvPr>
              <p:cNvSpPr/>
              <p:nvPr/>
            </p:nvSpPr>
            <p:spPr>
              <a:xfrm>
                <a:off x="6500668" y="3375057"/>
                <a:ext cx="585359" cy="594627"/>
              </a:xfrm>
              <a:custGeom>
                <a:avLst/>
                <a:gdLst>
                  <a:gd name="connsiteX0" fmla="*/ 149604 w 577154"/>
                  <a:gd name="connsiteY0" fmla="*/ 536234 h 586292"/>
                  <a:gd name="connsiteX1" fmla="*/ 214914 w 577154"/>
                  <a:gd name="connsiteY1" fmla="*/ 562021 h 586292"/>
                  <a:gd name="connsiteX2" fmla="*/ 211877 w 577154"/>
                  <a:gd name="connsiteY2" fmla="*/ 559746 h 586292"/>
                  <a:gd name="connsiteX3" fmla="*/ 202004 w 577154"/>
                  <a:gd name="connsiteY3" fmla="*/ 554437 h 586292"/>
                  <a:gd name="connsiteX4" fmla="*/ 196688 w 577154"/>
                  <a:gd name="connsiteY4" fmla="*/ 551403 h 586292"/>
                  <a:gd name="connsiteX5" fmla="*/ 184537 w 577154"/>
                  <a:gd name="connsiteY5" fmla="*/ 543818 h 586292"/>
                  <a:gd name="connsiteX6" fmla="*/ 177702 w 577154"/>
                  <a:gd name="connsiteY6" fmla="*/ 538509 h 586292"/>
                  <a:gd name="connsiteX7" fmla="*/ 173905 w 577154"/>
                  <a:gd name="connsiteY7" fmla="*/ 536234 h 586292"/>
                  <a:gd name="connsiteX8" fmla="*/ 299943 w 577154"/>
                  <a:gd name="connsiteY8" fmla="*/ 499816 h 586292"/>
                  <a:gd name="connsiteX9" fmla="*/ 318939 w 577154"/>
                  <a:gd name="connsiteY9" fmla="*/ 500576 h 586292"/>
                  <a:gd name="connsiteX10" fmla="*/ 329576 w 577154"/>
                  <a:gd name="connsiteY10" fmla="*/ 511222 h 586292"/>
                  <a:gd name="connsiteX11" fmla="*/ 319698 w 577154"/>
                  <a:gd name="connsiteY11" fmla="*/ 521108 h 586292"/>
                  <a:gd name="connsiteX12" fmla="*/ 318939 w 577154"/>
                  <a:gd name="connsiteY12" fmla="*/ 521108 h 586292"/>
                  <a:gd name="connsiteX13" fmla="*/ 297663 w 577154"/>
                  <a:gd name="connsiteY13" fmla="*/ 519587 h 586292"/>
                  <a:gd name="connsiteX14" fmla="*/ 288545 w 577154"/>
                  <a:gd name="connsiteY14" fmla="*/ 508941 h 586292"/>
                  <a:gd name="connsiteX15" fmla="*/ 299943 w 577154"/>
                  <a:gd name="connsiteY15" fmla="*/ 499816 h 586292"/>
                  <a:gd name="connsiteX16" fmla="*/ 88851 w 577154"/>
                  <a:gd name="connsiteY16" fmla="*/ 485417 h 586292"/>
                  <a:gd name="connsiteX17" fmla="*/ 119987 w 577154"/>
                  <a:gd name="connsiteY17" fmla="*/ 515755 h 586292"/>
                  <a:gd name="connsiteX18" fmla="*/ 150364 w 577154"/>
                  <a:gd name="connsiteY18" fmla="*/ 515755 h 586292"/>
                  <a:gd name="connsiteX19" fmla="*/ 148085 w 577154"/>
                  <a:gd name="connsiteY19" fmla="*/ 513480 h 586292"/>
                  <a:gd name="connsiteX20" fmla="*/ 142010 w 577154"/>
                  <a:gd name="connsiteY20" fmla="*/ 507412 h 586292"/>
                  <a:gd name="connsiteX21" fmla="*/ 136694 w 577154"/>
                  <a:gd name="connsiteY21" fmla="*/ 501344 h 586292"/>
                  <a:gd name="connsiteX22" fmla="*/ 127581 w 577154"/>
                  <a:gd name="connsiteY22" fmla="*/ 489967 h 586292"/>
                  <a:gd name="connsiteX23" fmla="*/ 123784 w 577154"/>
                  <a:gd name="connsiteY23" fmla="*/ 485417 h 586292"/>
                  <a:gd name="connsiteX24" fmla="*/ 399912 w 577154"/>
                  <a:gd name="connsiteY24" fmla="*/ 482256 h 586292"/>
                  <a:gd name="connsiteX25" fmla="*/ 405611 w 577154"/>
                  <a:gd name="connsiteY25" fmla="*/ 486996 h 586292"/>
                  <a:gd name="connsiteX26" fmla="*/ 401812 w 577154"/>
                  <a:gd name="connsiteY26" fmla="*/ 500648 h 586292"/>
                  <a:gd name="connsiteX27" fmla="*/ 382056 w 577154"/>
                  <a:gd name="connsiteY27" fmla="*/ 509750 h 586292"/>
                  <a:gd name="connsiteX28" fmla="*/ 378257 w 577154"/>
                  <a:gd name="connsiteY28" fmla="*/ 510508 h 586292"/>
                  <a:gd name="connsiteX29" fmla="*/ 369139 w 577154"/>
                  <a:gd name="connsiteY29" fmla="*/ 503682 h 586292"/>
                  <a:gd name="connsiteX30" fmla="*/ 375217 w 577154"/>
                  <a:gd name="connsiteY30" fmla="*/ 490789 h 586292"/>
                  <a:gd name="connsiteX31" fmla="*/ 391934 w 577154"/>
                  <a:gd name="connsiteY31" fmla="*/ 483204 h 586292"/>
                  <a:gd name="connsiteX32" fmla="*/ 399912 w 577154"/>
                  <a:gd name="connsiteY32" fmla="*/ 482256 h 586292"/>
                  <a:gd name="connsiteX33" fmla="*/ 229351 w 577154"/>
                  <a:gd name="connsiteY33" fmla="*/ 474063 h 586292"/>
                  <a:gd name="connsiteX34" fmla="*/ 246091 w 577154"/>
                  <a:gd name="connsiteY34" fmla="*/ 483157 h 586292"/>
                  <a:gd name="connsiteX35" fmla="*/ 250656 w 577154"/>
                  <a:gd name="connsiteY35" fmla="*/ 496797 h 586292"/>
                  <a:gd name="connsiteX36" fmla="*/ 241525 w 577154"/>
                  <a:gd name="connsiteY36" fmla="*/ 502101 h 586292"/>
                  <a:gd name="connsiteX37" fmla="*/ 236960 w 577154"/>
                  <a:gd name="connsiteY37" fmla="*/ 501343 h 586292"/>
                  <a:gd name="connsiteX38" fmla="*/ 218698 w 577154"/>
                  <a:gd name="connsiteY38" fmla="*/ 490735 h 586292"/>
                  <a:gd name="connsiteX39" fmla="*/ 215654 w 577154"/>
                  <a:gd name="connsiteY39" fmla="*/ 477094 h 586292"/>
                  <a:gd name="connsiteX40" fmla="*/ 229351 w 577154"/>
                  <a:gd name="connsiteY40" fmla="*/ 474063 h 586292"/>
                  <a:gd name="connsiteX41" fmla="*/ 464745 w 577154"/>
                  <a:gd name="connsiteY41" fmla="*/ 433889 h 586292"/>
                  <a:gd name="connsiteX42" fmla="*/ 466262 w 577154"/>
                  <a:gd name="connsiteY42" fmla="*/ 447550 h 586292"/>
                  <a:gd name="connsiteX43" fmla="*/ 451842 w 577154"/>
                  <a:gd name="connsiteY43" fmla="*/ 463488 h 586292"/>
                  <a:gd name="connsiteX44" fmla="*/ 445012 w 577154"/>
                  <a:gd name="connsiteY44" fmla="*/ 466524 h 586292"/>
                  <a:gd name="connsiteX45" fmla="*/ 438181 w 577154"/>
                  <a:gd name="connsiteY45" fmla="*/ 463488 h 586292"/>
                  <a:gd name="connsiteX46" fmla="*/ 438181 w 577154"/>
                  <a:gd name="connsiteY46" fmla="*/ 449068 h 586292"/>
                  <a:gd name="connsiteX47" fmla="*/ 450324 w 577154"/>
                  <a:gd name="connsiteY47" fmla="*/ 435407 h 586292"/>
                  <a:gd name="connsiteX48" fmla="*/ 464745 w 577154"/>
                  <a:gd name="connsiteY48" fmla="*/ 433889 h 586292"/>
                  <a:gd name="connsiteX49" fmla="*/ 49362 w 577154"/>
                  <a:gd name="connsiteY49" fmla="*/ 424740 h 586292"/>
                  <a:gd name="connsiteX50" fmla="*/ 73663 w 577154"/>
                  <a:gd name="connsiteY50" fmla="*/ 464938 h 586292"/>
                  <a:gd name="connsiteX51" fmla="*/ 109355 w 577154"/>
                  <a:gd name="connsiteY51" fmla="*/ 464938 h 586292"/>
                  <a:gd name="connsiteX52" fmla="*/ 104039 w 577154"/>
                  <a:gd name="connsiteY52" fmla="*/ 456595 h 586292"/>
                  <a:gd name="connsiteX53" fmla="*/ 101761 w 577154"/>
                  <a:gd name="connsiteY53" fmla="*/ 452044 h 586292"/>
                  <a:gd name="connsiteX54" fmla="*/ 94926 w 577154"/>
                  <a:gd name="connsiteY54" fmla="*/ 439909 h 586292"/>
                  <a:gd name="connsiteX55" fmla="*/ 92648 w 577154"/>
                  <a:gd name="connsiteY55" fmla="*/ 435358 h 586292"/>
                  <a:gd name="connsiteX56" fmla="*/ 88092 w 577154"/>
                  <a:gd name="connsiteY56" fmla="*/ 424740 h 586292"/>
                  <a:gd name="connsiteX57" fmla="*/ 161771 w 577154"/>
                  <a:gd name="connsiteY57" fmla="*/ 417898 h 586292"/>
                  <a:gd name="connsiteX58" fmla="*/ 176164 w 577154"/>
                  <a:gd name="connsiteY58" fmla="*/ 420173 h 586292"/>
                  <a:gd name="connsiteX59" fmla="*/ 187527 w 577154"/>
                  <a:gd name="connsiteY59" fmla="*/ 435341 h 586292"/>
                  <a:gd name="connsiteX60" fmla="*/ 186012 w 577154"/>
                  <a:gd name="connsiteY60" fmla="*/ 449750 h 586292"/>
                  <a:gd name="connsiteX61" fmla="*/ 179194 w 577154"/>
                  <a:gd name="connsiteY61" fmla="*/ 452025 h 586292"/>
                  <a:gd name="connsiteX62" fmla="*/ 171619 w 577154"/>
                  <a:gd name="connsiteY62" fmla="*/ 448233 h 586292"/>
                  <a:gd name="connsiteX63" fmla="*/ 159498 w 577154"/>
                  <a:gd name="connsiteY63" fmla="*/ 431549 h 586292"/>
                  <a:gd name="connsiteX64" fmla="*/ 161771 w 577154"/>
                  <a:gd name="connsiteY64" fmla="*/ 417898 h 586292"/>
                  <a:gd name="connsiteX65" fmla="*/ 31136 w 577154"/>
                  <a:gd name="connsiteY65" fmla="*/ 373923 h 586292"/>
                  <a:gd name="connsiteX66" fmla="*/ 41008 w 577154"/>
                  <a:gd name="connsiteY66" fmla="*/ 404261 h 586292"/>
                  <a:gd name="connsiteX67" fmla="*/ 79738 w 577154"/>
                  <a:gd name="connsiteY67" fmla="*/ 404261 h 586292"/>
                  <a:gd name="connsiteX68" fmla="*/ 78979 w 577154"/>
                  <a:gd name="connsiteY68" fmla="*/ 401227 h 586292"/>
                  <a:gd name="connsiteX69" fmla="*/ 77460 w 577154"/>
                  <a:gd name="connsiteY69" fmla="*/ 397435 h 586292"/>
                  <a:gd name="connsiteX70" fmla="*/ 72144 w 577154"/>
                  <a:gd name="connsiteY70" fmla="*/ 379232 h 586292"/>
                  <a:gd name="connsiteX71" fmla="*/ 71385 w 577154"/>
                  <a:gd name="connsiteY71" fmla="*/ 377715 h 586292"/>
                  <a:gd name="connsiteX72" fmla="*/ 70625 w 577154"/>
                  <a:gd name="connsiteY72" fmla="*/ 373923 h 586292"/>
                  <a:gd name="connsiteX73" fmla="*/ 499728 w 577154"/>
                  <a:gd name="connsiteY73" fmla="*/ 361797 h 586292"/>
                  <a:gd name="connsiteX74" fmla="*/ 506554 w 577154"/>
                  <a:gd name="connsiteY74" fmla="*/ 374694 h 586292"/>
                  <a:gd name="connsiteX75" fmla="*/ 498970 w 577154"/>
                  <a:gd name="connsiteY75" fmla="*/ 394418 h 586292"/>
                  <a:gd name="connsiteX76" fmla="*/ 489868 w 577154"/>
                  <a:gd name="connsiteY76" fmla="*/ 400487 h 586292"/>
                  <a:gd name="connsiteX77" fmla="*/ 485318 w 577154"/>
                  <a:gd name="connsiteY77" fmla="*/ 399729 h 586292"/>
                  <a:gd name="connsiteX78" fmla="*/ 480009 w 577154"/>
                  <a:gd name="connsiteY78" fmla="*/ 386073 h 586292"/>
                  <a:gd name="connsiteX79" fmla="*/ 486835 w 577154"/>
                  <a:gd name="connsiteY79" fmla="*/ 367866 h 586292"/>
                  <a:gd name="connsiteX80" fmla="*/ 499728 w 577154"/>
                  <a:gd name="connsiteY80" fmla="*/ 361797 h 586292"/>
                  <a:gd name="connsiteX81" fmla="*/ 132907 w 577154"/>
                  <a:gd name="connsiteY81" fmla="*/ 343643 h 586292"/>
                  <a:gd name="connsiteX82" fmla="*/ 145066 w 577154"/>
                  <a:gd name="connsiteY82" fmla="*/ 350471 h 586292"/>
                  <a:gd name="connsiteX83" fmla="*/ 150385 w 577154"/>
                  <a:gd name="connsiteY83" fmla="*/ 368678 h 586292"/>
                  <a:gd name="connsiteX84" fmla="*/ 144306 w 577154"/>
                  <a:gd name="connsiteY84" fmla="*/ 381575 h 586292"/>
                  <a:gd name="connsiteX85" fmla="*/ 141266 w 577154"/>
                  <a:gd name="connsiteY85" fmla="*/ 382333 h 586292"/>
                  <a:gd name="connsiteX86" fmla="*/ 131388 w 577154"/>
                  <a:gd name="connsiteY86" fmla="*/ 375506 h 586292"/>
                  <a:gd name="connsiteX87" fmla="*/ 125309 w 577154"/>
                  <a:gd name="connsiteY87" fmla="*/ 355781 h 586292"/>
                  <a:gd name="connsiteX88" fmla="*/ 132907 w 577154"/>
                  <a:gd name="connsiteY88" fmla="*/ 343643 h 586292"/>
                  <a:gd name="connsiteX89" fmla="*/ 21263 w 577154"/>
                  <a:gd name="connsiteY89" fmla="*/ 323864 h 586292"/>
                  <a:gd name="connsiteX90" fmla="*/ 25820 w 577154"/>
                  <a:gd name="connsiteY90" fmla="*/ 354203 h 586292"/>
                  <a:gd name="connsiteX91" fmla="*/ 66069 w 577154"/>
                  <a:gd name="connsiteY91" fmla="*/ 354203 h 586292"/>
                  <a:gd name="connsiteX92" fmla="*/ 63031 w 577154"/>
                  <a:gd name="connsiteY92" fmla="*/ 337516 h 586292"/>
                  <a:gd name="connsiteX93" fmla="*/ 63031 w 577154"/>
                  <a:gd name="connsiteY93" fmla="*/ 335999 h 586292"/>
                  <a:gd name="connsiteX94" fmla="*/ 61512 w 577154"/>
                  <a:gd name="connsiteY94" fmla="*/ 323864 h 586292"/>
                  <a:gd name="connsiteX95" fmla="*/ 509625 w 577154"/>
                  <a:gd name="connsiteY95" fmla="*/ 282911 h 586292"/>
                  <a:gd name="connsiteX96" fmla="*/ 519524 w 577154"/>
                  <a:gd name="connsiteY96" fmla="*/ 292773 h 586292"/>
                  <a:gd name="connsiteX97" fmla="*/ 519524 w 577154"/>
                  <a:gd name="connsiteY97" fmla="*/ 293532 h 586292"/>
                  <a:gd name="connsiteX98" fmla="*/ 518763 w 577154"/>
                  <a:gd name="connsiteY98" fmla="*/ 313256 h 586292"/>
                  <a:gd name="connsiteX99" fmla="*/ 508863 w 577154"/>
                  <a:gd name="connsiteY99" fmla="*/ 323118 h 586292"/>
                  <a:gd name="connsiteX100" fmla="*/ 508102 w 577154"/>
                  <a:gd name="connsiteY100" fmla="*/ 322360 h 586292"/>
                  <a:gd name="connsiteX101" fmla="*/ 498964 w 577154"/>
                  <a:gd name="connsiteY101" fmla="*/ 311739 h 586292"/>
                  <a:gd name="connsiteX102" fmla="*/ 498964 w 577154"/>
                  <a:gd name="connsiteY102" fmla="*/ 293532 h 586292"/>
                  <a:gd name="connsiteX103" fmla="*/ 509625 w 577154"/>
                  <a:gd name="connsiteY103" fmla="*/ 282911 h 586292"/>
                  <a:gd name="connsiteX104" fmla="*/ 20504 w 577154"/>
                  <a:gd name="connsiteY104" fmla="*/ 273047 h 586292"/>
                  <a:gd name="connsiteX105" fmla="*/ 19744 w 577154"/>
                  <a:gd name="connsiteY105" fmla="*/ 293525 h 586292"/>
                  <a:gd name="connsiteX106" fmla="*/ 20504 w 577154"/>
                  <a:gd name="connsiteY106" fmla="*/ 303385 h 586292"/>
                  <a:gd name="connsiteX107" fmla="*/ 60753 w 577154"/>
                  <a:gd name="connsiteY107" fmla="*/ 303385 h 586292"/>
                  <a:gd name="connsiteX108" fmla="*/ 60753 w 577154"/>
                  <a:gd name="connsiteY108" fmla="*/ 293525 h 586292"/>
                  <a:gd name="connsiteX109" fmla="*/ 61512 w 577154"/>
                  <a:gd name="connsiteY109" fmla="*/ 273805 h 586292"/>
                  <a:gd name="connsiteX110" fmla="*/ 61512 w 577154"/>
                  <a:gd name="connsiteY110" fmla="*/ 273047 h 586292"/>
                  <a:gd name="connsiteX111" fmla="*/ 129811 w 577154"/>
                  <a:gd name="connsiteY111" fmla="*/ 263173 h 586292"/>
                  <a:gd name="connsiteX112" fmla="*/ 138897 w 577154"/>
                  <a:gd name="connsiteY112" fmla="*/ 274553 h 586292"/>
                  <a:gd name="connsiteX113" fmla="*/ 138140 w 577154"/>
                  <a:gd name="connsiteY113" fmla="*/ 292760 h 586292"/>
                  <a:gd name="connsiteX114" fmla="*/ 138140 w 577154"/>
                  <a:gd name="connsiteY114" fmla="*/ 293518 h 586292"/>
                  <a:gd name="connsiteX115" fmla="*/ 128297 w 577154"/>
                  <a:gd name="connsiteY115" fmla="*/ 303380 h 586292"/>
                  <a:gd name="connsiteX116" fmla="*/ 117697 w 577154"/>
                  <a:gd name="connsiteY116" fmla="*/ 294277 h 586292"/>
                  <a:gd name="connsiteX117" fmla="*/ 117697 w 577154"/>
                  <a:gd name="connsiteY117" fmla="*/ 293518 h 586292"/>
                  <a:gd name="connsiteX118" fmla="*/ 118454 w 577154"/>
                  <a:gd name="connsiteY118" fmla="*/ 273035 h 586292"/>
                  <a:gd name="connsiteX119" fmla="*/ 129811 w 577154"/>
                  <a:gd name="connsiteY119" fmla="*/ 263173 h 586292"/>
                  <a:gd name="connsiteX120" fmla="*/ 28098 w 577154"/>
                  <a:gd name="connsiteY120" fmla="*/ 222230 h 586292"/>
                  <a:gd name="connsiteX121" fmla="*/ 22782 w 577154"/>
                  <a:gd name="connsiteY121" fmla="*/ 252568 h 586292"/>
                  <a:gd name="connsiteX122" fmla="*/ 63031 w 577154"/>
                  <a:gd name="connsiteY122" fmla="*/ 252568 h 586292"/>
                  <a:gd name="connsiteX123" fmla="*/ 63031 w 577154"/>
                  <a:gd name="connsiteY123" fmla="*/ 250293 h 586292"/>
                  <a:gd name="connsiteX124" fmla="*/ 63031 w 577154"/>
                  <a:gd name="connsiteY124" fmla="*/ 249535 h 586292"/>
                  <a:gd name="connsiteX125" fmla="*/ 66828 w 577154"/>
                  <a:gd name="connsiteY125" fmla="*/ 229815 h 586292"/>
                  <a:gd name="connsiteX126" fmla="*/ 67588 w 577154"/>
                  <a:gd name="connsiteY126" fmla="*/ 226022 h 586292"/>
                  <a:gd name="connsiteX127" fmla="*/ 68347 w 577154"/>
                  <a:gd name="connsiteY127" fmla="*/ 222230 h 586292"/>
                  <a:gd name="connsiteX128" fmla="*/ 492894 w 577154"/>
                  <a:gd name="connsiteY128" fmla="*/ 204013 h 586292"/>
                  <a:gd name="connsiteX129" fmla="*/ 505825 w 577154"/>
                  <a:gd name="connsiteY129" fmla="*/ 210836 h 586292"/>
                  <a:gd name="connsiteX130" fmla="*/ 511911 w 577154"/>
                  <a:gd name="connsiteY130" fmla="*/ 230547 h 586292"/>
                  <a:gd name="connsiteX131" fmla="*/ 504304 w 577154"/>
                  <a:gd name="connsiteY131" fmla="*/ 242677 h 586292"/>
                  <a:gd name="connsiteX132" fmla="*/ 502022 w 577154"/>
                  <a:gd name="connsiteY132" fmla="*/ 243435 h 586292"/>
                  <a:gd name="connsiteX133" fmla="*/ 492133 w 577154"/>
                  <a:gd name="connsiteY133" fmla="*/ 235854 h 586292"/>
                  <a:gd name="connsiteX134" fmla="*/ 486809 w 577154"/>
                  <a:gd name="connsiteY134" fmla="*/ 216901 h 586292"/>
                  <a:gd name="connsiteX135" fmla="*/ 492894 w 577154"/>
                  <a:gd name="connsiteY135" fmla="*/ 204013 h 586292"/>
                  <a:gd name="connsiteX136" fmla="*/ 151873 w 577154"/>
                  <a:gd name="connsiteY136" fmla="*/ 186619 h 586292"/>
                  <a:gd name="connsiteX137" fmla="*/ 157203 w 577154"/>
                  <a:gd name="connsiteY137" fmla="*/ 200274 h 586292"/>
                  <a:gd name="connsiteX138" fmla="*/ 150350 w 577154"/>
                  <a:gd name="connsiteY138" fmla="*/ 217723 h 586292"/>
                  <a:gd name="connsiteX139" fmla="*/ 140450 w 577154"/>
                  <a:gd name="connsiteY139" fmla="*/ 224550 h 586292"/>
                  <a:gd name="connsiteX140" fmla="*/ 137404 w 577154"/>
                  <a:gd name="connsiteY140" fmla="*/ 224550 h 586292"/>
                  <a:gd name="connsiteX141" fmla="*/ 131312 w 577154"/>
                  <a:gd name="connsiteY141" fmla="*/ 211654 h 586292"/>
                  <a:gd name="connsiteX142" fmla="*/ 138927 w 577154"/>
                  <a:gd name="connsiteY142" fmla="*/ 191929 h 586292"/>
                  <a:gd name="connsiteX143" fmla="*/ 151873 w 577154"/>
                  <a:gd name="connsiteY143" fmla="*/ 186619 h 586292"/>
                  <a:gd name="connsiteX144" fmla="*/ 218736 w 577154"/>
                  <a:gd name="connsiteY144" fmla="*/ 186536 h 586292"/>
                  <a:gd name="connsiteX145" fmla="*/ 281780 w 577154"/>
                  <a:gd name="connsiteY145" fmla="*/ 186536 h 586292"/>
                  <a:gd name="connsiteX146" fmla="*/ 292414 w 577154"/>
                  <a:gd name="connsiteY146" fmla="*/ 196401 h 586292"/>
                  <a:gd name="connsiteX147" fmla="*/ 281780 w 577154"/>
                  <a:gd name="connsiteY147" fmla="*/ 207024 h 586292"/>
                  <a:gd name="connsiteX148" fmla="*/ 264310 w 577154"/>
                  <a:gd name="connsiteY148" fmla="*/ 207024 h 586292"/>
                  <a:gd name="connsiteX149" fmla="*/ 322037 w 577154"/>
                  <a:gd name="connsiteY149" fmla="*/ 294288 h 586292"/>
                  <a:gd name="connsiteX150" fmla="*/ 379004 w 577154"/>
                  <a:gd name="connsiteY150" fmla="*/ 207024 h 586292"/>
                  <a:gd name="connsiteX151" fmla="*/ 361534 w 577154"/>
                  <a:gd name="connsiteY151" fmla="*/ 207024 h 586292"/>
                  <a:gd name="connsiteX152" fmla="*/ 351659 w 577154"/>
                  <a:gd name="connsiteY152" fmla="*/ 196401 h 586292"/>
                  <a:gd name="connsiteX153" fmla="*/ 361534 w 577154"/>
                  <a:gd name="connsiteY153" fmla="*/ 186536 h 586292"/>
                  <a:gd name="connsiteX154" fmla="*/ 425337 w 577154"/>
                  <a:gd name="connsiteY154" fmla="*/ 186536 h 586292"/>
                  <a:gd name="connsiteX155" fmla="*/ 435211 w 577154"/>
                  <a:gd name="connsiteY155" fmla="*/ 196401 h 586292"/>
                  <a:gd name="connsiteX156" fmla="*/ 425337 w 577154"/>
                  <a:gd name="connsiteY156" fmla="*/ 207024 h 586292"/>
                  <a:gd name="connsiteX157" fmla="*/ 405588 w 577154"/>
                  <a:gd name="connsiteY157" fmla="*/ 207024 h 586292"/>
                  <a:gd name="connsiteX158" fmla="*/ 401031 w 577154"/>
                  <a:gd name="connsiteY158" fmla="*/ 209301 h 586292"/>
                  <a:gd name="connsiteX159" fmla="*/ 337987 w 577154"/>
                  <a:gd name="connsiteY159" fmla="*/ 307947 h 586292"/>
                  <a:gd name="connsiteX160" fmla="*/ 373687 w 577154"/>
                  <a:gd name="connsiteY160" fmla="*/ 307947 h 586292"/>
                  <a:gd name="connsiteX161" fmla="*/ 384321 w 577154"/>
                  <a:gd name="connsiteY161" fmla="*/ 317812 h 586292"/>
                  <a:gd name="connsiteX162" fmla="*/ 373687 w 577154"/>
                  <a:gd name="connsiteY162" fmla="*/ 328435 h 586292"/>
                  <a:gd name="connsiteX163" fmla="*/ 331911 w 577154"/>
                  <a:gd name="connsiteY163" fmla="*/ 328435 h 586292"/>
                  <a:gd name="connsiteX164" fmla="*/ 331911 w 577154"/>
                  <a:gd name="connsiteY164" fmla="*/ 338300 h 586292"/>
                  <a:gd name="connsiteX165" fmla="*/ 373687 w 577154"/>
                  <a:gd name="connsiteY165" fmla="*/ 338300 h 586292"/>
                  <a:gd name="connsiteX166" fmla="*/ 384321 w 577154"/>
                  <a:gd name="connsiteY166" fmla="*/ 348164 h 586292"/>
                  <a:gd name="connsiteX167" fmla="*/ 373687 w 577154"/>
                  <a:gd name="connsiteY167" fmla="*/ 358788 h 586292"/>
                  <a:gd name="connsiteX168" fmla="*/ 331911 w 577154"/>
                  <a:gd name="connsiteY168" fmla="*/ 358788 h 586292"/>
                  <a:gd name="connsiteX169" fmla="*/ 331911 w 577154"/>
                  <a:gd name="connsiteY169" fmla="*/ 399005 h 586292"/>
                  <a:gd name="connsiteX170" fmla="*/ 355457 w 577154"/>
                  <a:gd name="connsiteY170" fmla="*/ 399005 h 586292"/>
                  <a:gd name="connsiteX171" fmla="*/ 365332 w 577154"/>
                  <a:gd name="connsiteY171" fmla="*/ 408870 h 586292"/>
                  <a:gd name="connsiteX172" fmla="*/ 355457 w 577154"/>
                  <a:gd name="connsiteY172" fmla="*/ 419493 h 586292"/>
                  <a:gd name="connsiteX173" fmla="*/ 288616 w 577154"/>
                  <a:gd name="connsiteY173" fmla="*/ 419493 h 586292"/>
                  <a:gd name="connsiteX174" fmla="*/ 278742 w 577154"/>
                  <a:gd name="connsiteY174" fmla="*/ 408870 h 586292"/>
                  <a:gd name="connsiteX175" fmla="*/ 288616 w 577154"/>
                  <a:gd name="connsiteY175" fmla="*/ 399005 h 586292"/>
                  <a:gd name="connsiteX176" fmla="*/ 312162 w 577154"/>
                  <a:gd name="connsiteY176" fmla="*/ 399005 h 586292"/>
                  <a:gd name="connsiteX177" fmla="*/ 312162 w 577154"/>
                  <a:gd name="connsiteY177" fmla="*/ 358788 h 586292"/>
                  <a:gd name="connsiteX178" fmla="*/ 270386 w 577154"/>
                  <a:gd name="connsiteY178" fmla="*/ 358788 h 586292"/>
                  <a:gd name="connsiteX179" fmla="*/ 259752 w 577154"/>
                  <a:gd name="connsiteY179" fmla="*/ 348164 h 586292"/>
                  <a:gd name="connsiteX180" fmla="*/ 270386 w 577154"/>
                  <a:gd name="connsiteY180" fmla="*/ 338300 h 586292"/>
                  <a:gd name="connsiteX181" fmla="*/ 312162 w 577154"/>
                  <a:gd name="connsiteY181" fmla="*/ 338300 h 586292"/>
                  <a:gd name="connsiteX182" fmla="*/ 312162 w 577154"/>
                  <a:gd name="connsiteY182" fmla="*/ 328435 h 586292"/>
                  <a:gd name="connsiteX183" fmla="*/ 270386 w 577154"/>
                  <a:gd name="connsiteY183" fmla="*/ 328435 h 586292"/>
                  <a:gd name="connsiteX184" fmla="*/ 259752 w 577154"/>
                  <a:gd name="connsiteY184" fmla="*/ 317812 h 586292"/>
                  <a:gd name="connsiteX185" fmla="*/ 270386 w 577154"/>
                  <a:gd name="connsiteY185" fmla="*/ 307947 h 586292"/>
                  <a:gd name="connsiteX186" fmla="*/ 305326 w 577154"/>
                  <a:gd name="connsiteY186" fmla="*/ 307947 h 586292"/>
                  <a:gd name="connsiteX187" fmla="*/ 242283 w 577154"/>
                  <a:gd name="connsiteY187" fmla="*/ 209301 h 586292"/>
                  <a:gd name="connsiteX188" fmla="*/ 238485 w 577154"/>
                  <a:gd name="connsiteY188" fmla="*/ 207024 h 586292"/>
                  <a:gd name="connsiteX189" fmla="*/ 218736 w 577154"/>
                  <a:gd name="connsiteY189" fmla="*/ 207024 h 586292"/>
                  <a:gd name="connsiteX190" fmla="*/ 208102 w 577154"/>
                  <a:gd name="connsiteY190" fmla="*/ 196401 h 586292"/>
                  <a:gd name="connsiteX191" fmla="*/ 218736 w 577154"/>
                  <a:gd name="connsiteY191" fmla="*/ 186536 h 586292"/>
                  <a:gd name="connsiteX192" fmla="*/ 44805 w 577154"/>
                  <a:gd name="connsiteY192" fmla="*/ 172171 h 586292"/>
                  <a:gd name="connsiteX193" fmla="*/ 33414 w 577154"/>
                  <a:gd name="connsiteY193" fmla="*/ 202510 h 586292"/>
                  <a:gd name="connsiteX194" fmla="*/ 73663 w 577154"/>
                  <a:gd name="connsiteY194" fmla="*/ 202510 h 586292"/>
                  <a:gd name="connsiteX195" fmla="*/ 77460 w 577154"/>
                  <a:gd name="connsiteY195" fmla="*/ 188858 h 586292"/>
                  <a:gd name="connsiteX196" fmla="*/ 78979 w 577154"/>
                  <a:gd name="connsiteY196" fmla="*/ 185065 h 586292"/>
                  <a:gd name="connsiteX197" fmla="*/ 83535 w 577154"/>
                  <a:gd name="connsiteY197" fmla="*/ 172171 h 586292"/>
                  <a:gd name="connsiteX198" fmla="*/ 451103 w 577154"/>
                  <a:gd name="connsiteY198" fmla="*/ 136487 h 586292"/>
                  <a:gd name="connsiteX199" fmla="*/ 465547 w 577154"/>
                  <a:gd name="connsiteY199" fmla="*/ 138009 h 586292"/>
                  <a:gd name="connsiteX200" fmla="*/ 477709 w 577154"/>
                  <a:gd name="connsiteY200" fmla="*/ 154748 h 586292"/>
                  <a:gd name="connsiteX201" fmla="*/ 475429 w 577154"/>
                  <a:gd name="connsiteY201" fmla="*/ 168444 h 586292"/>
                  <a:gd name="connsiteX202" fmla="*/ 469347 w 577154"/>
                  <a:gd name="connsiteY202" fmla="*/ 169966 h 586292"/>
                  <a:gd name="connsiteX203" fmla="*/ 460986 w 577154"/>
                  <a:gd name="connsiteY203" fmla="*/ 166161 h 586292"/>
                  <a:gd name="connsiteX204" fmla="*/ 449583 w 577154"/>
                  <a:gd name="connsiteY204" fmla="*/ 150183 h 586292"/>
                  <a:gd name="connsiteX205" fmla="*/ 451103 w 577154"/>
                  <a:gd name="connsiteY205" fmla="*/ 136487 h 586292"/>
                  <a:gd name="connsiteX206" fmla="*/ 185242 w 577154"/>
                  <a:gd name="connsiteY206" fmla="*/ 122835 h 586292"/>
                  <a:gd name="connsiteX207" fmla="*/ 199674 w 577154"/>
                  <a:gd name="connsiteY207" fmla="*/ 122835 h 586292"/>
                  <a:gd name="connsiteX208" fmla="*/ 199674 w 577154"/>
                  <a:gd name="connsiteY208" fmla="*/ 137266 h 586292"/>
                  <a:gd name="connsiteX209" fmla="*/ 186762 w 577154"/>
                  <a:gd name="connsiteY209" fmla="*/ 150938 h 586292"/>
                  <a:gd name="connsiteX210" fmla="*/ 179166 w 577154"/>
                  <a:gd name="connsiteY210" fmla="*/ 154736 h 586292"/>
                  <a:gd name="connsiteX211" fmla="*/ 173090 w 577154"/>
                  <a:gd name="connsiteY211" fmla="*/ 152457 h 586292"/>
                  <a:gd name="connsiteX212" fmla="*/ 171571 w 577154"/>
                  <a:gd name="connsiteY212" fmla="*/ 138026 h 586292"/>
                  <a:gd name="connsiteX213" fmla="*/ 185242 w 577154"/>
                  <a:gd name="connsiteY213" fmla="*/ 122835 h 586292"/>
                  <a:gd name="connsiteX214" fmla="*/ 81257 w 577154"/>
                  <a:gd name="connsiteY214" fmla="*/ 111494 h 586292"/>
                  <a:gd name="connsiteX215" fmla="*/ 54677 w 577154"/>
                  <a:gd name="connsiteY215" fmla="*/ 151692 h 586292"/>
                  <a:gd name="connsiteX216" fmla="*/ 92648 w 577154"/>
                  <a:gd name="connsiteY216" fmla="*/ 151692 h 586292"/>
                  <a:gd name="connsiteX217" fmla="*/ 92648 w 577154"/>
                  <a:gd name="connsiteY217" fmla="*/ 150934 h 586292"/>
                  <a:gd name="connsiteX218" fmla="*/ 94926 w 577154"/>
                  <a:gd name="connsiteY218" fmla="*/ 146383 h 586292"/>
                  <a:gd name="connsiteX219" fmla="*/ 101761 w 577154"/>
                  <a:gd name="connsiteY219" fmla="*/ 135006 h 586292"/>
                  <a:gd name="connsiteX220" fmla="*/ 104039 w 577154"/>
                  <a:gd name="connsiteY220" fmla="*/ 130455 h 586292"/>
                  <a:gd name="connsiteX221" fmla="*/ 113152 w 577154"/>
                  <a:gd name="connsiteY221" fmla="*/ 116803 h 586292"/>
                  <a:gd name="connsiteX222" fmla="*/ 116190 w 577154"/>
                  <a:gd name="connsiteY222" fmla="*/ 111494 h 586292"/>
                  <a:gd name="connsiteX223" fmla="*/ 400213 w 577154"/>
                  <a:gd name="connsiteY223" fmla="*/ 85002 h 586292"/>
                  <a:gd name="connsiteX224" fmla="*/ 418420 w 577154"/>
                  <a:gd name="connsiteY224" fmla="*/ 95611 h 586292"/>
                  <a:gd name="connsiteX225" fmla="*/ 421455 w 577154"/>
                  <a:gd name="connsiteY225" fmla="*/ 109251 h 586292"/>
                  <a:gd name="connsiteX226" fmla="*/ 413110 w 577154"/>
                  <a:gd name="connsiteY226" fmla="*/ 113798 h 586292"/>
                  <a:gd name="connsiteX227" fmla="*/ 407800 w 577154"/>
                  <a:gd name="connsiteY227" fmla="*/ 112282 h 586292"/>
                  <a:gd name="connsiteX228" fmla="*/ 391110 w 577154"/>
                  <a:gd name="connsiteY228" fmla="*/ 103189 h 586292"/>
                  <a:gd name="connsiteX229" fmla="*/ 386558 w 577154"/>
                  <a:gd name="connsiteY229" fmla="*/ 89549 h 586292"/>
                  <a:gd name="connsiteX230" fmla="*/ 400213 w 577154"/>
                  <a:gd name="connsiteY230" fmla="*/ 85002 h 586292"/>
                  <a:gd name="connsiteX231" fmla="*/ 255897 w 577154"/>
                  <a:gd name="connsiteY231" fmla="*/ 76571 h 586292"/>
                  <a:gd name="connsiteX232" fmla="*/ 268814 w 577154"/>
                  <a:gd name="connsiteY232" fmla="*/ 82644 h 586292"/>
                  <a:gd name="connsiteX233" fmla="*/ 262735 w 577154"/>
                  <a:gd name="connsiteY233" fmla="*/ 95550 h 586292"/>
                  <a:gd name="connsiteX234" fmla="*/ 245259 w 577154"/>
                  <a:gd name="connsiteY234" fmla="*/ 103141 h 586292"/>
                  <a:gd name="connsiteX235" fmla="*/ 240700 w 577154"/>
                  <a:gd name="connsiteY235" fmla="*/ 104660 h 586292"/>
                  <a:gd name="connsiteX236" fmla="*/ 231582 w 577154"/>
                  <a:gd name="connsiteY236" fmla="*/ 99346 h 586292"/>
                  <a:gd name="connsiteX237" fmla="*/ 236141 w 577154"/>
                  <a:gd name="connsiteY237" fmla="*/ 85681 h 586292"/>
                  <a:gd name="connsiteX238" fmla="*/ 255897 w 577154"/>
                  <a:gd name="connsiteY238" fmla="*/ 76571 h 586292"/>
                  <a:gd name="connsiteX239" fmla="*/ 318232 w 577154"/>
                  <a:gd name="connsiteY239" fmla="*/ 65184 h 586292"/>
                  <a:gd name="connsiteX240" fmla="*/ 318990 w 577154"/>
                  <a:gd name="connsiteY240" fmla="*/ 65184 h 586292"/>
                  <a:gd name="connsiteX241" fmla="*/ 339459 w 577154"/>
                  <a:gd name="connsiteY241" fmla="*/ 66705 h 586292"/>
                  <a:gd name="connsiteX242" fmla="*/ 348556 w 577154"/>
                  <a:gd name="connsiteY242" fmla="*/ 78111 h 586292"/>
                  <a:gd name="connsiteX243" fmla="*/ 337943 w 577154"/>
                  <a:gd name="connsiteY243" fmla="*/ 87237 h 586292"/>
                  <a:gd name="connsiteX244" fmla="*/ 337184 w 577154"/>
                  <a:gd name="connsiteY244" fmla="*/ 86476 h 586292"/>
                  <a:gd name="connsiteX245" fmla="*/ 318990 w 577154"/>
                  <a:gd name="connsiteY245" fmla="*/ 85716 h 586292"/>
                  <a:gd name="connsiteX246" fmla="*/ 308376 w 577154"/>
                  <a:gd name="connsiteY246" fmla="*/ 75830 h 586292"/>
                  <a:gd name="connsiteX247" fmla="*/ 318232 w 577154"/>
                  <a:gd name="connsiteY247" fmla="*/ 65184 h 586292"/>
                  <a:gd name="connsiteX248" fmla="*/ 133656 w 577154"/>
                  <a:gd name="connsiteY248" fmla="*/ 60677 h 586292"/>
                  <a:gd name="connsiteX249" fmla="*/ 98723 w 577154"/>
                  <a:gd name="connsiteY249" fmla="*/ 91015 h 586292"/>
                  <a:gd name="connsiteX250" fmla="*/ 132138 w 577154"/>
                  <a:gd name="connsiteY250" fmla="*/ 91015 h 586292"/>
                  <a:gd name="connsiteX251" fmla="*/ 136694 w 577154"/>
                  <a:gd name="connsiteY251" fmla="*/ 85706 h 586292"/>
                  <a:gd name="connsiteX252" fmla="*/ 142010 w 577154"/>
                  <a:gd name="connsiteY252" fmla="*/ 79638 h 586292"/>
                  <a:gd name="connsiteX253" fmla="*/ 148085 w 577154"/>
                  <a:gd name="connsiteY253" fmla="*/ 73571 h 586292"/>
                  <a:gd name="connsiteX254" fmla="*/ 154161 w 577154"/>
                  <a:gd name="connsiteY254" fmla="*/ 67503 h 586292"/>
                  <a:gd name="connsiteX255" fmla="*/ 161755 w 577154"/>
                  <a:gd name="connsiteY255" fmla="*/ 60677 h 586292"/>
                  <a:gd name="connsiteX256" fmla="*/ 214914 w 577154"/>
                  <a:gd name="connsiteY256" fmla="*/ 25029 h 586292"/>
                  <a:gd name="connsiteX257" fmla="*/ 168589 w 577154"/>
                  <a:gd name="connsiteY257" fmla="*/ 40198 h 586292"/>
                  <a:gd name="connsiteX258" fmla="*/ 188334 w 577154"/>
                  <a:gd name="connsiteY258" fmla="*/ 40198 h 586292"/>
                  <a:gd name="connsiteX259" fmla="*/ 196688 w 577154"/>
                  <a:gd name="connsiteY259" fmla="*/ 34889 h 586292"/>
                  <a:gd name="connsiteX260" fmla="*/ 202004 w 577154"/>
                  <a:gd name="connsiteY260" fmla="*/ 31855 h 586292"/>
                  <a:gd name="connsiteX261" fmla="*/ 211877 w 577154"/>
                  <a:gd name="connsiteY261" fmla="*/ 26546 h 586292"/>
                  <a:gd name="connsiteX262" fmla="*/ 214914 w 577154"/>
                  <a:gd name="connsiteY262" fmla="*/ 25029 h 586292"/>
                  <a:gd name="connsiteX263" fmla="*/ 318954 w 577154"/>
                  <a:gd name="connsiteY263" fmla="*/ 20478 h 586292"/>
                  <a:gd name="connsiteX264" fmla="*/ 294653 w 577154"/>
                  <a:gd name="connsiteY264" fmla="*/ 21237 h 586292"/>
                  <a:gd name="connsiteX265" fmla="*/ 290855 w 577154"/>
                  <a:gd name="connsiteY265" fmla="*/ 21995 h 586292"/>
                  <a:gd name="connsiteX266" fmla="*/ 289337 w 577154"/>
                  <a:gd name="connsiteY266" fmla="*/ 22754 h 586292"/>
                  <a:gd name="connsiteX267" fmla="*/ 278705 w 577154"/>
                  <a:gd name="connsiteY267" fmla="*/ 24271 h 586292"/>
                  <a:gd name="connsiteX268" fmla="*/ 277945 w 577154"/>
                  <a:gd name="connsiteY268" fmla="*/ 24271 h 586292"/>
                  <a:gd name="connsiteX269" fmla="*/ 268073 w 577154"/>
                  <a:gd name="connsiteY269" fmla="*/ 26546 h 586292"/>
                  <a:gd name="connsiteX270" fmla="*/ 266554 w 577154"/>
                  <a:gd name="connsiteY270" fmla="*/ 26546 h 586292"/>
                  <a:gd name="connsiteX271" fmla="*/ 257441 w 577154"/>
                  <a:gd name="connsiteY271" fmla="*/ 29580 h 586292"/>
                  <a:gd name="connsiteX272" fmla="*/ 254404 w 577154"/>
                  <a:gd name="connsiteY272" fmla="*/ 30338 h 586292"/>
                  <a:gd name="connsiteX273" fmla="*/ 246810 w 577154"/>
                  <a:gd name="connsiteY273" fmla="*/ 32614 h 586292"/>
                  <a:gd name="connsiteX274" fmla="*/ 240734 w 577154"/>
                  <a:gd name="connsiteY274" fmla="*/ 35648 h 586292"/>
                  <a:gd name="connsiteX275" fmla="*/ 236937 w 577154"/>
                  <a:gd name="connsiteY275" fmla="*/ 37164 h 586292"/>
                  <a:gd name="connsiteX276" fmla="*/ 109355 w 577154"/>
                  <a:gd name="connsiteY276" fmla="*/ 163069 h 586292"/>
                  <a:gd name="connsiteX277" fmla="*/ 109355 w 577154"/>
                  <a:gd name="connsiteY277" fmla="*/ 164586 h 586292"/>
                  <a:gd name="connsiteX278" fmla="*/ 104799 w 577154"/>
                  <a:gd name="connsiteY278" fmla="*/ 174446 h 586292"/>
                  <a:gd name="connsiteX279" fmla="*/ 103280 w 577154"/>
                  <a:gd name="connsiteY279" fmla="*/ 178239 h 586292"/>
                  <a:gd name="connsiteX280" fmla="*/ 100242 w 577154"/>
                  <a:gd name="connsiteY280" fmla="*/ 185823 h 586292"/>
                  <a:gd name="connsiteX281" fmla="*/ 97964 w 577154"/>
                  <a:gd name="connsiteY281" fmla="*/ 190374 h 586292"/>
                  <a:gd name="connsiteX282" fmla="*/ 95686 w 577154"/>
                  <a:gd name="connsiteY282" fmla="*/ 197201 h 586292"/>
                  <a:gd name="connsiteX283" fmla="*/ 94167 w 577154"/>
                  <a:gd name="connsiteY283" fmla="*/ 203268 h 586292"/>
                  <a:gd name="connsiteX284" fmla="*/ 92648 w 577154"/>
                  <a:gd name="connsiteY284" fmla="*/ 209336 h 586292"/>
                  <a:gd name="connsiteX285" fmla="*/ 90370 w 577154"/>
                  <a:gd name="connsiteY285" fmla="*/ 215404 h 586292"/>
                  <a:gd name="connsiteX286" fmla="*/ 88851 w 577154"/>
                  <a:gd name="connsiteY286" fmla="*/ 221471 h 586292"/>
                  <a:gd name="connsiteX287" fmla="*/ 87332 w 577154"/>
                  <a:gd name="connsiteY287" fmla="*/ 227539 h 586292"/>
                  <a:gd name="connsiteX288" fmla="*/ 86573 w 577154"/>
                  <a:gd name="connsiteY288" fmla="*/ 234365 h 586292"/>
                  <a:gd name="connsiteX289" fmla="*/ 85054 w 577154"/>
                  <a:gd name="connsiteY289" fmla="*/ 240433 h 586292"/>
                  <a:gd name="connsiteX290" fmla="*/ 84295 w 577154"/>
                  <a:gd name="connsiteY290" fmla="*/ 247259 h 586292"/>
                  <a:gd name="connsiteX291" fmla="*/ 83535 w 577154"/>
                  <a:gd name="connsiteY291" fmla="*/ 253327 h 586292"/>
                  <a:gd name="connsiteX292" fmla="*/ 82776 w 577154"/>
                  <a:gd name="connsiteY292" fmla="*/ 260912 h 586292"/>
                  <a:gd name="connsiteX293" fmla="*/ 82016 w 577154"/>
                  <a:gd name="connsiteY293" fmla="*/ 266221 h 586292"/>
                  <a:gd name="connsiteX294" fmla="*/ 81257 w 577154"/>
                  <a:gd name="connsiteY294" fmla="*/ 275322 h 586292"/>
                  <a:gd name="connsiteX295" fmla="*/ 81257 w 577154"/>
                  <a:gd name="connsiteY295" fmla="*/ 279873 h 586292"/>
                  <a:gd name="connsiteX296" fmla="*/ 80498 w 577154"/>
                  <a:gd name="connsiteY296" fmla="*/ 293525 h 586292"/>
                  <a:gd name="connsiteX297" fmla="*/ 81257 w 577154"/>
                  <a:gd name="connsiteY297" fmla="*/ 306419 h 586292"/>
                  <a:gd name="connsiteX298" fmla="*/ 81257 w 577154"/>
                  <a:gd name="connsiteY298" fmla="*/ 311729 h 586292"/>
                  <a:gd name="connsiteX299" fmla="*/ 82016 w 577154"/>
                  <a:gd name="connsiteY299" fmla="*/ 320072 h 586292"/>
                  <a:gd name="connsiteX300" fmla="*/ 82776 w 577154"/>
                  <a:gd name="connsiteY300" fmla="*/ 325381 h 586292"/>
                  <a:gd name="connsiteX301" fmla="*/ 83535 w 577154"/>
                  <a:gd name="connsiteY301" fmla="*/ 332966 h 586292"/>
                  <a:gd name="connsiteX302" fmla="*/ 84295 w 577154"/>
                  <a:gd name="connsiteY302" fmla="*/ 339033 h 586292"/>
                  <a:gd name="connsiteX303" fmla="*/ 85054 w 577154"/>
                  <a:gd name="connsiteY303" fmla="*/ 345859 h 586292"/>
                  <a:gd name="connsiteX304" fmla="*/ 86573 w 577154"/>
                  <a:gd name="connsiteY304" fmla="*/ 351927 h 586292"/>
                  <a:gd name="connsiteX305" fmla="*/ 87332 w 577154"/>
                  <a:gd name="connsiteY305" fmla="*/ 358753 h 586292"/>
                  <a:gd name="connsiteX306" fmla="*/ 88851 w 577154"/>
                  <a:gd name="connsiteY306" fmla="*/ 364821 h 586292"/>
                  <a:gd name="connsiteX307" fmla="*/ 90370 w 577154"/>
                  <a:gd name="connsiteY307" fmla="*/ 370889 h 586292"/>
                  <a:gd name="connsiteX308" fmla="*/ 91889 w 577154"/>
                  <a:gd name="connsiteY308" fmla="*/ 376956 h 586292"/>
                  <a:gd name="connsiteX309" fmla="*/ 94167 w 577154"/>
                  <a:gd name="connsiteY309" fmla="*/ 383783 h 586292"/>
                  <a:gd name="connsiteX310" fmla="*/ 95686 w 577154"/>
                  <a:gd name="connsiteY310" fmla="*/ 389092 h 586292"/>
                  <a:gd name="connsiteX311" fmla="*/ 97964 w 577154"/>
                  <a:gd name="connsiteY311" fmla="*/ 395918 h 586292"/>
                  <a:gd name="connsiteX312" fmla="*/ 100242 w 577154"/>
                  <a:gd name="connsiteY312" fmla="*/ 401227 h 586292"/>
                  <a:gd name="connsiteX313" fmla="*/ 103280 w 577154"/>
                  <a:gd name="connsiteY313" fmla="*/ 408812 h 586292"/>
                  <a:gd name="connsiteX314" fmla="*/ 104799 w 577154"/>
                  <a:gd name="connsiteY314" fmla="*/ 412604 h 586292"/>
                  <a:gd name="connsiteX315" fmla="*/ 108596 w 577154"/>
                  <a:gd name="connsiteY315" fmla="*/ 422464 h 586292"/>
                  <a:gd name="connsiteX316" fmla="*/ 109355 w 577154"/>
                  <a:gd name="connsiteY316" fmla="*/ 423223 h 586292"/>
                  <a:gd name="connsiteX317" fmla="*/ 236937 w 577154"/>
                  <a:gd name="connsiteY317" fmla="*/ 549886 h 586292"/>
                  <a:gd name="connsiteX318" fmla="*/ 240734 w 577154"/>
                  <a:gd name="connsiteY318" fmla="*/ 551403 h 586292"/>
                  <a:gd name="connsiteX319" fmla="*/ 246810 w 577154"/>
                  <a:gd name="connsiteY319" fmla="*/ 553678 h 586292"/>
                  <a:gd name="connsiteX320" fmla="*/ 254404 w 577154"/>
                  <a:gd name="connsiteY320" fmla="*/ 555954 h 586292"/>
                  <a:gd name="connsiteX321" fmla="*/ 257441 w 577154"/>
                  <a:gd name="connsiteY321" fmla="*/ 557471 h 586292"/>
                  <a:gd name="connsiteX322" fmla="*/ 266554 w 577154"/>
                  <a:gd name="connsiteY322" fmla="*/ 559746 h 586292"/>
                  <a:gd name="connsiteX323" fmla="*/ 268073 w 577154"/>
                  <a:gd name="connsiteY323" fmla="*/ 559746 h 586292"/>
                  <a:gd name="connsiteX324" fmla="*/ 277945 w 577154"/>
                  <a:gd name="connsiteY324" fmla="*/ 562021 h 586292"/>
                  <a:gd name="connsiteX325" fmla="*/ 278705 w 577154"/>
                  <a:gd name="connsiteY325" fmla="*/ 562780 h 586292"/>
                  <a:gd name="connsiteX326" fmla="*/ 289337 w 577154"/>
                  <a:gd name="connsiteY326" fmla="*/ 564297 h 586292"/>
                  <a:gd name="connsiteX327" fmla="*/ 290855 w 577154"/>
                  <a:gd name="connsiteY327" fmla="*/ 564297 h 586292"/>
                  <a:gd name="connsiteX328" fmla="*/ 294653 w 577154"/>
                  <a:gd name="connsiteY328" fmla="*/ 565055 h 586292"/>
                  <a:gd name="connsiteX329" fmla="*/ 318954 w 577154"/>
                  <a:gd name="connsiteY329" fmla="*/ 566572 h 586292"/>
                  <a:gd name="connsiteX330" fmla="*/ 556650 w 577154"/>
                  <a:gd name="connsiteY330" fmla="*/ 293525 h 586292"/>
                  <a:gd name="connsiteX331" fmla="*/ 318954 w 577154"/>
                  <a:gd name="connsiteY331" fmla="*/ 20478 h 586292"/>
                  <a:gd name="connsiteX332" fmla="*/ 258201 w 577154"/>
                  <a:gd name="connsiteY332" fmla="*/ 0 h 586292"/>
                  <a:gd name="connsiteX333" fmla="*/ 287818 w 577154"/>
                  <a:gd name="connsiteY333" fmla="*/ 2275 h 586292"/>
                  <a:gd name="connsiteX334" fmla="*/ 318954 w 577154"/>
                  <a:gd name="connsiteY334" fmla="*/ 0 h 586292"/>
                  <a:gd name="connsiteX335" fmla="*/ 577154 w 577154"/>
                  <a:gd name="connsiteY335" fmla="*/ 293525 h 586292"/>
                  <a:gd name="connsiteX336" fmla="*/ 318954 w 577154"/>
                  <a:gd name="connsiteY336" fmla="*/ 586292 h 586292"/>
                  <a:gd name="connsiteX337" fmla="*/ 287818 w 577154"/>
                  <a:gd name="connsiteY337" fmla="*/ 584775 h 586292"/>
                  <a:gd name="connsiteX338" fmla="*/ 258201 w 577154"/>
                  <a:gd name="connsiteY338" fmla="*/ 586292 h 586292"/>
                  <a:gd name="connsiteX339" fmla="*/ 110874 w 577154"/>
                  <a:gd name="connsiteY339" fmla="*/ 533958 h 586292"/>
                  <a:gd name="connsiteX340" fmla="*/ 108596 w 577154"/>
                  <a:gd name="connsiteY340" fmla="*/ 532441 h 586292"/>
                  <a:gd name="connsiteX341" fmla="*/ 60753 w 577154"/>
                  <a:gd name="connsiteY341" fmla="*/ 482383 h 586292"/>
                  <a:gd name="connsiteX342" fmla="*/ 59993 w 577154"/>
                  <a:gd name="connsiteY342" fmla="*/ 480866 h 586292"/>
                  <a:gd name="connsiteX343" fmla="*/ 25060 w 577154"/>
                  <a:gd name="connsiteY343" fmla="*/ 419430 h 586292"/>
                  <a:gd name="connsiteX344" fmla="*/ 24301 w 577154"/>
                  <a:gd name="connsiteY344" fmla="*/ 417913 h 586292"/>
                  <a:gd name="connsiteX345" fmla="*/ 0 w 577154"/>
                  <a:gd name="connsiteY345" fmla="*/ 293525 h 586292"/>
                  <a:gd name="connsiteX346" fmla="*/ 9872 w 577154"/>
                  <a:gd name="connsiteY346" fmla="*/ 211611 h 586292"/>
                  <a:gd name="connsiteX347" fmla="*/ 10632 w 577154"/>
                  <a:gd name="connsiteY347" fmla="*/ 207819 h 586292"/>
                  <a:gd name="connsiteX348" fmla="*/ 28857 w 577154"/>
                  <a:gd name="connsiteY348" fmla="*/ 158519 h 586292"/>
                  <a:gd name="connsiteX349" fmla="*/ 29617 w 577154"/>
                  <a:gd name="connsiteY349" fmla="*/ 157002 h 586292"/>
                  <a:gd name="connsiteX350" fmla="*/ 67588 w 577154"/>
                  <a:gd name="connsiteY350" fmla="*/ 94808 h 586292"/>
                  <a:gd name="connsiteX351" fmla="*/ 69106 w 577154"/>
                  <a:gd name="connsiteY351" fmla="*/ 94049 h 586292"/>
                  <a:gd name="connsiteX352" fmla="*/ 123025 w 577154"/>
                  <a:gd name="connsiteY352" fmla="*/ 43232 h 586292"/>
                  <a:gd name="connsiteX353" fmla="*/ 258201 w 577154"/>
                  <a:gd name="connsiteY353" fmla="*/ 0 h 586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</a:cxnLst>
                <a:rect l="l" t="t" r="r" b="b"/>
                <a:pathLst>
                  <a:path w="577154" h="586292">
                    <a:moveTo>
                      <a:pt x="149604" y="536234"/>
                    </a:moveTo>
                    <a:cubicBezTo>
                      <a:pt x="170108" y="548369"/>
                      <a:pt x="191372" y="556712"/>
                      <a:pt x="214914" y="562021"/>
                    </a:cubicBezTo>
                    <a:cubicBezTo>
                      <a:pt x="214155" y="561263"/>
                      <a:pt x="212636" y="560504"/>
                      <a:pt x="211877" y="559746"/>
                    </a:cubicBezTo>
                    <a:cubicBezTo>
                      <a:pt x="208079" y="558229"/>
                      <a:pt x="205041" y="556712"/>
                      <a:pt x="202004" y="554437"/>
                    </a:cubicBezTo>
                    <a:cubicBezTo>
                      <a:pt x="199725" y="553678"/>
                      <a:pt x="198207" y="552920"/>
                      <a:pt x="196688" y="551403"/>
                    </a:cubicBezTo>
                    <a:cubicBezTo>
                      <a:pt x="192131" y="549128"/>
                      <a:pt x="188334" y="546094"/>
                      <a:pt x="184537" y="543818"/>
                    </a:cubicBezTo>
                    <a:cubicBezTo>
                      <a:pt x="182259" y="542301"/>
                      <a:pt x="179981" y="540784"/>
                      <a:pt x="177702" y="538509"/>
                    </a:cubicBezTo>
                    <a:cubicBezTo>
                      <a:pt x="176184" y="537751"/>
                      <a:pt x="175424" y="536992"/>
                      <a:pt x="173905" y="536234"/>
                    </a:cubicBezTo>
                    <a:close/>
                    <a:moveTo>
                      <a:pt x="299943" y="499816"/>
                    </a:moveTo>
                    <a:cubicBezTo>
                      <a:pt x="306021" y="500576"/>
                      <a:pt x="312100" y="500576"/>
                      <a:pt x="318939" y="500576"/>
                    </a:cubicBezTo>
                    <a:cubicBezTo>
                      <a:pt x="324257" y="500576"/>
                      <a:pt x="329576" y="505139"/>
                      <a:pt x="329576" y="511222"/>
                    </a:cubicBezTo>
                    <a:cubicBezTo>
                      <a:pt x="329576" y="516546"/>
                      <a:pt x="325017" y="521108"/>
                      <a:pt x="319698" y="521108"/>
                    </a:cubicBezTo>
                    <a:lnTo>
                      <a:pt x="318939" y="521108"/>
                    </a:lnTo>
                    <a:cubicBezTo>
                      <a:pt x="311340" y="521108"/>
                      <a:pt x="304502" y="520348"/>
                      <a:pt x="297663" y="519587"/>
                    </a:cubicBezTo>
                    <a:cubicBezTo>
                      <a:pt x="291584" y="518827"/>
                      <a:pt x="287785" y="514264"/>
                      <a:pt x="288545" y="508941"/>
                    </a:cubicBezTo>
                    <a:cubicBezTo>
                      <a:pt x="289305" y="502857"/>
                      <a:pt x="293864" y="499055"/>
                      <a:pt x="299943" y="499816"/>
                    </a:cubicBezTo>
                    <a:close/>
                    <a:moveTo>
                      <a:pt x="88851" y="485417"/>
                    </a:moveTo>
                    <a:cubicBezTo>
                      <a:pt x="98723" y="496794"/>
                      <a:pt x="109355" y="506654"/>
                      <a:pt x="119987" y="515755"/>
                    </a:cubicBezTo>
                    <a:lnTo>
                      <a:pt x="150364" y="515755"/>
                    </a:lnTo>
                    <a:cubicBezTo>
                      <a:pt x="149604" y="514997"/>
                      <a:pt x="148845" y="514238"/>
                      <a:pt x="148085" y="513480"/>
                    </a:cubicBezTo>
                    <a:cubicBezTo>
                      <a:pt x="146566" y="511204"/>
                      <a:pt x="144288" y="508929"/>
                      <a:pt x="142010" y="507412"/>
                    </a:cubicBezTo>
                    <a:cubicBezTo>
                      <a:pt x="140491" y="505137"/>
                      <a:pt x="138213" y="502861"/>
                      <a:pt x="136694" y="501344"/>
                    </a:cubicBezTo>
                    <a:cubicBezTo>
                      <a:pt x="133656" y="497552"/>
                      <a:pt x="130619" y="493760"/>
                      <a:pt x="127581" y="489967"/>
                    </a:cubicBezTo>
                    <a:cubicBezTo>
                      <a:pt x="126062" y="488450"/>
                      <a:pt x="125303" y="486934"/>
                      <a:pt x="123784" y="485417"/>
                    </a:cubicBezTo>
                    <a:close/>
                    <a:moveTo>
                      <a:pt x="399912" y="482256"/>
                    </a:moveTo>
                    <a:cubicBezTo>
                      <a:pt x="402382" y="483014"/>
                      <a:pt x="404471" y="484721"/>
                      <a:pt x="405611" y="486996"/>
                    </a:cubicBezTo>
                    <a:cubicBezTo>
                      <a:pt x="408650" y="492305"/>
                      <a:pt x="406371" y="498373"/>
                      <a:pt x="401812" y="500648"/>
                    </a:cubicBezTo>
                    <a:cubicBezTo>
                      <a:pt x="394973" y="504441"/>
                      <a:pt x="388895" y="506716"/>
                      <a:pt x="382056" y="509750"/>
                    </a:cubicBezTo>
                    <a:cubicBezTo>
                      <a:pt x="380536" y="509750"/>
                      <a:pt x="379776" y="510508"/>
                      <a:pt x="378257" y="510508"/>
                    </a:cubicBezTo>
                    <a:cubicBezTo>
                      <a:pt x="374458" y="510508"/>
                      <a:pt x="370658" y="507474"/>
                      <a:pt x="369139" y="503682"/>
                    </a:cubicBezTo>
                    <a:cubicBezTo>
                      <a:pt x="366859" y="498373"/>
                      <a:pt x="369899" y="492305"/>
                      <a:pt x="375217" y="490789"/>
                    </a:cubicBezTo>
                    <a:cubicBezTo>
                      <a:pt x="380536" y="488513"/>
                      <a:pt x="386615" y="486238"/>
                      <a:pt x="391934" y="483204"/>
                    </a:cubicBezTo>
                    <a:cubicBezTo>
                      <a:pt x="394593" y="481687"/>
                      <a:pt x="397443" y="481498"/>
                      <a:pt x="399912" y="482256"/>
                    </a:cubicBezTo>
                    <a:close/>
                    <a:moveTo>
                      <a:pt x="229351" y="474063"/>
                    </a:moveTo>
                    <a:cubicBezTo>
                      <a:pt x="234677" y="477094"/>
                      <a:pt x="240764" y="480126"/>
                      <a:pt x="246091" y="483157"/>
                    </a:cubicBezTo>
                    <a:cubicBezTo>
                      <a:pt x="250656" y="486188"/>
                      <a:pt x="252939" y="492250"/>
                      <a:pt x="250656" y="496797"/>
                    </a:cubicBezTo>
                    <a:cubicBezTo>
                      <a:pt x="248374" y="500586"/>
                      <a:pt x="245330" y="502101"/>
                      <a:pt x="241525" y="502101"/>
                    </a:cubicBezTo>
                    <a:cubicBezTo>
                      <a:pt x="240004" y="502101"/>
                      <a:pt x="238482" y="502101"/>
                      <a:pt x="236960" y="501343"/>
                    </a:cubicBezTo>
                    <a:cubicBezTo>
                      <a:pt x="230872" y="498312"/>
                      <a:pt x="224024" y="494523"/>
                      <a:pt x="218698" y="490735"/>
                    </a:cubicBezTo>
                    <a:cubicBezTo>
                      <a:pt x="214132" y="487703"/>
                      <a:pt x="212610" y="481641"/>
                      <a:pt x="215654" y="477094"/>
                    </a:cubicBezTo>
                    <a:cubicBezTo>
                      <a:pt x="218698" y="471790"/>
                      <a:pt x="224785" y="471032"/>
                      <a:pt x="229351" y="474063"/>
                    </a:cubicBezTo>
                    <a:close/>
                    <a:moveTo>
                      <a:pt x="464745" y="433889"/>
                    </a:moveTo>
                    <a:cubicBezTo>
                      <a:pt x="469298" y="436925"/>
                      <a:pt x="470057" y="443755"/>
                      <a:pt x="466262" y="447550"/>
                    </a:cubicBezTo>
                    <a:cubicBezTo>
                      <a:pt x="461709" y="453622"/>
                      <a:pt x="457155" y="458935"/>
                      <a:pt x="451842" y="463488"/>
                    </a:cubicBezTo>
                    <a:cubicBezTo>
                      <a:pt x="450324" y="465765"/>
                      <a:pt x="447288" y="466524"/>
                      <a:pt x="445012" y="466524"/>
                    </a:cubicBezTo>
                    <a:cubicBezTo>
                      <a:pt x="442735" y="466524"/>
                      <a:pt x="439699" y="465765"/>
                      <a:pt x="438181" y="463488"/>
                    </a:cubicBezTo>
                    <a:cubicBezTo>
                      <a:pt x="433627" y="459694"/>
                      <a:pt x="433627" y="453622"/>
                      <a:pt x="438181" y="449068"/>
                    </a:cubicBezTo>
                    <a:cubicBezTo>
                      <a:pt x="441976" y="444514"/>
                      <a:pt x="446530" y="439961"/>
                      <a:pt x="450324" y="435407"/>
                    </a:cubicBezTo>
                    <a:cubicBezTo>
                      <a:pt x="454119" y="430853"/>
                      <a:pt x="460191" y="430094"/>
                      <a:pt x="464745" y="433889"/>
                    </a:cubicBezTo>
                    <a:close/>
                    <a:moveTo>
                      <a:pt x="49362" y="424740"/>
                    </a:moveTo>
                    <a:cubicBezTo>
                      <a:pt x="56196" y="439150"/>
                      <a:pt x="64550" y="452803"/>
                      <a:pt x="73663" y="464938"/>
                    </a:cubicBezTo>
                    <a:lnTo>
                      <a:pt x="109355" y="464938"/>
                    </a:lnTo>
                    <a:cubicBezTo>
                      <a:pt x="107836" y="461904"/>
                      <a:pt x="106318" y="459629"/>
                      <a:pt x="104039" y="456595"/>
                    </a:cubicBezTo>
                    <a:cubicBezTo>
                      <a:pt x="103280" y="455078"/>
                      <a:pt x="102521" y="453561"/>
                      <a:pt x="101761" y="452044"/>
                    </a:cubicBezTo>
                    <a:cubicBezTo>
                      <a:pt x="99483" y="448252"/>
                      <a:pt x="97205" y="443701"/>
                      <a:pt x="94926" y="439909"/>
                    </a:cubicBezTo>
                    <a:cubicBezTo>
                      <a:pt x="94167" y="438392"/>
                      <a:pt x="93408" y="436875"/>
                      <a:pt x="92648" y="435358"/>
                    </a:cubicBezTo>
                    <a:cubicBezTo>
                      <a:pt x="91129" y="431566"/>
                      <a:pt x="89611" y="428532"/>
                      <a:pt x="88092" y="424740"/>
                    </a:cubicBezTo>
                    <a:close/>
                    <a:moveTo>
                      <a:pt x="161771" y="417898"/>
                    </a:moveTo>
                    <a:cubicBezTo>
                      <a:pt x="166316" y="414864"/>
                      <a:pt x="173134" y="415623"/>
                      <a:pt x="176164" y="420173"/>
                    </a:cubicBezTo>
                    <a:cubicBezTo>
                      <a:pt x="179194" y="425482"/>
                      <a:pt x="183739" y="430790"/>
                      <a:pt x="187527" y="435341"/>
                    </a:cubicBezTo>
                    <a:cubicBezTo>
                      <a:pt x="190557" y="439891"/>
                      <a:pt x="190557" y="446717"/>
                      <a:pt x="186012" y="449750"/>
                    </a:cubicBezTo>
                    <a:cubicBezTo>
                      <a:pt x="183739" y="451267"/>
                      <a:pt x="181466" y="452025"/>
                      <a:pt x="179194" y="452025"/>
                    </a:cubicBezTo>
                    <a:cubicBezTo>
                      <a:pt x="176921" y="452025"/>
                      <a:pt x="173891" y="451267"/>
                      <a:pt x="171619" y="448233"/>
                    </a:cubicBezTo>
                    <a:cubicBezTo>
                      <a:pt x="167074" y="442925"/>
                      <a:pt x="163286" y="437616"/>
                      <a:pt x="159498" y="431549"/>
                    </a:cubicBezTo>
                    <a:cubicBezTo>
                      <a:pt x="155711" y="426998"/>
                      <a:pt x="157226" y="420931"/>
                      <a:pt x="161771" y="417898"/>
                    </a:cubicBezTo>
                    <a:close/>
                    <a:moveTo>
                      <a:pt x="31136" y="373923"/>
                    </a:moveTo>
                    <a:cubicBezTo>
                      <a:pt x="33414" y="384541"/>
                      <a:pt x="37211" y="394401"/>
                      <a:pt x="41008" y="404261"/>
                    </a:cubicBezTo>
                    <a:lnTo>
                      <a:pt x="79738" y="404261"/>
                    </a:lnTo>
                    <a:cubicBezTo>
                      <a:pt x="79738" y="403503"/>
                      <a:pt x="78979" y="401986"/>
                      <a:pt x="78979" y="401227"/>
                    </a:cubicBezTo>
                    <a:cubicBezTo>
                      <a:pt x="78219" y="399710"/>
                      <a:pt x="77460" y="398952"/>
                      <a:pt x="77460" y="397435"/>
                    </a:cubicBezTo>
                    <a:cubicBezTo>
                      <a:pt x="75182" y="391367"/>
                      <a:pt x="73663" y="385300"/>
                      <a:pt x="72144" y="379232"/>
                    </a:cubicBezTo>
                    <a:cubicBezTo>
                      <a:pt x="71385" y="378473"/>
                      <a:pt x="71385" y="378473"/>
                      <a:pt x="71385" y="377715"/>
                    </a:cubicBezTo>
                    <a:cubicBezTo>
                      <a:pt x="71385" y="376956"/>
                      <a:pt x="70625" y="375439"/>
                      <a:pt x="70625" y="373923"/>
                    </a:cubicBezTo>
                    <a:close/>
                    <a:moveTo>
                      <a:pt x="499728" y="361797"/>
                    </a:moveTo>
                    <a:cubicBezTo>
                      <a:pt x="505037" y="363315"/>
                      <a:pt x="508071" y="369384"/>
                      <a:pt x="506554" y="374694"/>
                    </a:cubicBezTo>
                    <a:cubicBezTo>
                      <a:pt x="504279" y="381522"/>
                      <a:pt x="501245" y="387591"/>
                      <a:pt x="498970" y="394418"/>
                    </a:cubicBezTo>
                    <a:cubicBezTo>
                      <a:pt x="497453" y="398211"/>
                      <a:pt x="493661" y="400487"/>
                      <a:pt x="489868" y="400487"/>
                    </a:cubicBezTo>
                    <a:cubicBezTo>
                      <a:pt x="488352" y="400487"/>
                      <a:pt x="486835" y="399729"/>
                      <a:pt x="485318" y="399729"/>
                    </a:cubicBezTo>
                    <a:cubicBezTo>
                      <a:pt x="480767" y="397453"/>
                      <a:pt x="477733" y="391384"/>
                      <a:pt x="480009" y="386073"/>
                    </a:cubicBezTo>
                    <a:cubicBezTo>
                      <a:pt x="483042" y="380004"/>
                      <a:pt x="485318" y="373935"/>
                      <a:pt x="486835" y="367866"/>
                    </a:cubicBezTo>
                    <a:cubicBezTo>
                      <a:pt x="489110" y="362556"/>
                      <a:pt x="494419" y="360280"/>
                      <a:pt x="499728" y="361797"/>
                    </a:cubicBezTo>
                    <a:close/>
                    <a:moveTo>
                      <a:pt x="132907" y="343643"/>
                    </a:moveTo>
                    <a:cubicBezTo>
                      <a:pt x="138227" y="342126"/>
                      <a:pt x="143546" y="345161"/>
                      <a:pt x="145066" y="350471"/>
                    </a:cubicBezTo>
                    <a:cubicBezTo>
                      <a:pt x="146586" y="356540"/>
                      <a:pt x="148865" y="363368"/>
                      <a:pt x="150385" y="368678"/>
                    </a:cubicBezTo>
                    <a:cubicBezTo>
                      <a:pt x="152665" y="373988"/>
                      <a:pt x="149625" y="380057"/>
                      <a:pt x="144306" y="381575"/>
                    </a:cubicBezTo>
                    <a:cubicBezTo>
                      <a:pt x="142786" y="382333"/>
                      <a:pt x="142026" y="382333"/>
                      <a:pt x="141266" y="382333"/>
                    </a:cubicBezTo>
                    <a:cubicBezTo>
                      <a:pt x="136707" y="382333"/>
                      <a:pt x="132907" y="380057"/>
                      <a:pt x="131388" y="375506"/>
                    </a:cubicBezTo>
                    <a:cubicBezTo>
                      <a:pt x="129108" y="368678"/>
                      <a:pt x="126828" y="362609"/>
                      <a:pt x="125309" y="355781"/>
                    </a:cubicBezTo>
                    <a:cubicBezTo>
                      <a:pt x="123789" y="350471"/>
                      <a:pt x="127588" y="344402"/>
                      <a:pt x="132907" y="343643"/>
                    </a:cubicBezTo>
                    <a:close/>
                    <a:moveTo>
                      <a:pt x="21263" y="323864"/>
                    </a:moveTo>
                    <a:cubicBezTo>
                      <a:pt x="22782" y="333724"/>
                      <a:pt x="24301" y="344342"/>
                      <a:pt x="25820" y="354203"/>
                    </a:cubicBezTo>
                    <a:lnTo>
                      <a:pt x="66069" y="354203"/>
                    </a:lnTo>
                    <a:cubicBezTo>
                      <a:pt x="65309" y="348135"/>
                      <a:pt x="63790" y="342826"/>
                      <a:pt x="63031" y="337516"/>
                    </a:cubicBezTo>
                    <a:cubicBezTo>
                      <a:pt x="63031" y="336758"/>
                      <a:pt x="63031" y="336758"/>
                      <a:pt x="63031" y="335999"/>
                    </a:cubicBezTo>
                    <a:cubicBezTo>
                      <a:pt x="63031" y="332207"/>
                      <a:pt x="62272" y="327656"/>
                      <a:pt x="61512" y="323864"/>
                    </a:cubicBezTo>
                    <a:close/>
                    <a:moveTo>
                      <a:pt x="509625" y="282911"/>
                    </a:moveTo>
                    <a:cubicBezTo>
                      <a:pt x="514955" y="282911"/>
                      <a:pt x="519524" y="286704"/>
                      <a:pt x="519524" y="292773"/>
                    </a:cubicBezTo>
                    <a:lnTo>
                      <a:pt x="519524" y="293532"/>
                    </a:lnTo>
                    <a:cubicBezTo>
                      <a:pt x="519524" y="300360"/>
                      <a:pt x="519524" y="307187"/>
                      <a:pt x="518763" y="313256"/>
                    </a:cubicBezTo>
                    <a:cubicBezTo>
                      <a:pt x="518763" y="318567"/>
                      <a:pt x="514194" y="323118"/>
                      <a:pt x="508863" y="323118"/>
                    </a:cubicBezTo>
                    <a:cubicBezTo>
                      <a:pt x="508102" y="323118"/>
                      <a:pt x="508102" y="323118"/>
                      <a:pt x="508102" y="322360"/>
                    </a:cubicBezTo>
                    <a:cubicBezTo>
                      <a:pt x="502010" y="322360"/>
                      <a:pt x="498202" y="317808"/>
                      <a:pt x="498964" y="311739"/>
                    </a:cubicBezTo>
                    <a:cubicBezTo>
                      <a:pt x="498964" y="305670"/>
                      <a:pt x="498964" y="299601"/>
                      <a:pt x="498964" y="293532"/>
                    </a:cubicBezTo>
                    <a:cubicBezTo>
                      <a:pt x="498964" y="287463"/>
                      <a:pt x="503533" y="282911"/>
                      <a:pt x="509625" y="282911"/>
                    </a:cubicBezTo>
                    <a:close/>
                    <a:moveTo>
                      <a:pt x="20504" y="273047"/>
                    </a:moveTo>
                    <a:cubicBezTo>
                      <a:pt x="20504" y="279873"/>
                      <a:pt x="19744" y="286699"/>
                      <a:pt x="19744" y="293525"/>
                    </a:cubicBezTo>
                    <a:cubicBezTo>
                      <a:pt x="19744" y="296559"/>
                      <a:pt x="20504" y="300352"/>
                      <a:pt x="20504" y="303385"/>
                    </a:cubicBezTo>
                    <a:lnTo>
                      <a:pt x="60753" y="303385"/>
                    </a:lnTo>
                    <a:cubicBezTo>
                      <a:pt x="60753" y="300352"/>
                      <a:pt x="60753" y="296559"/>
                      <a:pt x="60753" y="293525"/>
                    </a:cubicBezTo>
                    <a:cubicBezTo>
                      <a:pt x="60753" y="286699"/>
                      <a:pt x="60753" y="279873"/>
                      <a:pt x="61512" y="273805"/>
                    </a:cubicBezTo>
                    <a:cubicBezTo>
                      <a:pt x="61512" y="273047"/>
                      <a:pt x="61512" y="273047"/>
                      <a:pt x="61512" y="273047"/>
                    </a:cubicBezTo>
                    <a:close/>
                    <a:moveTo>
                      <a:pt x="129811" y="263173"/>
                    </a:moveTo>
                    <a:cubicBezTo>
                      <a:pt x="135111" y="263932"/>
                      <a:pt x="138897" y="268484"/>
                      <a:pt x="138897" y="274553"/>
                    </a:cubicBezTo>
                    <a:cubicBezTo>
                      <a:pt x="138140" y="280622"/>
                      <a:pt x="138140" y="286691"/>
                      <a:pt x="138140" y="292760"/>
                    </a:cubicBezTo>
                    <a:lnTo>
                      <a:pt x="138140" y="293518"/>
                    </a:lnTo>
                    <a:cubicBezTo>
                      <a:pt x="138140" y="298829"/>
                      <a:pt x="133597" y="303380"/>
                      <a:pt x="128297" y="303380"/>
                    </a:cubicBezTo>
                    <a:cubicBezTo>
                      <a:pt x="122997" y="303380"/>
                      <a:pt x="118454" y="299587"/>
                      <a:pt x="117697" y="294277"/>
                    </a:cubicBezTo>
                    <a:lnTo>
                      <a:pt x="117697" y="293518"/>
                    </a:lnTo>
                    <a:cubicBezTo>
                      <a:pt x="117697" y="286691"/>
                      <a:pt x="118454" y="279863"/>
                      <a:pt x="118454" y="273035"/>
                    </a:cubicBezTo>
                    <a:cubicBezTo>
                      <a:pt x="119211" y="266966"/>
                      <a:pt x="123754" y="263173"/>
                      <a:pt x="129811" y="263173"/>
                    </a:cubicBezTo>
                    <a:close/>
                    <a:moveTo>
                      <a:pt x="28098" y="222230"/>
                    </a:moveTo>
                    <a:cubicBezTo>
                      <a:pt x="25820" y="232090"/>
                      <a:pt x="24301" y="242708"/>
                      <a:pt x="22782" y="252568"/>
                    </a:cubicBezTo>
                    <a:lnTo>
                      <a:pt x="63031" y="252568"/>
                    </a:lnTo>
                    <a:cubicBezTo>
                      <a:pt x="63031" y="251810"/>
                      <a:pt x="63031" y="251052"/>
                      <a:pt x="63031" y="250293"/>
                    </a:cubicBezTo>
                    <a:cubicBezTo>
                      <a:pt x="63031" y="250293"/>
                      <a:pt x="63031" y="249535"/>
                      <a:pt x="63031" y="249535"/>
                    </a:cubicBezTo>
                    <a:cubicBezTo>
                      <a:pt x="64550" y="242708"/>
                      <a:pt x="65309" y="236641"/>
                      <a:pt x="66828" y="229815"/>
                    </a:cubicBezTo>
                    <a:cubicBezTo>
                      <a:pt x="66828" y="229056"/>
                      <a:pt x="66828" y="227539"/>
                      <a:pt x="67588" y="226022"/>
                    </a:cubicBezTo>
                    <a:cubicBezTo>
                      <a:pt x="67588" y="225264"/>
                      <a:pt x="67588" y="223747"/>
                      <a:pt x="68347" y="222230"/>
                    </a:cubicBezTo>
                    <a:close/>
                    <a:moveTo>
                      <a:pt x="492894" y="204013"/>
                    </a:moveTo>
                    <a:cubicBezTo>
                      <a:pt x="498219" y="202497"/>
                      <a:pt x="504304" y="205530"/>
                      <a:pt x="505825" y="210836"/>
                    </a:cubicBezTo>
                    <a:cubicBezTo>
                      <a:pt x="508108" y="216901"/>
                      <a:pt x="510390" y="223724"/>
                      <a:pt x="511911" y="230547"/>
                    </a:cubicBezTo>
                    <a:cubicBezTo>
                      <a:pt x="513432" y="235854"/>
                      <a:pt x="509629" y="241161"/>
                      <a:pt x="504304" y="242677"/>
                    </a:cubicBezTo>
                    <a:cubicBezTo>
                      <a:pt x="503543" y="243435"/>
                      <a:pt x="502783" y="243435"/>
                      <a:pt x="502022" y="243435"/>
                    </a:cubicBezTo>
                    <a:cubicBezTo>
                      <a:pt x="497458" y="243435"/>
                      <a:pt x="493655" y="240403"/>
                      <a:pt x="492133" y="235854"/>
                    </a:cubicBezTo>
                    <a:cubicBezTo>
                      <a:pt x="490612" y="229031"/>
                      <a:pt x="489091" y="222966"/>
                      <a:pt x="486809" y="216901"/>
                    </a:cubicBezTo>
                    <a:cubicBezTo>
                      <a:pt x="485287" y="211595"/>
                      <a:pt x="487569" y="206288"/>
                      <a:pt x="492894" y="204013"/>
                    </a:cubicBezTo>
                    <a:close/>
                    <a:moveTo>
                      <a:pt x="151873" y="186619"/>
                    </a:moveTo>
                    <a:cubicBezTo>
                      <a:pt x="157203" y="188895"/>
                      <a:pt x="159488" y="194964"/>
                      <a:pt x="157203" y="200274"/>
                    </a:cubicBezTo>
                    <a:cubicBezTo>
                      <a:pt x="154919" y="205585"/>
                      <a:pt x="152634" y="211654"/>
                      <a:pt x="150350" y="217723"/>
                    </a:cubicBezTo>
                    <a:cubicBezTo>
                      <a:pt x="148827" y="222274"/>
                      <a:pt x="145019" y="224550"/>
                      <a:pt x="140450" y="224550"/>
                    </a:cubicBezTo>
                    <a:cubicBezTo>
                      <a:pt x="139689" y="224550"/>
                      <a:pt x="138927" y="224550"/>
                      <a:pt x="137404" y="224550"/>
                    </a:cubicBezTo>
                    <a:cubicBezTo>
                      <a:pt x="132074" y="222274"/>
                      <a:pt x="129028" y="216964"/>
                      <a:pt x="131312" y="211654"/>
                    </a:cubicBezTo>
                    <a:cubicBezTo>
                      <a:pt x="133597" y="204826"/>
                      <a:pt x="135881" y="197998"/>
                      <a:pt x="138927" y="191929"/>
                    </a:cubicBezTo>
                    <a:cubicBezTo>
                      <a:pt x="141212" y="186619"/>
                      <a:pt x="147304" y="184343"/>
                      <a:pt x="151873" y="186619"/>
                    </a:cubicBezTo>
                    <a:close/>
                    <a:moveTo>
                      <a:pt x="218736" y="186536"/>
                    </a:moveTo>
                    <a:lnTo>
                      <a:pt x="281780" y="186536"/>
                    </a:lnTo>
                    <a:cubicBezTo>
                      <a:pt x="288616" y="186536"/>
                      <a:pt x="292414" y="190330"/>
                      <a:pt x="292414" y="196401"/>
                    </a:cubicBezTo>
                    <a:cubicBezTo>
                      <a:pt x="292414" y="202471"/>
                      <a:pt x="288616" y="207024"/>
                      <a:pt x="281780" y="207024"/>
                    </a:cubicBezTo>
                    <a:lnTo>
                      <a:pt x="264310" y="207024"/>
                    </a:lnTo>
                    <a:lnTo>
                      <a:pt x="322037" y="294288"/>
                    </a:lnTo>
                    <a:lnTo>
                      <a:pt x="379004" y="207024"/>
                    </a:lnTo>
                    <a:lnTo>
                      <a:pt x="361534" y="207024"/>
                    </a:lnTo>
                    <a:cubicBezTo>
                      <a:pt x="355457" y="207024"/>
                      <a:pt x="351659" y="202471"/>
                      <a:pt x="351659" y="196401"/>
                    </a:cubicBezTo>
                    <a:cubicBezTo>
                      <a:pt x="351659" y="190330"/>
                      <a:pt x="355457" y="186536"/>
                      <a:pt x="361534" y="186536"/>
                    </a:cubicBezTo>
                    <a:lnTo>
                      <a:pt x="425337" y="186536"/>
                    </a:lnTo>
                    <a:cubicBezTo>
                      <a:pt x="431413" y="186536"/>
                      <a:pt x="435211" y="190330"/>
                      <a:pt x="435211" y="196401"/>
                    </a:cubicBezTo>
                    <a:cubicBezTo>
                      <a:pt x="435211" y="202471"/>
                      <a:pt x="431413" y="207024"/>
                      <a:pt x="425337" y="207024"/>
                    </a:cubicBezTo>
                    <a:lnTo>
                      <a:pt x="405588" y="207024"/>
                    </a:lnTo>
                    <a:cubicBezTo>
                      <a:pt x="404069" y="207024"/>
                      <a:pt x="402550" y="207024"/>
                      <a:pt x="401031" y="209301"/>
                    </a:cubicBezTo>
                    <a:lnTo>
                      <a:pt x="337987" y="307947"/>
                    </a:lnTo>
                    <a:lnTo>
                      <a:pt x="373687" y="307947"/>
                    </a:lnTo>
                    <a:cubicBezTo>
                      <a:pt x="380523" y="307947"/>
                      <a:pt x="384321" y="311741"/>
                      <a:pt x="384321" y="317812"/>
                    </a:cubicBezTo>
                    <a:cubicBezTo>
                      <a:pt x="384321" y="324641"/>
                      <a:pt x="380523" y="328435"/>
                      <a:pt x="373687" y="328435"/>
                    </a:cubicBezTo>
                    <a:lnTo>
                      <a:pt x="331911" y="328435"/>
                    </a:lnTo>
                    <a:lnTo>
                      <a:pt x="331911" y="338300"/>
                    </a:lnTo>
                    <a:lnTo>
                      <a:pt x="373687" y="338300"/>
                    </a:lnTo>
                    <a:cubicBezTo>
                      <a:pt x="380523" y="338300"/>
                      <a:pt x="384321" y="342094"/>
                      <a:pt x="384321" y="348164"/>
                    </a:cubicBezTo>
                    <a:cubicBezTo>
                      <a:pt x="384321" y="354994"/>
                      <a:pt x="380523" y="358788"/>
                      <a:pt x="373687" y="358788"/>
                    </a:cubicBezTo>
                    <a:lnTo>
                      <a:pt x="331911" y="358788"/>
                    </a:lnTo>
                    <a:lnTo>
                      <a:pt x="331911" y="399005"/>
                    </a:lnTo>
                    <a:lnTo>
                      <a:pt x="355457" y="399005"/>
                    </a:lnTo>
                    <a:cubicBezTo>
                      <a:pt x="361534" y="399005"/>
                      <a:pt x="365332" y="402799"/>
                      <a:pt x="365332" y="408870"/>
                    </a:cubicBezTo>
                    <a:cubicBezTo>
                      <a:pt x="365332" y="415699"/>
                      <a:pt x="361534" y="419493"/>
                      <a:pt x="355457" y="419493"/>
                    </a:cubicBezTo>
                    <a:lnTo>
                      <a:pt x="288616" y="419493"/>
                    </a:lnTo>
                    <a:cubicBezTo>
                      <a:pt x="282539" y="419493"/>
                      <a:pt x="278742" y="415699"/>
                      <a:pt x="278742" y="408870"/>
                    </a:cubicBezTo>
                    <a:cubicBezTo>
                      <a:pt x="278742" y="402799"/>
                      <a:pt x="282539" y="399005"/>
                      <a:pt x="288616" y="399005"/>
                    </a:cubicBezTo>
                    <a:lnTo>
                      <a:pt x="312162" y="399005"/>
                    </a:lnTo>
                    <a:lnTo>
                      <a:pt x="312162" y="358788"/>
                    </a:lnTo>
                    <a:lnTo>
                      <a:pt x="270386" y="358788"/>
                    </a:lnTo>
                    <a:cubicBezTo>
                      <a:pt x="264310" y="358788"/>
                      <a:pt x="259752" y="354994"/>
                      <a:pt x="259752" y="348164"/>
                    </a:cubicBezTo>
                    <a:cubicBezTo>
                      <a:pt x="259752" y="342094"/>
                      <a:pt x="264310" y="338300"/>
                      <a:pt x="270386" y="338300"/>
                    </a:cubicBezTo>
                    <a:lnTo>
                      <a:pt x="312162" y="338300"/>
                    </a:lnTo>
                    <a:lnTo>
                      <a:pt x="312162" y="328435"/>
                    </a:lnTo>
                    <a:lnTo>
                      <a:pt x="270386" y="328435"/>
                    </a:lnTo>
                    <a:cubicBezTo>
                      <a:pt x="264310" y="328435"/>
                      <a:pt x="259752" y="324641"/>
                      <a:pt x="259752" y="317812"/>
                    </a:cubicBezTo>
                    <a:cubicBezTo>
                      <a:pt x="259752" y="311741"/>
                      <a:pt x="264310" y="307947"/>
                      <a:pt x="270386" y="307947"/>
                    </a:cubicBezTo>
                    <a:lnTo>
                      <a:pt x="305326" y="307947"/>
                    </a:lnTo>
                    <a:lnTo>
                      <a:pt x="242283" y="209301"/>
                    </a:lnTo>
                    <a:cubicBezTo>
                      <a:pt x="241523" y="207024"/>
                      <a:pt x="240004" y="207024"/>
                      <a:pt x="238485" y="207024"/>
                    </a:cubicBezTo>
                    <a:lnTo>
                      <a:pt x="218736" y="207024"/>
                    </a:lnTo>
                    <a:cubicBezTo>
                      <a:pt x="211900" y="207024"/>
                      <a:pt x="208102" y="202471"/>
                      <a:pt x="208102" y="196401"/>
                    </a:cubicBezTo>
                    <a:cubicBezTo>
                      <a:pt x="208102" y="190330"/>
                      <a:pt x="211900" y="186536"/>
                      <a:pt x="218736" y="186536"/>
                    </a:cubicBezTo>
                    <a:close/>
                    <a:moveTo>
                      <a:pt x="44805" y="172171"/>
                    </a:moveTo>
                    <a:cubicBezTo>
                      <a:pt x="41008" y="182031"/>
                      <a:pt x="37211" y="191891"/>
                      <a:pt x="33414" y="202510"/>
                    </a:cubicBezTo>
                    <a:lnTo>
                      <a:pt x="73663" y="202510"/>
                    </a:lnTo>
                    <a:cubicBezTo>
                      <a:pt x="74422" y="197959"/>
                      <a:pt x="75941" y="193408"/>
                      <a:pt x="77460" y="188858"/>
                    </a:cubicBezTo>
                    <a:cubicBezTo>
                      <a:pt x="77460" y="188099"/>
                      <a:pt x="78219" y="186582"/>
                      <a:pt x="78979" y="185065"/>
                    </a:cubicBezTo>
                    <a:cubicBezTo>
                      <a:pt x="80498" y="180514"/>
                      <a:pt x="82016" y="175963"/>
                      <a:pt x="83535" y="172171"/>
                    </a:cubicBezTo>
                    <a:close/>
                    <a:moveTo>
                      <a:pt x="451103" y="136487"/>
                    </a:moveTo>
                    <a:cubicBezTo>
                      <a:pt x="455664" y="132683"/>
                      <a:pt x="461746" y="133444"/>
                      <a:pt x="465547" y="138009"/>
                    </a:cubicBezTo>
                    <a:cubicBezTo>
                      <a:pt x="470108" y="143335"/>
                      <a:pt x="473909" y="148661"/>
                      <a:pt x="477709" y="154748"/>
                    </a:cubicBezTo>
                    <a:cubicBezTo>
                      <a:pt x="481510" y="159313"/>
                      <a:pt x="479990" y="165400"/>
                      <a:pt x="475429" y="168444"/>
                    </a:cubicBezTo>
                    <a:cubicBezTo>
                      <a:pt x="473909" y="169966"/>
                      <a:pt x="471628" y="169966"/>
                      <a:pt x="469347" y="169966"/>
                    </a:cubicBezTo>
                    <a:cubicBezTo>
                      <a:pt x="466307" y="169966"/>
                      <a:pt x="463266" y="168444"/>
                      <a:pt x="460986" y="166161"/>
                    </a:cubicBezTo>
                    <a:cubicBezTo>
                      <a:pt x="457945" y="160835"/>
                      <a:pt x="454144" y="155509"/>
                      <a:pt x="449583" y="150183"/>
                    </a:cubicBezTo>
                    <a:cubicBezTo>
                      <a:pt x="446542" y="146379"/>
                      <a:pt x="446542" y="139531"/>
                      <a:pt x="451103" y="136487"/>
                    </a:cubicBezTo>
                    <a:close/>
                    <a:moveTo>
                      <a:pt x="185242" y="122835"/>
                    </a:moveTo>
                    <a:cubicBezTo>
                      <a:pt x="189040" y="119037"/>
                      <a:pt x="195876" y="119037"/>
                      <a:pt x="199674" y="122835"/>
                    </a:cubicBezTo>
                    <a:cubicBezTo>
                      <a:pt x="203472" y="126632"/>
                      <a:pt x="203472" y="132709"/>
                      <a:pt x="199674" y="137266"/>
                    </a:cubicBezTo>
                    <a:cubicBezTo>
                      <a:pt x="195117" y="141823"/>
                      <a:pt x="191319" y="146381"/>
                      <a:pt x="186762" y="150938"/>
                    </a:cubicBezTo>
                    <a:cubicBezTo>
                      <a:pt x="185242" y="153976"/>
                      <a:pt x="182204" y="154736"/>
                      <a:pt x="179166" y="154736"/>
                    </a:cubicBezTo>
                    <a:cubicBezTo>
                      <a:pt x="176887" y="154736"/>
                      <a:pt x="174609" y="153976"/>
                      <a:pt x="173090" y="152457"/>
                    </a:cubicBezTo>
                    <a:cubicBezTo>
                      <a:pt x="168532" y="149419"/>
                      <a:pt x="167773" y="142583"/>
                      <a:pt x="171571" y="138026"/>
                    </a:cubicBezTo>
                    <a:cubicBezTo>
                      <a:pt x="176128" y="132709"/>
                      <a:pt x="180685" y="127392"/>
                      <a:pt x="185242" y="122835"/>
                    </a:cubicBezTo>
                    <a:close/>
                    <a:moveTo>
                      <a:pt x="81257" y="111494"/>
                    </a:moveTo>
                    <a:cubicBezTo>
                      <a:pt x="71385" y="123629"/>
                      <a:pt x="62272" y="137282"/>
                      <a:pt x="54677" y="151692"/>
                    </a:cubicBezTo>
                    <a:lnTo>
                      <a:pt x="92648" y="151692"/>
                    </a:lnTo>
                    <a:lnTo>
                      <a:pt x="92648" y="150934"/>
                    </a:lnTo>
                    <a:cubicBezTo>
                      <a:pt x="93408" y="149417"/>
                      <a:pt x="94167" y="147900"/>
                      <a:pt x="94926" y="146383"/>
                    </a:cubicBezTo>
                    <a:cubicBezTo>
                      <a:pt x="97205" y="142591"/>
                      <a:pt x="99483" y="138799"/>
                      <a:pt x="101761" y="135006"/>
                    </a:cubicBezTo>
                    <a:cubicBezTo>
                      <a:pt x="102521" y="133489"/>
                      <a:pt x="103280" y="131972"/>
                      <a:pt x="104039" y="130455"/>
                    </a:cubicBezTo>
                    <a:cubicBezTo>
                      <a:pt x="107077" y="125905"/>
                      <a:pt x="110115" y="121354"/>
                      <a:pt x="113152" y="116803"/>
                    </a:cubicBezTo>
                    <a:cubicBezTo>
                      <a:pt x="113912" y="114528"/>
                      <a:pt x="115431" y="113011"/>
                      <a:pt x="116190" y="111494"/>
                    </a:cubicBezTo>
                    <a:close/>
                    <a:moveTo>
                      <a:pt x="400213" y="85002"/>
                    </a:moveTo>
                    <a:cubicBezTo>
                      <a:pt x="406282" y="88033"/>
                      <a:pt x="412351" y="91822"/>
                      <a:pt x="418420" y="95611"/>
                    </a:cubicBezTo>
                    <a:cubicBezTo>
                      <a:pt x="422972" y="98642"/>
                      <a:pt x="424489" y="104704"/>
                      <a:pt x="421455" y="109251"/>
                    </a:cubicBezTo>
                    <a:cubicBezTo>
                      <a:pt x="419179" y="112282"/>
                      <a:pt x="416144" y="113798"/>
                      <a:pt x="413110" y="113798"/>
                    </a:cubicBezTo>
                    <a:cubicBezTo>
                      <a:pt x="410834" y="113798"/>
                      <a:pt x="409317" y="113798"/>
                      <a:pt x="407800" y="112282"/>
                    </a:cubicBezTo>
                    <a:cubicBezTo>
                      <a:pt x="402489" y="109251"/>
                      <a:pt x="396420" y="106220"/>
                      <a:pt x="391110" y="103189"/>
                    </a:cubicBezTo>
                    <a:cubicBezTo>
                      <a:pt x="385799" y="100915"/>
                      <a:pt x="384282" y="94853"/>
                      <a:pt x="386558" y="89549"/>
                    </a:cubicBezTo>
                    <a:cubicBezTo>
                      <a:pt x="388834" y="84244"/>
                      <a:pt x="394903" y="82729"/>
                      <a:pt x="400213" y="85002"/>
                    </a:cubicBezTo>
                    <a:close/>
                    <a:moveTo>
                      <a:pt x="255897" y="76571"/>
                    </a:moveTo>
                    <a:cubicBezTo>
                      <a:pt x="261215" y="75053"/>
                      <a:pt x="266534" y="77330"/>
                      <a:pt x="268814" y="82644"/>
                    </a:cubicBezTo>
                    <a:cubicBezTo>
                      <a:pt x="271093" y="87958"/>
                      <a:pt x="268054" y="94032"/>
                      <a:pt x="262735" y="95550"/>
                    </a:cubicBezTo>
                    <a:cubicBezTo>
                      <a:pt x="257416" y="97827"/>
                      <a:pt x="251338" y="100864"/>
                      <a:pt x="245259" y="103141"/>
                    </a:cubicBezTo>
                    <a:cubicBezTo>
                      <a:pt x="243739" y="103901"/>
                      <a:pt x="242219" y="104660"/>
                      <a:pt x="240700" y="104660"/>
                    </a:cubicBezTo>
                    <a:cubicBezTo>
                      <a:pt x="237660" y="104660"/>
                      <a:pt x="233861" y="102382"/>
                      <a:pt x="231582" y="99346"/>
                    </a:cubicBezTo>
                    <a:cubicBezTo>
                      <a:pt x="229302" y="94032"/>
                      <a:pt x="231582" y="87958"/>
                      <a:pt x="236141" y="85681"/>
                    </a:cubicBezTo>
                    <a:cubicBezTo>
                      <a:pt x="242979" y="81885"/>
                      <a:pt x="249058" y="79608"/>
                      <a:pt x="255897" y="76571"/>
                    </a:cubicBezTo>
                    <a:close/>
                    <a:moveTo>
                      <a:pt x="318232" y="65184"/>
                    </a:moveTo>
                    <a:lnTo>
                      <a:pt x="318990" y="65184"/>
                    </a:lnTo>
                    <a:cubicBezTo>
                      <a:pt x="325813" y="65184"/>
                      <a:pt x="332636" y="65944"/>
                      <a:pt x="339459" y="66705"/>
                    </a:cubicBezTo>
                    <a:cubicBezTo>
                      <a:pt x="344766" y="67465"/>
                      <a:pt x="349314" y="72028"/>
                      <a:pt x="348556" y="78111"/>
                    </a:cubicBezTo>
                    <a:cubicBezTo>
                      <a:pt x="347798" y="83435"/>
                      <a:pt x="343249" y="87237"/>
                      <a:pt x="337943" y="87237"/>
                    </a:cubicBezTo>
                    <a:cubicBezTo>
                      <a:pt x="337943" y="87237"/>
                      <a:pt x="337184" y="86476"/>
                      <a:pt x="337184" y="86476"/>
                    </a:cubicBezTo>
                    <a:cubicBezTo>
                      <a:pt x="331120" y="85716"/>
                      <a:pt x="325055" y="85716"/>
                      <a:pt x="318990" y="85716"/>
                    </a:cubicBezTo>
                    <a:cubicBezTo>
                      <a:pt x="312925" y="85716"/>
                      <a:pt x="308376" y="81153"/>
                      <a:pt x="308376" y="75830"/>
                    </a:cubicBezTo>
                    <a:cubicBezTo>
                      <a:pt x="308376" y="69746"/>
                      <a:pt x="312925" y="65184"/>
                      <a:pt x="318232" y="65184"/>
                    </a:cubicBezTo>
                    <a:close/>
                    <a:moveTo>
                      <a:pt x="133656" y="60677"/>
                    </a:moveTo>
                    <a:cubicBezTo>
                      <a:pt x="121506" y="69778"/>
                      <a:pt x="109355" y="79638"/>
                      <a:pt x="98723" y="91015"/>
                    </a:cubicBezTo>
                    <a:lnTo>
                      <a:pt x="132138" y="91015"/>
                    </a:lnTo>
                    <a:cubicBezTo>
                      <a:pt x="133656" y="89498"/>
                      <a:pt x="135175" y="87223"/>
                      <a:pt x="136694" y="85706"/>
                    </a:cubicBezTo>
                    <a:cubicBezTo>
                      <a:pt x="138213" y="83431"/>
                      <a:pt x="140491" y="81155"/>
                      <a:pt x="142010" y="79638"/>
                    </a:cubicBezTo>
                    <a:cubicBezTo>
                      <a:pt x="144288" y="77363"/>
                      <a:pt x="146566" y="75088"/>
                      <a:pt x="148085" y="73571"/>
                    </a:cubicBezTo>
                    <a:cubicBezTo>
                      <a:pt x="150364" y="71295"/>
                      <a:pt x="151882" y="69020"/>
                      <a:pt x="154161" y="67503"/>
                    </a:cubicBezTo>
                    <a:cubicBezTo>
                      <a:pt x="156439" y="65228"/>
                      <a:pt x="159477" y="62952"/>
                      <a:pt x="161755" y="60677"/>
                    </a:cubicBezTo>
                    <a:close/>
                    <a:moveTo>
                      <a:pt x="214914" y="25029"/>
                    </a:moveTo>
                    <a:cubicBezTo>
                      <a:pt x="198966" y="28063"/>
                      <a:pt x="183018" y="33372"/>
                      <a:pt x="168589" y="40198"/>
                    </a:cubicBezTo>
                    <a:lnTo>
                      <a:pt x="188334" y="40198"/>
                    </a:lnTo>
                    <a:cubicBezTo>
                      <a:pt x="190612" y="38681"/>
                      <a:pt x="193650" y="37164"/>
                      <a:pt x="196688" y="34889"/>
                    </a:cubicBezTo>
                    <a:cubicBezTo>
                      <a:pt x="198207" y="34131"/>
                      <a:pt x="199725" y="32614"/>
                      <a:pt x="202004" y="31855"/>
                    </a:cubicBezTo>
                    <a:cubicBezTo>
                      <a:pt x="205041" y="30338"/>
                      <a:pt x="208079" y="28063"/>
                      <a:pt x="211877" y="26546"/>
                    </a:cubicBezTo>
                    <a:cubicBezTo>
                      <a:pt x="212636" y="25787"/>
                      <a:pt x="214155" y="25029"/>
                      <a:pt x="214914" y="25029"/>
                    </a:cubicBezTo>
                    <a:close/>
                    <a:moveTo>
                      <a:pt x="318954" y="20478"/>
                    </a:moveTo>
                    <a:cubicBezTo>
                      <a:pt x="310600" y="20478"/>
                      <a:pt x="303006" y="20478"/>
                      <a:pt x="294653" y="21237"/>
                    </a:cubicBezTo>
                    <a:lnTo>
                      <a:pt x="290855" y="21995"/>
                    </a:lnTo>
                    <a:cubicBezTo>
                      <a:pt x="290096" y="21995"/>
                      <a:pt x="290096" y="21995"/>
                      <a:pt x="289337" y="22754"/>
                    </a:cubicBezTo>
                    <a:cubicBezTo>
                      <a:pt x="285540" y="22754"/>
                      <a:pt x="282502" y="23512"/>
                      <a:pt x="278705" y="24271"/>
                    </a:cubicBezTo>
                    <a:cubicBezTo>
                      <a:pt x="278705" y="24271"/>
                      <a:pt x="278705" y="24271"/>
                      <a:pt x="277945" y="24271"/>
                    </a:cubicBezTo>
                    <a:cubicBezTo>
                      <a:pt x="274908" y="25029"/>
                      <a:pt x="271111" y="25787"/>
                      <a:pt x="268073" y="26546"/>
                    </a:cubicBezTo>
                    <a:cubicBezTo>
                      <a:pt x="267314" y="26546"/>
                      <a:pt x="267314" y="26546"/>
                      <a:pt x="266554" y="26546"/>
                    </a:cubicBezTo>
                    <a:cubicBezTo>
                      <a:pt x="263517" y="27304"/>
                      <a:pt x="260479" y="28821"/>
                      <a:pt x="257441" y="29580"/>
                    </a:cubicBezTo>
                    <a:cubicBezTo>
                      <a:pt x="256682" y="29580"/>
                      <a:pt x="255922" y="30338"/>
                      <a:pt x="254404" y="30338"/>
                    </a:cubicBezTo>
                    <a:cubicBezTo>
                      <a:pt x="252125" y="31097"/>
                      <a:pt x="249847" y="31855"/>
                      <a:pt x="246810" y="32614"/>
                    </a:cubicBezTo>
                    <a:cubicBezTo>
                      <a:pt x="245291" y="33372"/>
                      <a:pt x="243012" y="34131"/>
                      <a:pt x="240734" y="35648"/>
                    </a:cubicBezTo>
                    <a:cubicBezTo>
                      <a:pt x="239215" y="35648"/>
                      <a:pt x="238456" y="36406"/>
                      <a:pt x="236937" y="37164"/>
                    </a:cubicBezTo>
                    <a:cubicBezTo>
                      <a:pt x="182259" y="59918"/>
                      <a:pt x="136694" y="105426"/>
                      <a:pt x="109355" y="163069"/>
                    </a:cubicBezTo>
                    <a:cubicBezTo>
                      <a:pt x="109355" y="163828"/>
                      <a:pt x="109355" y="163828"/>
                      <a:pt x="109355" y="164586"/>
                    </a:cubicBezTo>
                    <a:cubicBezTo>
                      <a:pt x="107836" y="167620"/>
                      <a:pt x="106318" y="170654"/>
                      <a:pt x="104799" y="174446"/>
                    </a:cubicBezTo>
                    <a:cubicBezTo>
                      <a:pt x="104039" y="175205"/>
                      <a:pt x="103280" y="176722"/>
                      <a:pt x="103280" y="178239"/>
                    </a:cubicBezTo>
                    <a:cubicBezTo>
                      <a:pt x="101761" y="180514"/>
                      <a:pt x="101002" y="182789"/>
                      <a:pt x="100242" y="185823"/>
                    </a:cubicBezTo>
                    <a:cubicBezTo>
                      <a:pt x="99483" y="187341"/>
                      <a:pt x="98723" y="188858"/>
                      <a:pt x="97964" y="190374"/>
                    </a:cubicBezTo>
                    <a:cubicBezTo>
                      <a:pt x="97205" y="192650"/>
                      <a:pt x="96445" y="194925"/>
                      <a:pt x="95686" y="197201"/>
                    </a:cubicBezTo>
                    <a:cubicBezTo>
                      <a:pt x="95686" y="199476"/>
                      <a:pt x="94926" y="200993"/>
                      <a:pt x="94167" y="203268"/>
                    </a:cubicBezTo>
                    <a:cubicBezTo>
                      <a:pt x="93408" y="204785"/>
                      <a:pt x="92648" y="207061"/>
                      <a:pt x="92648" y="209336"/>
                    </a:cubicBezTo>
                    <a:cubicBezTo>
                      <a:pt x="91889" y="211611"/>
                      <a:pt x="91129" y="213128"/>
                      <a:pt x="90370" y="215404"/>
                    </a:cubicBezTo>
                    <a:cubicBezTo>
                      <a:pt x="90370" y="217679"/>
                      <a:pt x="89611" y="219955"/>
                      <a:pt x="88851" y="221471"/>
                    </a:cubicBezTo>
                    <a:cubicBezTo>
                      <a:pt x="88851" y="223747"/>
                      <a:pt x="88092" y="226022"/>
                      <a:pt x="87332" y="227539"/>
                    </a:cubicBezTo>
                    <a:cubicBezTo>
                      <a:pt x="87332" y="229815"/>
                      <a:pt x="86573" y="232090"/>
                      <a:pt x="86573" y="234365"/>
                    </a:cubicBezTo>
                    <a:cubicBezTo>
                      <a:pt x="85813" y="236641"/>
                      <a:pt x="85813" y="238158"/>
                      <a:pt x="85054" y="240433"/>
                    </a:cubicBezTo>
                    <a:cubicBezTo>
                      <a:pt x="85054" y="242708"/>
                      <a:pt x="84295" y="244984"/>
                      <a:pt x="84295" y="247259"/>
                    </a:cubicBezTo>
                    <a:cubicBezTo>
                      <a:pt x="83535" y="249535"/>
                      <a:pt x="83535" y="251810"/>
                      <a:pt x="83535" y="253327"/>
                    </a:cubicBezTo>
                    <a:cubicBezTo>
                      <a:pt x="82776" y="255602"/>
                      <a:pt x="82776" y="258636"/>
                      <a:pt x="82776" y="260912"/>
                    </a:cubicBezTo>
                    <a:cubicBezTo>
                      <a:pt x="82016" y="262428"/>
                      <a:pt x="82016" y="264704"/>
                      <a:pt x="82016" y="266221"/>
                    </a:cubicBezTo>
                    <a:cubicBezTo>
                      <a:pt x="82016" y="269255"/>
                      <a:pt x="81257" y="272288"/>
                      <a:pt x="81257" y="275322"/>
                    </a:cubicBezTo>
                    <a:cubicBezTo>
                      <a:pt x="81257" y="276839"/>
                      <a:pt x="81257" y="278356"/>
                      <a:pt x="81257" y="279873"/>
                    </a:cubicBezTo>
                    <a:cubicBezTo>
                      <a:pt x="80498" y="284424"/>
                      <a:pt x="80498" y="288975"/>
                      <a:pt x="80498" y="293525"/>
                    </a:cubicBezTo>
                    <a:cubicBezTo>
                      <a:pt x="80498" y="298076"/>
                      <a:pt x="80498" y="302627"/>
                      <a:pt x="81257" y="306419"/>
                    </a:cubicBezTo>
                    <a:cubicBezTo>
                      <a:pt x="81257" y="308695"/>
                      <a:pt x="81257" y="310212"/>
                      <a:pt x="81257" y="311729"/>
                    </a:cubicBezTo>
                    <a:cubicBezTo>
                      <a:pt x="81257" y="314004"/>
                      <a:pt x="81257" y="317038"/>
                      <a:pt x="82016" y="320072"/>
                    </a:cubicBezTo>
                    <a:cubicBezTo>
                      <a:pt x="82016" y="321589"/>
                      <a:pt x="82016" y="323864"/>
                      <a:pt x="82776" y="325381"/>
                    </a:cubicBezTo>
                    <a:cubicBezTo>
                      <a:pt x="82776" y="328415"/>
                      <a:pt x="82776" y="330690"/>
                      <a:pt x="83535" y="332966"/>
                    </a:cubicBezTo>
                    <a:cubicBezTo>
                      <a:pt x="83535" y="335241"/>
                      <a:pt x="83535" y="336758"/>
                      <a:pt x="84295" y="339033"/>
                    </a:cubicBezTo>
                    <a:cubicBezTo>
                      <a:pt x="84295" y="341309"/>
                      <a:pt x="85054" y="343584"/>
                      <a:pt x="85054" y="345859"/>
                    </a:cubicBezTo>
                    <a:cubicBezTo>
                      <a:pt x="85813" y="348135"/>
                      <a:pt x="85813" y="350410"/>
                      <a:pt x="86573" y="351927"/>
                    </a:cubicBezTo>
                    <a:cubicBezTo>
                      <a:pt x="86573" y="354203"/>
                      <a:pt x="87332" y="356478"/>
                      <a:pt x="87332" y="358753"/>
                    </a:cubicBezTo>
                    <a:cubicBezTo>
                      <a:pt x="88092" y="361029"/>
                      <a:pt x="88851" y="362546"/>
                      <a:pt x="88851" y="364821"/>
                    </a:cubicBezTo>
                    <a:cubicBezTo>
                      <a:pt x="89611" y="367096"/>
                      <a:pt x="90370" y="369372"/>
                      <a:pt x="90370" y="370889"/>
                    </a:cubicBezTo>
                    <a:cubicBezTo>
                      <a:pt x="91129" y="373164"/>
                      <a:pt x="91889" y="375439"/>
                      <a:pt x="91889" y="376956"/>
                    </a:cubicBezTo>
                    <a:cubicBezTo>
                      <a:pt x="92648" y="379232"/>
                      <a:pt x="93408" y="381507"/>
                      <a:pt x="94167" y="383783"/>
                    </a:cubicBezTo>
                    <a:cubicBezTo>
                      <a:pt x="94926" y="385300"/>
                      <a:pt x="95686" y="387575"/>
                      <a:pt x="95686" y="389092"/>
                    </a:cubicBezTo>
                    <a:cubicBezTo>
                      <a:pt x="96445" y="391367"/>
                      <a:pt x="97205" y="393643"/>
                      <a:pt x="97964" y="395918"/>
                    </a:cubicBezTo>
                    <a:cubicBezTo>
                      <a:pt x="98723" y="397435"/>
                      <a:pt x="99483" y="398952"/>
                      <a:pt x="100242" y="401227"/>
                    </a:cubicBezTo>
                    <a:cubicBezTo>
                      <a:pt x="101002" y="403503"/>
                      <a:pt x="101761" y="405778"/>
                      <a:pt x="103280" y="408812"/>
                    </a:cubicBezTo>
                    <a:cubicBezTo>
                      <a:pt x="103280" y="409570"/>
                      <a:pt x="104039" y="411087"/>
                      <a:pt x="104799" y="412604"/>
                    </a:cubicBezTo>
                    <a:cubicBezTo>
                      <a:pt x="106318" y="415638"/>
                      <a:pt x="107077" y="418672"/>
                      <a:pt x="108596" y="422464"/>
                    </a:cubicBezTo>
                    <a:cubicBezTo>
                      <a:pt x="109355" y="422464"/>
                      <a:pt x="109355" y="423223"/>
                      <a:pt x="109355" y="423223"/>
                    </a:cubicBezTo>
                    <a:cubicBezTo>
                      <a:pt x="136694" y="481624"/>
                      <a:pt x="182259" y="526374"/>
                      <a:pt x="236937" y="549886"/>
                    </a:cubicBezTo>
                    <a:cubicBezTo>
                      <a:pt x="237697" y="549886"/>
                      <a:pt x="239215" y="550644"/>
                      <a:pt x="240734" y="551403"/>
                    </a:cubicBezTo>
                    <a:cubicBezTo>
                      <a:pt x="243012" y="552161"/>
                      <a:pt x="245291" y="552920"/>
                      <a:pt x="246810" y="553678"/>
                    </a:cubicBezTo>
                    <a:cubicBezTo>
                      <a:pt x="249847" y="554437"/>
                      <a:pt x="252125" y="555195"/>
                      <a:pt x="254404" y="555954"/>
                    </a:cubicBezTo>
                    <a:cubicBezTo>
                      <a:pt x="255922" y="556712"/>
                      <a:pt x="256682" y="556712"/>
                      <a:pt x="257441" y="557471"/>
                    </a:cubicBezTo>
                    <a:cubicBezTo>
                      <a:pt x="260479" y="558229"/>
                      <a:pt x="263517" y="558988"/>
                      <a:pt x="266554" y="559746"/>
                    </a:cubicBezTo>
                    <a:cubicBezTo>
                      <a:pt x="267314" y="559746"/>
                      <a:pt x="267314" y="559746"/>
                      <a:pt x="268073" y="559746"/>
                    </a:cubicBezTo>
                    <a:cubicBezTo>
                      <a:pt x="271111" y="560504"/>
                      <a:pt x="274908" y="561263"/>
                      <a:pt x="277945" y="562021"/>
                    </a:cubicBezTo>
                    <a:cubicBezTo>
                      <a:pt x="278705" y="562021"/>
                      <a:pt x="278705" y="562021"/>
                      <a:pt x="278705" y="562780"/>
                    </a:cubicBezTo>
                    <a:cubicBezTo>
                      <a:pt x="282502" y="562780"/>
                      <a:pt x="285540" y="563538"/>
                      <a:pt x="289337" y="564297"/>
                    </a:cubicBezTo>
                    <a:cubicBezTo>
                      <a:pt x="290096" y="564297"/>
                      <a:pt x="290096" y="564297"/>
                      <a:pt x="290855" y="564297"/>
                    </a:cubicBezTo>
                    <a:lnTo>
                      <a:pt x="294653" y="565055"/>
                    </a:lnTo>
                    <a:cubicBezTo>
                      <a:pt x="303006" y="565814"/>
                      <a:pt x="310600" y="566572"/>
                      <a:pt x="318954" y="566572"/>
                    </a:cubicBezTo>
                    <a:cubicBezTo>
                      <a:pt x="449573" y="566572"/>
                      <a:pt x="556650" y="443701"/>
                      <a:pt x="556650" y="293525"/>
                    </a:cubicBezTo>
                    <a:cubicBezTo>
                      <a:pt x="556650" y="142591"/>
                      <a:pt x="449573" y="20478"/>
                      <a:pt x="318954" y="20478"/>
                    </a:cubicBezTo>
                    <a:close/>
                    <a:moveTo>
                      <a:pt x="258201" y="0"/>
                    </a:moveTo>
                    <a:cubicBezTo>
                      <a:pt x="268073" y="0"/>
                      <a:pt x="277945" y="758"/>
                      <a:pt x="287818" y="2275"/>
                    </a:cubicBezTo>
                    <a:cubicBezTo>
                      <a:pt x="298450" y="758"/>
                      <a:pt x="308322" y="0"/>
                      <a:pt x="318954" y="0"/>
                    </a:cubicBezTo>
                    <a:cubicBezTo>
                      <a:pt x="460964" y="0"/>
                      <a:pt x="577154" y="131214"/>
                      <a:pt x="577154" y="293525"/>
                    </a:cubicBezTo>
                    <a:cubicBezTo>
                      <a:pt x="577154" y="455078"/>
                      <a:pt x="460964" y="586292"/>
                      <a:pt x="318954" y="586292"/>
                    </a:cubicBezTo>
                    <a:cubicBezTo>
                      <a:pt x="308322" y="586292"/>
                      <a:pt x="298450" y="585534"/>
                      <a:pt x="287818" y="584775"/>
                    </a:cubicBezTo>
                    <a:cubicBezTo>
                      <a:pt x="277945" y="585534"/>
                      <a:pt x="268073" y="586292"/>
                      <a:pt x="258201" y="586292"/>
                    </a:cubicBezTo>
                    <a:cubicBezTo>
                      <a:pt x="203522" y="586292"/>
                      <a:pt x="152642" y="567331"/>
                      <a:pt x="110874" y="533958"/>
                    </a:cubicBezTo>
                    <a:cubicBezTo>
                      <a:pt x="110115" y="533200"/>
                      <a:pt x="109355" y="533200"/>
                      <a:pt x="108596" y="532441"/>
                    </a:cubicBezTo>
                    <a:cubicBezTo>
                      <a:pt x="91129" y="518031"/>
                      <a:pt x="75182" y="501344"/>
                      <a:pt x="60753" y="482383"/>
                    </a:cubicBezTo>
                    <a:cubicBezTo>
                      <a:pt x="60753" y="482383"/>
                      <a:pt x="59993" y="481624"/>
                      <a:pt x="59993" y="480866"/>
                    </a:cubicBezTo>
                    <a:cubicBezTo>
                      <a:pt x="46324" y="461904"/>
                      <a:pt x="34173" y="441426"/>
                      <a:pt x="25060" y="419430"/>
                    </a:cubicBezTo>
                    <a:cubicBezTo>
                      <a:pt x="24301" y="418672"/>
                      <a:pt x="24301" y="417913"/>
                      <a:pt x="24301" y="417913"/>
                    </a:cubicBezTo>
                    <a:cubicBezTo>
                      <a:pt x="8353" y="379990"/>
                      <a:pt x="0" y="337516"/>
                      <a:pt x="0" y="293525"/>
                    </a:cubicBezTo>
                    <a:cubicBezTo>
                      <a:pt x="0" y="264704"/>
                      <a:pt x="3037" y="237399"/>
                      <a:pt x="9872" y="211611"/>
                    </a:cubicBezTo>
                    <a:cubicBezTo>
                      <a:pt x="9872" y="210095"/>
                      <a:pt x="10632" y="209336"/>
                      <a:pt x="10632" y="207819"/>
                    </a:cubicBezTo>
                    <a:cubicBezTo>
                      <a:pt x="15188" y="191133"/>
                      <a:pt x="21263" y="174446"/>
                      <a:pt x="28857" y="158519"/>
                    </a:cubicBezTo>
                    <a:cubicBezTo>
                      <a:pt x="28857" y="157760"/>
                      <a:pt x="28857" y="157760"/>
                      <a:pt x="29617" y="157002"/>
                    </a:cubicBezTo>
                    <a:cubicBezTo>
                      <a:pt x="39489" y="134248"/>
                      <a:pt x="52399" y="113769"/>
                      <a:pt x="67588" y="94808"/>
                    </a:cubicBezTo>
                    <a:cubicBezTo>
                      <a:pt x="68347" y="94808"/>
                      <a:pt x="68347" y="94049"/>
                      <a:pt x="69106" y="94049"/>
                    </a:cubicBezTo>
                    <a:cubicBezTo>
                      <a:pt x="85054" y="74329"/>
                      <a:pt x="103280" y="57643"/>
                      <a:pt x="123025" y="43232"/>
                    </a:cubicBezTo>
                    <a:cubicBezTo>
                      <a:pt x="162514" y="15927"/>
                      <a:pt x="208839" y="0"/>
                      <a:pt x="2582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sp>
            <p:nvSpPr>
              <p:cNvPr id="21" name="iSlîḍè">
                <a:extLst>
                  <a:ext uri="{FF2B5EF4-FFF2-40B4-BE49-F238E27FC236}">
                    <a16:creationId xmlns:a16="http://schemas.microsoft.com/office/drawing/2014/main" id="{6BE6BB74-E212-4A76-A2E4-71417BA41C57}"/>
                  </a:ext>
                </a:extLst>
              </p:cNvPr>
              <p:cNvSpPr/>
              <p:nvPr/>
            </p:nvSpPr>
            <p:spPr>
              <a:xfrm>
                <a:off x="6490019" y="1776327"/>
                <a:ext cx="577851" cy="577851"/>
              </a:xfrm>
              <a:prstGeom prst="roundRect">
                <a:avLst>
                  <a:gd name="adj" fmla="val 1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2" name="ïśľïḋé">
                <a:extLst>
                  <a:ext uri="{FF2B5EF4-FFF2-40B4-BE49-F238E27FC236}">
                    <a16:creationId xmlns:a16="http://schemas.microsoft.com/office/drawing/2014/main" id="{EC9E7953-C0FA-4152-9F78-01260CD6BA6E}"/>
                  </a:ext>
                </a:extLst>
              </p:cNvPr>
              <p:cNvSpPr/>
              <p:nvPr/>
            </p:nvSpPr>
            <p:spPr>
              <a:xfrm>
                <a:off x="6576352" y="1918162"/>
                <a:ext cx="423893" cy="305896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73 h 437224"/>
                  <a:gd name="connsiteX18" fmla="*/ 340509 w 605879"/>
                  <a:gd name="connsiteY18" fmla="*/ 12017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7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73"/>
                    </a:moveTo>
                    <a:lnTo>
                      <a:pt x="340509" y="120173"/>
                    </a:lnTo>
                    <a:cubicBezTo>
                      <a:pt x="346826" y="12017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73"/>
                      <a:pt x="75898" y="12017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7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sp>
            <p:nvSpPr>
              <p:cNvPr id="23" name="i$ḷiḓe">
                <a:extLst>
                  <a:ext uri="{FF2B5EF4-FFF2-40B4-BE49-F238E27FC236}">
                    <a16:creationId xmlns:a16="http://schemas.microsoft.com/office/drawing/2014/main" id="{12EE3684-E9BF-4265-B9FB-57B7980C365A}"/>
                  </a:ext>
                </a:extLst>
              </p:cNvPr>
              <p:cNvSpPr/>
              <p:nvPr/>
            </p:nvSpPr>
            <p:spPr>
              <a:xfrm>
                <a:off x="6490019" y="5012283"/>
                <a:ext cx="577851" cy="577851"/>
              </a:xfrm>
              <a:prstGeom prst="roundRect">
                <a:avLst>
                  <a:gd name="adj" fmla="val 15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endParaRPr sz="1600"/>
              </a:p>
            </p:txBody>
          </p:sp>
          <p:sp>
            <p:nvSpPr>
              <p:cNvPr id="24" name="ïşľïdé">
                <a:extLst>
                  <a:ext uri="{FF2B5EF4-FFF2-40B4-BE49-F238E27FC236}">
                    <a16:creationId xmlns:a16="http://schemas.microsoft.com/office/drawing/2014/main" id="{1D17F47D-4667-4BAB-AFB8-2F9A3FDD169F}"/>
                  </a:ext>
                </a:extLst>
              </p:cNvPr>
              <p:cNvSpPr/>
              <p:nvPr/>
            </p:nvSpPr>
            <p:spPr>
              <a:xfrm>
                <a:off x="6581922" y="5148457"/>
                <a:ext cx="412751" cy="290042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id="{BD45C10B-1A47-4B7A-8920-82C9FFD9D648}"/>
                  </a:ext>
                </a:extLst>
              </p:cNvPr>
              <p:cNvCxnSpPr/>
              <p:nvPr/>
            </p:nvCxnSpPr>
            <p:spPr>
              <a:xfrm>
                <a:off x="6788297" y="2549769"/>
                <a:ext cx="0" cy="398209"/>
              </a:xfrm>
              <a:prstGeom prst="line">
                <a:avLst/>
              </a:prstGeom>
              <a:ln w="3175" cap="rnd">
                <a:solidFill>
                  <a:schemeClr val="tx1">
                    <a:lumMod val="40000"/>
                    <a:lumOff val="60000"/>
                  </a:schemeClr>
                </a:solidFill>
                <a:round/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13990590-83DF-46E6-84DC-C515BC0E6A31}"/>
                  </a:ext>
                </a:extLst>
              </p:cNvPr>
              <p:cNvCxnSpPr/>
              <p:nvPr/>
            </p:nvCxnSpPr>
            <p:spPr>
              <a:xfrm>
                <a:off x="6788297" y="4418483"/>
                <a:ext cx="0" cy="398209"/>
              </a:xfrm>
              <a:prstGeom prst="line">
                <a:avLst/>
              </a:prstGeom>
              <a:ln w="3175" cap="rnd">
                <a:solidFill>
                  <a:schemeClr val="tx1">
                    <a:lumMod val="40000"/>
                    <a:lumOff val="60000"/>
                  </a:schemeClr>
                </a:solidFill>
                <a:round/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íšḷîḓé">
              <a:extLst>
                <a:ext uri="{FF2B5EF4-FFF2-40B4-BE49-F238E27FC236}">
                  <a16:creationId xmlns:a16="http://schemas.microsoft.com/office/drawing/2014/main" id="{A210EE61-D0AF-4451-AE78-B370F9352250}"/>
                </a:ext>
              </a:extLst>
            </p:cNvPr>
            <p:cNvGrpSpPr/>
            <p:nvPr/>
          </p:nvGrpSpPr>
          <p:grpSpPr>
            <a:xfrm>
              <a:off x="7708899" y="1314000"/>
              <a:ext cx="3811589" cy="1633978"/>
              <a:chOff x="600814" y="3564001"/>
              <a:chExt cx="3096344" cy="1633978"/>
            </a:xfrm>
          </p:grpSpPr>
          <p:sp>
            <p:nvSpPr>
              <p:cNvPr id="17" name="îṧļiḓe">
                <a:extLst>
                  <a:ext uri="{FF2B5EF4-FFF2-40B4-BE49-F238E27FC236}">
                    <a16:creationId xmlns:a16="http://schemas.microsoft.com/office/drawing/2014/main" id="{CA8BC219-79D5-468F-9F0D-6663633932BA}"/>
                  </a:ext>
                </a:extLst>
              </p:cNvPr>
              <p:cNvSpPr txBox="1"/>
              <p:nvPr/>
            </p:nvSpPr>
            <p:spPr>
              <a:xfrm>
                <a:off x="600814" y="4035821"/>
                <a:ext cx="3096344" cy="116215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8" name="ïṥļiḓé">
                <a:extLst>
                  <a:ext uri="{FF2B5EF4-FFF2-40B4-BE49-F238E27FC236}">
                    <a16:creationId xmlns:a16="http://schemas.microsoft.com/office/drawing/2014/main" id="{0B93D96E-96FB-4A03-8000-262EB2965A90}"/>
                  </a:ext>
                </a:extLst>
              </p:cNvPr>
              <p:cNvSpPr txBox="1"/>
              <p:nvPr/>
            </p:nvSpPr>
            <p:spPr>
              <a:xfrm>
                <a:off x="600814" y="3564001"/>
                <a:ext cx="3096344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8" name="ïṡḷiḑé">
              <a:extLst>
                <a:ext uri="{FF2B5EF4-FFF2-40B4-BE49-F238E27FC236}">
                  <a16:creationId xmlns:a16="http://schemas.microsoft.com/office/drawing/2014/main" id="{85064947-85FF-42B7-80A3-A4FBE4CDECE1}"/>
                </a:ext>
              </a:extLst>
            </p:cNvPr>
            <p:cNvGrpSpPr/>
            <p:nvPr/>
          </p:nvGrpSpPr>
          <p:grpSpPr>
            <a:xfrm>
              <a:off x="7708899" y="4539127"/>
              <a:ext cx="3811589" cy="1604498"/>
              <a:chOff x="600814" y="3564001"/>
              <a:chExt cx="3096344" cy="1604498"/>
            </a:xfrm>
          </p:grpSpPr>
          <p:sp>
            <p:nvSpPr>
              <p:cNvPr id="15" name="î$ḻiďe">
                <a:extLst>
                  <a:ext uri="{FF2B5EF4-FFF2-40B4-BE49-F238E27FC236}">
                    <a16:creationId xmlns:a16="http://schemas.microsoft.com/office/drawing/2014/main" id="{2CB53DA7-49AF-4200-B586-E05DD899BC19}"/>
                  </a:ext>
                </a:extLst>
              </p:cNvPr>
              <p:cNvSpPr txBox="1"/>
              <p:nvPr/>
            </p:nvSpPr>
            <p:spPr>
              <a:xfrm>
                <a:off x="600814" y="4035821"/>
                <a:ext cx="3096344" cy="113267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9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6" name="ïš1îdê">
                <a:extLst>
                  <a:ext uri="{FF2B5EF4-FFF2-40B4-BE49-F238E27FC236}">
                    <a16:creationId xmlns:a16="http://schemas.microsoft.com/office/drawing/2014/main" id="{33ED6563-0C45-436E-80DD-230B3B26EFE5}"/>
                  </a:ext>
                </a:extLst>
              </p:cNvPr>
              <p:cNvSpPr txBox="1"/>
              <p:nvPr/>
            </p:nvSpPr>
            <p:spPr>
              <a:xfrm>
                <a:off x="600814" y="3564001"/>
                <a:ext cx="3096344" cy="471820"/>
              </a:xfrm>
              <a:prstGeom prst="rect">
                <a:avLst/>
              </a:prstGeom>
              <a:noFill/>
            </p:spPr>
            <p:txBody>
              <a:bodyPr wrap="square" rtlCol="0" anchor="ctr">
                <a:normAutofit/>
              </a:bodyPr>
              <a:lstStyle/>
              <a:p>
                <a:r>
                  <a:rPr lang="en-US" altLang="zh-CN" sz="1400" b="1" dirty="0"/>
                  <a:t>Text here</a:t>
                </a:r>
                <a:endParaRPr lang="zh-CN" altLang="en-US" sz="1400" b="1" dirty="0"/>
              </a:p>
            </p:txBody>
          </p:sp>
        </p:grpSp>
        <p:grpSp>
          <p:nvGrpSpPr>
            <p:cNvPr id="9" name="îSlíḍe">
              <a:extLst>
                <a:ext uri="{FF2B5EF4-FFF2-40B4-BE49-F238E27FC236}">
                  <a16:creationId xmlns:a16="http://schemas.microsoft.com/office/drawing/2014/main" id="{FDE4A504-CBEB-4FD4-A3D0-2EB8218266EC}"/>
                </a:ext>
              </a:extLst>
            </p:cNvPr>
            <p:cNvGrpSpPr/>
            <p:nvPr/>
          </p:nvGrpSpPr>
          <p:grpSpPr>
            <a:xfrm>
              <a:off x="7712626" y="3256219"/>
              <a:ext cx="3748827" cy="906499"/>
              <a:chOff x="3155538" y="4871732"/>
              <a:chExt cx="3492795" cy="906499"/>
            </a:xfrm>
          </p:grpSpPr>
          <p:sp>
            <p:nvSpPr>
              <p:cNvPr id="13" name="ísľíḓè">
                <a:extLst>
                  <a:ext uri="{FF2B5EF4-FFF2-40B4-BE49-F238E27FC236}">
                    <a16:creationId xmlns:a16="http://schemas.microsoft.com/office/drawing/2014/main" id="{4B6275ED-A875-4AC7-8C36-BB2BD3997D8B}"/>
                  </a:ext>
                </a:extLst>
              </p:cNvPr>
              <p:cNvSpPr/>
              <p:nvPr/>
            </p:nvSpPr>
            <p:spPr bwMode="auto">
              <a:xfrm>
                <a:off x="3155538" y="5222871"/>
                <a:ext cx="3492795" cy="555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14" name="îsḻîdé">
                <a:extLst>
                  <a:ext uri="{FF2B5EF4-FFF2-40B4-BE49-F238E27FC236}">
                    <a16:creationId xmlns:a16="http://schemas.microsoft.com/office/drawing/2014/main" id="{15BBE488-873D-485E-8BD9-6AFB61971BFD}"/>
                  </a:ext>
                </a:extLst>
              </p:cNvPr>
              <p:cNvSpPr txBox="1"/>
              <p:nvPr/>
            </p:nvSpPr>
            <p:spPr bwMode="auto">
              <a:xfrm>
                <a:off x="3155538" y="4871732"/>
                <a:ext cx="3492795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>
                    <a:solidFill>
                      <a:schemeClr val="accent1"/>
                    </a:solidFill>
                  </a:rPr>
                  <a:t>Text here</a:t>
                </a:r>
              </a:p>
            </p:txBody>
          </p:sp>
        </p:grpSp>
        <p:sp>
          <p:nvSpPr>
            <p:cNvPr id="10" name="ïṧļíḋê">
              <a:extLst>
                <a:ext uri="{FF2B5EF4-FFF2-40B4-BE49-F238E27FC236}">
                  <a16:creationId xmlns:a16="http://schemas.microsoft.com/office/drawing/2014/main" id="{B711F57B-A51B-44C2-AD2E-6AA949F3E59D}"/>
                </a:ext>
              </a:extLst>
            </p:cNvPr>
            <p:cNvSpPr txBox="1"/>
            <p:nvPr/>
          </p:nvSpPr>
          <p:spPr>
            <a:xfrm>
              <a:off x="673103" y="2644794"/>
              <a:ext cx="4635497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11" name="ïsļiḍé">
              <a:extLst>
                <a:ext uri="{FF2B5EF4-FFF2-40B4-BE49-F238E27FC236}">
                  <a16:creationId xmlns:a16="http://schemas.microsoft.com/office/drawing/2014/main" id="{96E22C69-F0CF-44AF-A474-C355F58D12F6}"/>
                </a:ext>
              </a:extLst>
            </p:cNvPr>
            <p:cNvSpPr txBox="1"/>
            <p:nvPr/>
          </p:nvSpPr>
          <p:spPr>
            <a:xfrm>
              <a:off x="673102" y="3496955"/>
              <a:ext cx="4635498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CE3376FA-7FCD-4813-A733-F295D36916D8}"/>
                </a:ext>
              </a:extLst>
            </p:cNvPr>
            <p:cNvCxnSpPr/>
            <p:nvPr/>
          </p:nvCxnSpPr>
          <p:spPr>
            <a:xfrm>
              <a:off x="5740400" y="1123950"/>
              <a:ext cx="0" cy="501967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9710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770101" y="3036058"/>
            <a:ext cx="3753966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2771217" y="3931408"/>
            <a:ext cx="3753966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600201" y="3543868"/>
            <a:ext cx="1029774" cy="89535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603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1B671C-08E3-4400-86AA-4D57DEC9B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D44898A-43FA-4992-AE62-B165261A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65E22F2-4746-4F47-897C-8719B0F8B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1083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45D6F3B-CF09-42E9-82F6-4574D111924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10072"/>
            <a:ext cx="10848975" cy="4267200"/>
            <a:chOff x="669925" y="1610072"/>
            <a:chExt cx="10848975" cy="4267200"/>
          </a:xfrm>
        </p:grpSpPr>
        <p:sp>
          <p:nvSpPr>
            <p:cNvPr id="6" name="iŝlïďê">
              <a:extLst>
                <a:ext uri="{FF2B5EF4-FFF2-40B4-BE49-F238E27FC236}">
                  <a16:creationId xmlns:a16="http://schemas.microsoft.com/office/drawing/2014/main" id="{F66CA9FE-A2F2-4789-8BDD-78CF57FE9580}"/>
                </a:ext>
              </a:extLst>
            </p:cNvPr>
            <p:cNvSpPr/>
            <p:nvPr/>
          </p:nvSpPr>
          <p:spPr bwMode="auto">
            <a:xfrm>
              <a:off x="8040216" y="5085184"/>
              <a:ext cx="3441700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i$lîḍè">
              <a:extLst>
                <a:ext uri="{FF2B5EF4-FFF2-40B4-BE49-F238E27FC236}">
                  <a16:creationId xmlns:a16="http://schemas.microsoft.com/office/drawing/2014/main" id="{F29B49A6-9065-462B-B445-7093CB1A5436}"/>
                </a:ext>
              </a:extLst>
            </p:cNvPr>
            <p:cNvSpPr/>
            <p:nvPr/>
          </p:nvSpPr>
          <p:spPr bwMode="auto">
            <a:xfrm flipV="1">
              <a:off x="8040217" y="2204863"/>
              <a:ext cx="3441700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" name="iṩḻîḋé">
              <a:extLst>
                <a:ext uri="{FF2B5EF4-FFF2-40B4-BE49-F238E27FC236}">
                  <a16:creationId xmlns:a16="http://schemas.microsoft.com/office/drawing/2014/main" id="{3E91A048-FBE9-4438-81E0-6B61731C16F1}"/>
                </a:ext>
              </a:extLst>
            </p:cNvPr>
            <p:cNvSpPr/>
            <p:nvPr/>
          </p:nvSpPr>
          <p:spPr bwMode="auto">
            <a:xfrm flipH="1" flipV="1">
              <a:off x="741933" y="2204863"/>
              <a:ext cx="3481859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íšlíḋê">
              <a:extLst>
                <a:ext uri="{FF2B5EF4-FFF2-40B4-BE49-F238E27FC236}">
                  <a16:creationId xmlns:a16="http://schemas.microsoft.com/office/drawing/2014/main" id="{4CCF368A-EA97-4EF2-AB39-BA42247A7D6E}"/>
                </a:ext>
              </a:extLst>
            </p:cNvPr>
            <p:cNvSpPr/>
            <p:nvPr/>
          </p:nvSpPr>
          <p:spPr bwMode="auto">
            <a:xfrm flipH="1">
              <a:off x="669925" y="5085185"/>
              <a:ext cx="3481859" cy="288033"/>
            </a:xfrm>
            <a:custGeom>
              <a:avLst/>
              <a:gdLst>
                <a:gd name="T0" fmla="*/ 1215 w 1215"/>
                <a:gd name="T1" fmla="*/ 88 h 88"/>
                <a:gd name="T2" fmla="*/ 52 w 1215"/>
                <a:gd name="T3" fmla="*/ 88 h 88"/>
                <a:gd name="T4" fmla="*/ 0 w 1215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88">
                  <a:moveTo>
                    <a:pt x="1215" y="88"/>
                  </a:moveTo>
                  <a:lnTo>
                    <a:pt x="52" y="8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tx1">
                  <a:lumMod val="85000"/>
                  <a:lumOff val="15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r>
                <a:rPr lang="en-US" dirty="0"/>
                <a:t> </a:t>
              </a:r>
            </a:p>
          </p:txBody>
        </p:sp>
        <p:sp>
          <p:nvSpPr>
            <p:cNvPr id="10" name="ïṥľiḋè">
              <a:extLst>
                <a:ext uri="{FF2B5EF4-FFF2-40B4-BE49-F238E27FC236}">
                  <a16:creationId xmlns:a16="http://schemas.microsoft.com/office/drawing/2014/main" id="{DA60C879-12B7-4810-A29D-36B827C0EC4B}"/>
                </a:ext>
              </a:extLst>
            </p:cNvPr>
            <p:cNvSpPr/>
            <p:nvPr/>
          </p:nvSpPr>
          <p:spPr bwMode="auto">
            <a:xfrm>
              <a:off x="4030191" y="1610072"/>
              <a:ext cx="4267200" cy="4267200"/>
            </a:xfrm>
            <a:custGeom>
              <a:avLst/>
              <a:gdLst>
                <a:gd name="T0" fmla="*/ 672 w 1344"/>
                <a:gd name="T1" fmla="*/ 1344 h 1344"/>
                <a:gd name="T2" fmla="*/ 0 w 1344"/>
                <a:gd name="T3" fmla="*/ 672 h 1344"/>
                <a:gd name="T4" fmla="*/ 672 w 1344"/>
                <a:gd name="T5" fmla="*/ 0 h 1344"/>
                <a:gd name="T6" fmla="*/ 1344 w 1344"/>
                <a:gd name="T7" fmla="*/ 672 h 1344"/>
                <a:gd name="T8" fmla="*/ 672 w 1344"/>
                <a:gd name="T9" fmla="*/ 1344 h 1344"/>
                <a:gd name="T10" fmla="*/ 672 w 1344"/>
                <a:gd name="T11" fmla="*/ 40 h 1344"/>
                <a:gd name="T12" fmla="*/ 40 w 1344"/>
                <a:gd name="T13" fmla="*/ 672 h 1344"/>
                <a:gd name="T14" fmla="*/ 672 w 1344"/>
                <a:gd name="T15" fmla="*/ 1304 h 1344"/>
                <a:gd name="T16" fmla="*/ 1304 w 1344"/>
                <a:gd name="T17" fmla="*/ 672 h 1344"/>
                <a:gd name="T18" fmla="*/ 672 w 1344"/>
                <a:gd name="T19" fmla="*/ 40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4" h="1344">
                  <a:moveTo>
                    <a:pt x="672" y="1344"/>
                  </a:moveTo>
                  <a:cubicBezTo>
                    <a:pt x="301" y="1344"/>
                    <a:pt x="0" y="1042"/>
                    <a:pt x="0" y="672"/>
                  </a:cubicBezTo>
                  <a:cubicBezTo>
                    <a:pt x="0" y="301"/>
                    <a:pt x="301" y="0"/>
                    <a:pt x="672" y="0"/>
                  </a:cubicBezTo>
                  <a:cubicBezTo>
                    <a:pt x="1043" y="0"/>
                    <a:pt x="1344" y="301"/>
                    <a:pt x="1344" y="672"/>
                  </a:cubicBezTo>
                  <a:cubicBezTo>
                    <a:pt x="1344" y="1042"/>
                    <a:pt x="1043" y="1344"/>
                    <a:pt x="672" y="1344"/>
                  </a:cubicBezTo>
                  <a:close/>
                  <a:moveTo>
                    <a:pt x="672" y="40"/>
                  </a:moveTo>
                  <a:cubicBezTo>
                    <a:pt x="324" y="40"/>
                    <a:pt x="40" y="323"/>
                    <a:pt x="40" y="672"/>
                  </a:cubicBezTo>
                  <a:cubicBezTo>
                    <a:pt x="40" y="1020"/>
                    <a:pt x="324" y="1304"/>
                    <a:pt x="672" y="1304"/>
                  </a:cubicBezTo>
                  <a:cubicBezTo>
                    <a:pt x="1020" y="1304"/>
                    <a:pt x="1304" y="1020"/>
                    <a:pt x="1304" y="672"/>
                  </a:cubicBezTo>
                  <a:cubicBezTo>
                    <a:pt x="1304" y="323"/>
                    <a:pt x="1020" y="40"/>
                    <a:pt x="672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îŝ1ïde">
              <a:extLst>
                <a:ext uri="{FF2B5EF4-FFF2-40B4-BE49-F238E27FC236}">
                  <a16:creationId xmlns:a16="http://schemas.microsoft.com/office/drawing/2014/main" id="{0F5CB555-DFBC-4838-A78D-69224F923942}"/>
                </a:ext>
              </a:extLst>
            </p:cNvPr>
            <p:cNvSpPr/>
            <p:nvPr/>
          </p:nvSpPr>
          <p:spPr bwMode="auto">
            <a:xfrm>
              <a:off x="4858866" y="2438747"/>
              <a:ext cx="2609850" cy="2609850"/>
            </a:xfrm>
            <a:custGeom>
              <a:avLst/>
              <a:gdLst>
                <a:gd name="T0" fmla="*/ 411 w 822"/>
                <a:gd name="T1" fmla="*/ 822 h 822"/>
                <a:gd name="T2" fmla="*/ 0 w 822"/>
                <a:gd name="T3" fmla="*/ 411 h 822"/>
                <a:gd name="T4" fmla="*/ 411 w 822"/>
                <a:gd name="T5" fmla="*/ 0 h 822"/>
                <a:gd name="T6" fmla="*/ 822 w 822"/>
                <a:gd name="T7" fmla="*/ 411 h 822"/>
                <a:gd name="T8" fmla="*/ 411 w 822"/>
                <a:gd name="T9" fmla="*/ 822 h 822"/>
                <a:gd name="T10" fmla="*/ 411 w 822"/>
                <a:gd name="T11" fmla="*/ 40 h 822"/>
                <a:gd name="T12" fmla="*/ 40 w 822"/>
                <a:gd name="T13" fmla="*/ 411 h 822"/>
                <a:gd name="T14" fmla="*/ 411 w 822"/>
                <a:gd name="T15" fmla="*/ 782 h 822"/>
                <a:gd name="T16" fmla="*/ 782 w 822"/>
                <a:gd name="T17" fmla="*/ 411 h 822"/>
                <a:gd name="T18" fmla="*/ 411 w 822"/>
                <a:gd name="T19" fmla="*/ 4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2" h="822">
                  <a:moveTo>
                    <a:pt x="411" y="822"/>
                  </a:moveTo>
                  <a:cubicBezTo>
                    <a:pt x="184" y="822"/>
                    <a:pt x="0" y="638"/>
                    <a:pt x="0" y="411"/>
                  </a:cubicBezTo>
                  <a:cubicBezTo>
                    <a:pt x="0" y="184"/>
                    <a:pt x="184" y="0"/>
                    <a:pt x="411" y="0"/>
                  </a:cubicBezTo>
                  <a:cubicBezTo>
                    <a:pt x="638" y="0"/>
                    <a:pt x="822" y="184"/>
                    <a:pt x="822" y="411"/>
                  </a:cubicBezTo>
                  <a:cubicBezTo>
                    <a:pt x="822" y="638"/>
                    <a:pt x="638" y="822"/>
                    <a:pt x="411" y="822"/>
                  </a:cubicBezTo>
                  <a:close/>
                  <a:moveTo>
                    <a:pt x="411" y="40"/>
                  </a:moveTo>
                  <a:cubicBezTo>
                    <a:pt x="206" y="40"/>
                    <a:pt x="40" y="206"/>
                    <a:pt x="40" y="411"/>
                  </a:cubicBezTo>
                  <a:cubicBezTo>
                    <a:pt x="40" y="616"/>
                    <a:pt x="206" y="782"/>
                    <a:pt x="411" y="782"/>
                  </a:cubicBezTo>
                  <a:cubicBezTo>
                    <a:pt x="616" y="782"/>
                    <a:pt x="782" y="616"/>
                    <a:pt x="782" y="411"/>
                  </a:cubicBezTo>
                  <a:cubicBezTo>
                    <a:pt x="782" y="206"/>
                    <a:pt x="616" y="40"/>
                    <a:pt x="411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íśľîďê">
              <a:extLst>
                <a:ext uri="{FF2B5EF4-FFF2-40B4-BE49-F238E27FC236}">
                  <a16:creationId xmlns:a16="http://schemas.microsoft.com/office/drawing/2014/main" id="{823E1457-E6BC-4CF8-8266-CA4C41BE925A}"/>
                </a:ext>
              </a:extLst>
            </p:cNvPr>
            <p:cNvSpPr/>
            <p:nvPr/>
          </p:nvSpPr>
          <p:spPr bwMode="auto">
            <a:xfrm>
              <a:off x="4442941" y="2022822"/>
              <a:ext cx="3441700" cy="3438525"/>
            </a:xfrm>
            <a:custGeom>
              <a:avLst/>
              <a:gdLst>
                <a:gd name="T0" fmla="*/ 542 w 1084"/>
                <a:gd name="T1" fmla="*/ 1083 h 1083"/>
                <a:gd name="T2" fmla="*/ 0 w 1084"/>
                <a:gd name="T3" fmla="*/ 542 h 1083"/>
                <a:gd name="T4" fmla="*/ 542 w 1084"/>
                <a:gd name="T5" fmla="*/ 0 h 1083"/>
                <a:gd name="T6" fmla="*/ 1084 w 1084"/>
                <a:gd name="T7" fmla="*/ 542 h 1083"/>
                <a:gd name="T8" fmla="*/ 542 w 1084"/>
                <a:gd name="T9" fmla="*/ 1083 h 1083"/>
                <a:gd name="T10" fmla="*/ 542 w 1084"/>
                <a:gd name="T11" fmla="*/ 40 h 1083"/>
                <a:gd name="T12" fmla="*/ 40 w 1084"/>
                <a:gd name="T13" fmla="*/ 542 h 1083"/>
                <a:gd name="T14" fmla="*/ 542 w 1084"/>
                <a:gd name="T15" fmla="*/ 1043 h 1083"/>
                <a:gd name="T16" fmla="*/ 1044 w 1084"/>
                <a:gd name="T17" fmla="*/ 542 h 1083"/>
                <a:gd name="T18" fmla="*/ 542 w 1084"/>
                <a:gd name="T19" fmla="*/ 4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4" h="1083">
                  <a:moveTo>
                    <a:pt x="542" y="1083"/>
                  </a:moveTo>
                  <a:cubicBezTo>
                    <a:pt x="243" y="1083"/>
                    <a:pt x="0" y="841"/>
                    <a:pt x="0" y="542"/>
                  </a:cubicBezTo>
                  <a:cubicBezTo>
                    <a:pt x="0" y="243"/>
                    <a:pt x="243" y="0"/>
                    <a:pt x="542" y="0"/>
                  </a:cubicBezTo>
                  <a:cubicBezTo>
                    <a:pt x="841" y="0"/>
                    <a:pt x="1084" y="243"/>
                    <a:pt x="1084" y="542"/>
                  </a:cubicBezTo>
                  <a:cubicBezTo>
                    <a:pt x="1084" y="841"/>
                    <a:pt x="841" y="1083"/>
                    <a:pt x="542" y="1083"/>
                  </a:cubicBezTo>
                  <a:close/>
                  <a:moveTo>
                    <a:pt x="542" y="40"/>
                  </a:moveTo>
                  <a:cubicBezTo>
                    <a:pt x="265" y="40"/>
                    <a:pt x="40" y="265"/>
                    <a:pt x="40" y="542"/>
                  </a:cubicBezTo>
                  <a:cubicBezTo>
                    <a:pt x="40" y="818"/>
                    <a:pt x="265" y="1043"/>
                    <a:pt x="542" y="1043"/>
                  </a:cubicBezTo>
                  <a:cubicBezTo>
                    <a:pt x="819" y="1043"/>
                    <a:pt x="1044" y="818"/>
                    <a:pt x="1044" y="542"/>
                  </a:cubicBezTo>
                  <a:cubicBezTo>
                    <a:pt x="1044" y="265"/>
                    <a:pt x="819" y="40"/>
                    <a:pt x="542" y="4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îṣlîḍè">
              <a:extLst>
                <a:ext uri="{FF2B5EF4-FFF2-40B4-BE49-F238E27FC236}">
                  <a16:creationId xmlns:a16="http://schemas.microsoft.com/office/drawing/2014/main" id="{3CF7F576-167C-48E1-9651-96DBC000496C}"/>
                </a:ext>
              </a:extLst>
            </p:cNvPr>
            <p:cNvSpPr txBox="1"/>
            <p:nvPr/>
          </p:nvSpPr>
          <p:spPr>
            <a:xfrm>
              <a:off x="5532797" y="3262643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14" name="íṣḻîdê">
              <a:extLst>
                <a:ext uri="{FF2B5EF4-FFF2-40B4-BE49-F238E27FC236}">
                  <a16:creationId xmlns:a16="http://schemas.microsoft.com/office/drawing/2014/main" id="{F8FC2099-056A-4038-A084-E94B27145309}"/>
                </a:ext>
              </a:extLst>
            </p:cNvPr>
            <p:cNvSpPr/>
            <p:nvPr/>
          </p:nvSpPr>
          <p:spPr bwMode="auto">
            <a:xfrm>
              <a:off x="4158439" y="2132856"/>
              <a:ext cx="1913928" cy="1611878"/>
            </a:xfrm>
            <a:custGeom>
              <a:avLst/>
              <a:gdLst>
                <a:gd name="T0" fmla="*/ 663 w 678"/>
                <a:gd name="T1" fmla="*/ 379 h 571"/>
                <a:gd name="T2" fmla="*/ 586 w 678"/>
                <a:gd name="T3" fmla="*/ 334 h 571"/>
                <a:gd name="T4" fmla="*/ 556 w 678"/>
                <a:gd name="T5" fmla="*/ 334 h 571"/>
                <a:gd name="T6" fmla="*/ 504 w 678"/>
                <a:gd name="T7" fmla="*/ 364 h 571"/>
                <a:gd name="T8" fmla="*/ 474 w 678"/>
                <a:gd name="T9" fmla="*/ 364 h 571"/>
                <a:gd name="T10" fmla="*/ 454 w 678"/>
                <a:gd name="T11" fmla="*/ 352 h 571"/>
                <a:gd name="T12" fmla="*/ 439 w 678"/>
                <a:gd name="T13" fmla="*/ 326 h 571"/>
                <a:gd name="T14" fmla="*/ 439 w 678"/>
                <a:gd name="T15" fmla="*/ 150 h 571"/>
                <a:gd name="T16" fmla="*/ 414 w 678"/>
                <a:gd name="T17" fmla="*/ 106 h 571"/>
                <a:gd name="T18" fmla="*/ 244 w 678"/>
                <a:gd name="T19" fmla="*/ 9 h 571"/>
                <a:gd name="T20" fmla="*/ 194 w 678"/>
                <a:gd name="T21" fmla="*/ 9 h 571"/>
                <a:gd name="T22" fmla="*/ 25 w 678"/>
                <a:gd name="T23" fmla="*/ 106 h 571"/>
                <a:gd name="T24" fmla="*/ 0 w 678"/>
                <a:gd name="T25" fmla="*/ 150 h 571"/>
                <a:gd name="T26" fmla="*/ 0 w 678"/>
                <a:gd name="T27" fmla="*/ 345 h 571"/>
                <a:gd name="T28" fmla="*/ 25 w 678"/>
                <a:gd name="T29" fmla="*/ 388 h 571"/>
                <a:gd name="T30" fmla="*/ 194 w 678"/>
                <a:gd name="T31" fmla="*/ 486 h 571"/>
                <a:gd name="T32" fmla="*/ 244 w 678"/>
                <a:gd name="T33" fmla="*/ 486 h 571"/>
                <a:gd name="T34" fmla="*/ 397 w 678"/>
                <a:gd name="T35" fmla="*/ 398 h 571"/>
                <a:gd name="T36" fmla="*/ 427 w 678"/>
                <a:gd name="T37" fmla="*/ 398 h 571"/>
                <a:gd name="T38" fmla="*/ 448 w 678"/>
                <a:gd name="T39" fmla="*/ 410 h 571"/>
                <a:gd name="T40" fmla="*/ 463 w 678"/>
                <a:gd name="T41" fmla="*/ 436 h 571"/>
                <a:gd name="T42" fmla="*/ 463 w 678"/>
                <a:gd name="T43" fmla="*/ 495 h 571"/>
                <a:gd name="T44" fmla="*/ 478 w 678"/>
                <a:gd name="T45" fmla="*/ 521 h 571"/>
                <a:gd name="T46" fmla="*/ 556 w 678"/>
                <a:gd name="T47" fmla="*/ 566 h 571"/>
                <a:gd name="T48" fmla="*/ 586 w 678"/>
                <a:gd name="T49" fmla="*/ 566 h 571"/>
                <a:gd name="T50" fmla="*/ 663 w 678"/>
                <a:gd name="T51" fmla="*/ 521 h 571"/>
                <a:gd name="T52" fmla="*/ 678 w 678"/>
                <a:gd name="T53" fmla="*/ 495 h 571"/>
                <a:gd name="T54" fmla="*/ 678 w 678"/>
                <a:gd name="T55" fmla="*/ 405 h 571"/>
                <a:gd name="T56" fmla="*/ 663 w 678"/>
                <a:gd name="T57" fmla="*/ 379 h 571"/>
                <a:gd name="T58" fmla="*/ 571 w 678"/>
                <a:gd name="T59" fmla="*/ 514 h 571"/>
                <a:gd name="T60" fmla="*/ 506 w 678"/>
                <a:gd name="T61" fmla="*/ 450 h 571"/>
                <a:gd name="T62" fmla="*/ 571 w 678"/>
                <a:gd name="T63" fmla="*/ 386 h 571"/>
                <a:gd name="T64" fmla="*/ 635 w 678"/>
                <a:gd name="T65" fmla="*/ 450 h 571"/>
                <a:gd name="T66" fmla="*/ 571 w 678"/>
                <a:gd name="T67" fmla="*/ 514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1">
                  <a:moveTo>
                    <a:pt x="663" y="379"/>
                  </a:moveTo>
                  <a:cubicBezTo>
                    <a:pt x="586" y="334"/>
                    <a:pt x="586" y="334"/>
                    <a:pt x="586" y="334"/>
                  </a:cubicBezTo>
                  <a:cubicBezTo>
                    <a:pt x="576" y="329"/>
                    <a:pt x="565" y="329"/>
                    <a:pt x="556" y="334"/>
                  </a:cubicBezTo>
                  <a:cubicBezTo>
                    <a:pt x="504" y="364"/>
                    <a:pt x="504" y="364"/>
                    <a:pt x="504" y="364"/>
                  </a:cubicBezTo>
                  <a:cubicBezTo>
                    <a:pt x="495" y="369"/>
                    <a:pt x="483" y="369"/>
                    <a:pt x="474" y="364"/>
                  </a:cubicBezTo>
                  <a:cubicBezTo>
                    <a:pt x="454" y="352"/>
                    <a:pt x="454" y="352"/>
                    <a:pt x="454" y="352"/>
                  </a:cubicBezTo>
                  <a:cubicBezTo>
                    <a:pt x="444" y="346"/>
                    <a:pt x="439" y="337"/>
                    <a:pt x="439" y="326"/>
                  </a:cubicBezTo>
                  <a:cubicBezTo>
                    <a:pt x="439" y="150"/>
                    <a:pt x="439" y="150"/>
                    <a:pt x="439" y="150"/>
                  </a:cubicBezTo>
                  <a:cubicBezTo>
                    <a:pt x="439" y="132"/>
                    <a:pt x="429" y="115"/>
                    <a:pt x="414" y="106"/>
                  </a:cubicBezTo>
                  <a:cubicBezTo>
                    <a:pt x="244" y="9"/>
                    <a:pt x="244" y="9"/>
                    <a:pt x="244" y="9"/>
                  </a:cubicBezTo>
                  <a:cubicBezTo>
                    <a:pt x="229" y="0"/>
                    <a:pt x="210" y="0"/>
                    <a:pt x="194" y="9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0" y="115"/>
                    <a:pt x="0" y="132"/>
                    <a:pt x="0" y="150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63"/>
                    <a:pt x="10" y="379"/>
                    <a:pt x="25" y="388"/>
                  </a:cubicBezTo>
                  <a:cubicBezTo>
                    <a:pt x="194" y="486"/>
                    <a:pt x="194" y="486"/>
                    <a:pt x="194" y="486"/>
                  </a:cubicBezTo>
                  <a:cubicBezTo>
                    <a:pt x="210" y="495"/>
                    <a:pt x="229" y="495"/>
                    <a:pt x="244" y="486"/>
                  </a:cubicBezTo>
                  <a:cubicBezTo>
                    <a:pt x="397" y="398"/>
                    <a:pt x="397" y="398"/>
                    <a:pt x="397" y="398"/>
                  </a:cubicBezTo>
                  <a:cubicBezTo>
                    <a:pt x="406" y="392"/>
                    <a:pt x="418" y="392"/>
                    <a:pt x="427" y="398"/>
                  </a:cubicBezTo>
                  <a:cubicBezTo>
                    <a:pt x="448" y="410"/>
                    <a:pt x="448" y="410"/>
                    <a:pt x="448" y="410"/>
                  </a:cubicBezTo>
                  <a:cubicBezTo>
                    <a:pt x="457" y="415"/>
                    <a:pt x="463" y="425"/>
                    <a:pt x="463" y="436"/>
                  </a:cubicBezTo>
                  <a:cubicBezTo>
                    <a:pt x="463" y="495"/>
                    <a:pt x="463" y="495"/>
                    <a:pt x="463" y="495"/>
                  </a:cubicBezTo>
                  <a:cubicBezTo>
                    <a:pt x="463" y="506"/>
                    <a:pt x="468" y="515"/>
                    <a:pt x="478" y="521"/>
                  </a:cubicBezTo>
                  <a:cubicBezTo>
                    <a:pt x="556" y="566"/>
                    <a:pt x="556" y="566"/>
                    <a:pt x="556" y="566"/>
                  </a:cubicBezTo>
                  <a:cubicBezTo>
                    <a:pt x="565" y="571"/>
                    <a:pt x="576" y="571"/>
                    <a:pt x="586" y="566"/>
                  </a:cubicBezTo>
                  <a:cubicBezTo>
                    <a:pt x="663" y="521"/>
                    <a:pt x="663" y="521"/>
                    <a:pt x="663" y="521"/>
                  </a:cubicBezTo>
                  <a:cubicBezTo>
                    <a:pt x="673" y="515"/>
                    <a:pt x="678" y="506"/>
                    <a:pt x="678" y="495"/>
                  </a:cubicBezTo>
                  <a:cubicBezTo>
                    <a:pt x="678" y="405"/>
                    <a:pt x="678" y="405"/>
                    <a:pt x="678" y="405"/>
                  </a:cubicBezTo>
                  <a:cubicBezTo>
                    <a:pt x="678" y="394"/>
                    <a:pt x="673" y="384"/>
                    <a:pt x="663" y="379"/>
                  </a:cubicBezTo>
                  <a:close/>
                  <a:moveTo>
                    <a:pt x="571" y="514"/>
                  </a:moveTo>
                  <a:cubicBezTo>
                    <a:pt x="535" y="514"/>
                    <a:pt x="506" y="485"/>
                    <a:pt x="506" y="450"/>
                  </a:cubicBezTo>
                  <a:cubicBezTo>
                    <a:pt x="506" y="414"/>
                    <a:pt x="535" y="386"/>
                    <a:pt x="571" y="386"/>
                  </a:cubicBezTo>
                  <a:cubicBezTo>
                    <a:pt x="606" y="386"/>
                    <a:pt x="635" y="414"/>
                    <a:pt x="635" y="450"/>
                  </a:cubicBezTo>
                  <a:cubicBezTo>
                    <a:pt x="635" y="485"/>
                    <a:pt x="606" y="514"/>
                    <a:pt x="571" y="5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iṧļíďè">
              <a:extLst>
                <a:ext uri="{FF2B5EF4-FFF2-40B4-BE49-F238E27FC236}">
                  <a16:creationId xmlns:a16="http://schemas.microsoft.com/office/drawing/2014/main" id="{A9192343-9BBB-402C-9DA1-70F1A2FCC96F}"/>
                </a:ext>
              </a:extLst>
            </p:cNvPr>
            <p:cNvSpPr/>
            <p:nvPr/>
          </p:nvSpPr>
          <p:spPr bwMode="auto">
            <a:xfrm>
              <a:off x="4522593" y="2590740"/>
              <a:ext cx="510945" cy="513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íşḻïďê">
              <a:extLst>
                <a:ext uri="{FF2B5EF4-FFF2-40B4-BE49-F238E27FC236}">
                  <a16:creationId xmlns:a16="http://schemas.microsoft.com/office/drawing/2014/main" id="{6214AA2C-2B66-49E4-A034-1D93BBC83EC6}"/>
                </a:ext>
              </a:extLst>
            </p:cNvPr>
            <p:cNvSpPr/>
            <p:nvPr/>
          </p:nvSpPr>
          <p:spPr bwMode="auto">
            <a:xfrm>
              <a:off x="4663739" y="2692364"/>
              <a:ext cx="225832" cy="327457"/>
            </a:xfrm>
            <a:custGeom>
              <a:avLst/>
              <a:gdLst>
                <a:gd name="T0" fmla="*/ 22 w 80"/>
                <a:gd name="T1" fmla="*/ 90 h 116"/>
                <a:gd name="T2" fmla="*/ 23 w 80"/>
                <a:gd name="T3" fmla="*/ 95 h 116"/>
                <a:gd name="T4" fmla="*/ 40 w 80"/>
                <a:gd name="T5" fmla="*/ 99 h 116"/>
                <a:gd name="T6" fmla="*/ 58 w 80"/>
                <a:gd name="T7" fmla="*/ 96 h 116"/>
                <a:gd name="T8" fmla="*/ 59 w 80"/>
                <a:gd name="T9" fmla="*/ 90 h 116"/>
                <a:gd name="T10" fmla="*/ 40 w 80"/>
                <a:gd name="T11" fmla="*/ 93 h 116"/>
                <a:gd name="T12" fmla="*/ 22 w 80"/>
                <a:gd name="T13" fmla="*/ 90 h 116"/>
                <a:gd name="T14" fmla="*/ 40 w 80"/>
                <a:gd name="T15" fmla="*/ 0 h 116"/>
                <a:gd name="T16" fmla="*/ 0 w 80"/>
                <a:gd name="T17" fmla="*/ 40 h 116"/>
                <a:gd name="T18" fmla="*/ 20 w 80"/>
                <a:gd name="T19" fmla="*/ 74 h 116"/>
                <a:gd name="T20" fmla="*/ 21 w 80"/>
                <a:gd name="T21" fmla="*/ 84 h 116"/>
                <a:gd name="T22" fmla="*/ 40 w 80"/>
                <a:gd name="T23" fmla="*/ 88 h 116"/>
                <a:gd name="T24" fmla="*/ 60 w 80"/>
                <a:gd name="T25" fmla="*/ 84 h 116"/>
                <a:gd name="T26" fmla="*/ 61 w 80"/>
                <a:gd name="T27" fmla="*/ 74 h 116"/>
                <a:gd name="T28" fmla="*/ 80 w 80"/>
                <a:gd name="T29" fmla="*/ 40 h 116"/>
                <a:gd name="T30" fmla="*/ 40 w 80"/>
                <a:gd name="T31" fmla="*/ 0 h 116"/>
                <a:gd name="T32" fmla="*/ 55 w 80"/>
                <a:gd name="T33" fmla="*/ 70 h 116"/>
                <a:gd name="T34" fmla="*/ 54 w 80"/>
                <a:gd name="T35" fmla="*/ 79 h 116"/>
                <a:gd name="T36" fmla="*/ 40 w 80"/>
                <a:gd name="T37" fmla="*/ 81 h 116"/>
                <a:gd name="T38" fmla="*/ 27 w 80"/>
                <a:gd name="T39" fmla="*/ 79 h 116"/>
                <a:gd name="T40" fmla="*/ 26 w 80"/>
                <a:gd name="T41" fmla="*/ 70 h 116"/>
                <a:gd name="T42" fmla="*/ 8 w 80"/>
                <a:gd name="T43" fmla="*/ 40 h 116"/>
                <a:gd name="T44" fmla="*/ 40 w 80"/>
                <a:gd name="T45" fmla="*/ 7 h 116"/>
                <a:gd name="T46" fmla="*/ 73 w 80"/>
                <a:gd name="T47" fmla="*/ 40 h 116"/>
                <a:gd name="T48" fmla="*/ 55 w 80"/>
                <a:gd name="T49" fmla="*/ 70 h 116"/>
                <a:gd name="T50" fmla="*/ 24 w 80"/>
                <a:gd name="T51" fmla="*/ 101 h 116"/>
                <a:gd name="T52" fmla="*/ 24 w 80"/>
                <a:gd name="T53" fmla="*/ 107 h 116"/>
                <a:gd name="T54" fmla="*/ 30 w 80"/>
                <a:gd name="T55" fmla="*/ 110 h 116"/>
                <a:gd name="T56" fmla="*/ 30 w 80"/>
                <a:gd name="T57" fmla="*/ 114 h 116"/>
                <a:gd name="T58" fmla="*/ 40 w 80"/>
                <a:gd name="T59" fmla="*/ 116 h 116"/>
                <a:gd name="T60" fmla="*/ 51 w 80"/>
                <a:gd name="T61" fmla="*/ 114 h 116"/>
                <a:gd name="T62" fmla="*/ 51 w 80"/>
                <a:gd name="T63" fmla="*/ 110 h 116"/>
                <a:gd name="T64" fmla="*/ 56 w 80"/>
                <a:gd name="T65" fmla="*/ 107 h 116"/>
                <a:gd name="T66" fmla="*/ 57 w 80"/>
                <a:gd name="T67" fmla="*/ 101 h 116"/>
                <a:gd name="T68" fmla="*/ 40 w 80"/>
                <a:gd name="T69" fmla="*/ 104 h 116"/>
                <a:gd name="T70" fmla="*/ 24 w 80"/>
                <a:gd name="T71" fmla="*/ 101 h 116"/>
                <a:gd name="T72" fmla="*/ 49 w 80"/>
                <a:gd name="T73" fmla="*/ 55 h 116"/>
                <a:gd name="T74" fmla="*/ 40 w 80"/>
                <a:gd name="T75" fmla="*/ 39 h 116"/>
                <a:gd name="T76" fmla="*/ 32 w 80"/>
                <a:gd name="T77" fmla="*/ 55 h 116"/>
                <a:gd name="T78" fmla="*/ 28 w 80"/>
                <a:gd name="T79" fmla="*/ 47 h 116"/>
                <a:gd name="T80" fmla="*/ 22 w 80"/>
                <a:gd name="T81" fmla="*/ 50 h 116"/>
                <a:gd name="T82" fmla="*/ 31 w 80"/>
                <a:gd name="T83" fmla="*/ 69 h 116"/>
                <a:gd name="T84" fmla="*/ 40 w 80"/>
                <a:gd name="T85" fmla="*/ 52 h 116"/>
                <a:gd name="T86" fmla="*/ 50 w 80"/>
                <a:gd name="T87" fmla="*/ 69 h 116"/>
                <a:gd name="T88" fmla="*/ 59 w 80"/>
                <a:gd name="T89" fmla="*/ 50 h 116"/>
                <a:gd name="T90" fmla="*/ 53 w 80"/>
                <a:gd name="T91" fmla="*/ 47 h 116"/>
                <a:gd name="T92" fmla="*/ 49 w 80"/>
                <a:gd name="T93" fmla="*/ 55 h 116"/>
                <a:gd name="T94" fmla="*/ 40 w 80"/>
                <a:gd name="T95" fmla="*/ 17 h 116"/>
                <a:gd name="T96" fmla="*/ 43 w 80"/>
                <a:gd name="T97" fmla="*/ 14 h 116"/>
                <a:gd name="T98" fmla="*/ 40 w 80"/>
                <a:gd name="T99" fmla="*/ 12 h 116"/>
                <a:gd name="T100" fmla="*/ 13 w 80"/>
                <a:gd name="T101" fmla="*/ 40 h 116"/>
                <a:gd name="T102" fmla="*/ 15 w 80"/>
                <a:gd name="T103" fmla="*/ 42 h 116"/>
                <a:gd name="T104" fmla="*/ 17 w 80"/>
                <a:gd name="T105" fmla="*/ 40 h 116"/>
                <a:gd name="T106" fmla="*/ 40 w 80"/>
                <a:gd name="T107" fmla="*/ 1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116">
                  <a:moveTo>
                    <a:pt x="22" y="90"/>
                  </a:moveTo>
                  <a:cubicBezTo>
                    <a:pt x="23" y="95"/>
                    <a:pt x="23" y="95"/>
                    <a:pt x="23" y="95"/>
                  </a:cubicBezTo>
                  <a:cubicBezTo>
                    <a:pt x="28" y="98"/>
                    <a:pt x="34" y="99"/>
                    <a:pt x="40" y="99"/>
                  </a:cubicBezTo>
                  <a:cubicBezTo>
                    <a:pt x="47" y="99"/>
                    <a:pt x="53" y="98"/>
                    <a:pt x="58" y="96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3" y="92"/>
                    <a:pt x="47" y="93"/>
                    <a:pt x="40" y="93"/>
                  </a:cubicBezTo>
                  <a:cubicBezTo>
                    <a:pt x="34" y="93"/>
                    <a:pt x="28" y="92"/>
                    <a:pt x="22" y="90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5"/>
                    <a:pt x="8" y="67"/>
                    <a:pt x="20" y="7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7" y="87"/>
                    <a:pt x="33" y="88"/>
                    <a:pt x="40" y="88"/>
                  </a:cubicBezTo>
                  <a:cubicBezTo>
                    <a:pt x="47" y="88"/>
                    <a:pt x="54" y="87"/>
                    <a:pt x="60" y="8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73" y="67"/>
                    <a:pt x="80" y="55"/>
                    <a:pt x="80" y="40"/>
                  </a:cubicBezTo>
                  <a:cubicBezTo>
                    <a:pt x="80" y="18"/>
                    <a:pt x="63" y="0"/>
                    <a:pt x="40" y="0"/>
                  </a:cubicBezTo>
                  <a:close/>
                  <a:moveTo>
                    <a:pt x="55" y="70"/>
                  </a:move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1" y="81"/>
                    <a:pt x="40" y="81"/>
                  </a:cubicBezTo>
                  <a:cubicBezTo>
                    <a:pt x="30" y="81"/>
                    <a:pt x="27" y="79"/>
                    <a:pt x="27" y="79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15" y="64"/>
                    <a:pt x="8" y="53"/>
                    <a:pt x="8" y="40"/>
                  </a:cubicBezTo>
                  <a:cubicBezTo>
                    <a:pt x="8" y="22"/>
                    <a:pt x="22" y="7"/>
                    <a:pt x="40" y="7"/>
                  </a:cubicBezTo>
                  <a:cubicBezTo>
                    <a:pt x="59" y="7"/>
                    <a:pt x="73" y="22"/>
                    <a:pt x="73" y="40"/>
                  </a:cubicBezTo>
                  <a:cubicBezTo>
                    <a:pt x="73" y="53"/>
                    <a:pt x="66" y="64"/>
                    <a:pt x="55" y="70"/>
                  </a:cubicBezTo>
                  <a:close/>
                  <a:moveTo>
                    <a:pt x="24" y="101"/>
                  </a:move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6" y="109"/>
                    <a:pt x="30" y="110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0" y="114"/>
                    <a:pt x="33" y="116"/>
                    <a:pt x="40" y="116"/>
                  </a:cubicBezTo>
                  <a:cubicBezTo>
                    <a:pt x="48" y="116"/>
                    <a:pt x="51" y="114"/>
                    <a:pt x="51" y="114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5" y="109"/>
                    <a:pt x="56" y="107"/>
                    <a:pt x="56" y="107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2" y="103"/>
                    <a:pt x="46" y="104"/>
                    <a:pt x="40" y="104"/>
                  </a:cubicBezTo>
                  <a:cubicBezTo>
                    <a:pt x="34" y="104"/>
                    <a:pt x="29" y="103"/>
                    <a:pt x="24" y="101"/>
                  </a:cubicBezTo>
                  <a:close/>
                  <a:moveTo>
                    <a:pt x="49" y="55"/>
                  </a:moveTo>
                  <a:cubicBezTo>
                    <a:pt x="40" y="39"/>
                    <a:pt x="40" y="39"/>
                    <a:pt x="40" y="39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49" y="55"/>
                  </a:lnTo>
                  <a:close/>
                  <a:moveTo>
                    <a:pt x="40" y="17"/>
                  </a:moveTo>
                  <a:cubicBezTo>
                    <a:pt x="42" y="17"/>
                    <a:pt x="43" y="16"/>
                    <a:pt x="43" y="14"/>
                  </a:cubicBezTo>
                  <a:cubicBezTo>
                    <a:pt x="43" y="13"/>
                    <a:pt x="42" y="12"/>
                    <a:pt x="40" y="12"/>
                  </a:cubicBezTo>
                  <a:cubicBezTo>
                    <a:pt x="25" y="12"/>
                    <a:pt x="13" y="25"/>
                    <a:pt x="13" y="40"/>
                  </a:cubicBezTo>
                  <a:cubicBezTo>
                    <a:pt x="13" y="41"/>
                    <a:pt x="14" y="42"/>
                    <a:pt x="15" y="42"/>
                  </a:cubicBezTo>
                  <a:cubicBezTo>
                    <a:pt x="16" y="42"/>
                    <a:pt x="17" y="41"/>
                    <a:pt x="17" y="40"/>
                  </a:cubicBezTo>
                  <a:cubicBezTo>
                    <a:pt x="17" y="27"/>
                    <a:pt x="27" y="17"/>
                    <a:pt x="40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$ľïḋê">
              <a:extLst>
                <a:ext uri="{FF2B5EF4-FFF2-40B4-BE49-F238E27FC236}">
                  <a16:creationId xmlns:a16="http://schemas.microsoft.com/office/drawing/2014/main" id="{F5915E6E-AB9B-4F88-B0E1-C14F43AEA6E5}"/>
                </a:ext>
              </a:extLst>
            </p:cNvPr>
            <p:cNvSpPr txBox="1"/>
            <p:nvPr/>
          </p:nvSpPr>
          <p:spPr>
            <a:xfrm>
              <a:off x="6265736" y="3262643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8" name="iš1iḓé">
              <a:extLst>
                <a:ext uri="{FF2B5EF4-FFF2-40B4-BE49-F238E27FC236}">
                  <a16:creationId xmlns:a16="http://schemas.microsoft.com/office/drawing/2014/main" id="{6DAF0893-FF0F-4C61-A276-E527AD359229}"/>
                </a:ext>
              </a:extLst>
            </p:cNvPr>
            <p:cNvSpPr/>
            <p:nvPr/>
          </p:nvSpPr>
          <p:spPr bwMode="auto">
            <a:xfrm>
              <a:off x="6202221" y="2132856"/>
              <a:ext cx="1913928" cy="1611878"/>
            </a:xfrm>
            <a:custGeom>
              <a:avLst/>
              <a:gdLst>
                <a:gd name="T0" fmla="*/ 653 w 678"/>
                <a:gd name="T1" fmla="*/ 106 h 571"/>
                <a:gd name="T2" fmla="*/ 484 w 678"/>
                <a:gd name="T3" fmla="*/ 9 h 571"/>
                <a:gd name="T4" fmla="*/ 434 w 678"/>
                <a:gd name="T5" fmla="*/ 9 h 571"/>
                <a:gd name="T6" fmla="*/ 264 w 678"/>
                <a:gd name="T7" fmla="*/ 106 h 571"/>
                <a:gd name="T8" fmla="*/ 239 w 678"/>
                <a:gd name="T9" fmla="*/ 150 h 571"/>
                <a:gd name="T10" fmla="*/ 239 w 678"/>
                <a:gd name="T11" fmla="*/ 326 h 571"/>
                <a:gd name="T12" fmla="*/ 224 w 678"/>
                <a:gd name="T13" fmla="*/ 352 h 571"/>
                <a:gd name="T14" fmla="*/ 204 w 678"/>
                <a:gd name="T15" fmla="*/ 364 h 571"/>
                <a:gd name="T16" fmla="*/ 174 w 678"/>
                <a:gd name="T17" fmla="*/ 364 h 571"/>
                <a:gd name="T18" fmla="*/ 122 w 678"/>
                <a:gd name="T19" fmla="*/ 334 h 571"/>
                <a:gd name="T20" fmla="*/ 92 w 678"/>
                <a:gd name="T21" fmla="*/ 334 h 571"/>
                <a:gd name="T22" fmla="*/ 15 w 678"/>
                <a:gd name="T23" fmla="*/ 379 h 571"/>
                <a:gd name="T24" fmla="*/ 0 w 678"/>
                <a:gd name="T25" fmla="*/ 405 h 571"/>
                <a:gd name="T26" fmla="*/ 0 w 678"/>
                <a:gd name="T27" fmla="*/ 495 h 571"/>
                <a:gd name="T28" fmla="*/ 15 w 678"/>
                <a:gd name="T29" fmla="*/ 521 h 571"/>
                <a:gd name="T30" fmla="*/ 92 w 678"/>
                <a:gd name="T31" fmla="*/ 566 h 571"/>
                <a:gd name="T32" fmla="*/ 122 w 678"/>
                <a:gd name="T33" fmla="*/ 566 h 571"/>
                <a:gd name="T34" fmla="*/ 200 w 678"/>
                <a:gd name="T35" fmla="*/ 521 h 571"/>
                <a:gd name="T36" fmla="*/ 215 w 678"/>
                <a:gd name="T37" fmla="*/ 495 h 571"/>
                <a:gd name="T38" fmla="*/ 215 w 678"/>
                <a:gd name="T39" fmla="*/ 436 h 571"/>
                <a:gd name="T40" fmla="*/ 230 w 678"/>
                <a:gd name="T41" fmla="*/ 410 h 571"/>
                <a:gd name="T42" fmla="*/ 251 w 678"/>
                <a:gd name="T43" fmla="*/ 398 h 571"/>
                <a:gd name="T44" fmla="*/ 281 w 678"/>
                <a:gd name="T45" fmla="*/ 398 h 571"/>
                <a:gd name="T46" fmla="*/ 434 w 678"/>
                <a:gd name="T47" fmla="*/ 486 h 571"/>
                <a:gd name="T48" fmla="*/ 484 w 678"/>
                <a:gd name="T49" fmla="*/ 486 h 571"/>
                <a:gd name="T50" fmla="*/ 653 w 678"/>
                <a:gd name="T51" fmla="*/ 388 h 571"/>
                <a:gd name="T52" fmla="*/ 678 w 678"/>
                <a:gd name="T53" fmla="*/ 345 h 571"/>
                <a:gd name="T54" fmla="*/ 678 w 678"/>
                <a:gd name="T55" fmla="*/ 150 h 571"/>
                <a:gd name="T56" fmla="*/ 653 w 678"/>
                <a:gd name="T57" fmla="*/ 106 h 571"/>
                <a:gd name="T58" fmla="*/ 107 w 678"/>
                <a:gd name="T59" fmla="*/ 514 h 571"/>
                <a:gd name="T60" fmla="*/ 43 w 678"/>
                <a:gd name="T61" fmla="*/ 450 h 571"/>
                <a:gd name="T62" fmla="*/ 107 w 678"/>
                <a:gd name="T63" fmla="*/ 386 h 571"/>
                <a:gd name="T64" fmla="*/ 172 w 678"/>
                <a:gd name="T65" fmla="*/ 450 h 571"/>
                <a:gd name="T66" fmla="*/ 107 w 678"/>
                <a:gd name="T67" fmla="*/ 514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1">
                  <a:moveTo>
                    <a:pt x="653" y="106"/>
                  </a:moveTo>
                  <a:cubicBezTo>
                    <a:pt x="484" y="9"/>
                    <a:pt x="484" y="9"/>
                    <a:pt x="484" y="9"/>
                  </a:cubicBezTo>
                  <a:cubicBezTo>
                    <a:pt x="468" y="0"/>
                    <a:pt x="449" y="0"/>
                    <a:pt x="434" y="9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49" y="115"/>
                    <a:pt x="239" y="132"/>
                    <a:pt x="239" y="150"/>
                  </a:cubicBezTo>
                  <a:cubicBezTo>
                    <a:pt x="239" y="326"/>
                    <a:pt x="239" y="326"/>
                    <a:pt x="239" y="326"/>
                  </a:cubicBezTo>
                  <a:cubicBezTo>
                    <a:pt x="239" y="337"/>
                    <a:pt x="234" y="346"/>
                    <a:pt x="224" y="352"/>
                  </a:cubicBezTo>
                  <a:cubicBezTo>
                    <a:pt x="204" y="364"/>
                    <a:pt x="204" y="364"/>
                    <a:pt x="204" y="364"/>
                  </a:cubicBezTo>
                  <a:cubicBezTo>
                    <a:pt x="195" y="369"/>
                    <a:pt x="183" y="369"/>
                    <a:pt x="174" y="364"/>
                  </a:cubicBezTo>
                  <a:cubicBezTo>
                    <a:pt x="122" y="334"/>
                    <a:pt x="122" y="334"/>
                    <a:pt x="122" y="334"/>
                  </a:cubicBezTo>
                  <a:cubicBezTo>
                    <a:pt x="113" y="329"/>
                    <a:pt x="102" y="329"/>
                    <a:pt x="92" y="334"/>
                  </a:cubicBezTo>
                  <a:cubicBezTo>
                    <a:pt x="15" y="379"/>
                    <a:pt x="15" y="379"/>
                    <a:pt x="15" y="379"/>
                  </a:cubicBezTo>
                  <a:cubicBezTo>
                    <a:pt x="5" y="384"/>
                    <a:pt x="0" y="394"/>
                    <a:pt x="0" y="40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0" y="506"/>
                    <a:pt x="5" y="516"/>
                    <a:pt x="15" y="521"/>
                  </a:cubicBezTo>
                  <a:cubicBezTo>
                    <a:pt x="92" y="566"/>
                    <a:pt x="92" y="566"/>
                    <a:pt x="92" y="566"/>
                  </a:cubicBezTo>
                  <a:cubicBezTo>
                    <a:pt x="102" y="571"/>
                    <a:pt x="113" y="571"/>
                    <a:pt x="122" y="566"/>
                  </a:cubicBezTo>
                  <a:cubicBezTo>
                    <a:pt x="200" y="521"/>
                    <a:pt x="200" y="521"/>
                    <a:pt x="200" y="521"/>
                  </a:cubicBezTo>
                  <a:cubicBezTo>
                    <a:pt x="210" y="516"/>
                    <a:pt x="215" y="506"/>
                    <a:pt x="215" y="495"/>
                  </a:cubicBezTo>
                  <a:cubicBezTo>
                    <a:pt x="215" y="436"/>
                    <a:pt x="215" y="436"/>
                    <a:pt x="215" y="436"/>
                  </a:cubicBezTo>
                  <a:cubicBezTo>
                    <a:pt x="215" y="425"/>
                    <a:pt x="221" y="415"/>
                    <a:pt x="230" y="410"/>
                  </a:cubicBezTo>
                  <a:cubicBezTo>
                    <a:pt x="251" y="398"/>
                    <a:pt x="251" y="398"/>
                    <a:pt x="251" y="398"/>
                  </a:cubicBezTo>
                  <a:cubicBezTo>
                    <a:pt x="260" y="392"/>
                    <a:pt x="272" y="392"/>
                    <a:pt x="281" y="398"/>
                  </a:cubicBezTo>
                  <a:cubicBezTo>
                    <a:pt x="434" y="486"/>
                    <a:pt x="434" y="486"/>
                    <a:pt x="434" y="486"/>
                  </a:cubicBezTo>
                  <a:cubicBezTo>
                    <a:pt x="449" y="495"/>
                    <a:pt x="468" y="495"/>
                    <a:pt x="484" y="486"/>
                  </a:cubicBezTo>
                  <a:cubicBezTo>
                    <a:pt x="653" y="388"/>
                    <a:pt x="653" y="388"/>
                    <a:pt x="653" y="388"/>
                  </a:cubicBezTo>
                  <a:cubicBezTo>
                    <a:pt x="668" y="379"/>
                    <a:pt x="678" y="363"/>
                    <a:pt x="678" y="345"/>
                  </a:cubicBezTo>
                  <a:cubicBezTo>
                    <a:pt x="678" y="150"/>
                    <a:pt x="678" y="150"/>
                    <a:pt x="678" y="150"/>
                  </a:cubicBezTo>
                  <a:cubicBezTo>
                    <a:pt x="678" y="132"/>
                    <a:pt x="668" y="115"/>
                    <a:pt x="653" y="106"/>
                  </a:cubicBezTo>
                  <a:close/>
                  <a:moveTo>
                    <a:pt x="107" y="514"/>
                  </a:moveTo>
                  <a:cubicBezTo>
                    <a:pt x="72" y="514"/>
                    <a:pt x="43" y="485"/>
                    <a:pt x="43" y="450"/>
                  </a:cubicBezTo>
                  <a:cubicBezTo>
                    <a:pt x="43" y="414"/>
                    <a:pt x="72" y="386"/>
                    <a:pt x="107" y="386"/>
                  </a:cubicBezTo>
                  <a:cubicBezTo>
                    <a:pt x="143" y="386"/>
                    <a:pt x="172" y="414"/>
                    <a:pt x="172" y="450"/>
                  </a:cubicBezTo>
                  <a:cubicBezTo>
                    <a:pt x="172" y="485"/>
                    <a:pt x="143" y="514"/>
                    <a:pt x="107" y="5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î$1iḓé">
              <a:extLst>
                <a:ext uri="{FF2B5EF4-FFF2-40B4-BE49-F238E27FC236}">
                  <a16:creationId xmlns:a16="http://schemas.microsoft.com/office/drawing/2014/main" id="{DF9479FF-3C46-42F3-8A03-AB71E4DA54D2}"/>
                </a:ext>
              </a:extLst>
            </p:cNvPr>
            <p:cNvSpPr/>
            <p:nvPr/>
          </p:nvSpPr>
          <p:spPr bwMode="auto">
            <a:xfrm>
              <a:off x="7241049" y="2590740"/>
              <a:ext cx="510945" cy="513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îSļiḓè">
              <a:extLst>
                <a:ext uri="{FF2B5EF4-FFF2-40B4-BE49-F238E27FC236}">
                  <a16:creationId xmlns:a16="http://schemas.microsoft.com/office/drawing/2014/main" id="{65DE8431-91A9-4BC6-8A81-C2D607602A72}"/>
                </a:ext>
              </a:extLst>
            </p:cNvPr>
            <p:cNvSpPr/>
            <p:nvPr/>
          </p:nvSpPr>
          <p:spPr bwMode="auto">
            <a:xfrm>
              <a:off x="7356788" y="2686719"/>
              <a:ext cx="279467" cy="287936"/>
            </a:xfrm>
            <a:custGeom>
              <a:avLst/>
              <a:gdLst>
                <a:gd name="T0" fmla="*/ 69 w 99"/>
                <a:gd name="T1" fmla="*/ 85 h 102"/>
                <a:gd name="T2" fmla="*/ 72 w 99"/>
                <a:gd name="T3" fmla="*/ 87 h 102"/>
                <a:gd name="T4" fmla="*/ 99 w 99"/>
                <a:gd name="T5" fmla="*/ 102 h 102"/>
                <a:gd name="T6" fmla="*/ 98 w 99"/>
                <a:gd name="T7" fmla="*/ 71 h 102"/>
                <a:gd name="T8" fmla="*/ 97 w 99"/>
                <a:gd name="T9" fmla="*/ 68 h 102"/>
                <a:gd name="T10" fmla="*/ 94 w 99"/>
                <a:gd name="T11" fmla="*/ 63 h 102"/>
                <a:gd name="T12" fmla="*/ 66 w 99"/>
                <a:gd name="T13" fmla="*/ 80 h 102"/>
                <a:gd name="T14" fmla="*/ 69 w 99"/>
                <a:gd name="T15" fmla="*/ 85 h 102"/>
                <a:gd name="T16" fmla="*/ 85 w 99"/>
                <a:gd name="T17" fmla="*/ 64 h 102"/>
                <a:gd name="T18" fmla="*/ 92 w 99"/>
                <a:gd name="T19" fmla="*/ 59 h 102"/>
                <a:gd name="T20" fmla="*/ 63 w 99"/>
                <a:gd name="T21" fmla="*/ 12 h 102"/>
                <a:gd name="T22" fmla="*/ 56 w 99"/>
                <a:gd name="T23" fmla="*/ 16 h 102"/>
                <a:gd name="T24" fmla="*/ 85 w 99"/>
                <a:gd name="T25" fmla="*/ 64 h 102"/>
                <a:gd name="T26" fmla="*/ 82 w 99"/>
                <a:gd name="T27" fmla="*/ 65 h 102"/>
                <a:gd name="T28" fmla="*/ 53 w 99"/>
                <a:gd name="T29" fmla="*/ 18 h 102"/>
                <a:gd name="T30" fmla="*/ 45 w 99"/>
                <a:gd name="T31" fmla="*/ 23 h 102"/>
                <a:gd name="T32" fmla="*/ 74 w 99"/>
                <a:gd name="T33" fmla="*/ 70 h 102"/>
                <a:gd name="T34" fmla="*/ 82 w 99"/>
                <a:gd name="T35" fmla="*/ 65 h 102"/>
                <a:gd name="T36" fmla="*/ 35 w 99"/>
                <a:gd name="T37" fmla="*/ 29 h 102"/>
                <a:gd name="T38" fmla="*/ 64 w 99"/>
                <a:gd name="T39" fmla="*/ 76 h 102"/>
                <a:gd name="T40" fmla="*/ 71 w 99"/>
                <a:gd name="T41" fmla="*/ 72 h 102"/>
                <a:gd name="T42" fmla="*/ 42 w 99"/>
                <a:gd name="T43" fmla="*/ 24 h 102"/>
                <a:gd name="T44" fmla="*/ 35 w 99"/>
                <a:gd name="T45" fmla="*/ 29 h 102"/>
                <a:gd name="T46" fmla="*/ 33 w 99"/>
                <a:gd name="T47" fmla="*/ 25 h 102"/>
                <a:gd name="T48" fmla="*/ 61 w 99"/>
                <a:gd name="T49" fmla="*/ 8 h 102"/>
                <a:gd name="T50" fmla="*/ 59 w 99"/>
                <a:gd name="T51" fmla="*/ 4 h 102"/>
                <a:gd name="T52" fmla="*/ 50 w 99"/>
                <a:gd name="T53" fmla="*/ 2 h 102"/>
                <a:gd name="T54" fmla="*/ 33 w 99"/>
                <a:gd name="T55" fmla="*/ 12 h 102"/>
                <a:gd name="T56" fmla="*/ 31 w 99"/>
                <a:gd name="T57" fmla="*/ 21 h 102"/>
                <a:gd name="T58" fmla="*/ 33 w 99"/>
                <a:gd name="T59" fmla="*/ 25 h 102"/>
                <a:gd name="T60" fmla="*/ 0 w 99"/>
                <a:gd name="T61" fmla="*/ 102 h 102"/>
                <a:gd name="T62" fmla="*/ 76 w 99"/>
                <a:gd name="T63" fmla="*/ 102 h 102"/>
                <a:gd name="T64" fmla="*/ 76 w 99"/>
                <a:gd name="T65" fmla="*/ 96 h 102"/>
                <a:gd name="T66" fmla="*/ 0 w 99"/>
                <a:gd name="T67" fmla="*/ 96 h 102"/>
                <a:gd name="T68" fmla="*/ 0 w 99"/>
                <a:gd name="T6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102">
                  <a:moveTo>
                    <a:pt x="69" y="85"/>
                  </a:moveTo>
                  <a:cubicBezTo>
                    <a:pt x="70" y="86"/>
                    <a:pt x="71" y="87"/>
                    <a:pt x="72" y="87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98" y="71"/>
                    <a:pt x="98" y="71"/>
                    <a:pt x="98" y="71"/>
                  </a:cubicBezTo>
                  <a:cubicBezTo>
                    <a:pt x="98" y="70"/>
                    <a:pt x="98" y="69"/>
                    <a:pt x="97" y="68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66" y="80"/>
                    <a:pt x="66" y="80"/>
                    <a:pt x="66" y="80"/>
                  </a:cubicBezTo>
                  <a:lnTo>
                    <a:pt x="69" y="85"/>
                  </a:lnTo>
                  <a:close/>
                  <a:moveTo>
                    <a:pt x="85" y="64"/>
                  </a:moveTo>
                  <a:cubicBezTo>
                    <a:pt x="92" y="59"/>
                    <a:pt x="92" y="59"/>
                    <a:pt x="92" y="59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56" y="16"/>
                    <a:pt x="56" y="16"/>
                    <a:pt x="56" y="16"/>
                  </a:cubicBezTo>
                  <a:lnTo>
                    <a:pt x="85" y="64"/>
                  </a:lnTo>
                  <a:close/>
                  <a:moveTo>
                    <a:pt x="82" y="65"/>
                  </a:moveTo>
                  <a:cubicBezTo>
                    <a:pt x="53" y="18"/>
                    <a:pt x="53" y="18"/>
                    <a:pt x="53" y="18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74" y="70"/>
                    <a:pt x="74" y="70"/>
                    <a:pt x="74" y="70"/>
                  </a:cubicBezTo>
                  <a:lnTo>
                    <a:pt x="82" y="65"/>
                  </a:lnTo>
                  <a:close/>
                  <a:moveTo>
                    <a:pt x="35" y="29"/>
                  </a:moveTo>
                  <a:cubicBezTo>
                    <a:pt x="64" y="76"/>
                    <a:pt x="64" y="76"/>
                    <a:pt x="64" y="76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42" y="24"/>
                    <a:pt x="42" y="24"/>
                    <a:pt x="42" y="24"/>
                  </a:cubicBezTo>
                  <a:lnTo>
                    <a:pt x="35" y="29"/>
                  </a:lnTo>
                  <a:close/>
                  <a:moveTo>
                    <a:pt x="33" y="25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7" y="1"/>
                    <a:pt x="53" y="0"/>
                    <a:pt x="50" y="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0" y="14"/>
                    <a:pt x="29" y="18"/>
                    <a:pt x="31" y="21"/>
                  </a:cubicBezTo>
                  <a:lnTo>
                    <a:pt x="33" y="25"/>
                  </a:lnTo>
                  <a:close/>
                  <a:moveTo>
                    <a:pt x="0" y="102"/>
                  </a:moveTo>
                  <a:cubicBezTo>
                    <a:pt x="76" y="102"/>
                    <a:pt x="76" y="102"/>
                    <a:pt x="76" y="102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0" y="96"/>
                    <a:pt x="0" y="96"/>
                    <a:pt x="0" y="96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îşľidê">
              <a:extLst>
                <a:ext uri="{FF2B5EF4-FFF2-40B4-BE49-F238E27FC236}">
                  <a16:creationId xmlns:a16="http://schemas.microsoft.com/office/drawing/2014/main" id="{5AB025E1-9F5F-4B8A-AF02-D0C649C6AF05}"/>
                </a:ext>
              </a:extLst>
            </p:cNvPr>
            <p:cNvSpPr txBox="1"/>
            <p:nvPr/>
          </p:nvSpPr>
          <p:spPr>
            <a:xfrm>
              <a:off x="5532797" y="4035221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22" name="iṧḷíḍe">
              <a:extLst>
                <a:ext uri="{FF2B5EF4-FFF2-40B4-BE49-F238E27FC236}">
                  <a16:creationId xmlns:a16="http://schemas.microsoft.com/office/drawing/2014/main" id="{271047A8-E1B6-43EC-8AB3-92D76F053A71}"/>
                </a:ext>
              </a:extLst>
            </p:cNvPr>
            <p:cNvSpPr/>
            <p:nvPr/>
          </p:nvSpPr>
          <p:spPr bwMode="auto">
            <a:xfrm>
              <a:off x="4158439" y="3830524"/>
              <a:ext cx="1913928" cy="1614701"/>
            </a:xfrm>
            <a:custGeom>
              <a:avLst/>
              <a:gdLst>
                <a:gd name="T0" fmla="*/ 663 w 678"/>
                <a:gd name="T1" fmla="*/ 50 h 572"/>
                <a:gd name="T2" fmla="*/ 586 w 678"/>
                <a:gd name="T3" fmla="*/ 5 h 572"/>
                <a:gd name="T4" fmla="*/ 556 w 678"/>
                <a:gd name="T5" fmla="*/ 5 h 572"/>
                <a:gd name="T6" fmla="*/ 478 w 678"/>
                <a:gd name="T7" fmla="*/ 50 h 572"/>
                <a:gd name="T8" fmla="*/ 463 w 678"/>
                <a:gd name="T9" fmla="*/ 76 h 572"/>
                <a:gd name="T10" fmla="*/ 463 w 678"/>
                <a:gd name="T11" fmla="*/ 136 h 572"/>
                <a:gd name="T12" fmla="*/ 448 w 678"/>
                <a:gd name="T13" fmla="*/ 162 h 572"/>
                <a:gd name="T14" fmla="*/ 427 w 678"/>
                <a:gd name="T15" fmla="*/ 173 h 572"/>
                <a:gd name="T16" fmla="*/ 397 w 678"/>
                <a:gd name="T17" fmla="*/ 173 h 572"/>
                <a:gd name="T18" fmla="*/ 244 w 678"/>
                <a:gd name="T19" fmla="*/ 85 h 572"/>
                <a:gd name="T20" fmla="*/ 194 w 678"/>
                <a:gd name="T21" fmla="*/ 85 h 572"/>
                <a:gd name="T22" fmla="*/ 25 w 678"/>
                <a:gd name="T23" fmla="*/ 183 h 572"/>
                <a:gd name="T24" fmla="*/ 0 w 678"/>
                <a:gd name="T25" fmla="*/ 226 h 572"/>
                <a:gd name="T26" fmla="*/ 0 w 678"/>
                <a:gd name="T27" fmla="*/ 422 h 572"/>
                <a:gd name="T28" fmla="*/ 25 w 678"/>
                <a:gd name="T29" fmla="*/ 465 h 572"/>
                <a:gd name="T30" fmla="*/ 194 w 678"/>
                <a:gd name="T31" fmla="*/ 563 h 572"/>
                <a:gd name="T32" fmla="*/ 244 w 678"/>
                <a:gd name="T33" fmla="*/ 563 h 572"/>
                <a:gd name="T34" fmla="*/ 414 w 678"/>
                <a:gd name="T35" fmla="*/ 465 h 572"/>
                <a:gd name="T36" fmla="*/ 439 w 678"/>
                <a:gd name="T37" fmla="*/ 422 h 572"/>
                <a:gd name="T38" fmla="*/ 439 w 678"/>
                <a:gd name="T39" fmla="*/ 245 h 572"/>
                <a:gd name="T40" fmla="*/ 454 w 678"/>
                <a:gd name="T41" fmla="*/ 219 h 572"/>
                <a:gd name="T42" fmla="*/ 474 w 678"/>
                <a:gd name="T43" fmla="*/ 208 h 572"/>
                <a:gd name="T44" fmla="*/ 504 w 678"/>
                <a:gd name="T45" fmla="*/ 208 h 572"/>
                <a:gd name="T46" fmla="*/ 556 w 678"/>
                <a:gd name="T47" fmla="*/ 237 h 572"/>
                <a:gd name="T48" fmla="*/ 586 w 678"/>
                <a:gd name="T49" fmla="*/ 237 h 572"/>
                <a:gd name="T50" fmla="*/ 663 w 678"/>
                <a:gd name="T51" fmla="*/ 192 h 572"/>
                <a:gd name="T52" fmla="*/ 678 w 678"/>
                <a:gd name="T53" fmla="*/ 166 h 572"/>
                <a:gd name="T54" fmla="*/ 678 w 678"/>
                <a:gd name="T55" fmla="*/ 76 h 572"/>
                <a:gd name="T56" fmla="*/ 663 w 678"/>
                <a:gd name="T57" fmla="*/ 50 h 572"/>
                <a:gd name="T58" fmla="*/ 571 w 678"/>
                <a:gd name="T59" fmla="*/ 185 h 572"/>
                <a:gd name="T60" fmla="*/ 506 w 678"/>
                <a:gd name="T61" fmla="*/ 121 h 572"/>
                <a:gd name="T62" fmla="*/ 571 w 678"/>
                <a:gd name="T63" fmla="*/ 57 h 572"/>
                <a:gd name="T64" fmla="*/ 635 w 678"/>
                <a:gd name="T65" fmla="*/ 121 h 572"/>
                <a:gd name="T66" fmla="*/ 571 w 678"/>
                <a:gd name="T67" fmla="*/ 185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2">
                  <a:moveTo>
                    <a:pt x="663" y="50"/>
                  </a:moveTo>
                  <a:cubicBezTo>
                    <a:pt x="586" y="5"/>
                    <a:pt x="586" y="5"/>
                    <a:pt x="586" y="5"/>
                  </a:cubicBezTo>
                  <a:cubicBezTo>
                    <a:pt x="576" y="0"/>
                    <a:pt x="565" y="0"/>
                    <a:pt x="556" y="5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68" y="56"/>
                    <a:pt x="463" y="66"/>
                    <a:pt x="463" y="76"/>
                  </a:cubicBezTo>
                  <a:cubicBezTo>
                    <a:pt x="463" y="136"/>
                    <a:pt x="463" y="136"/>
                    <a:pt x="463" y="136"/>
                  </a:cubicBezTo>
                  <a:cubicBezTo>
                    <a:pt x="463" y="146"/>
                    <a:pt x="457" y="156"/>
                    <a:pt x="448" y="162"/>
                  </a:cubicBezTo>
                  <a:cubicBezTo>
                    <a:pt x="427" y="173"/>
                    <a:pt x="427" y="173"/>
                    <a:pt x="427" y="173"/>
                  </a:cubicBezTo>
                  <a:cubicBezTo>
                    <a:pt x="418" y="179"/>
                    <a:pt x="406" y="179"/>
                    <a:pt x="397" y="173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29" y="76"/>
                    <a:pt x="210" y="76"/>
                    <a:pt x="194" y="85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10" y="192"/>
                    <a:pt x="0" y="208"/>
                    <a:pt x="0" y="22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39"/>
                    <a:pt x="10" y="456"/>
                    <a:pt x="25" y="465"/>
                  </a:cubicBezTo>
                  <a:cubicBezTo>
                    <a:pt x="194" y="563"/>
                    <a:pt x="194" y="563"/>
                    <a:pt x="194" y="563"/>
                  </a:cubicBezTo>
                  <a:cubicBezTo>
                    <a:pt x="210" y="572"/>
                    <a:pt x="229" y="572"/>
                    <a:pt x="244" y="563"/>
                  </a:cubicBezTo>
                  <a:cubicBezTo>
                    <a:pt x="414" y="465"/>
                    <a:pt x="414" y="465"/>
                    <a:pt x="414" y="465"/>
                  </a:cubicBezTo>
                  <a:cubicBezTo>
                    <a:pt x="429" y="456"/>
                    <a:pt x="439" y="439"/>
                    <a:pt x="439" y="422"/>
                  </a:cubicBezTo>
                  <a:cubicBezTo>
                    <a:pt x="439" y="245"/>
                    <a:pt x="439" y="245"/>
                    <a:pt x="439" y="245"/>
                  </a:cubicBezTo>
                  <a:cubicBezTo>
                    <a:pt x="439" y="235"/>
                    <a:pt x="444" y="225"/>
                    <a:pt x="454" y="219"/>
                  </a:cubicBezTo>
                  <a:cubicBezTo>
                    <a:pt x="474" y="208"/>
                    <a:pt x="474" y="208"/>
                    <a:pt x="474" y="208"/>
                  </a:cubicBezTo>
                  <a:cubicBezTo>
                    <a:pt x="483" y="202"/>
                    <a:pt x="495" y="202"/>
                    <a:pt x="504" y="208"/>
                  </a:cubicBezTo>
                  <a:cubicBezTo>
                    <a:pt x="556" y="237"/>
                    <a:pt x="556" y="237"/>
                    <a:pt x="556" y="237"/>
                  </a:cubicBezTo>
                  <a:cubicBezTo>
                    <a:pt x="565" y="243"/>
                    <a:pt x="576" y="243"/>
                    <a:pt x="586" y="237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73" y="187"/>
                    <a:pt x="678" y="177"/>
                    <a:pt x="678" y="166"/>
                  </a:cubicBezTo>
                  <a:cubicBezTo>
                    <a:pt x="678" y="76"/>
                    <a:pt x="678" y="76"/>
                    <a:pt x="678" y="76"/>
                  </a:cubicBezTo>
                  <a:cubicBezTo>
                    <a:pt x="678" y="66"/>
                    <a:pt x="673" y="56"/>
                    <a:pt x="663" y="50"/>
                  </a:cubicBezTo>
                  <a:close/>
                  <a:moveTo>
                    <a:pt x="571" y="185"/>
                  </a:moveTo>
                  <a:cubicBezTo>
                    <a:pt x="535" y="185"/>
                    <a:pt x="506" y="157"/>
                    <a:pt x="506" y="121"/>
                  </a:cubicBezTo>
                  <a:cubicBezTo>
                    <a:pt x="506" y="86"/>
                    <a:pt x="535" y="57"/>
                    <a:pt x="571" y="57"/>
                  </a:cubicBezTo>
                  <a:cubicBezTo>
                    <a:pt x="606" y="57"/>
                    <a:pt x="635" y="86"/>
                    <a:pt x="635" y="121"/>
                  </a:cubicBezTo>
                  <a:cubicBezTo>
                    <a:pt x="635" y="157"/>
                    <a:pt x="606" y="185"/>
                    <a:pt x="571" y="1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ïṩľïḍe">
              <a:extLst>
                <a:ext uri="{FF2B5EF4-FFF2-40B4-BE49-F238E27FC236}">
                  <a16:creationId xmlns:a16="http://schemas.microsoft.com/office/drawing/2014/main" id="{37A91859-5215-4889-B1BD-89F5DBA61EA9}"/>
                </a:ext>
              </a:extLst>
            </p:cNvPr>
            <p:cNvSpPr/>
            <p:nvPr/>
          </p:nvSpPr>
          <p:spPr bwMode="auto">
            <a:xfrm>
              <a:off x="4522593" y="4511417"/>
              <a:ext cx="510945" cy="513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ïš1iďé">
              <a:extLst>
                <a:ext uri="{FF2B5EF4-FFF2-40B4-BE49-F238E27FC236}">
                  <a16:creationId xmlns:a16="http://schemas.microsoft.com/office/drawing/2014/main" id="{E53066B9-FAF2-404C-AB85-C0079B10D9F7}"/>
                </a:ext>
              </a:extLst>
            </p:cNvPr>
            <p:cNvSpPr/>
            <p:nvPr/>
          </p:nvSpPr>
          <p:spPr bwMode="auto">
            <a:xfrm>
              <a:off x="4655270" y="4629979"/>
              <a:ext cx="245593" cy="310519"/>
            </a:xfrm>
            <a:custGeom>
              <a:avLst/>
              <a:gdLst>
                <a:gd name="T0" fmla="*/ 87 w 87"/>
                <a:gd name="T1" fmla="*/ 17 h 110"/>
                <a:gd name="T2" fmla="*/ 82 w 87"/>
                <a:gd name="T3" fmla="*/ 11 h 110"/>
                <a:gd name="T4" fmla="*/ 61 w 87"/>
                <a:gd name="T5" fmla="*/ 53 h 110"/>
                <a:gd name="T6" fmla="*/ 55 w 87"/>
                <a:gd name="T7" fmla="*/ 49 h 110"/>
                <a:gd name="T8" fmla="*/ 76 w 87"/>
                <a:gd name="T9" fmla="*/ 6 h 110"/>
                <a:gd name="T10" fmla="*/ 70 w 87"/>
                <a:gd name="T11" fmla="*/ 0 h 110"/>
                <a:gd name="T12" fmla="*/ 17 w 87"/>
                <a:gd name="T13" fmla="*/ 0 h 110"/>
                <a:gd name="T14" fmla="*/ 11 w 87"/>
                <a:gd name="T15" fmla="*/ 6 h 110"/>
                <a:gd name="T16" fmla="*/ 32 w 87"/>
                <a:gd name="T17" fmla="*/ 49 h 110"/>
                <a:gd name="T18" fmla="*/ 26 w 87"/>
                <a:gd name="T19" fmla="*/ 53 h 110"/>
                <a:gd name="T20" fmla="*/ 5 w 87"/>
                <a:gd name="T21" fmla="*/ 11 h 110"/>
                <a:gd name="T22" fmla="*/ 0 w 87"/>
                <a:gd name="T23" fmla="*/ 17 h 110"/>
                <a:gd name="T24" fmla="*/ 20 w 87"/>
                <a:gd name="T25" fmla="*/ 58 h 110"/>
                <a:gd name="T26" fmla="*/ 12 w 87"/>
                <a:gd name="T27" fmla="*/ 79 h 110"/>
                <a:gd name="T28" fmla="*/ 43 w 87"/>
                <a:gd name="T29" fmla="*/ 110 h 110"/>
                <a:gd name="T30" fmla="*/ 75 w 87"/>
                <a:gd name="T31" fmla="*/ 79 h 110"/>
                <a:gd name="T32" fmla="*/ 67 w 87"/>
                <a:gd name="T33" fmla="*/ 58 h 110"/>
                <a:gd name="T34" fmla="*/ 87 w 87"/>
                <a:gd name="T35" fmla="*/ 17 h 110"/>
                <a:gd name="T36" fmla="*/ 21 w 87"/>
                <a:gd name="T37" fmla="*/ 8 h 110"/>
                <a:gd name="T38" fmla="*/ 66 w 87"/>
                <a:gd name="T39" fmla="*/ 8 h 110"/>
                <a:gd name="T40" fmla="*/ 62 w 87"/>
                <a:gd name="T41" fmla="*/ 16 h 110"/>
                <a:gd name="T42" fmla="*/ 24 w 87"/>
                <a:gd name="T43" fmla="*/ 16 h 110"/>
                <a:gd name="T44" fmla="*/ 21 w 87"/>
                <a:gd name="T45" fmla="*/ 8 h 110"/>
                <a:gd name="T46" fmla="*/ 28 w 87"/>
                <a:gd name="T47" fmla="*/ 24 h 110"/>
                <a:gd name="T48" fmla="*/ 59 w 87"/>
                <a:gd name="T49" fmla="*/ 24 h 110"/>
                <a:gd name="T50" fmla="*/ 47 w 87"/>
                <a:gd name="T51" fmla="*/ 48 h 110"/>
                <a:gd name="T52" fmla="*/ 43 w 87"/>
                <a:gd name="T53" fmla="*/ 47 h 110"/>
                <a:gd name="T54" fmla="*/ 40 w 87"/>
                <a:gd name="T55" fmla="*/ 48 h 110"/>
                <a:gd name="T56" fmla="*/ 28 w 87"/>
                <a:gd name="T57" fmla="*/ 24 h 110"/>
                <a:gd name="T58" fmla="*/ 68 w 87"/>
                <a:gd name="T59" fmla="*/ 79 h 110"/>
                <a:gd name="T60" fmla="*/ 43 w 87"/>
                <a:gd name="T61" fmla="*/ 103 h 110"/>
                <a:gd name="T62" fmla="*/ 19 w 87"/>
                <a:gd name="T63" fmla="*/ 79 h 110"/>
                <a:gd name="T64" fmla="*/ 43 w 87"/>
                <a:gd name="T65" fmla="*/ 54 h 110"/>
                <a:gd name="T66" fmla="*/ 68 w 87"/>
                <a:gd name="T67" fmla="*/ 79 h 110"/>
                <a:gd name="T68" fmla="*/ 43 w 87"/>
                <a:gd name="T69" fmla="*/ 56 h 110"/>
                <a:gd name="T70" fmla="*/ 21 w 87"/>
                <a:gd name="T71" fmla="*/ 79 h 110"/>
                <a:gd name="T72" fmla="*/ 43 w 87"/>
                <a:gd name="T73" fmla="*/ 101 h 110"/>
                <a:gd name="T74" fmla="*/ 66 w 87"/>
                <a:gd name="T75" fmla="*/ 79 h 110"/>
                <a:gd name="T76" fmla="*/ 43 w 87"/>
                <a:gd name="T77" fmla="*/ 56 h 110"/>
                <a:gd name="T78" fmla="*/ 43 w 87"/>
                <a:gd name="T79" fmla="*/ 99 h 110"/>
                <a:gd name="T80" fmla="*/ 23 w 87"/>
                <a:gd name="T81" fmla="*/ 79 h 110"/>
                <a:gd name="T82" fmla="*/ 43 w 87"/>
                <a:gd name="T83" fmla="*/ 59 h 110"/>
                <a:gd name="T84" fmla="*/ 64 w 87"/>
                <a:gd name="T85" fmla="*/ 79 h 110"/>
                <a:gd name="T86" fmla="*/ 43 w 87"/>
                <a:gd name="T87" fmla="*/ 99 h 110"/>
                <a:gd name="T88" fmla="*/ 47 w 87"/>
                <a:gd name="T89" fmla="*/ 65 h 110"/>
                <a:gd name="T90" fmla="*/ 44 w 87"/>
                <a:gd name="T91" fmla="*/ 65 h 110"/>
                <a:gd name="T92" fmla="*/ 36 w 87"/>
                <a:gd name="T93" fmla="*/ 69 h 110"/>
                <a:gd name="T94" fmla="*/ 36 w 87"/>
                <a:gd name="T95" fmla="*/ 73 h 110"/>
                <a:gd name="T96" fmla="*/ 42 w 87"/>
                <a:gd name="T97" fmla="*/ 73 h 110"/>
                <a:gd name="T98" fmla="*/ 42 w 87"/>
                <a:gd name="T99" fmla="*/ 89 h 110"/>
                <a:gd name="T100" fmla="*/ 39 w 87"/>
                <a:gd name="T101" fmla="*/ 89 h 110"/>
                <a:gd name="T102" fmla="*/ 39 w 87"/>
                <a:gd name="T103" fmla="*/ 92 h 110"/>
                <a:gd name="T104" fmla="*/ 50 w 87"/>
                <a:gd name="T105" fmla="*/ 92 h 110"/>
                <a:gd name="T106" fmla="*/ 50 w 87"/>
                <a:gd name="T107" fmla="*/ 89 h 110"/>
                <a:gd name="T108" fmla="*/ 47 w 87"/>
                <a:gd name="T109" fmla="*/ 89 h 110"/>
                <a:gd name="T110" fmla="*/ 47 w 87"/>
                <a:gd name="T111" fmla="*/ 6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110">
                  <a:moveTo>
                    <a:pt x="87" y="17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59" y="51"/>
                    <a:pt x="57" y="50"/>
                    <a:pt x="55" y="49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0" y="50"/>
                    <a:pt x="28" y="51"/>
                    <a:pt x="26" y="5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64"/>
                    <a:pt x="12" y="71"/>
                    <a:pt x="12" y="79"/>
                  </a:cubicBezTo>
                  <a:cubicBezTo>
                    <a:pt x="12" y="96"/>
                    <a:pt x="26" y="110"/>
                    <a:pt x="43" y="110"/>
                  </a:cubicBezTo>
                  <a:cubicBezTo>
                    <a:pt x="61" y="110"/>
                    <a:pt x="75" y="96"/>
                    <a:pt x="75" y="79"/>
                  </a:cubicBezTo>
                  <a:cubicBezTo>
                    <a:pt x="75" y="71"/>
                    <a:pt x="72" y="64"/>
                    <a:pt x="67" y="58"/>
                  </a:cubicBezTo>
                  <a:lnTo>
                    <a:pt x="87" y="17"/>
                  </a:lnTo>
                  <a:close/>
                  <a:moveTo>
                    <a:pt x="21" y="8"/>
                  </a:moveTo>
                  <a:cubicBezTo>
                    <a:pt x="66" y="8"/>
                    <a:pt x="66" y="8"/>
                    <a:pt x="66" y="8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21" y="8"/>
                  </a:lnTo>
                  <a:close/>
                  <a:moveTo>
                    <a:pt x="28" y="24"/>
                  </a:moveTo>
                  <a:cubicBezTo>
                    <a:pt x="59" y="24"/>
                    <a:pt x="59" y="24"/>
                    <a:pt x="59" y="2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6" y="47"/>
                    <a:pt x="45" y="47"/>
                    <a:pt x="43" y="47"/>
                  </a:cubicBezTo>
                  <a:cubicBezTo>
                    <a:pt x="42" y="47"/>
                    <a:pt x="41" y="47"/>
                    <a:pt x="40" y="48"/>
                  </a:cubicBezTo>
                  <a:lnTo>
                    <a:pt x="28" y="24"/>
                  </a:lnTo>
                  <a:close/>
                  <a:moveTo>
                    <a:pt x="68" y="79"/>
                  </a:moveTo>
                  <a:cubicBezTo>
                    <a:pt x="68" y="92"/>
                    <a:pt x="57" y="103"/>
                    <a:pt x="43" y="103"/>
                  </a:cubicBezTo>
                  <a:cubicBezTo>
                    <a:pt x="30" y="103"/>
                    <a:pt x="19" y="92"/>
                    <a:pt x="19" y="79"/>
                  </a:cubicBezTo>
                  <a:cubicBezTo>
                    <a:pt x="19" y="65"/>
                    <a:pt x="30" y="54"/>
                    <a:pt x="43" y="54"/>
                  </a:cubicBezTo>
                  <a:cubicBezTo>
                    <a:pt x="57" y="54"/>
                    <a:pt x="68" y="65"/>
                    <a:pt x="68" y="79"/>
                  </a:cubicBezTo>
                  <a:close/>
                  <a:moveTo>
                    <a:pt x="43" y="56"/>
                  </a:moveTo>
                  <a:cubicBezTo>
                    <a:pt x="31" y="56"/>
                    <a:pt x="21" y="66"/>
                    <a:pt x="21" y="79"/>
                  </a:cubicBezTo>
                  <a:cubicBezTo>
                    <a:pt x="21" y="91"/>
                    <a:pt x="31" y="101"/>
                    <a:pt x="43" y="101"/>
                  </a:cubicBezTo>
                  <a:cubicBezTo>
                    <a:pt x="56" y="101"/>
                    <a:pt x="66" y="91"/>
                    <a:pt x="66" y="79"/>
                  </a:cubicBezTo>
                  <a:cubicBezTo>
                    <a:pt x="66" y="66"/>
                    <a:pt x="56" y="56"/>
                    <a:pt x="43" y="56"/>
                  </a:cubicBezTo>
                  <a:close/>
                  <a:moveTo>
                    <a:pt x="43" y="99"/>
                  </a:moveTo>
                  <a:cubicBezTo>
                    <a:pt x="32" y="99"/>
                    <a:pt x="23" y="90"/>
                    <a:pt x="23" y="79"/>
                  </a:cubicBezTo>
                  <a:cubicBezTo>
                    <a:pt x="23" y="68"/>
                    <a:pt x="32" y="59"/>
                    <a:pt x="43" y="59"/>
                  </a:cubicBezTo>
                  <a:cubicBezTo>
                    <a:pt x="55" y="59"/>
                    <a:pt x="64" y="68"/>
                    <a:pt x="64" y="79"/>
                  </a:cubicBezTo>
                  <a:cubicBezTo>
                    <a:pt x="64" y="90"/>
                    <a:pt x="55" y="99"/>
                    <a:pt x="43" y="99"/>
                  </a:cubicBezTo>
                  <a:close/>
                  <a:moveTo>
                    <a:pt x="47" y="65"/>
                  </a:move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2" y="69"/>
                    <a:pt x="36" y="69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47" y="89"/>
                    <a:pt x="47" y="89"/>
                    <a:pt x="47" y="89"/>
                  </a:cubicBezTo>
                  <a:lnTo>
                    <a:pt x="47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íślíḋê">
              <a:extLst>
                <a:ext uri="{FF2B5EF4-FFF2-40B4-BE49-F238E27FC236}">
                  <a16:creationId xmlns:a16="http://schemas.microsoft.com/office/drawing/2014/main" id="{FFB9FAE9-3B31-43B4-8227-2A3E56684675}"/>
                </a:ext>
              </a:extLst>
            </p:cNvPr>
            <p:cNvSpPr txBox="1"/>
            <p:nvPr/>
          </p:nvSpPr>
          <p:spPr>
            <a:xfrm>
              <a:off x="6265736" y="4035221"/>
              <a:ext cx="47645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26" name="isľiḍè">
              <a:extLst>
                <a:ext uri="{FF2B5EF4-FFF2-40B4-BE49-F238E27FC236}">
                  <a16:creationId xmlns:a16="http://schemas.microsoft.com/office/drawing/2014/main" id="{18B28FED-9565-4C0F-979E-D429244256EC}"/>
                </a:ext>
              </a:extLst>
            </p:cNvPr>
            <p:cNvSpPr/>
            <p:nvPr/>
          </p:nvSpPr>
          <p:spPr bwMode="auto">
            <a:xfrm>
              <a:off x="6202221" y="3830524"/>
              <a:ext cx="1913928" cy="1614701"/>
            </a:xfrm>
            <a:custGeom>
              <a:avLst/>
              <a:gdLst>
                <a:gd name="T0" fmla="*/ 653 w 678"/>
                <a:gd name="T1" fmla="*/ 183 h 572"/>
                <a:gd name="T2" fmla="*/ 484 w 678"/>
                <a:gd name="T3" fmla="*/ 85 h 572"/>
                <a:gd name="T4" fmla="*/ 434 w 678"/>
                <a:gd name="T5" fmla="*/ 85 h 572"/>
                <a:gd name="T6" fmla="*/ 281 w 678"/>
                <a:gd name="T7" fmla="*/ 173 h 572"/>
                <a:gd name="T8" fmla="*/ 251 w 678"/>
                <a:gd name="T9" fmla="*/ 173 h 572"/>
                <a:gd name="T10" fmla="*/ 230 w 678"/>
                <a:gd name="T11" fmla="*/ 162 h 572"/>
                <a:gd name="T12" fmla="*/ 215 w 678"/>
                <a:gd name="T13" fmla="*/ 136 h 572"/>
                <a:gd name="T14" fmla="*/ 215 w 678"/>
                <a:gd name="T15" fmla="*/ 76 h 572"/>
                <a:gd name="T16" fmla="*/ 200 w 678"/>
                <a:gd name="T17" fmla="*/ 50 h 572"/>
                <a:gd name="T18" fmla="*/ 122 w 678"/>
                <a:gd name="T19" fmla="*/ 5 h 572"/>
                <a:gd name="T20" fmla="*/ 92 w 678"/>
                <a:gd name="T21" fmla="*/ 5 h 572"/>
                <a:gd name="T22" fmla="*/ 15 w 678"/>
                <a:gd name="T23" fmla="*/ 50 h 572"/>
                <a:gd name="T24" fmla="*/ 0 w 678"/>
                <a:gd name="T25" fmla="*/ 76 h 572"/>
                <a:gd name="T26" fmla="*/ 0 w 678"/>
                <a:gd name="T27" fmla="*/ 166 h 572"/>
                <a:gd name="T28" fmla="*/ 15 w 678"/>
                <a:gd name="T29" fmla="*/ 192 h 572"/>
                <a:gd name="T30" fmla="*/ 92 w 678"/>
                <a:gd name="T31" fmla="*/ 237 h 572"/>
                <a:gd name="T32" fmla="*/ 122 w 678"/>
                <a:gd name="T33" fmla="*/ 237 h 572"/>
                <a:gd name="T34" fmla="*/ 174 w 678"/>
                <a:gd name="T35" fmla="*/ 208 h 572"/>
                <a:gd name="T36" fmla="*/ 204 w 678"/>
                <a:gd name="T37" fmla="*/ 208 h 572"/>
                <a:gd name="T38" fmla="*/ 224 w 678"/>
                <a:gd name="T39" fmla="*/ 219 h 572"/>
                <a:gd name="T40" fmla="*/ 239 w 678"/>
                <a:gd name="T41" fmla="*/ 245 h 572"/>
                <a:gd name="T42" fmla="*/ 239 w 678"/>
                <a:gd name="T43" fmla="*/ 422 h 572"/>
                <a:gd name="T44" fmla="*/ 264 w 678"/>
                <a:gd name="T45" fmla="*/ 465 h 572"/>
                <a:gd name="T46" fmla="*/ 434 w 678"/>
                <a:gd name="T47" fmla="*/ 563 h 572"/>
                <a:gd name="T48" fmla="*/ 484 w 678"/>
                <a:gd name="T49" fmla="*/ 563 h 572"/>
                <a:gd name="T50" fmla="*/ 653 w 678"/>
                <a:gd name="T51" fmla="*/ 465 h 572"/>
                <a:gd name="T52" fmla="*/ 678 w 678"/>
                <a:gd name="T53" fmla="*/ 422 h 572"/>
                <a:gd name="T54" fmla="*/ 678 w 678"/>
                <a:gd name="T55" fmla="*/ 226 h 572"/>
                <a:gd name="T56" fmla="*/ 653 w 678"/>
                <a:gd name="T57" fmla="*/ 183 h 572"/>
                <a:gd name="T58" fmla="*/ 107 w 678"/>
                <a:gd name="T59" fmla="*/ 185 h 572"/>
                <a:gd name="T60" fmla="*/ 43 w 678"/>
                <a:gd name="T61" fmla="*/ 121 h 572"/>
                <a:gd name="T62" fmla="*/ 107 w 678"/>
                <a:gd name="T63" fmla="*/ 57 h 572"/>
                <a:gd name="T64" fmla="*/ 172 w 678"/>
                <a:gd name="T65" fmla="*/ 121 h 572"/>
                <a:gd name="T66" fmla="*/ 107 w 678"/>
                <a:gd name="T67" fmla="*/ 185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8" h="572">
                  <a:moveTo>
                    <a:pt x="653" y="183"/>
                  </a:moveTo>
                  <a:cubicBezTo>
                    <a:pt x="484" y="85"/>
                    <a:pt x="484" y="85"/>
                    <a:pt x="484" y="85"/>
                  </a:cubicBezTo>
                  <a:cubicBezTo>
                    <a:pt x="468" y="76"/>
                    <a:pt x="449" y="76"/>
                    <a:pt x="434" y="85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72" y="179"/>
                    <a:pt x="260" y="179"/>
                    <a:pt x="251" y="173"/>
                  </a:cubicBezTo>
                  <a:cubicBezTo>
                    <a:pt x="230" y="162"/>
                    <a:pt x="230" y="162"/>
                    <a:pt x="230" y="162"/>
                  </a:cubicBezTo>
                  <a:cubicBezTo>
                    <a:pt x="221" y="156"/>
                    <a:pt x="215" y="146"/>
                    <a:pt x="215" y="136"/>
                  </a:cubicBezTo>
                  <a:cubicBezTo>
                    <a:pt x="215" y="76"/>
                    <a:pt x="215" y="76"/>
                    <a:pt x="215" y="76"/>
                  </a:cubicBezTo>
                  <a:cubicBezTo>
                    <a:pt x="215" y="66"/>
                    <a:pt x="210" y="56"/>
                    <a:pt x="200" y="50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13" y="0"/>
                    <a:pt x="102" y="0"/>
                    <a:pt x="92" y="5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5" y="56"/>
                    <a:pt x="0" y="66"/>
                    <a:pt x="0" y="7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7"/>
                    <a:pt x="5" y="187"/>
                    <a:pt x="15" y="192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2" y="243"/>
                    <a:pt x="113" y="243"/>
                    <a:pt x="122" y="237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83" y="202"/>
                    <a:pt x="195" y="202"/>
                    <a:pt x="204" y="208"/>
                  </a:cubicBezTo>
                  <a:cubicBezTo>
                    <a:pt x="224" y="219"/>
                    <a:pt x="224" y="219"/>
                    <a:pt x="224" y="219"/>
                  </a:cubicBezTo>
                  <a:cubicBezTo>
                    <a:pt x="234" y="225"/>
                    <a:pt x="239" y="235"/>
                    <a:pt x="239" y="24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39" y="439"/>
                    <a:pt x="249" y="456"/>
                    <a:pt x="264" y="465"/>
                  </a:cubicBezTo>
                  <a:cubicBezTo>
                    <a:pt x="434" y="563"/>
                    <a:pt x="434" y="563"/>
                    <a:pt x="434" y="563"/>
                  </a:cubicBezTo>
                  <a:cubicBezTo>
                    <a:pt x="449" y="572"/>
                    <a:pt x="468" y="572"/>
                    <a:pt x="484" y="563"/>
                  </a:cubicBezTo>
                  <a:cubicBezTo>
                    <a:pt x="653" y="465"/>
                    <a:pt x="653" y="465"/>
                    <a:pt x="653" y="465"/>
                  </a:cubicBezTo>
                  <a:cubicBezTo>
                    <a:pt x="668" y="456"/>
                    <a:pt x="678" y="439"/>
                    <a:pt x="678" y="422"/>
                  </a:cubicBezTo>
                  <a:cubicBezTo>
                    <a:pt x="678" y="226"/>
                    <a:pt x="678" y="226"/>
                    <a:pt x="678" y="226"/>
                  </a:cubicBezTo>
                  <a:cubicBezTo>
                    <a:pt x="678" y="208"/>
                    <a:pt x="668" y="192"/>
                    <a:pt x="653" y="183"/>
                  </a:cubicBezTo>
                  <a:close/>
                  <a:moveTo>
                    <a:pt x="107" y="185"/>
                  </a:moveTo>
                  <a:cubicBezTo>
                    <a:pt x="72" y="185"/>
                    <a:pt x="43" y="157"/>
                    <a:pt x="43" y="121"/>
                  </a:cubicBezTo>
                  <a:cubicBezTo>
                    <a:pt x="43" y="86"/>
                    <a:pt x="72" y="57"/>
                    <a:pt x="107" y="57"/>
                  </a:cubicBezTo>
                  <a:cubicBezTo>
                    <a:pt x="143" y="57"/>
                    <a:pt x="172" y="86"/>
                    <a:pt x="172" y="121"/>
                  </a:cubicBezTo>
                  <a:cubicBezTo>
                    <a:pt x="172" y="157"/>
                    <a:pt x="143" y="185"/>
                    <a:pt x="107" y="1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îsḷiḋê">
              <a:extLst>
                <a:ext uri="{FF2B5EF4-FFF2-40B4-BE49-F238E27FC236}">
                  <a16:creationId xmlns:a16="http://schemas.microsoft.com/office/drawing/2014/main" id="{FC7A972D-5B37-443E-AE65-1554394AE083}"/>
                </a:ext>
              </a:extLst>
            </p:cNvPr>
            <p:cNvSpPr/>
            <p:nvPr/>
          </p:nvSpPr>
          <p:spPr bwMode="auto">
            <a:xfrm>
              <a:off x="7241049" y="4511417"/>
              <a:ext cx="510945" cy="513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ïSḷïḋè">
              <a:extLst>
                <a:ext uri="{FF2B5EF4-FFF2-40B4-BE49-F238E27FC236}">
                  <a16:creationId xmlns:a16="http://schemas.microsoft.com/office/drawing/2014/main" id="{0521D7D4-940E-4EF8-A793-749C843FE46E}"/>
                </a:ext>
              </a:extLst>
            </p:cNvPr>
            <p:cNvSpPr/>
            <p:nvPr/>
          </p:nvSpPr>
          <p:spPr bwMode="auto">
            <a:xfrm>
              <a:off x="7348319" y="4649740"/>
              <a:ext cx="293582" cy="248416"/>
            </a:xfrm>
            <a:custGeom>
              <a:avLst/>
              <a:gdLst>
                <a:gd name="T0" fmla="*/ 37 w 104"/>
                <a:gd name="T1" fmla="*/ 57 h 88"/>
                <a:gd name="T2" fmla="*/ 37 w 104"/>
                <a:gd name="T3" fmla="*/ 88 h 88"/>
                <a:gd name="T4" fmla="*/ 60 w 104"/>
                <a:gd name="T5" fmla="*/ 88 h 88"/>
                <a:gd name="T6" fmla="*/ 60 w 104"/>
                <a:gd name="T7" fmla="*/ 60 h 88"/>
                <a:gd name="T8" fmla="*/ 50 w 104"/>
                <a:gd name="T9" fmla="*/ 70 h 88"/>
                <a:gd name="T10" fmla="*/ 37 w 104"/>
                <a:gd name="T11" fmla="*/ 57 h 88"/>
                <a:gd name="T12" fmla="*/ 5 w 104"/>
                <a:gd name="T13" fmla="*/ 84 h 88"/>
                <a:gd name="T14" fmla="*/ 9 w 104"/>
                <a:gd name="T15" fmla="*/ 88 h 88"/>
                <a:gd name="T16" fmla="*/ 28 w 104"/>
                <a:gd name="T17" fmla="*/ 88 h 88"/>
                <a:gd name="T18" fmla="*/ 28 w 104"/>
                <a:gd name="T19" fmla="*/ 48 h 88"/>
                <a:gd name="T20" fmla="*/ 5 w 104"/>
                <a:gd name="T21" fmla="*/ 71 h 88"/>
                <a:gd name="T22" fmla="*/ 5 w 104"/>
                <a:gd name="T23" fmla="*/ 84 h 88"/>
                <a:gd name="T24" fmla="*/ 84 w 104"/>
                <a:gd name="T25" fmla="*/ 1 h 88"/>
                <a:gd name="T26" fmla="*/ 80 w 104"/>
                <a:gd name="T27" fmla="*/ 6 h 88"/>
                <a:gd name="T28" fmla="*/ 84 w 104"/>
                <a:gd name="T29" fmla="*/ 10 h 88"/>
                <a:gd name="T30" fmla="*/ 89 w 104"/>
                <a:gd name="T31" fmla="*/ 9 h 88"/>
                <a:gd name="T32" fmla="*/ 50 w 104"/>
                <a:gd name="T33" fmla="*/ 48 h 88"/>
                <a:gd name="T34" fmla="*/ 28 w 104"/>
                <a:gd name="T35" fmla="*/ 25 h 88"/>
                <a:gd name="T36" fmla="*/ 2 w 104"/>
                <a:gd name="T37" fmla="*/ 51 h 88"/>
                <a:gd name="T38" fmla="*/ 2 w 104"/>
                <a:gd name="T39" fmla="*/ 57 h 88"/>
                <a:gd name="T40" fmla="*/ 8 w 104"/>
                <a:gd name="T41" fmla="*/ 57 h 88"/>
                <a:gd name="T42" fmla="*/ 28 w 104"/>
                <a:gd name="T43" fmla="*/ 37 h 88"/>
                <a:gd name="T44" fmla="*/ 50 w 104"/>
                <a:gd name="T45" fmla="*/ 59 h 88"/>
                <a:gd name="T46" fmla="*/ 95 w 104"/>
                <a:gd name="T47" fmla="*/ 15 h 88"/>
                <a:gd name="T48" fmla="*/ 94 w 104"/>
                <a:gd name="T49" fmla="*/ 20 h 88"/>
                <a:gd name="T50" fmla="*/ 98 w 104"/>
                <a:gd name="T51" fmla="*/ 24 h 88"/>
                <a:gd name="T52" fmla="*/ 98 w 104"/>
                <a:gd name="T53" fmla="*/ 24 h 88"/>
                <a:gd name="T54" fmla="*/ 102 w 104"/>
                <a:gd name="T55" fmla="*/ 20 h 88"/>
                <a:gd name="T56" fmla="*/ 104 w 104"/>
                <a:gd name="T57" fmla="*/ 0 h 88"/>
                <a:gd name="T58" fmla="*/ 84 w 104"/>
                <a:gd name="T59" fmla="*/ 1 h 88"/>
                <a:gd name="T60" fmla="*/ 70 w 104"/>
                <a:gd name="T61" fmla="*/ 51 h 88"/>
                <a:gd name="T62" fmla="*/ 70 w 104"/>
                <a:gd name="T63" fmla="*/ 88 h 88"/>
                <a:gd name="T64" fmla="*/ 89 w 104"/>
                <a:gd name="T65" fmla="*/ 88 h 88"/>
                <a:gd name="T66" fmla="*/ 93 w 104"/>
                <a:gd name="T67" fmla="*/ 84 h 88"/>
                <a:gd name="T68" fmla="*/ 93 w 104"/>
                <a:gd name="T69" fmla="*/ 28 h 88"/>
                <a:gd name="T70" fmla="*/ 73 w 104"/>
                <a:gd name="T71" fmla="*/ 48 h 88"/>
                <a:gd name="T72" fmla="*/ 70 w 104"/>
                <a:gd name="T73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4" h="88">
                  <a:moveTo>
                    <a:pt x="37" y="57"/>
                  </a:moveTo>
                  <a:cubicBezTo>
                    <a:pt x="37" y="88"/>
                    <a:pt x="37" y="88"/>
                    <a:pt x="37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0" y="70"/>
                    <a:pt x="50" y="70"/>
                    <a:pt x="50" y="70"/>
                  </a:cubicBezTo>
                  <a:lnTo>
                    <a:pt x="37" y="57"/>
                  </a:lnTo>
                  <a:close/>
                  <a:moveTo>
                    <a:pt x="5" y="84"/>
                  </a:moveTo>
                  <a:cubicBezTo>
                    <a:pt x="5" y="86"/>
                    <a:pt x="7" y="88"/>
                    <a:pt x="9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5" y="71"/>
                    <a:pt x="5" y="71"/>
                    <a:pt x="5" y="71"/>
                  </a:cubicBezTo>
                  <a:lnTo>
                    <a:pt x="5" y="84"/>
                  </a:lnTo>
                  <a:close/>
                  <a:moveTo>
                    <a:pt x="84" y="1"/>
                  </a:moveTo>
                  <a:cubicBezTo>
                    <a:pt x="81" y="2"/>
                    <a:pt x="80" y="4"/>
                    <a:pt x="80" y="6"/>
                  </a:cubicBezTo>
                  <a:cubicBezTo>
                    <a:pt x="80" y="8"/>
                    <a:pt x="82" y="10"/>
                    <a:pt x="84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3"/>
                    <a:pt x="0" y="55"/>
                    <a:pt x="2" y="57"/>
                  </a:cubicBezTo>
                  <a:cubicBezTo>
                    <a:pt x="4" y="59"/>
                    <a:pt x="6" y="59"/>
                    <a:pt x="8" y="5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2"/>
                    <a:pt x="96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00" y="24"/>
                    <a:pt x="102" y="22"/>
                    <a:pt x="102" y="20"/>
                  </a:cubicBezTo>
                  <a:cubicBezTo>
                    <a:pt x="104" y="0"/>
                    <a:pt x="104" y="0"/>
                    <a:pt x="104" y="0"/>
                  </a:cubicBezTo>
                  <a:lnTo>
                    <a:pt x="84" y="1"/>
                  </a:lnTo>
                  <a:close/>
                  <a:moveTo>
                    <a:pt x="70" y="51"/>
                  </a:moveTo>
                  <a:cubicBezTo>
                    <a:pt x="70" y="88"/>
                    <a:pt x="70" y="88"/>
                    <a:pt x="70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1" y="88"/>
                    <a:pt x="93" y="86"/>
                    <a:pt x="93" y="84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73" y="48"/>
                    <a:pt x="73" y="48"/>
                    <a:pt x="73" y="48"/>
                  </a:cubicBezTo>
                  <a:lnTo>
                    <a:pt x="70" y="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9" name="ísḷídè">
              <a:extLst>
                <a:ext uri="{FF2B5EF4-FFF2-40B4-BE49-F238E27FC236}">
                  <a16:creationId xmlns:a16="http://schemas.microsoft.com/office/drawing/2014/main" id="{007DBA18-3CFE-4471-8D7E-843C63770D28}"/>
                </a:ext>
              </a:extLst>
            </p:cNvPr>
            <p:cNvGrpSpPr/>
            <p:nvPr/>
          </p:nvGrpSpPr>
          <p:grpSpPr>
            <a:xfrm>
              <a:off x="673100" y="1769074"/>
              <a:ext cx="2938462" cy="1143004"/>
              <a:chOff x="7487844" y="2259660"/>
              <a:chExt cx="2352572" cy="1143004"/>
            </a:xfrm>
          </p:grpSpPr>
          <p:sp>
            <p:nvSpPr>
              <p:cNvPr id="37" name="íṣļíḋê">
                <a:extLst>
                  <a:ext uri="{FF2B5EF4-FFF2-40B4-BE49-F238E27FC236}">
                    <a16:creationId xmlns:a16="http://schemas.microsoft.com/office/drawing/2014/main" id="{0CDCE86A-86AC-4DCE-9A29-51FB3B190D78}"/>
                  </a:ext>
                </a:extLst>
              </p:cNvPr>
              <p:cNvSpPr txBox="1"/>
              <p:nvPr/>
            </p:nvSpPr>
            <p:spPr>
              <a:xfrm>
                <a:off x="7487844" y="2259660"/>
                <a:ext cx="2352572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8" name="iṥ1îḑê">
                <a:extLst>
                  <a:ext uri="{FF2B5EF4-FFF2-40B4-BE49-F238E27FC236}">
                    <a16:creationId xmlns:a16="http://schemas.microsoft.com/office/drawing/2014/main" id="{68F3F376-FF6E-42C7-8B7C-7CD695C3430C}"/>
                  </a:ext>
                </a:extLst>
              </p:cNvPr>
              <p:cNvSpPr txBox="1"/>
              <p:nvPr/>
            </p:nvSpPr>
            <p:spPr>
              <a:xfrm>
                <a:off x="7487844" y="2709360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30" name="i$liďè">
              <a:extLst>
                <a:ext uri="{FF2B5EF4-FFF2-40B4-BE49-F238E27FC236}">
                  <a16:creationId xmlns:a16="http://schemas.microsoft.com/office/drawing/2014/main" id="{25F50A83-C2F6-4F37-A63F-C2F83EE4C5FC}"/>
                </a:ext>
              </a:extLst>
            </p:cNvPr>
            <p:cNvGrpSpPr/>
            <p:nvPr/>
          </p:nvGrpSpPr>
          <p:grpSpPr>
            <a:xfrm>
              <a:off x="8580438" y="1769074"/>
              <a:ext cx="2938462" cy="1143004"/>
              <a:chOff x="7487844" y="2259660"/>
              <a:chExt cx="2352572" cy="1143004"/>
            </a:xfrm>
          </p:grpSpPr>
          <p:sp>
            <p:nvSpPr>
              <p:cNvPr id="35" name="îṧľîḍè">
                <a:extLst>
                  <a:ext uri="{FF2B5EF4-FFF2-40B4-BE49-F238E27FC236}">
                    <a16:creationId xmlns:a16="http://schemas.microsoft.com/office/drawing/2014/main" id="{3BCD500C-4D34-4675-A173-ECDD56EF33AB}"/>
                  </a:ext>
                </a:extLst>
              </p:cNvPr>
              <p:cNvSpPr txBox="1"/>
              <p:nvPr/>
            </p:nvSpPr>
            <p:spPr>
              <a:xfrm>
                <a:off x="7487844" y="2259660"/>
                <a:ext cx="2352572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6" name="ïṧ1iḋè">
                <a:extLst>
                  <a:ext uri="{FF2B5EF4-FFF2-40B4-BE49-F238E27FC236}">
                    <a16:creationId xmlns:a16="http://schemas.microsoft.com/office/drawing/2014/main" id="{D92A387B-33CC-4DD4-8A54-C14D64F21725}"/>
                  </a:ext>
                </a:extLst>
              </p:cNvPr>
              <p:cNvSpPr txBox="1"/>
              <p:nvPr/>
            </p:nvSpPr>
            <p:spPr>
              <a:xfrm>
                <a:off x="7487844" y="2709360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31" name="îṧḷiḋê">
              <a:extLst>
                <a:ext uri="{FF2B5EF4-FFF2-40B4-BE49-F238E27FC236}">
                  <a16:creationId xmlns:a16="http://schemas.microsoft.com/office/drawing/2014/main" id="{DF6F70B2-9A66-4DC3-BAFF-6E62AD6718FA}"/>
                </a:ext>
              </a:extLst>
            </p:cNvPr>
            <p:cNvSpPr txBox="1"/>
            <p:nvPr/>
          </p:nvSpPr>
          <p:spPr>
            <a:xfrm>
              <a:off x="673100" y="5373217"/>
              <a:ext cx="2938462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32" name="iṥ1ïďé">
              <a:extLst>
                <a:ext uri="{FF2B5EF4-FFF2-40B4-BE49-F238E27FC236}">
                  <a16:creationId xmlns:a16="http://schemas.microsoft.com/office/drawing/2014/main" id="{8A195C68-24A3-4496-BC8C-A3033855CD55}"/>
                </a:ext>
              </a:extLst>
            </p:cNvPr>
            <p:cNvSpPr txBox="1"/>
            <p:nvPr/>
          </p:nvSpPr>
          <p:spPr>
            <a:xfrm>
              <a:off x="673100" y="4678534"/>
              <a:ext cx="2938462" cy="69330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33" name="íŝḻîďê">
              <a:extLst>
                <a:ext uri="{FF2B5EF4-FFF2-40B4-BE49-F238E27FC236}">
                  <a16:creationId xmlns:a16="http://schemas.microsoft.com/office/drawing/2014/main" id="{13B6CD03-5333-405F-9673-665C98AE74A5}"/>
                </a:ext>
              </a:extLst>
            </p:cNvPr>
            <p:cNvSpPr txBox="1"/>
            <p:nvPr/>
          </p:nvSpPr>
          <p:spPr>
            <a:xfrm>
              <a:off x="8580438" y="5373217"/>
              <a:ext cx="2938462" cy="4497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34" name="işľïḍè">
              <a:extLst>
                <a:ext uri="{FF2B5EF4-FFF2-40B4-BE49-F238E27FC236}">
                  <a16:creationId xmlns:a16="http://schemas.microsoft.com/office/drawing/2014/main" id="{DE04D6CB-7816-4E1E-BDE7-C8D9D04BD343}"/>
                </a:ext>
              </a:extLst>
            </p:cNvPr>
            <p:cNvSpPr txBox="1"/>
            <p:nvPr/>
          </p:nvSpPr>
          <p:spPr>
            <a:xfrm>
              <a:off x="8580438" y="4678534"/>
              <a:ext cx="2938462" cy="69330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39493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05A368-152D-4D95-83FE-A0EF0659D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8C4DC0-3DE1-42D2-85FB-7D0E54712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C1FC649-E78F-469C-87A7-AB03D16E0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10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E92D80D-2DD0-4227-9F28-A7B2B1442DB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39900"/>
            <a:ext cx="10852150" cy="3378200"/>
            <a:chOff x="669925" y="1739900"/>
            <a:chExt cx="10852150" cy="3378200"/>
          </a:xfrm>
        </p:grpSpPr>
        <p:sp>
          <p:nvSpPr>
            <p:cNvPr id="6" name="ïşḷidè">
              <a:extLst>
                <a:ext uri="{FF2B5EF4-FFF2-40B4-BE49-F238E27FC236}">
                  <a16:creationId xmlns:a16="http://schemas.microsoft.com/office/drawing/2014/main" id="{B3721CFE-1ED3-4E3B-AC1E-4B088410DE0F}"/>
                </a:ext>
              </a:extLst>
            </p:cNvPr>
            <p:cNvSpPr/>
            <p:nvPr/>
          </p:nvSpPr>
          <p:spPr>
            <a:xfrm>
              <a:off x="5800090" y="1739900"/>
              <a:ext cx="3119522" cy="3378200"/>
            </a:xfrm>
            <a:custGeom>
              <a:avLst/>
              <a:gdLst>
                <a:gd name="connsiteX0" fmla="*/ 1689100 w 3119522"/>
                <a:gd name="connsiteY0" fmla="*/ 0 h 3378200"/>
                <a:gd name="connsiteX1" fmla="*/ 3089728 w 3119522"/>
                <a:gd name="connsiteY1" fmla="*/ 744708 h 3378200"/>
                <a:gd name="connsiteX2" fmla="*/ 3119522 w 3119522"/>
                <a:gd name="connsiteY2" fmla="*/ 793750 h 3378200"/>
                <a:gd name="connsiteX3" fmla="*/ 2303088 w 3119522"/>
                <a:gd name="connsiteY3" fmla="*/ 793750 h 3378200"/>
                <a:gd name="connsiteX4" fmla="*/ 2296249 w 3119522"/>
                <a:gd name="connsiteY4" fmla="*/ 788636 h 3378200"/>
                <a:gd name="connsiteX5" fmla="*/ 1689100 w 3119522"/>
                <a:gd name="connsiteY5" fmla="*/ 603178 h 3378200"/>
                <a:gd name="connsiteX6" fmla="*/ 603178 w 3119522"/>
                <a:gd name="connsiteY6" fmla="*/ 1689100 h 3378200"/>
                <a:gd name="connsiteX7" fmla="*/ 1689100 w 3119522"/>
                <a:gd name="connsiteY7" fmla="*/ 2775022 h 3378200"/>
                <a:gd name="connsiteX8" fmla="*/ 2296249 w 3119522"/>
                <a:gd name="connsiteY8" fmla="*/ 2589564 h 3378200"/>
                <a:gd name="connsiteX9" fmla="*/ 2303088 w 3119522"/>
                <a:gd name="connsiteY9" fmla="*/ 2584450 h 3378200"/>
                <a:gd name="connsiteX10" fmla="*/ 3119522 w 3119522"/>
                <a:gd name="connsiteY10" fmla="*/ 2584450 h 3378200"/>
                <a:gd name="connsiteX11" fmla="*/ 3089728 w 3119522"/>
                <a:gd name="connsiteY11" fmla="*/ 2633492 h 3378200"/>
                <a:gd name="connsiteX12" fmla="*/ 1689100 w 3119522"/>
                <a:gd name="connsiteY12" fmla="*/ 3378200 h 3378200"/>
                <a:gd name="connsiteX13" fmla="*/ 0 w 3119522"/>
                <a:gd name="connsiteY13" fmla="*/ 1689100 h 3378200"/>
                <a:gd name="connsiteX14" fmla="*/ 1689100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689100" y="0"/>
                  </a:moveTo>
                  <a:cubicBezTo>
                    <a:pt x="2272140" y="0"/>
                    <a:pt x="2786185" y="295405"/>
                    <a:pt x="3089728" y="744708"/>
                  </a:cubicBezTo>
                  <a:lnTo>
                    <a:pt x="3119522" y="793750"/>
                  </a:lnTo>
                  <a:lnTo>
                    <a:pt x="2303088" y="793750"/>
                  </a:lnTo>
                  <a:lnTo>
                    <a:pt x="2296249" y="788636"/>
                  </a:lnTo>
                  <a:cubicBezTo>
                    <a:pt x="2122935" y="671548"/>
                    <a:pt x="1914002" y="603178"/>
                    <a:pt x="1689100" y="603178"/>
                  </a:cubicBezTo>
                  <a:cubicBezTo>
                    <a:pt x="1089362" y="603178"/>
                    <a:pt x="603178" y="1089362"/>
                    <a:pt x="603178" y="1689100"/>
                  </a:cubicBezTo>
                  <a:cubicBezTo>
                    <a:pt x="603178" y="2288838"/>
                    <a:pt x="1089362" y="2775022"/>
                    <a:pt x="1689100" y="2775022"/>
                  </a:cubicBezTo>
                  <a:cubicBezTo>
                    <a:pt x="1914002" y="2775022"/>
                    <a:pt x="2122935" y="2706653"/>
                    <a:pt x="2296249" y="2589564"/>
                  </a:cubicBezTo>
                  <a:lnTo>
                    <a:pt x="2303088" y="2584450"/>
                  </a:lnTo>
                  <a:lnTo>
                    <a:pt x="3119522" y="2584450"/>
                  </a:lnTo>
                  <a:lnTo>
                    <a:pt x="3089728" y="2633492"/>
                  </a:lnTo>
                  <a:cubicBezTo>
                    <a:pt x="2786185" y="3082796"/>
                    <a:pt x="2272140" y="3378200"/>
                    <a:pt x="1689100" y="3378200"/>
                  </a:cubicBezTo>
                  <a:cubicBezTo>
                    <a:pt x="756236" y="3378200"/>
                    <a:pt x="0" y="2621964"/>
                    <a:pt x="0" y="1689100"/>
                  </a:cubicBezTo>
                  <a:cubicBezTo>
                    <a:pt x="0" y="756236"/>
                    <a:pt x="756236" y="0"/>
                    <a:pt x="168910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7" name="îşḷiḑe">
              <a:extLst>
                <a:ext uri="{FF2B5EF4-FFF2-40B4-BE49-F238E27FC236}">
                  <a16:creationId xmlns:a16="http://schemas.microsoft.com/office/drawing/2014/main" id="{60C597B4-307A-4DAC-A67D-60AE48240980}"/>
                </a:ext>
              </a:extLst>
            </p:cNvPr>
            <p:cNvSpPr/>
            <p:nvPr/>
          </p:nvSpPr>
          <p:spPr>
            <a:xfrm>
              <a:off x="3285088" y="1739900"/>
              <a:ext cx="3119522" cy="3378200"/>
            </a:xfrm>
            <a:custGeom>
              <a:avLst/>
              <a:gdLst>
                <a:gd name="connsiteX0" fmla="*/ 1430422 w 3119522"/>
                <a:gd name="connsiteY0" fmla="*/ 0 h 3378200"/>
                <a:gd name="connsiteX1" fmla="*/ 3119522 w 3119522"/>
                <a:gd name="connsiteY1" fmla="*/ 1689100 h 3378200"/>
                <a:gd name="connsiteX2" fmla="*/ 1430422 w 3119522"/>
                <a:gd name="connsiteY2" fmla="*/ 3378200 h 3378200"/>
                <a:gd name="connsiteX3" fmla="*/ 29794 w 3119522"/>
                <a:gd name="connsiteY3" fmla="*/ 2633492 h 3378200"/>
                <a:gd name="connsiteX4" fmla="*/ 0 w 3119522"/>
                <a:gd name="connsiteY4" fmla="*/ 2584450 h 3378200"/>
                <a:gd name="connsiteX5" fmla="*/ 816434 w 3119522"/>
                <a:gd name="connsiteY5" fmla="*/ 2584450 h 3378200"/>
                <a:gd name="connsiteX6" fmla="*/ 823273 w 3119522"/>
                <a:gd name="connsiteY6" fmla="*/ 2589564 h 3378200"/>
                <a:gd name="connsiteX7" fmla="*/ 1430422 w 3119522"/>
                <a:gd name="connsiteY7" fmla="*/ 2775022 h 3378200"/>
                <a:gd name="connsiteX8" fmla="*/ 2516344 w 3119522"/>
                <a:gd name="connsiteY8" fmla="*/ 1689100 h 3378200"/>
                <a:gd name="connsiteX9" fmla="*/ 1430422 w 3119522"/>
                <a:gd name="connsiteY9" fmla="*/ 603178 h 3378200"/>
                <a:gd name="connsiteX10" fmla="*/ 823273 w 3119522"/>
                <a:gd name="connsiteY10" fmla="*/ 788636 h 3378200"/>
                <a:gd name="connsiteX11" fmla="*/ 816434 w 3119522"/>
                <a:gd name="connsiteY11" fmla="*/ 793750 h 3378200"/>
                <a:gd name="connsiteX12" fmla="*/ 0 w 3119522"/>
                <a:gd name="connsiteY12" fmla="*/ 793750 h 3378200"/>
                <a:gd name="connsiteX13" fmla="*/ 29794 w 3119522"/>
                <a:gd name="connsiteY13" fmla="*/ 744708 h 3378200"/>
                <a:gd name="connsiteX14" fmla="*/ 1430422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430422" y="0"/>
                  </a:moveTo>
                  <a:cubicBezTo>
                    <a:pt x="2363286" y="0"/>
                    <a:pt x="3119522" y="756236"/>
                    <a:pt x="3119522" y="1689100"/>
                  </a:cubicBezTo>
                  <a:cubicBezTo>
                    <a:pt x="3119522" y="2621964"/>
                    <a:pt x="2363286" y="3378200"/>
                    <a:pt x="1430422" y="3378200"/>
                  </a:cubicBezTo>
                  <a:cubicBezTo>
                    <a:pt x="847382" y="3378200"/>
                    <a:pt x="333337" y="3082796"/>
                    <a:pt x="29794" y="2633492"/>
                  </a:cubicBezTo>
                  <a:lnTo>
                    <a:pt x="0" y="2584450"/>
                  </a:lnTo>
                  <a:lnTo>
                    <a:pt x="816434" y="2584450"/>
                  </a:lnTo>
                  <a:lnTo>
                    <a:pt x="823273" y="2589564"/>
                  </a:lnTo>
                  <a:cubicBezTo>
                    <a:pt x="996587" y="2706653"/>
                    <a:pt x="1205520" y="2775022"/>
                    <a:pt x="1430422" y="2775022"/>
                  </a:cubicBezTo>
                  <a:cubicBezTo>
                    <a:pt x="2030160" y="2775022"/>
                    <a:pt x="2516344" y="2288838"/>
                    <a:pt x="2516344" y="1689100"/>
                  </a:cubicBezTo>
                  <a:cubicBezTo>
                    <a:pt x="2516344" y="1089362"/>
                    <a:pt x="2030160" y="603178"/>
                    <a:pt x="1430422" y="603178"/>
                  </a:cubicBezTo>
                  <a:cubicBezTo>
                    <a:pt x="1205520" y="603178"/>
                    <a:pt x="996587" y="671547"/>
                    <a:pt x="823273" y="788636"/>
                  </a:cubicBezTo>
                  <a:lnTo>
                    <a:pt x="816434" y="793750"/>
                  </a:lnTo>
                  <a:lnTo>
                    <a:pt x="0" y="793750"/>
                  </a:lnTo>
                  <a:lnTo>
                    <a:pt x="29794" y="744708"/>
                  </a:lnTo>
                  <a:cubicBezTo>
                    <a:pt x="333337" y="295405"/>
                    <a:pt x="847382" y="0"/>
                    <a:pt x="14304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îşļiḍê">
              <a:extLst>
                <a:ext uri="{FF2B5EF4-FFF2-40B4-BE49-F238E27FC236}">
                  <a16:creationId xmlns:a16="http://schemas.microsoft.com/office/drawing/2014/main" id="{18EF3FDA-C4CE-46BC-A046-B18F5284D87A}"/>
                </a:ext>
              </a:extLst>
            </p:cNvPr>
            <p:cNvSpPr/>
            <p:nvPr/>
          </p:nvSpPr>
          <p:spPr bwMode="auto">
            <a:xfrm>
              <a:off x="4180609" y="2931559"/>
              <a:ext cx="1072470" cy="901454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ïš1ïḓé">
              <a:extLst>
                <a:ext uri="{FF2B5EF4-FFF2-40B4-BE49-F238E27FC236}">
                  <a16:creationId xmlns:a16="http://schemas.microsoft.com/office/drawing/2014/main" id="{12C5B7FC-518D-4027-AB5F-D4A4D6A22412}"/>
                </a:ext>
              </a:extLst>
            </p:cNvPr>
            <p:cNvSpPr/>
            <p:nvPr/>
          </p:nvSpPr>
          <p:spPr bwMode="auto">
            <a:xfrm>
              <a:off x="6925515" y="2805198"/>
              <a:ext cx="1221690" cy="1194162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îŝḷiḋé">
              <a:extLst>
                <a:ext uri="{FF2B5EF4-FFF2-40B4-BE49-F238E27FC236}">
                  <a16:creationId xmlns:a16="http://schemas.microsoft.com/office/drawing/2014/main" id="{72EC30A7-03A6-4637-A1E5-038E24AB8F64}"/>
                </a:ext>
              </a:extLst>
            </p:cNvPr>
            <p:cNvSpPr txBox="1"/>
            <p:nvPr/>
          </p:nvSpPr>
          <p:spPr>
            <a:xfrm>
              <a:off x="8559475" y="3226560"/>
              <a:ext cx="2962600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1" name="íśḻïdè">
              <a:extLst>
                <a:ext uri="{FF2B5EF4-FFF2-40B4-BE49-F238E27FC236}">
                  <a16:creationId xmlns:a16="http://schemas.microsoft.com/office/drawing/2014/main" id="{E2A4DD10-5737-4577-9F22-5CBBE8435785}"/>
                </a:ext>
              </a:extLst>
            </p:cNvPr>
            <p:cNvSpPr/>
            <p:nvPr/>
          </p:nvSpPr>
          <p:spPr>
            <a:xfrm>
              <a:off x="8559475" y="2856121"/>
              <a:ext cx="2962600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ïṧḷíde">
              <a:extLst>
                <a:ext uri="{FF2B5EF4-FFF2-40B4-BE49-F238E27FC236}">
                  <a16:creationId xmlns:a16="http://schemas.microsoft.com/office/drawing/2014/main" id="{3416A997-FA0A-4A63-9844-C713436B54D3}"/>
                </a:ext>
              </a:extLst>
            </p:cNvPr>
            <p:cNvSpPr txBox="1"/>
            <p:nvPr/>
          </p:nvSpPr>
          <p:spPr>
            <a:xfrm>
              <a:off x="669925" y="3226560"/>
              <a:ext cx="2998323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3" name="îṩľîḋè">
              <a:extLst>
                <a:ext uri="{FF2B5EF4-FFF2-40B4-BE49-F238E27FC236}">
                  <a16:creationId xmlns:a16="http://schemas.microsoft.com/office/drawing/2014/main" id="{2B2B3E08-30B4-4DE6-84E0-748CF4986996}"/>
                </a:ext>
              </a:extLst>
            </p:cNvPr>
            <p:cNvSpPr/>
            <p:nvPr/>
          </p:nvSpPr>
          <p:spPr>
            <a:xfrm>
              <a:off x="669925" y="2856121"/>
              <a:ext cx="2998323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algn="r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79164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770101" y="3036058"/>
            <a:ext cx="3753966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2771217" y="3931408"/>
            <a:ext cx="3753966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600201" y="3543868"/>
            <a:ext cx="1029774" cy="89535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528B29-CCC8-4DB6-9648-810A4D066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6353893-A58C-4BC0-B0EE-5EE35462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4AE022-01C7-4DC0-A86F-0458BE920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4679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0DD7B8B-A959-4116-B9AE-3B9BF03987C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17624"/>
            <a:ext cx="10845800" cy="4041852"/>
            <a:chOff x="673100" y="1617624"/>
            <a:chExt cx="10845800" cy="4041852"/>
          </a:xfrm>
        </p:grpSpPr>
        <p:grpSp>
          <p:nvGrpSpPr>
            <p:cNvPr id="6" name="í$lïḍê">
              <a:extLst>
                <a:ext uri="{FF2B5EF4-FFF2-40B4-BE49-F238E27FC236}">
                  <a16:creationId xmlns:a16="http://schemas.microsoft.com/office/drawing/2014/main" id="{4E1EFB0C-B515-41C3-BF2C-9339FA057709}"/>
                </a:ext>
              </a:extLst>
            </p:cNvPr>
            <p:cNvGrpSpPr/>
            <p:nvPr/>
          </p:nvGrpSpPr>
          <p:grpSpPr>
            <a:xfrm>
              <a:off x="673100" y="1617624"/>
              <a:ext cx="2380817" cy="4041852"/>
              <a:chOff x="673100" y="1617624"/>
              <a:chExt cx="2380817" cy="4041852"/>
            </a:xfrm>
          </p:grpSpPr>
          <p:grpSp>
            <p:nvGrpSpPr>
              <p:cNvPr id="35" name="iSḻîḓé">
                <a:extLst>
                  <a:ext uri="{FF2B5EF4-FFF2-40B4-BE49-F238E27FC236}">
                    <a16:creationId xmlns:a16="http://schemas.microsoft.com/office/drawing/2014/main" id="{340A635F-39D7-4A1B-83B2-1A58C930C8D4}"/>
                  </a:ext>
                </a:extLst>
              </p:cNvPr>
              <p:cNvGrpSpPr/>
              <p:nvPr/>
            </p:nvGrpSpPr>
            <p:grpSpPr>
              <a:xfrm>
                <a:off x="1215855" y="1617624"/>
                <a:ext cx="1295306" cy="1295306"/>
                <a:chOff x="953546" y="1631277"/>
                <a:chExt cx="1819924" cy="1819924"/>
              </a:xfrm>
            </p:grpSpPr>
            <p:sp>
              <p:nvSpPr>
                <p:cNvPr id="41" name="iŝḻíḍê">
                  <a:extLst>
                    <a:ext uri="{FF2B5EF4-FFF2-40B4-BE49-F238E27FC236}">
                      <a16:creationId xmlns:a16="http://schemas.microsoft.com/office/drawing/2014/main" id="{C01C88DA-342E-4919-9581-702BA527B829}"/>
                    </a:ext>
                  </a:extLst>
                </p:cNvPr>
                <p:cNvSpPr/>
                <p:nvPr/>
              </p:nvSpPr>
              <p:spPr>
                <a:xfrm>
                  <a:off x="953546" y="1631277"/>
                  <a:ext cx="1819924" cy="1819924"/>
                </a:xfrm>
                <a:prstGeom prst="diamond">
                  <a:avLst/>
                </a:pr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ïSḷïḑe">
                  <a:extLst>
                    <a:ext uri="{FF2B5EF4-FFF2-40B4-BE49-F238E27FC236}">
                      <a16:creationId xmlns:a16="http://schemas.microsoft.com/office/drawing/2014/main" id="{AA4EF899-735E-4599-86B7-2D45CCDC6328}"/>
                    </a:ext>
                  </a:extLst>
                </p:cNvPr>
                <p:cNvSpPr/>
                <p:nvPr/>
              </p:nvSpPr>
              <p:spPr>
                <a:xfrm>
                  <a:off x="1367005" y="2044736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îślíďê">
                  <a:extLst>
                    <a:ext uri="{FF2B5EF4-FFF2-40B4-BE49-F238E27FC236}">
                      <a16:creationId xmlns:a16="http://schemas.microsoft.com/office/drawing/2014/main" id="{5FD7176F-9987-4607-ACB9-B373D8213086}"/>
                    </a:ext>
                  </a:extLst>
                </p:cNvPr>
                <p:cNvSpPr/>
                <p:nvPr/>
              </p:nvSpPr>
              <p:spPr>
                <a:xfrm>
                  <a:off x="1541203" y="2203243"/>
                  <a:ext cx="644610" cy="675992"/>
                </a:xfrm>
                <a:custGeom>
                  <a:avLst/>
                  <a:gdLst>
                    <a:gd name="connsiteX0" fmla="*/ 271981 w 578354"/>
                    <a:gd name="connsiteY0" fmla="*/ 340887 h 606510"/>
                    <a:gd name="connsiteX1" fmla="*/ 256365 w 578354"/>
                    <a:gd name="connsiteY1" fmla="*/ 346409 h 606510"/>
                    <a:gd name="connsiteX2" fmla="*/ 251051 w 578354"/>
                    <a:gd name="connsiteY2" fmla="*/ 352798 h 606510"/>
                    <a:gd name="connsiteX3" fmla="*/ 251051 w 578354"/>
                    <a:gd name="connsiteY3" fmla="*/ 368716 h 606510"/>
                    <a:gd name="connsiteX4" fmla="*/ 248665 w 578354"/>
                    <a:gd name="connsiteY4" fmla="*/ 370449 h 606510"/>
                    <a:gd name="connsiteX5" fmla="*/ 247038 w 578354"/>
                    <a:gd name="connsiteY5" fmla="*/ 375322 h 606510"/>
                    <a:gd name="connsiteX6" fmla="*/ 250509 w 578354"/>
                    <a:gd name="connsiteY6" fmla="*/ 409431 h 606510"/>
                    <a:gd name="connsiteX7" fmla="*/ 255172 w 578354"/>
                    <a:gd name="connsiteY7" fmla="*/ 414954 h 606510"/>
                    <a:gd name="connsiteX8" fmla="*/ 256907 w 578354"/>
                    <a:gd name="connsiteY8" fmla="*/ 415170 h 606510"/>
                    <a:gd name="connsiteX9" fmla="*/ 262004 w 578354"/>
                    <a:gd name="connsiteY9" fmla="*/ 412572 h 606510"/>
                    <a:gd name="connsiteX10" fmla="*/ 280114 w 578354"/>
                    <a:gd name="connsiteY10" fmla="*/ 388749 h 606510"/>
                    <a:gd name="connsiteX11" fmla="*/ 281307 w 578354"/>
                    <a:gd name="connsiteY11" fmla="*/ 384851 h 606510"/>
                    <a:gd name="connsiteX12" fmla="*/ 281307 w 578354"/>
                    <a:gd name="connsiteY12" fmla="*/ 346626 h 606510"/>
                    <a:gd name="connsiteX13" fmla="*/ 278270 w 578354"/>
                    <a:gd name="connsiteY13" fmla="*/ 341104 h 606510"/>
                    <a:gd name="connsiteX14" fmla="*/ 271981 w 578354"/>
                    <a:gd name="connsiteY14" fmla="*/ 340887 h 606510"/>
                    <a:gd name="connsiteX15" fmla="*/ 190755 w 578354"/>
                    <a:gd name="connsiteY15" fmla="*/ 340887 h 606510"/>
                    <a:gd name="connsiteX16" fmla="*/ 184357 w 578354"/>
                    <a:gd name="connsiteY16" fmla="*/ 341104 h 606510"/>
                    <a:gd name="connsiteX17" fmla="*/ 181321 w 578354"/>
                    <a:gd name="connsiteY17" fmla="*/ 346626 h 606510"/>
                    <a:gd name="connsiteX18" fmla="*/ 181212 w 578354"/>
                    <a:gd name="connsiteY18" fmla="*/ 384851 h 606510"/>
                    <a:gd name="connsiteX19" fmla="*/ 182513 w 578354"/>
                    <a:gd name="connsiteY19" fmla="*/ 388749 h 606510"/>
                    <a:gd name="connsiteX20" fmla="*/ 200624 w 578354"/>
                    <a:gd name="connsiteY20" fmla="*/ 412680 h 606510"/>
                    <a:gd name="connsiteX21" fmla="*/ 205721 w 578354"/>
                    <a:gd name="connsiteY21" fmla="*/ 415170 h 606510"/>
                    <a:gd name="connsiteX22" fmla="*/ 207456 w 578354"/>
                    <a:gd name="connsiteY22" fmla="*/ 414954 h 606510"/>
                    <a:gd name="connsiteX23" fmla="*/ 212119 w 578354"/>
                    <a:gd name="connsiteY23" fmla="*/ 409431 h 606510"/>
                    <a:gd name="connsiteX24" fmla="*/ 215589 w 578354"/>
                    <a:gd name="connsiteY24" fmla="*/ 375322 h 606510"/>
                    <a:gd name="connsiteX25" fmla="*/ 213963 w 578354"/>
                    <a:gd name="connsiteY25" fmla="*/ 370449 h 606510"/>
                    <a:gd name="connsiteX26" fmla="*/ 211577 w 578354"/>
                    <a:gd name="connsiteY26" fmla="*/ 368716 h 606510"/>
                    <a:gd name="connsiteX27" fmla="*/ 211577 w 578354"/>
                    <a:gd name="connsiteY27" fmla="*/ 352798 h 606510"/>
                    <a:gd name="connsiteX28" fmla="*/ 206263 w 578354"/>
                    <a:gd name="connsiteY28" fmla="*/ 346409 h 606510"/>
                    <a:gd name="connsiteX29" fmla="*/ 190755 w 578354"/>
                    <a:gd name="connsiteY29" fmla="*/ 340887 h 606510"/>
                    <a:gd name="connsiteX30" fmla="*/ 200624 w 578354"/>
                    <a:gd name="connsiteY30" fmla="*/ 168497 h 606510"/>
                    <a:gd name="connsiteX31" fmla="*/ 156161 w 578354"/>
                    <a:gd name="connsiteY31" fmla="*/ 180300 h 606510"/>
                    <a:gd name="connsiteX32" fmla="*/ 152583 w 578354"/>
                    <a:gd name="connsiteY32" fmla="*/ 186039 h 606510"/>
                    <a:gd name="connsiteX33" fmla="*/ 152583 w 578354"/>
                    <a:gd name="connsiteY33" fmla="*/ 197518 h 606510"/>
                    <a:gd name="connsiteX34" fmla="*/ 149980 w 578354"/>
                    <a:gd name="connsiteY34" fmla="*/ 197518 h 606510"/>
                    <a:gd name="connsiteX35" fmla="*/ 143473 w 578354"/>
                    <a:gd name="connsiteY35" fmla="*/ 203906 h 606510"/>
                    <a:gd name="connsiteX36" fmla="*/ 143473 w 578354"/>
                    <a:gd name="connsiteY36" fmla="*/ 214410 h 606510"/>
                    <a:gd name="connsiteX37" fmla="*/ 146401 w 578354"/>
                    <a:gd name="connsiteY37" fmla="*/ 219824 h 606510"/>
                    <a:gd name="connsiteX38" fmla="*/ 152691 w 578354"/>
                    <a:gd name="connsiteY38" fmla="*/ 223831 h 606510"/>
                    <a:gd name="connsiteX39" fmla="*/ 153016 w 578354"/>
                    <a:gd name="connsiteY39" fmla="*/ 226538 h 606510"/>
                    <a:gd name="connsiteX40" fmla="*/ 176007 w 578354"/>
                    <a:gd name="connsiteY40" fmla="*/ 279598 h 606510"/>
                    <a:gd name="connsiteX41" fmla="*/ 214071 w 578354"/>
                    <a:gd name="connsiteY41" fmla="*/ 312516 h 606510"/>
                    <a:gd name="connsiteX42" fmla="*/ 248557 w 578354"/>
                    <a:gd name="connsiteY42" fmla="*/ 312516 h 606510"/>
                    <a:gd name="connsiteX43" fmla="*/ 286621 w 578354"/>
                    <a:gd name="connsiteY43" fmla="*/ 279598 h 606510"/>
                    <a:gd name="connsiteX44" fmla="*/ 309611 w 578354"/>
                    <a:gd name="connsiteY44" fmla="*/ 226538 h 606510"/>
                    <a:gd name="connsiteX45" fmla="*/ 309936 w 578354"/>
                    <a:gd name="connsiteY45" fmla="*/ 223831 h 606510"/>
                    <a:gd name="connsiteX46" fmla="*/ 316226 w 578354"/>
                    <a:gd name="connsiteY46" fmla="*/ 219824 h 606510"/>
                    <a:gd name="connsiteX47" fmla="*/ 319154 w 578354"/>
                    <a:gd name="connsiteY47" fmla="*/ 214410 h 606510"/>
                    <a:gd name="connsiteX48" fmla="*/ 319154 w 578354"/>
                    <a:gd name="connsiteY48" fmla="*/ 203906 h 606510"/>
                    <a:gd name="connsiteX49" fmla="*/ 312756 w 578354"/>
                    <a:gd name="connsiteY49" fmla="*/ 197518 h 606510"/>
                    <a:gd name="connsiteX50" fmla="*/ 309177 w 578354"/>
                    <a:gd name="connsiteY50" fmla="*/ 197518 h 606510"/>
                    <a:gd name="connsiteX51" fmla="*/ 307117 w 578354"/>
                    <a:gd name="connsiteY51" fmla="*/ 195352 h 606510"/>
                    <a:gd name="connsiteX52" fmla="*/ 301044 w 578354"/>
                    <a:gd name="connsiteY52" fmla="*/ 194919 h 606510"/>
                    <a:gd name="connsiteX53" fmla="*/ 275668 w 578354"/>
                    <a:gd name="connsiteY53" fmla="*/ 200658 h 606510"/>
                    <a:gd name="connsiteX54" fmla="*/ 236302 w 578354"/>
                    <a:gd name="connsiteY54" fmla="*/ 182791 h 606510"/>
                    <a:gd name="connsiteX55" fmla="*/ 200624 w 578354"/>
                    <a:gd name="connsiteY55" fmla="*/ 168497 h 606510"/>
                    <a:gd name="connsiteX56" fmla="*/ 426321 w 578354"/>
                    <a:gd name="connsiteY56" fmla="*/ 71765 h 606510"/>
                    <a:gd name="connsiteX57" fmla="*/ 439012 w 578354"/>
                    <a:gd name="connsiteY57" fmla="*/ 84331 h 606510"/>
                    <a:gd name="connsiteX58" fmla="*/ 439012 w 578354"/>
                    <a:gd name="connsiteY58" fmla="*/ 99173 h 606510"/>
                    <a:gd name="connsiteX59" fmla="*/ 464721 w 578354"/>
                    <a:gd name="connsiteY59" fmla="*/ 112498 h 606510"/>
                    <a:gd name="connsiteX60" fmla="*/ 467758 w 578354"/>
                    <a:gd name="connsiteY60" fmla="*/ 124306 h 606510"/>
                    <a:gd name="connsiteX61" fmla="*/ 459297 w 578354"/>
                    <a:gd name="connsiteY61" fmla="*/ 133080 h 606510"/>
                    <a:gd name="connsiteX62" fmla="*/ 452789 w 578354"/>
                    <a:gd name="connsiteY62" fmla="*/ 135139 h 606510"/>
                    <a:gd name="connsiteX63" fmla="*/ 439555 w 578354"/>
                    <a:gd name="connsiteY63" fmla="*/ 131455 h 606510"/>
                    <a:gd name="connsiteX64" fmla="*/ 425019 w 578354"/>
                    <a:gd name="connsiteY64" fmla="*/ 125931 h 606510"/>
                    <a:gd name="connsiteX65" fmla="*/ 413738 w 578354"/>
                    <a:gd name="connsiteY65" fmla="*/ 132972 h 606510"/>
                    <a:gd name="connsiteX66" fmla="*/ 415582 w 578354"/>
                    <a:gd name="connsiteY66" fmla="*/ 137197 h 606510"/>
                    <a:gd name="connsiteX67" fmla="*/ 426429 w 578354"/>
                    <a:gd name="connsiteY67" fmla="*/ 140989 h 606510"/>
                    <a:gd name="connsiteX68" fmla="*/ 456043 w 578354"/>
                    <a:gd name="connsiteY68" fmla="*/ 149113 h 606510"/>
                    <a:gd name="connsiteX69" fmla="*/ 471230 w 578354"/>
                    <a:gd name="connsiteY69" fmla="*/ 161355 h 606510"/>
                    <a:gd name="connsiteX70" fmla="*/ 477304 w 578354"/>
                    <a:gd name="connsiteY70" fmla="*/ 181829 h 606510"/>
                    <a:gd name="connsiteX71" fmla="*/ 465480 w 578354"/>
                    <a:gd name="connsiteY71" fmla="*/ 209454 h 606510"/>
                    <a:gd name="connsiteX72" fmla="*/ 439012 w 578354"/>
                    <a:gd name="connsiteY72" fmla="*/ 222020 h 606510"/>
                    <a:gd name="connsiteX73" fmla="*/ 439012 w 578354"/>
                    <a:gd name="connsiteY73" fmla="*/ 242278 h 606510"/>
                    <a:gd name="connsiteX74" fmla="*/ 426321 w 578354"/>
                    <a:gd name="connsiteY74" fmla="*/ 254953 h 606510"/>
                    <a:gd name="connsiteX75" fmla="*/ 413738 w 578354"/>
                    <a:gd name="connsiteY75" fmla="*/ 242278 h 606510"/>
                    <a:gd name="connsiteX76" fmla="*/ 413738 w 578354"/>
                    <a:gd name="connsiteY76" fmla="*/ 222670 h 606510"/>
                    <a:gd name="connsiteX77" fmla="*/ 378158 w 578354"/>
                    <a:gd name="connsiteY77" fmla="*/ 202087 h 606510"/>
                    <a:gd name="connsiteX78" fmla="*/ 377073 w 578354"/>
                    <a:gd name="connsiteY78" fmla="*/ 190171 h 606510"/>
                    <a:gd name="connsiteX79" fmla="*/ 386402 w 578354"/>
                    <a:gd name="connsiteY79" fmla="*/ 182696 h 606510"/>
                    <a:gd name="connsiteX80" fmla="*/ 395948 w 578354"/>
                    <a:gd name="connsiteY80" fmla="*/ 180963 h 606510"/>
                    <a:gd name="connsiteX81" fmla="*/ 408531 w 578354"/>
                    <a:gd name="connsiteY81" fmla="*/ 186163 h 606510"/>
                    <a:gd name="connsiteX82" fmla="*/ 426646 w 578354"/>
                    <a:gd name="connsiteY82" fmla="*/ 193963 h 606510"/>
                    <a:gd name="connsiteX83" fmla="*/ 439555 w 578354"/>
                    <a:gd name="connsiteY83" fmla="*/ 187138 h 606510"/>
                    <a:gd name="connsiteX84" fmla="*/ 436626 w 578354"/>
                    <a:gd name="connsiteY84" fmla="*/ 181504 h 606510"/>
                    <a:gd name="connsiteX85" fmla="*/ 425778 w 578354"/>
                    <a:gd name="connsiteY85" fmla="*/ 177821 h 606510"/>
                    <a:gd name="connsiteX86" fmla="*/ 385534 w 578354"/>
                    <a:gd name="connsiteY86" fmla="*/ 161355 h 606510"/>
                    <a:gd name="connsiteX87" fmla="*/ 376964 w 578354"/>
                    <a:gd name="connsiteY87" fmla="*/ 138280 h 606510"/>
                    <a:gd name="connsiteX88" fmla="*/ 386402 w 578354"/>
                    <a:gd name="connsiteY88" fmla="*/ 112714 h 606510"/>
                    <a:gd name="connsiteX89" fmla="*/ 413738 w 578354"/>
                    <a:gd name="connsiteY89" fmla="*/ 98848 h 606510"/>
                    <a:gd name="connsiteX90" fmla="*/ 413738 w 578354"/>
                    <a:gd name="connsiteY90" fmla="*/ 84331 h 606510"/>
                    <a:gd name="connsiteX91" fmla="*/ 426321 w 578354"/>
                    <a:gd name="connsiteY91" fmla="*/ 71765 h 606510"/>
                    <a:gd name="connsiteX92" fmla="*/ 215047 w 578354"/>
                    <a:gd name="connsiteY92" fmla="*/ 46785 h 606510"/>
                    <a:gd name="connsiteX93" fmla="*/ 247581 w 578354"/>
                    <a:gd name="connsiteY93" fmla="*/ 46785 h 606510"/>
                    <a:gd name="connsiteX94" fmla="*/ 347675 w 578354"/>
                    <a:gd name="connsiteY94" fmla="*/ 146840 h 606510"/>
                    <a:gd name="connsiteX95" fmla="*/ 347675 w 578354"/>
                    <a:gd name="connsiteY95" fmla="*/ 178243 h 606510"/>
                    <a:gd name="connsiteX96" fmla="*/ 353423 w 578354"/>
                    <a:gd name="connsiteY96" fmla="*/ 196110 h 606510"/>
                    <a:gd name="connsiteX97" fmla="*/ 353423 w 578354"/>
                    <a:gd name="connsiteY97" fmla="*/ 218525 h 606510"/>
                    <a:gd name="connsiteX98" fmla="*/ 342362 w 578354"/>
                    <a:gd name="connsiteY98" fmla="*/ 242131 h 606510"/>
                    <a:gd name="connsiteX99" fmla="*/ 335963 w 578354"/>
                    <a:gd name="connsiteY99" fmla="*/ 259132 h 606510"/>
                    <a:gd name="connsiteX100" fmla="*/ 314383 w 578354"/>
                    <a:gd name="connsiteY100" fmla="*/ 299522 h 606510"/>
                    <a:gd name="connsiteX101" fmla="*/ 299743 w 578354"/>
                    <a:gd name="connsiteY101" fmla="*/ 318147 h 606510"/>
                    <a:gd name="connsiteX102" fmla="*/ 310587 w 578354"/>
                    <a:gd name="connsiteY102" fmla="*/ 331683 h 606510"/>
                    <a:gd name="connsiteX103" fmla="*/ 382052 w 578354"/>
                    <a:gd name="connsiteY103" fmla="*/ 353231 h 606510"/>
                    <a:gd name="connsiteX104" fmla="*/ 462627 w 578354"/>
                    <a:gd name="connsiteY104" fmla="*/ 587560 h 606510"/>
                    <a:gd name="connsiteX105" fmla="*/ 443758 w 578354"/>
                    <a:gd name="connsiteY105" fmla="*/ 606510 h 606510"/>
                    <a:gd name="connsiteX106" fmla="*/ 18978 w 578354"/>
                    <a:gd name="connsiteY106" fmla="*/ 606510 h 606510"/>
                    <a:gd name="connsiteX107" fmla="*/ 0 w 578354"/>
                    <a:gd name="connsiteY107" fmla="*/ 587560 h 606510"/>
                    <a:gd name="connsiteX108" fmla="*/ 217 w 578354"/>
                    <a:gd name="connsiteY108" fmla="*/ 584636 h 606510"/>
                    <a:gd name="connsiteX109" fmla="*/ 80575 w 578354"/>
                    <a:gd name="connsiteY109" fmla="*/ 353231 h 606510"/>
                    <a:gd name="connsiteX110" fmla="*/ 152040 w 578354"/>
                    <a:gd name="connsiteY110" fmla="*/ 331683 h 606510"/>
                    <a:gd name="connsiteX111" fmla="*/ 162885 w 578354"/>
                    <a:gd name="connsiteY111" fmla="*/ 318147 h 606510"/>
                    <a:gd name="connsiteX112" fmla="*/ 148353 w 578354"/>
                    <a:gd name="connsiteY112" fmla="*/ 299522 h 606510"/>
                    <a:gd name="connsiteX113" fmla="*/ 126664 w 578354"/>
                    <a:gd name="connsiteY113" fmla="*/ 259132 h 606510"/>
                    <a:gd name="connsiteX114" fmla="*/ 120266 w 578354"/>
                    <a:gd name="connsiteY114" fmla="*/ 242131 h 606510"/>
                    <a:gd name="connsiteX115" fmla="*/ 109205 w 578354"/>
                    <a:gd name="connsiteY115" fmla="*/ 218525 h 606510"/>
                    <a:gd name="connsiteX116" fmla="*/ 109205 w 578354"/>
                    <a:gd name="connsiteY116" fmla="*/ 196110 h 606510"/>
                    <a:gd name="connsiteX117" fmla="*/ 114952 w 578354"/>
                    <a:gd name="connsiteY117" fmla="*/ 178243 h 606510"/>
                    <a:gd name="connsiteX118" fmla="*/ 114952 w 578354"/>
                    <a:gd name="connsiteY118" fmla="*/ 146840 h 606510"/>
                    <a:gd name="connsiteX119" fmla="*/ 215047 w 578354"/>
                    <a:gd name="connsiteY119" fmla="*/ 46785 h 606510"/>
                    <a:gd name="connsiteX120" fmla="*/ 414825 w 578354"/>
                    <a:gd name="connsiteY120" fmla="*/ 0 h 606510"/>
                    <a:gd name="connsiteX121" fmla="*/ 578354 w 578354"/>
                    <a:gd name="connsiteY121" fmla="*/ 163305 h 606510"/>
                    <a:gd name="connsiteX122" fmla="*/ 414825 w 578354"/>
                    <a:gd name="connsiteY122" fmla="*/ 326718 h 606510"/>
                    <a:gd name="connsiteX123" fmla="*/ 344664 w 578354"/>
                    <a:gd name="connsiteY123" fmla="*/ 310907 h 606510"/>
                    <a:gd name="connsiteX124" fmla="*/ 360063 w 578354"/>
                    <a:gd name="connsiteY124" fmla="*/ 279719 h 606510"/>
                    <a:gd name="connsiteX125" fmla="*/ 414825 w 578354"/>
                    <a:gd name="connsiteY125" fmla="*/ 291956 h 606510"/>
                    <a:gd name="connsiteX126" fmla="*/ 543545 w 578354"/>
                    <a:gd name="connsiteY126" fmla="*/ 163305 h 606510"/>
                    <a:gd name="connsiteX127" fmla="*/ 414825 w 578354"/>
                    <a:gd name="connsiteY127" fmla="*/ 34762 h 606510"/>
                    <a:gd name="connsiteX128" fmla="*/ 338808 w 578354"/>
                    <a:gd name="connsiteY128" fmla="*/ 59561 h 606510"/>
                    <a:gd name="connsiteX129" fmla="*/ 311264 w 578354"/>
                    <a:gd name="connsiteY129" fmla="*/ 37036 h 606510"/>
                    <a:gd name="connsiteX130" fmla="*/ 414825 w 578354"/>
                    <a:gd name="connsiteY130" fmla="*/ 0 h 606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578354" h="606510">
                      <a:moveTo>
                        <a:pt x="271981" y="340887"/>
                      </a:moveTo>
                      <a:cubicBezTo>
                        <a:pt x="266667" y="343702"/>
                        <a:pt x="261461" y="345543"/>
                        <a:pt x="256365" y="346409"/>
                      </a:cubicBezTo>
                      <a:cubicBezTo>
                        <a:pt x="253328" y="346951"/>
                        <a:pt x="251051" y="349658"/>
                        <a:pt x="251051" y="352798"/>
                      </a:cubicBezTo>
                      <a:lnTo>
                        <a:pt x="251051" y="368716"/>
                      </a:lnTo>
                      <a:cubicBezTo>
                        <a:pt x="250183" y="369149"/>
                        <a:pt x="249316" y="369691"/>
                        <a:pt x="248665" y="370449"/>
                      </a:cubicBezTo>
                      <a:cubicBezTo>
                        <a:pt x="247472" y="371748"/>
                        <a:pt x="246821" y="373589"/>
                        <a:pt x="247038" y="375322"/>
                      </a:cubicBezTo>
                      <a:lnTo>
                        <a:pt x="250509" y="409431"/>
                      </a:lnTo>
                      <a:cubicBezTo>
                        <a:pt x="250834" y="412030"/>
                        <a:pt x="252677" y="414196"/>
                        <a:pt x="255172" y="414954"/>
                      </a:cubicBezTo>
                      <a:cubicBezTo>
                        <a:pt x="255822" y="415062"/>
                        <a:pt x="256365" y="415170"/>
                        <a:pt x="256907" y="415170"/>
                      </a:cubicBezTo>
                      <a:cubicBezTo>
                        <a:pt x="258859" y="415170"/>
                        <a:pt x="260811" y="414304"/>
                        <a:pt x="262004" y="412572"/>
                      </a:cubicBezTo>
                      <a:lnTo>
                        <a:pt x="280114" y="388749"/>
                      </a:lnTo>
                      <a:cubicBezTo>
                        <a:pt x="280873" y="387666"/>
                        <a:pt x="281307" y="386258"/>
                        <a:pt x="281307" y="384851"/>
                      </a:cubicBezTo>
                      <a:lnTo>
                        <a:pt x="281307" y="346626"/>
                      </a:lnTo>
                      <a:cubicBezTo>
                        <a:pt x="281307" y="344352"/>
                        <a:pt x="280222" y="342295"/>
                        <a:pt x="278270" y="341104"/>
                      </a:cubicBezTo>
                      <a:cubicBezTo>
                        <a:pt x="276318" y="339912"/>
                        <a:pt x="273933" y="339912"/>
                        <a:pt x="271981" y="340887"/>
                      </a:cubicBezTo>
                      <a:close/>
                      <a:moveTo>
                        <a:pt x="190755" y="340887"/>
                      </a:moveTo>
                      <a:cubicBezTo>
                        <a:pt x="188695" y="339912"/>
                        <a:pt x="186309" y="339912"/>
                        <a:pt x="184357" y="341104"/>
                      </a:cubicBezTo>
                      <a:cubicBezTo>
                        <a:pt x="182513" y="342295"/>
                        <a:pt x="181321" y="344352"/>
                        <a:pt x="181321" y="346626"/>
                      </a:cubicBezTo>
                      <a:lnTo>
                        <a:pt x="181212" y="384851"/>
                      </a:lnTo>
                      <a:cubicBezTo>
                        <a:pt x="181212" y="386258"/>
                        <a:pt x="181754" y="387666"/>
                        <a:pt x="182513" y="388749"/>
                      </a:cubicBezTo>
                      <a:lnTo>
                        <a:pt x="200624" y="412680"/>
                      </a:lnTo>
                      <a:cubicBezTo>
                        <a:pt x="201817" y="414304"/>
                        <a:pt x="203769" y="415170"/>
                        <a:pt x="205721" y="415170"/>
                      </a:cubicBezTo>
                      <a:cubicBezTo>
                        <a:pt x="206263" y="415170"/>
                        <a:pt x="206914" y="415062"/>
                        <a:pt x="207456" y="414954"/>
                      </a:cubicBezTo>
                      <a:cubicBezTo>
                        <a:pt x="209950" y="414196"/>
                        <a:pt x="211794" y="412030"/>
                        <a:pt x="212119" y="409431"/>
                      </a:cubicBezTo>
                      <a:lnTo>
                        <a:pt x="215589" y="375322"/>
                      </a:lnTo>
                      <a:cubicBezTo>
                        <a:pt x="215806" y="373589"/>
                        <a:pt x="215264" y="371748"/>
                        <a:pt x="213963" y="370449"/>
                      </a:cubicBezTo>
                      <a:cubicBezTo>
                        <a:pt x="213312" y="369691"/>
                        <a:pt x="212553" y="369149"/>
                        <a:pt x="211577" y="368716"/>
                      </a:cubicBezTo>
                      <a:lnTo>
                        <a:pt x="211577" y="352798"/>
                      </a:lnTo>
                      <a:cubicBezTo>
                        <a:pt x="211577" y="349658"/>
                        <a:pt x="209299" y="346951"/>
                        <a:pt x="206263" y="346409"/>
                      </a:cubicBezTo>
                      <a:cubicBezTo>
                        <a:pt x="201166" y="345543"/>
                        <a:pt x="195961" y="343702"/>
                        <a:pt x="190755" y="340887"/>
                      </a:cubicBezTo>
                      <a:close/>
                      <a:moveTo>
                        <a:pt x="200624" y="168497"/>
                      </a:moveTo>
                      <a:cubicBezTo>
                        <a:pt x="182513" y="168497"/>
                        <a:pt x="164945" y="175861"/>
                        <a:pt x="156161" y="180300"/>
                      </a:cubicBezTo>
                      <a:cubicBezTo>
                        <a:pt x="153884" y="181383"/>
                        <a:pt x="152583" y="183657"/>
                        <a:pt x="152583" y="186039"/>
                      </a:cubicBezTo>
                      <a:lnTo>
                        <a:pt x="152583" y="197518"/>
                      </a:lnTo>
                      <a:lnTo>
                        <a:pt x="149980" y="197518"/>
                      </a:lnTo>
                      <a:cubicBezTo>
                        <a:pt x="146401" y="197518"/>
                        <a:pt x="143473" y="200333"/>
                        <a:pt x="143473" y="203906"/>
                      </a:cubicBezTo>
                      <a:lnTo>
                        <a:pt x="143473" y="214410"/>
                      </a:lnTo>
                      <a:cubicBezTo>
                        <a:pt x="143473" y="216576"/>
                        <a:pt x="144666" y="218633"/>
                        <a:pt x="146401" y="219824"/>
                      </a:cubicBezTo>
                      <a:lnTo>
                        <a:pt x="152691" y="223831"/>
                      </a:lnTo>
                      <a:lnTo>
                        <a:pt x="153016" y="226538"/>
                      </a:lnTo>
                      <a:cubicBezTo>
                        <a:pt x="155077" y="241806"/>
                        <a:pt x="163644" y="261731"/>
                        <a:pt x="176007" y="279598"/>
                      </a:cubicBezTo>
                      <a:cubicBezTo>
                        <a:pt x="191731" y="302338"/>
                        <a:pt x="206480" y="312516"/>
                        <a:pt x="214071" y="312516"/>
                      </a:cubicBezTo>
                      <a:lnTo>
                        <a:pt x="248557" y="312516"/>
                      </a:lnTo>
                      <a:cubicBezTo>
                        <a:pt x="256148" y="312516"/>
                        <a:pt x="270896" y="302338"/>
                        <a:pt x="286621" y="279598"/>
                      </a:cubicBezTo>
                      <a:cubicBezTo>
                        <a:pt x="298984" y="261731"/>
                        <a:pt x="307551" y="241806"/>
                        <a:pt x="309611" y="226538"/>
                      </a:cubicBezTo>
                      <a:lnTo>
                        <a:pt x="309936" y="223831"/>
                      </a:lnTo>
                      <a:lnTo>
                        <a:pt x="316226" y="219824"/>
                      </a:lnTo>
                      <a:cubicBezTo>
                        <a:pt x="318070" y="218633"/>
                        <a:pt x="319154" y="216576"/>
                        <a:pt x="319154" y="214410"/>
                      </a:cubicBezTo>
                      <a:lnTo>
                        <a:pt x="319154" y="203906"/>
                      </a:lnTo>
                      <a:cubicBezTo>
                        <a:pt x="319154" y="200333"/>
                        <a:pt x="316226" y="197518"/>
                        <a:pt x="312756" y="197518"/>
                      </a:cubicBezTo>
                      <a:lnTo>
                        <a:pt x="309177" y="197518"/>
                      </a:lnTo>
                      <a:cubicBezTo>
                        <a:pt x="308744" y="196651"/>
                        <a:pt x="307984" y="195893"/>
                        <a:pt x="307117" y="195352"/>
                      </a:cubicBezTo>
                      <a:cubicBezTo>
                        <a:pt x="305382" y="194161"/>
                        <a:pt x="302996" y="193944"/>
                        <a:pt x="301044" y="194919"/>
                      </a:cubicBezTo>
                      <a:cubicBezTo>
                        <a:pt x="292477" y="198709"/>
                        <a:pt x="283910" y="200658"/>
                        <a:pt x="275668" y="200658"/>
                      </a:cubicBezTo>
                      <a:cubicBezTo>
                        <a:pt x="261028" y="200658"/>
                        <a:pt x="247797" y="194702"/>
                        <a:pt x="236302" y="182791"/>
                      </a:cubicBezTo>
                      <a:cubicBezTo>
                        <a:pt x="227193" y="173370"/>
                        <a:pt x="215155" y="168497"/>
                        <a:pt x="200624" y="168497"/>
                      </a:cubicBezTo>
                      <a:close/>
                      <a:moveTo>
                        <a:pt x="426321" y="71765"/>
                      </a:moveTo>
                      <a:cubicBezTo>
                        <a:pt x="433372" y="71765"/>
                        <a:pt x="439012" y="77398"/>
                        <a:pt x="439012" y="84331"/>
                      </a:cubicBezTo>
                      <a:lnTo>
                        <a:pt x="439012" y="99173"/>
                      </a:lnTo>
                      <a:cubicBezTo>
                        <a:pt x="449860" y="101231"/>
                        <a:pt x="458321" y="105564"/>
                        <a:pt x="464721" y="112498"/>
                      </a:cubicBezTo>
                      <a:cubicBezTo>
                        <a:pt x="467650" y="115639"/>
                        <a:pt x="468843" y="120081"/>
                        <a:pt x="467758" y="124306"/>
                      </a:cubicBezTo>
                      <a:cubicBezTo>
                        <a:pt x="466565" y="128531"/>
                        <a:pt x="463419" y="131780"/>
                        <a:pt x="459297" y="133080"/>
                      </a:cubicBezTo>
                      <a:lnTo>
                        <a:pt x="452789" y="135139"/>
                      </a:lnTo>
                      <a:cubicBezTo>
                        <a:pt x="448016" y="136655"/>
                        <a:pt x="442809" y="135247"/>
                        <a:pt x="439555" y="131455"/>
                      </a:cubicBezTo>
                      <a:cubicBezTo>
                        <a:pt x="436192" y="127772"/>
                        <a:pt x="431311" y="125931"/>
                        <a:pt x="425019" y="125931"/>
                      </a:cubicBezTo>
                      <a:cubicBezTo>
                        <a:pt x="419921" y="125931"/>
                        <a:pt x="413738" y="127122"/>
                        <a:pt x="413738" y="132972"/>
                      </a:cubicBezTo>
                      <a:cubicBezTo>
                        <a:pt x="413738" y="134597"/>
                        <a:pt x="414388" y="136005"/>
                        <a:pt x="415582" y="137197"/>
                      </a:cubicBezTo>
                      <a:cubicBezTo>
                        <a:pt x="416883" y="138389"/>
                        <a:pt x="420463" y="139689"/>
                        <a:pt x="426429" y="140989"/>
                      </a:cubicBezTo>
                      <a:cubicBezTo>
                        <a:pt x="440097" y="144022"/>
                        <a:pt x="450077" y="146730"/>
                        <a:pt x="456043" y="149113"/>
                      </a:cubicBezTo>
                      <a:cubicBezTo>
                        <a:pt x="462118" y="151497"/>
                        <a:pt x="467216" y="155613"/>
                        <a:pt x="471230" y="161355"/>
                      </a:cubicBezTo>
                      <a:cubicBezTo>
                        <a:pt x="475243" y="167096"/>
                        <a:pt x="477304" y="174030"/>
                        <a:pt x="477304" y="181829"/>
                      </a:cubicBezTo>
                      <a:cubicBezTo>
                        <a:pt x="477304" y="192771"/>
                        <a:pt x="473291" y="202087"/>
                        <a:pt x="465480" y="209454"/>
                      </a:cubicBezTo>
                      <a:cubicBezTo>
                        <a:pt x="458863" y="215737"/>
                        <a:pt x="449968" y="219962"/>
                        <a:pt x="439012" y="222020"/>
                      </a:cubicBezTo>
                      <a:lnTo>
                        <a:pt x="439012" y="242278"/>
                      </a:lnTo>
                      <a:cubicBezTo>
                        <a:pt x="439012" y="249320"/>
                        <a:pt x="433372" y="254953"/>
                        <a:pt x="426321" y="254953"/>
                      </a:cubicBezTo>
                      <a:cubicBezTo>
                        <a:pt x="419378" y="254953"/>
                        <a:pt x="413738" y="249320"/>
                        <a:pt x="413738" y="242278"/>
                      </a:cubicBezTo>
                      <a:lnTo>
                        <a:pt x="413738" y="222670"/>
                      </a:lnTo>
                      <a:cubicBezTo>
                        <a:pt x="397683" y="220504"/>
                        <a:pt x="385751" y="213571"/>
                        <a:pt x="378158" y="202087"/>
                      </a:cubicBezTo>
                      <a:cubicBezTo>
                        <a:pt x="375771" y="198512"/>
                        <a:pt x="375337" y="194071"/>
                        <a:pt x="377073" y="190171"/>
                      </a:cubicBezTo>
                      <a:cubicBezTo>
                        <a:pt x="378700" y="186271"/>
                        <a:pt x="382171" y="183454"/>
                        <a:pt x="386402" y="182696"/>
                      </a:cubicBezTo>
                      <a:lnTo>
                        <a:pt x="395948" y="180963"/>
                      </a:lnTo>
                      <a:cubicBezTo>
                        <a:pt x="400721" y="180096"/>
                        <a:pt x="405710" y="182046"/>
                        <a:pt x="408531" y="186163"/>
                      </a:cubicBezTo>
                      <a:cubicBezTo>
                        <a:pt x="412110" y="191254"/>
                        <a:pt x="418185" y="193963"/>
                        <a:pt x="426646" y="193963"/>
                      </a:cubicBezTo>
                      <a:cubicBezTo>
                        <a:pt x="439555" y="193963"/>
                        <a:pt x="439555" y="188763"/>
                        <a:pt x="439555" y="187138"/>
                      </a:cubicBezTo>
                      <a:cubicBezTo>
                        <a:pt x="439555" y="184646"/>
                        <a:pt x="438578" y="182913"/>
                        <a:pt x="436626" y="181504"/>
                      </a:cubicBezTo>
                      <a:cubicBezTo>
                        <a:pt x="434673" y="180096"/>
                        <a:pt x="430985" y="178905"/>
                        <a:pt x="425778" y="177821"/>
                      </a:cubicBezTo>
                      <a:cubicBezTo>
                        <a:pt x="404734" y="173488"/>
                        <a:pt x="391283" y="167963"/>
                        <a:pt x="385534" y="161355"/>
                      </a:cubicBezTo>
                      <a:cubicBezTo>
                        <a:pt x="379785" y="154530"/>
                        <a:pt x="376964" y="147055"/>
                        <a:pt x="376964" y="138280"/>
                      </a:cubicBezTo>
                      <a:cubicBezTo>
                        <a:pt x="376964" y="128639"/>
                        <a:pt x="380110" y="120081"/>
                        <a:pt x="386402" y="112714"/>
                      </a:cubicBezTo>
                      <a:cubicBezTo>
                        <a:pt x="392368" y="105564"/>
                        <a:pt x="401588" y="100906"/>
                        <a:pt x="413738" y="98848"/>
                      </a:cubicBezTo>
                      <a:lnTo>
                        <a:pt x="413738" y="84331"/>
                      </a:lnTo>
                      <a:cubicBezTo>
                        <a:pt x="413738" y="77398"/>
                        <a:pt x="419378" y="71765"/>
                        <a:pt x="426321" y="71765"/>
                      </a:cubicBezTo>
                      <a:close/>
                      <a:moveTo>
                        <a:pt x="215047" y="46785"/>
                      </a:moveTo>
                      <a:lnTo>
                        <a:pt x="247581" y="46785"/>
                      </a:lnTo>
                      <a:cubicBezTo>
                        <a:pt x="302779" y="46785"/>
                        <a:pt x="347675" y="91723"/>
                        <a:pt x="347675" y="146840"/>
                      </a:cubicBezTo>
                      <a:lnTo>
                        <a:pt x="347675" y="178243"/>
                      </a:lnTo>
                      <a:cubicBezTo>
                        <a:pt x="351471" y="183441"/>
                        <a:pt x="353423" y="189721"/>
                        <a:pt x="353423" y="196110"/>
                      </a:cubicBezTo>
                      <a:lnTo>
                        <a:pt x="353423" y="218525"/>
                      </a:lnTo>
                      <a:cubicBezTo>
                        <a:pt x="353423" y="227621"/>
                        <a:pt x="349302" y="236284"/>
                        <a:pt x="342362" y="242131"/>
                      </a:cubicBezTo>
                      <a:cubicBezTo>
                        <a:pt x="340626" y="247654"/>
                        <a:pt x="338458" y="253393"/>
                        <a:pt x="335963" y="259132"/>
                      </a:cubicBezTo>
                      <a:cubicBezTo>
                        <a:pt x="330758" y="272559"/>
                        <a:pt x="323275" y="286528"/>
                        <a:pt x="314383" y="299522"/>
                      </a:cubicBezTo>
                      <a:cubicBezTo>
                        <a:pt x="310587" y="305045"/>
                        <a:pt x="305599" y="311650"/>
                        <a:pt x="299743" y="318147"/>
                      </a:cubicBezTo>
                      <a:cubicBezTo>
                        <a:pt x="305056" y="321937"/>
                        <a:pt x="308852" y="326485"/>
                        <a:pt x="310587" y="331683"/>
                      </a:cubicBezTo>
                      <a:lnTo>
                        <a:pt x="382052" y="353231"/>
                      </a:lnTo>
                      <a:cubicBezTo>
                        <a:pt x="432263" y="367742"/>
                        <a:pt x="462627" y="578464"/>
                        <a:pt x="462627" y="587560"/>
                      </a:cubicBezTo>
                      <a:cubicBezTo>
                        <a:pt x="462627" y="598064"/>
                        <a:pt x="454169" y="606510"/>
                        <a:pt x="443758" y="606510"/>
                      </a:cubicBezTo>
                      <a:lnTo>
                        <a:pt x="18978" y="606510"/>
                      </a:lnTo>
                      <a:cubicBezTo>
                        <a:pt x="8459" y="606510"/>
                        <a:pt x="0" y="598064"/>
                        <a:pt x="0" y="587560"/>
                      </a:cubicBezTo>
                      <a:cubicBezTo>
                        <a:pt x="0" y="586586"/>
                        <a:pt x="109" y="585611"/>
                        <a:pt x="217" y="584636"/>
                      </a:cubicBezTo>
                      <a:cubicBezTo>
                        <a:pt x="217" y="584636"/>
                        <a:pt x="30365" y="367742"/>
                        <a:pt x="80575" y="353231"/>
                      </a:cubicBezTo>
                      <a:lnTo>
                        <a:pt x="152040" y="331683"/>
                      </a:lnTo>
                      <a:cubicBezTo>
                        <a:pt x="153775" y="326485"/>
                        <a:pt x="157571" y="321937"/>
                        <a:pt x="162885" y="318147"/>
                      </a:cubicBezTo>
                      <a:cubicBezTo>
                        <a:pt x="157029" y="311650"/>
                        <a:pt x="152040" y="305045"/>
                        <a:pt x="148353" y="299522"/>
                      </a:cubicBezTo>
                      <a:cubicBezTo>
                        <a:pt x="139352" y="286528"/>
                        <a:pt x="131870" y="272559"/>
                        <a:pt x="126664" y="259132"/>
                      </a:cubicBezTo>
                      <a:cubicBezTo>
                        <a:pt x="124170" y="253393"/>
                        <a:pt x="122001" y="247654"/>
                        <a:pt x="120266" y="242131"/>
                      </a:cubicBezTo>
                      <a:cubicBezTo>
                        <a:pt x="113325" y="236284"/>
                        <a:pt x="109205" y="227621"/>
                        <a:pt x="109205" y="218525"/>
                      </a:cubicBezTo>
                      <a:lnTo>
                        <a:pt x="109205" y="196110"/>
                      </a:lnTo>
                      <a:cubicBezTo>
                        <a:pt x="109205" y="189721"/>
                        <a:pt x="111265" y="183441"/>
                        <a:pt x="114952" y="178243"/>
                      </a:cubicBezTo>
                      <a:lnTo>
                        <a:pt x="114952" y="146840"/>
                      </a:lnTo>
                      <a:cubicBezTo>
                        <a:pt x="114952" y="91723"/>
                        <a:pt x="159848" y="46785"/>
                        <a:pt x="215047" y="46785"/>
                      </a:cubicBezTo>
                      <a:close/>
                      <a:moveTo>
                        <a:pt x="414825" y="0"/>
                      </a:moveTo>
                      <a:cubicBezTo>
                        <a:pt x="504940" y="0"/>
                        <a:pt x="578354" y="73314"/>
                        <a:pt x="578354" y="163305"/>
                      </a:cubicBezTo>
                      <a:cubicBezTo>
                        <a:pt x="578354" y="253404"/>
                        <a:pt x="504940" y="326718"/>
                        <a:pt x="414825" y="326718"/>
                      </a:cubicBezTo>
                      <a:cubicBezTo>
                        <a:pt x="389667" y="326718"/>
                        <a:pt x="365918" y="320979"/>
                        <a:pt x="344664" y="310907"/>
                      </a:cubicBezTo>
                      <a:cubicBezTo>
                        <a:pt x="350737" y="300620"/>
                        <a:pt x="355942" y="290115"/>
                        <a:pt x="360063" y="279719"/>
                      </a:cubicBezTo>
                      <a:cubicBezTo>
                        <a:pt x="376654" y="287516"/>
                        <a:pt x="395198" y="291956"/>
                        <a:pt x="414825" y="291956"/>
                      </a:cubicBezTo>
                      <a:cubicBezTo>
                        <a:pt x="485854" y="291956"/>
                        <a:pt x="543545" y="234236"/>
                        <a:pt x="543545" y="163305"/>
                      </a:cubicBezTo>
                      <a:cubicBezTo>
                        <a:pt x="543545" y="92482"/>
                        <a:pt x="485854" y="34762"/>
                        <a:pt x="414825" y="34762"/>
                      </a:cubicBezTo>
                      <a:cubicBezTo>
                        <a:pt x="386414" y="34762"/>
                        <a:pt x="360171" y="43967"/>
                        <a:pt x="338808" y="59561"/>
                      </a:cubicBezTo>
                      <a:cubicBezTo>
                        <a:pt x="330675" y="50897"/>
                        <a:pt x="321458" y="43317"/>
                        <a:pt x="311264" y="37036"/>
                      </a:cubicBezTo>
                      <a:cubicBezTo>
                        <a:pt x="339459" y="13861"/>
                        <a:pt x="375570" y="0"/>
                        <a:pt x="4148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id="{35E9F4BA-900A-4B38-AD7A-9E9B83D433F8}"/>
                  </a:ext>
                </a:extLst>
              </p:cNvPr>
              <p:cNvCxnSpPr>
                <a:cxnSpLocks/>
                <a:stCxn id="41" idx="2"/>
                <a:endCxn id="40" idx="0"/>
              </p:cNvCxnSpPr>
              <p:nvPr/>
            </p:nvCxnSpPr>
            <p:spPr>
              <a:xfrm>
                <a:off x="1863508" y="2912930"/>
                <a:ext cx="1" cy="2674546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îSlîḓe">
                <a:extLst>
                  <a:ext uri="{FF2B5EF4-FFF2-40B4-BE49-F238E27FC236}">
                    <a16:creationId xmlns:a16="http://schemas.microsoft.com/office/drawing/2014/main" id="{4C7D9630-8018-498B-B12D-57A4A3AF9475}"/>
                  </a:ext>
                </a:extLst>
              </p:cNvPr>
              <p:cNvSpPr txBox="1"/>
              <p:nvPr/>
            </p:nvSpPr>
            <p:spPr bwMode="auto">
              <a:xfrm>
                <a:off x="673100" y="3591274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8" name="îšlíďê">
                <a:extLst>
                  <a:ext uri="{FF2B5EF4-FFF2-40B4-BE49-F238E27FC236}">
                    <a16:creationId xmlns:a16="http://schemas.microsoft.com/office/drawing/2014/main" id="{303488F5-F54F-4DF7-A887-9205A33256D2}"/>
                  </a:ext>
                </a:extLst>
              </p:cNvPr>
              <p:cNvSpPr/>
              <p:nvPr/>
            </p:nvSpPr>
            <p:spPr bwMode="auto">
              <a:xfrm>
                <a:off x="673100" y="4097490"/>
                <a:ext cx="2380817" cy="667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9" name="ïSļíḋe">
                <a:extLst>
                  <a:ext uri="{FF2B5EF4-FFF2-40B4-BE49-F238E27FC236}">
                    <a16:creationId xmlns:a16="http://schemas.microsoft.com/office/drawing/2014/main" id="{D0B6D6D6-BCAB-4421-9BAB-102149BC8FB1}"/>
                  </a:ext>
                </a:extLst>
              </p:cNvPr>
              <p:cNvSpPr/>
              <p:nvPr/>
            </p:nvSpPr>
            <p:spPr bwMode="auto">
              <a:xfrm>
                <a:off x="673100" y="4775706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0" name="iṧļïḑé">
                <a:extLst>
                  <a:ext uri="{FF2B5EF4-FFF2-40B4-BE49-F238E27FC236}">
                    <a16:creationId xmlns:a16="http://schemas.microsoft.com/office/drawing/2014/main" id="{0D4A84BB-A055-498B-9EAB-ABBF32391242}"/>
                  </a:ext>
                </a:extLst>
              </p:cNvPr>
              <p:cNvSpPr/>
              <p:nvPr/>
            </p:nvSpPr>
            <p:spPr>
              <a:xfrm>
                <a:off x="902330" y="5587476"/>
                <a:ext cx="1922357" cy="72000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iṥľíḍè">
              <a:extLst>
                <a:ext uri="{FF2B5EF4-FFF2-40B4-BE49-F238E27FC236}">
                  <a16:creationId xmlns:a16="http://schemas.microsoft.com/office/drawing/2014/main" id="{873342EB-6B2B-41ED-97E7-429FA643584F}"/>
                </a:ext>
              </a:extLst>
            </p:cNvPr>
            <p:cNvGrpSpPr/>
            <p:nvPr/>
          </p:nvGrpSpPr>
          <p:grpSpPr>
            <a:xfrm>
              <a:off x="3494761" y="1956732"/>
              <a:ext cx="2380817" cy="3363636"/>
              <a:chOff x="3494761" y="1992779"/>
              <a:chExt cx="2380817" cy="3363636"/>
            </a:xfrm>
          </p:grpSpPr>
          <p:grpSp>
            <p:nvGrpSpPr>
              <p:cNvPr id="27" name="îṥļîďè">
                <a:extLst>
                  <a:ext uri="{FF2B5EF4-FFF2-40B4-BE49-F238E27FC236}">
                    <a16:creationId xmlns:a16="http://schemas.microsoft.com/office/drawing/2014/main" id="{9C5CA935-221E-4CAE-B683-4DDAB97649EF}"/>
                  </a:ext>
                </a:extLst>
              </p:cNvPr>
              <p:cNvGrpSpPr/>
              <p:nvPr/>
            </p:nvGrpSpPr>
            <p:grpSpPr>
              <a:xfrm>
                <a:off x="4037516" y="1992779"/>
                <a:ext cx="1295306" cy="1295306"/>
                <a:chOff x="3775207" y="1970385"/>
                <a:chExt cx="1819924" cy="1819924"/>
              </a:xfrm>
            </p:grpSpPr>
            <p:sp>
              <p:nvSpPr>
                <p:cNvPr id="32" name="íṥḻiḓé">
                  <a:extLst>
                    <a:ext uri="{FF2B5EF4-FFF2-40B4-BE49-F238E27FC236}">
                      <a16:creationId xmlns:a16="http://schemas.microsoft.com/office/drawing/2014/main" id="{E0A6C697-1DE8-4438-8636-C178AF51BAC0}"/>
                    </a:ext>
                  </a:extLst>
                </p:cNvPr>
                <p:cNvSpPr/>
                <p:nvPr/>
              </p:nvSpPr>
              <p:spPr>
                <a:xfrm>
                  <a:off x="3775207" y="1970385"/>
                  <a:ext cx="1819924" cy="1819924"/>
                </a:xfrm>
                <a:prstGeom prst="diamond">
                  <a:avLst/>
                </a:pr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íSḷíḋê">
                  <a:extLst>
                    <a:ext uri="{FF2B5EF4-FFF2-40B4-BE49-F238E27FC236}">
                      <a16:creationId xmlns:a16="http://schemas.microsoft.com/office/drawing/2014/main" id="{35C29063-B51F-4627-9A06-378B00606530}"/>
                    </a:ext>
                  </a:extLst>
                </p:cNvPr>
                <p:cNvSpPr/>
                <p:nvPr/>
              </p:nvSpPr>
              <p:spPr>
                <a:xfrm>
                  <a:off x="4188666" y="2383844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ïṥḻîďé">
                  <a:extLst>
                    <a:ext uri="{FF2B5EF4-FFF2-40B4-BE49-F238E27FC236}">
                      <a16:creationId xmlns:a16="http://schemas.microsoft.com/office/drawing/2014/main" id="{AA3831DA-EB80-42D4-8F00-9FF0713070A4}"/>
                    </a:ext>
                  </a:extLst>
                </p:cNvPr>
                <p:cNvSpPr/>
                <p:nvPr/>
              </p:nvSpPr>
              <p:spPr>
                <a:xfrm>
                  <a:off x="4347174" y="2583246"/>
                  <a:ext cx="675991" cy="594203"/>
                </a:xfrm>
                <a:custGeom>
                  <a:avLst/>
                  <a:gdLst>
                    <a:gd name="connsiteX0" fmla="*/ 480038 w 609473"/>
                    <a:gd name="connsiteY0" fmla="*/ 357010 h 535733"/>
                    <a:gd name="connsiteX1" fmla="*/ 480038 w 609473"/>
                    <a:gd name="connsiteY1" fmla="*/ 406500 h 535733"/>
                    <a:gd name="connsiteX2" fmla="*/ 430471 w 609473"/>
                    <a:gd name="connsiteY2" fmla="*/ 406500 h 535733"/>
                    <a:gd name="connsiteX3" fmla="*/ 430471 w 609473"/>
                    <a:gd name="connsiteY3" fmla="*/ 439368 h 535733"/>
                    <a:gd name="connsiteX4" fmla="*/ 480038 w 609473"/>
                    <a:gd name="connsiteY4" fmla="*/ 439368 h 535733"/>
                    <a:gd name="connsiteX5" fmla="*/ 480038 w 609473"/>
                    <a:gd name="connsiteY5" fmla="*/ 488951 h 535733"/>
                    <a:gd name="connsiteX6" fmla="*/ 512958 w 609473"/>
                    <a:gd name="connsiteY6" fmla="*/ 488951 h 535733"/>
                    <a:gd name="connsiteX7" fmla="*/ 512958 w 609473"/>
                    <a:gd name="connsiteY7" fmla="*/ 439368 h 535733"/>
                    <a:gd name="connsiteX8" fmla="*/ 562618 w 609473"/>
                    <a:gd name="connsiteY8" fmla="*/ 439368 h 535733"/>
                    <a:gd name="connsiteX9" fmla="*/ 562618 w 609473"/>
                    <a:gd name="connsiteY9" fmla="*/ 406500 h 535733"/>
                    <a:gd name="connsiteX10" fmla="*/ 512958 w 609473"/>
                    <a:gd name="connsiteY10" fmla="*/ 406500 h 535733"/>
                    <a:gd name="connsiteX11" fmla="*/ 512958 w 609473"/>
                    <a:gd name="connsiteY11" fmla="*/ 357010 h 535733"/>
                    <a:gd name="connsiteX12" fmla="*/ 496498 w 609473"/>
                    <a:gd name="connsiteY12" fmla="*/ 310135 h 535733"/>
                    <a:gd name="connsiteX13" fmla="*/ 609473 w 609473"/>
                    <a:gd name="connsiteY13" fmla="*/ 422934 h 535733"/>
                    <a:gd name="connsiteX14" fmla="*/ 496498 w 609473"/>
                    <a:gd name="connsiteY14" fmla="*/ 535733 h 535733"/>
                    <a:gd name="connsiteX15" fmla="*/ 383523 w 609473"/>
                    <a:gd name="connsiteY15" fmla="*/ 422934 h 535733"/>
                    <a:gd name="connsiteX16" fmla="*/ 496498 w 609473"/>
                    <a:gd name="connsiteY16" fmla="*/ 310135 h 535733"/>
                    <a:gd name="connsiteX17" fmla="*/ 237429 w 609473"/>
                    <a:gd name="connsiteY17" fmla="*/ 0 h 535733"/>
                    <a:gd name="connsiteX18" fmla="*/ 248370 w 609473"/>
                    <a:gd name="connsiteY18" fmla="*/ 0 h 535733"/>
                    <a:gd name="connsiteX19" fmla="*/ 259311 w 609473"/>
                    <a:gd name="connsiteY19" fmla="*/ 0 h 535733"/>
                    <a:gd name="connsiteX20" fmla="*/ 351327 w 609473"/>
                    <a:gd name="connsiteY20" fmla="*/ 91888 h 535733"/>
                    <a:gd name="connsiteX21" fmla="*/ 351327 w 609473"/>
                    <a:gd name="connsiteY21" fmla="*/ 193861 h 535733"/>
                    <a:gd name="connsiteX22" fmla="*/ 330754 w 609473"/>
                    <a:gd name="connsiteY22" fmla="*/ 232054 h 535733"/>
                    <a:gd name="connsiteX23" fmla="*/ 330754 w 609473"/>
                    <a:gd name="connsiteY23" fmla="*/ 330479 h 535733"/>
                    <a:gd name="connsiteX24" fmla="*/ 333279 w 609473"/>
                    <a:gd name="connsiteY24" fmla="*/ 334588 h 535733"/>
                    <a:gd name="connsiteX25" fmla="*/ 367224 w 609473"/>
                    <a:gd name="connsiteY25" fmla="*/ 352517 h 535733"/>
                    <a:gd name="connsiteX26" fmla="*/ 349270 w 609473"/>
                    <a:gd name="connsiteY26" fmla="*/ 422928 h 535733"/>
                    <a:gd name="connsiteX27" fmla="*/ 392379 w 609473"/>
                    <a:gd name="connsiteY27" fmla="*/ 526955 h 535733"/>
                    <a:gd name="connsiteX28" fmla="*/ 402011 w 609473"/>
                    <a:gd name="connsiteY28" fmla="*/ 535733 h 535733"/>
                    <a:gd name="connsiteX29" fmla="*/ 248276 w 609473"/>
                    <a:gd name="connsiteY29" fmla="*/ 535733 h 535733"/>
                    <a:gd name="connsiteX30" fmla="*/ 0 w 609473"/>
                    <a:gd name="connsiteY30" fmla="*/ 535733 h 535733"/>
                    <a:gd name="connsiteX31" fmla="*/ 0 w 609473"/>
                    <a:gd name="connsiteY31" fmla="*/ 465883 h 535733"/>
                    <a:gd name="connsiteX32" fmla="*/ 17954 w 609473"/>
                    <a:gd name="connsiteY32" fmla="*/ 427690 h 535733"/>
                    <a:gd name="connsiteX33" fmla="*/ 163460 w 609473"/>
                    <a:gd name="connsiteY33" fmla="*/ 334588 h 535733"/>
                    <a:gd name="connsiteX34" fmla="*/ 165985 w 609473"/>
                    <a:gd name="connsiteY34" fmla="*/ 330479 h 535733"/>
                    <a:gd name="connsiteX35" fmla="*/ 165985 w 609473"/>
                    <a:gd name="connsiteY35" fmla="*/ 232054 h 535733"/>
                    <a:gd name="connsiteX36" fmla="*/ 145412 w 609473"/>
                    <a:gd name="connsiteY36" fmla="*/ 193861 h 535733"/>
                    <a:gd name="connsiteX37" fmla="*/ 145412 w 609473"/>
                    <a:gd name="connsiteY37" fmla="*/ 91888 h 535733"/>
                    <a:gd name="connsiteX38" fmla="*/ 237429 w 609473"/>
                    <a:gd name="connsiteY38" fmla="*/ 0 h 535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09473" h="535733">
                      <a:moveTo>
                        <a:pt x="480038" y="357010"/>
                      </a:moveTo>
                      <a:lnTo>
                        <a:pt x="480038" y="406500"/>
                      </a:lnTo>
                      <a:lnTo>
                        <a:pt x="430471" y="406500"/>
                      </a:lnTo>
                      <a:lnTo>
                        <a:pt x="430471" y="439368"/>
                      </a:lnTo>
                      <a:lnTo>
                        <a:pt x="480038" y="439368"/>
                      </a:lnTo>
                      <a:lnTo>
                        <a:pt x="480038" y="488951"/>
                      </a:lnTo>
                      <a:lnTo>
                        <a:pt x="512958" y="488951"/>
                      </a:lnTo>
                      <a:lnTo>
                        <a:pt x="512958" y="439368"/>
                      </a:lnTo>
                      <a:lnTo>
                        <a:pt x="562618" y="439368"/>
                      </a:lnTo>
                      <a:lnTo>
                        <a:pt x="562618" y="406500"/>
                      </a:lnTo>
                      <a:lnTo>
                        <a:pt x="512958" y="406500"/>
                      </a:lnTo>
                      <a:lnTo>
                        <a:pt x="512958" y="357010"/>
                      </a:lnTo>
                      <a:close/>
                      <a:moveTo>
                        <a:pt x="496498" y="310135"/>
                      </a:moveTo>
                      <a:cubicBezTo>
                        <a:pt x="558971" y="310135"/>
                        <a:pt x="609473" y="360745"/>
                        <a:pt x="609473" y="422934"/>
                      </a:cubicBezTo>
                      <a:cubicBezTo>
                        <a:pt x="609473" y="485216"/>
                        <a:pt x="558877" y="535733"/>
                        <a:pt x="496498" y="535733"/>
                      </a:cubicBezTo>
                      <a:cubicBezTo>
                        <a:pt x="434212" y="535733"/>
                        <a:pt x="383523" y="485216"/>
                        <a:pt x="383523" y="422934"/>
                      </a:cubicBezTo>
                      <a:cubicBezTo>
                        <a:pt x="383523" y="360745"/>
                        <a:pt x="434212" y="310135"/>
                        <a:pt x="496498" y="310135"/>
                      </a:cubicBezTo>
                      <a:close/>
                      <a:moveTo>
                        <a:pt x="237429" y="0"/>
                      </a:moveTo>
                      <a:lnTo>
                        <a:pt x="248370" y="0"/>
                      </a:lnTo>
                      <a:lnTo>
                        <a:pt x="259311" y="0"/>
                      </a:lnTo>
                      <a:cubicBezTo>
                        <a:pt x="310182" y="0"/>
                        <a:pt x="351327" y="41181"/>
                        <a:pt x="351327" y="91888"/>
                      </a:cubicBezTo>
                      <a:lnTo>
                        <a:pt x="351327" y="193861"/>
                      </a:lnTo>
                      <a:cubicBezTo>
                        <a:pt x="351327" y="209829"/>
                        <a:pt x="343098" y="223837"/>
                        <a:pt x="330754" y="232054"/>
                      </a:cubicBezTo>
                      <a:lnTo>
                        <a:pt x="330754" y="330479"/>
                      </a:lnTo>
                      <a:cubicBezTo>
                        <a:pt x="330754" y="332160"/>
                        <a:pt x="331689" y="333841"/>
                        <a:pt x="333279" y="334588"/>
                      </a:cubicBezTo>
                      <a:cubicBezTo>
                        <a:pt x="338422" y="337016"/>
                        <a:pt x="350579" y="343179"/>
                        <a:pt x="367224" y="352517"/>
                      </a:cubicBezTo>
                      <a:cubicBezTo>
                        <a:pt x="355442" y="373902"/>
                        <a:pt x="349270" y="397901"/>
                        <a:pt x="349270" y="422928"/>
                      </a:cubicBezTo>
                      <a:cubicBezTo>
                        <a:pt x="349270" y="462148"/>
                        <a:pt x="364606" y="499127"/>
                        <a:pt x="392379" y="526955"/>
                      </a:cubicBezTo>
                      <a:cubicBezTo>
                        <a:pt x="395465" y="530037"/>
                        <a:pt x="398645" y="533025"/>
                        <a:pt x="402011" y="535733"/>
                      </a:cubicBezTo>
                      <a:lnTo>
                        <a:pt x="248276" y="535733"/>
                      </a:lnTo>
                      <a:lnTo>
                        <a:pt x="0" y="535733"/>
                      </a:lnTo>
                      <a:lnTo>
                        <a:pt x="0" y="465883"/>
                      </a:lnTo>
                      <a:cubicBezTo>
                        <a:pt x="0" y="451129"/>
                        <a:pt x="6452" y="437028"/>
                        <a:pt x="17954" y="427690"/>
                      </a:cubicBezTo>
                      <a:cubicBezTo>
                        <a:pt x="81169" y="375770"/>
                        <a:pt x="149340" y="341405"/>
                        <a:pt x="163460" y="334588"/>
                      </a:cubicBezTo>
                      <a:cubicBezTo>
                        <a:pt x="164956" y="333841"/>
                        <a:pt x="165985" y="332160"/>
                        <a:pt x="165985" y="330479"/>
                      </a:cubicBezTo>
                      <a:lnTo>
                        <a:pt x="165985" y="232054"/>
                      </a:lnTo>
                      <a:cubicBezTo>
                        <a:pt x="153641" y="223837"/>
                        <a:pt x="145412" y="209829"/>
                        <a:pt x="145412" y="193861"/>
                      </a:cubicBezTo>
                      <a:lnTo>
                        <a:pt x="145412" y="91888"/>
                      </a:lnTo>
                      <a:cubicBezTo>
                        <a:pt x="145412" y="41088"/>
                        <a:pt x="186651" y="0"/>
                        <a:pt x="23742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71F2A2DB-E570-4E77-991B-A91401320DEC}"/>
                  </a:ext>
                </a:extLst>
              </p:cNvPr>
              <p:cNvCxnSpPr>
                <a:cxnSpLocks/>
                <a:stCxn id="32" idx="2"/>
                <a:endCxn id="31" idx="0"/>
              </p:cNvCxnSpPr>
              <p:nvPr/>
            </p:nvCxnSpPr>
            <p:spPr>
              <a:xfrm>
                <a:off x="4685169" y="3288085"/>
                <a:ext cx="1" cy="199633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íŝlïdé">
                <a:extLst>
                  <a:ext uri="{FF2B5EF4-FFF2-40B4-BE49-F238E27FC236}">
                    <a16:creationId xmlns:a16="http://schemas.microsoft.com/office/drawing/2014/main" id="{F89A8644-99B0-4F7A-817F-61D155E345B1}"/>
                  </a:ext>
                </a:extLst>
              </p:cNvPr>
              <p:cNvSpPr txBox="1"/>
              <p:nvPr/>
            </p:nvSpPr>
            <p:spPr bwMode="auto">
              <a:xfrm>
                <a:off x="3494761" y="3966429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0" name="îṡ1iḋe">
                <a:extLst>
                  <a:ext uri="{FF2B5EF4-FFF2-40B4-BE49-F238E27FC236}">
                    <a16:creationId xmlns:a16="http://schemas.microsoft.com/office/drawing/2014/main" id="{7DB1A0DB-238C-4398-B864-A6149D6BAF0F}"/>
                  </a:ext>
                </a:extLst>
              </p:cNvPr>
              <p:cNvSpPr/>
              <p:nvPr/>
            </p:nvSpPr>
            <p:spPr bwMode="auto">
              <a:xfrm>
                <a:off x="3494761" y="4472645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1" name="iṧľîḋè">
                <a:extLst>
                  <a:ext uri="{FF2B5EF4-FFF2-40B4-BE49-F238E27FC236}">
                    <a16:creationId xmlns:a16="http://schemas.microsoft.com/office/drawing/2014/main" id="{CE534F68-530A-4D4D-BA10-47B431AD2A15}"/>
                  </a:ext>
                </a:extLst>
              </p:cNvPr>
              <p:cNvSpPr/>
              <p:nvPr/>
            </p:nvSpPr>
            <p:spPr>
              <a:xfrm>
                <a:off x="3723991" y="5284415"/>
                <a:ext cx="1922357" cy="72000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iṣļîḍe">
              <a:extLst>
                <a:ext uri="{FF2B5EF4-FFF2-40B4-BE49-F238E27FC236}">
                  <a16:creationId xmlns:a16="http://schemas.microsoft.com/office/drawing/2014/main" id="{3EF5C612-CB48-4D42-BE7C-D7405E54212E}"/>
                </a:ext>
              </a:extLst>
            </p:cNvPr>
            <p:cNvGrpSpPr/>
            <p:nvPr/>
          </p:nvGrpSpPr>
          <p:grpSpPr>
            <a:xfrm>
              <a:off x="6316421" y="1617624"/>
              <a:ext cx="2380817" cy="4041852"/>
              <a:chOff x="6316421" y="1653671"/>
              <a:chExt cx="2380817" cy="4041852"/>
            </a:xfrm>
          </p:grpSpPr>
          <p:grpSp>
            <p:nvGrpSpPr>
              <p:cNvPr id="18" name="ïś1íḍê">
                <a:extLst>
                  <a:ext uri="{FF2B5EF4-FFF2-40B4-BE49-F238E27FC236}">
                    <a16:creationId xmlns:a16="http://schemas.microsoft.com/office/drawing/2014/main" id="{33D2D9FE-53D0-441E-A815-E39B60668B19}"/>
                  </a:ext>
                </a:extLst>
              </p:cNvPr>
              <p:cNvGrpSpPr/>
              <p:nvPr/>
            </p:nvGrpSpPr>
            <p:grpSpPr>
              <a:xfrm>
                <a:off x="6859176" y="1653671"/>
                <a:ext cx="1295306" cy="1295306"/>
                <a:chOff x="6596867" y="1631277"/>
                <a:chExt cx="1819924" cy="1819924"/>
              </a:xfrm>
            </p:grpSpPr>
            <p:sp>
              <p:nvSpPr>
                <p:cNvPr id="24" name="iṥlïḓê">
                  <a:extLst>
                    <a:ext uri="{FF2B5EF4-FFF2-40B4-BE49-F238E27FC236}">
                      <a16:creationId xmlns:a16="http://schemas.microsoft.com/office/drawing/2014/main" id="{A73092E3-FA37-4B6F-ABF7-640F52F0E601}"/>
                    </a:ext>
                  </a:extLst>
                </p:cNvPr>
                <p:cNvSpPr/>
                <p:nvPr/>
              </p:nvSpPr>
              <p:spPr>
                <a:xfrm>
                  <a:off x="6596867" y="1631277"/>
                  <a:ext cx="1819924" cy="1819924"/>
                </a:xfrm>
                <a:prstGeom prst="diamond">
                  <a:avLst/>
                </a:pr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iṡḷîḑé">
                  <a:extLst>
                    <a:ext uri="{FF2B5EF4-FFF2-40B4-BE49-F238E27FC236}">
                      <a16:creationId xmlns:a16="http://schemas.microsoft.com/office/drawing/2014/main" id="{58DD2EE2-51A1-4FFE-B21F-DD6C6FED7B62}"/>
                    </a:ext>
                  </a:extLst>
                </p:cNvPr>
                <p:cNvSpPr/>
                <p:nvPr/>
              </p:nvSpPr>
              <p:spPr>
                <a:xfrm>
                  <a:off x="7010326" y="2044736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iṡḻiḍê">
                  <a:extLst>
                    <a:ext uri="{FF2B5EF4-FFF2-40B4-BE49-F238E27FC236}">
                      <a16:creationId xmlns:a16="http://schemas.microsoft.com/office/drawing/2014/main" id="{CEDA233F-EFAA-42D7-9ED6-C40622CA13A4}"/>
                    </a:ext>
                  </a:extLst>
                </p:cNvPr>
                <p:cNvSpPr/>
                <p:nvPr/>
              </p:nvSpPr>
              <p:spPr>
                <a:xfrm>
                  <a:off x="7168834" y="2260929"/>
                  <a:ext cx="675991" cy="560621"/>
                </a:xfrm>
                <a:custGeom>
                  <a:avLst/>
                  <a:gdLst>
                    <a:gd name="connsiteX0" fmla="*/ 141508 w 606686"/>
                    <a:gd name="connsiteY0" fmla="*/ 301962 h 503144"/>
                    <a:gd name="connsiteX1" fmla="*/ 182567 w 606686"/>
                    <a:gd name="connsiteY1" fmla="*/ 431787 h 503144"/>
                    <a:gd name="connsiteX2" fmla="*/ 188179 w 606686"/>
                    <a:gd name="connsiteY2" fmla="*/ 449346 h 503144"/>
                    <a:gd name="connsiteX3" fmla="*/ 206604 w 606686"/>
                    <a:gd name="connsiteY3" fmla="*/ 397229 h 503144"/>
                    <a:gd name="connsiteX4" fmla="*/ 217734 w 606686"/>
                    <a:gd name="connsiteY4" fmla="*/ 335492 h 503144"/>
                    <a:gd name="connsiteX5" fmla="*/ 217827 w 606686"/>
                    <a:gd name="connsiteY5" fmla="*/ 335492 h 503144"/>
                    <a:gd name="connsiteX6" fmla="*/ 218015 w 606686"/>
                    <a:gd name="connsiteY6" fmla="*/ 335492 h 503144"/>
                    <a:gd name="connsiteX7" fmla="*/ 218108 w 606686"/>
                    <a:gd name="connsiteY7" fmla="*/ 335492 h 503144"/>
                    <a:gd name="connsiteX8" fmla="*/ 218202 w 606686"/>
                    <a:gd name="connsiteY8" fmla="*/ 335492 h 503144"/>
                    <a:gd name="connsiteX9" fmla="*/ 229331 w 606686"/>
                    <a:gd name="connsiteY9" fmla="*/ 397229 h 503144"/>
                    <a:gd name="connsiteX10" fmla="*/ 247663 w 606686"/>
                    <a:gd name="connsiteY10" fmla="*/ 449440 h 503144"/>
                    <a:gd name="connsiteX11" fmla="*/ 253275 w 606686"/>
                    <a:gd name="connsiteY11" fmla="*/ 431880 h 503144"/>
                    <a:gd name="connsiteX12" fmla="*/ 294334 w 606686"/>
                    <a:gd name="connsiteY12" fmla="*/ 302149 h 503144"/>
                    <a:gd name="connsiteX13" fmla="*/ 379631 w 606686"/>
                    <a:gd name="connsiteY13" fmla="*/ 343245 h 503144"/>
                    <a:gd name="connsiteX14" fmla="*/ 435935 w 606686"/>
                    <a:gd name="connsiteY14" fmla="*/ 503144 h 503144"/>
                    <a:gd name="connsiteX15" fmla="*/ 218202 w 606686"/>
                    <a:gd name="connsiteY15" fmla="*/ 503144 h 503144"/>
                    <a:gd name="connsiteX16" fmla="*/ 206978 w 606686"/>
                    <a:gd name="connsiteY16" fmla="*/ 503144 h 503144"/>
                    <a:gd name="connsiteX17" fmla="*/ 0 w 606686"/>
                    <a:gd name="connsiteY17" fmla="*/ 503144 h 503144"/>
                    <a:gd name="connsiteX18" fmla="*/ 56211 w 606686"/>
                    <a:gd name="connsiteY18" fmla="*/ 343058 h 503144"/>
                    <a:gd name="connsiteX19" fmla="*/ 141508 w 606686"/>
                    <a:gd name="connsiteY19" fmla="*/ 301962 h 503144"/>
                    <a:gd name="connsiteX20" fmla="*/ 471051 w 606686"/>
                    <a:gd name="connsiteY20" fmla="*/ 88363 h 503144"/>
                    <a:gd name="connsiteX21" fmla="*/ 466843 w 606686"/>
                    <a:gd name="connsiteY21" fmla="*/ 88737 h 503144"/>
                    <a:gd name="connsiteX22" fmla="*/ 462728 w 606686"/>
                    <a:gd name="connsiteY22" fmla="*/ 92472 h 503144"/>
                    <a:gd name="connsiteX23" fmla="*/ 466001 w 606686"/>
                    <a:gd name="connsiteY23" fmla="*/ 97141 h 503144"/>
                    <a:gd name="connsiteX24" fmla="*/ 472079 w 606686"/>
                    <a:gd name="connsiteY24" fmla="*/ 98262 h 503144"/>
                    <a:gd name="connsiteX25" fmla="*/ 478344 w 606686"/>
                    <a:gd name="connsiteY25" fmla="*/ 105359 h 503144"/>
                    <a:gd name="connsiteX26" fmla="*/ 478157 w 606686"/>
                    <a:gd name="connsiteY26" fmla="*/ 107600 h 503144"/>
                    <a:gd name="connsiteX27" fmla="*/ 472173 w 606686"/>
                    <a:gd name="connsiteY27" fmla="*/ 141965 h 503144"/>
                    <a:gd name="connsiteX28" fmla="*/ 469180 w 606686"/>
                    <a:gd name="connsiteY28" fmla="*/ 161762 h 503144"/>
                    <a:gd name="connsiteX29" fmla="*/ 484516 w 606686"/>
                    <a:gd name="connsiteY29" fmla="*/ 181560 h 503144"/>
                    <a:gd name="connsiteX30" fmla="*/ 497888 w 606686"/>
                    <a:gd name="connsiteY30" fmla="*/ 182307 h 503144"/>
                    <a:gd name="connsiteX31" fmla="*/ 522200 w 606686"/>
                    <a:gd name="connsiteY31" fmla="*/ 171287 h 503144"/>
                    <a:gd name="connsiteX32" fmla="*/ 524819 w 606686"/>
                    <a:gd name="connsiteY32" fmla="*/ 166992 h 503144"/>
                    <a:gd name="connsiteX33" fmla="*/ 520611 w 606686"/>
                    <a:gd name="connsiteY33" fmla="*/ 163723 h 503144"/>
                    <a:gd name="connsiteX34" fmla="*/ 515374 w 606686"/>
                    <a:gd name="connsiteY34" fmla="*/ 166338 h 503144"/>
                    <a:gd name="connsiteX35" fmla="*/ 508455 w 606686"/>
                    <a:gd name="connsiteY35" fmla="*/ 168206 h 503144"/>
                    <a:gd name="connsiteX36" fmla="*/ 503031 w 606686"/>
                    <a:gd name="connsiteY36" fmla="*/ 164190 h 503144"/>
                    <a:gd name="connsiteX37" fmla="*/ 502376 w 606686"/>
                    <a:gd name="connsiteY37" fmla="*/ 157840 h 503144"/>
                    <a:gd name="connsiteX38" fmla="*/ 504621 w 606686"/>
                    <a:gd name="connsiteY38" fmla="*/ 144767 h 503144"/>
                    <a:gd name="connsiteX39" fmla="*/ 511821 w 606686"/>
                    <a:gd name="connsiteY39" fmla="*/ 105453 h 503144"/>
                    <a:gd name="connsiteX40" fmla="*/ 512943 w 606686"/>
                    <a:gd name="connsiteY40" fmla="*/ 94714 h 503144"/>
                    <a:gd name="connsiteX41" fmla="*/ 506023 w 606686"/>
                    <a:gd name="connsiteY41" fmla="*/ 88363 h 503144"/>
                    <a:gd name="connsiteX42" fmla="*/ 488069 w 606686"/>
                    <a:gd name="connsiteY42" fmla="*/ 88363 h 503144"/>
                    <a:gd name="connsiteX43" fmla="*/ 498636 w 606686"/>
                    <a:gd name="connsiteY43" fmla="*/ 43073 h 503144"/>
                    <a:gd name="connsiteX44" fmla="*/ 480215 w 606686"/>
                    <a:gd name="connsiteY44" fmla="*/ 61376 h 503144"/>
                    <a:gd name="connsiteX45" fmla="*/ 498636 w 606686"/>
                    <a:gd name="connsiteY45" fmla="*/ 80052 h 503144"/>
                    <a:gd name="connsiteX46" fmla="*/ 516870 w 606686"/>
                    <a:gd name="connsiteY46" fmla="*/ 61656 h 503144"/>
                    <a:gd name="connsiteX47" fmla="*/ 498636 w 606686"/>
                    <a:gd name="connsiteY47" fmla="*/ 43073 h 503144"/>
                    <a:gd name="connsiteX48" fmla="*/ 210261 w 606686"/>
                    <a:gd name="connsiteY48" fmla="*/ 1949 h 503144"/>
                    <a:gd name="connsiteX49" fmla="*/ 265620 w 606686"/>
                    <a:gd name="connsiteY49" fmla="*/ 13622 h 503144"/>
                    <a:gd name="connsiteX50" fmla="*/ 292552 w 606686"/>
                    <a:gd name="connsiteY50" fmla="*/ 38648 h 503144"/>
                    <a:gd name="connsiteX51" fmla="*/ 322102 w 606686"/>
                    <a:gd name="connsiteY51" fmla="*/ 132684 h 503144"/>
                    <a:gd name="connsiteX52" fmla="*/ 318268 w 606686"/>
                    <a:gd name="connsiteY52" fmla="*/ 147159 h 503144"/>
                    <a:gd name="connsiteX53" fmla="*/ 327806 w 606686"/>
                    <a:gd name="connsiteY53" fmla="*/ 186473 h 503144"/>
                    <a:gd name="connsiteX54" fmla="*/ 308730 w 606686"/>
                    <a:gd name="connsiteY54" fmla="*/ 219717 h 503144"/>
                    <a:gd name="connsiteX55" fmla="*/ 241681 w 606686"/>
                    <a:gd name="connsiteY55" fmla="*/ 302547 h 503144"/>
                    <a:gd name="connsiteX56" fmla="*/ 192587 w 606686"/>
                    <a:gd name="connsiteY56" fmla="*/ 302640 h 503144"/>
                    <a:gd name="connsiteX57" fmla="*/ 125631 w 606686"/>
                    <a:gd name="connsiteY57" fmla="*/ 219717 h 503144"/>
                    <a:gd name="connsiteX58" fmla="*/ 106368 w 606686"/>
                    <a:gd name="connsiteY58" fmla="*/ 186566 h 503144"/>
                    <a:gd name="connsiteX59" fmla="*/ 116000 w 606686"/>
                    <a:gd name="connsiteY59" fmla="*/ 147252 h 503144"/>
                    <a:gd name="connsiteX60" fmla="*/ 112166 w 606686"/>
                    <a:gd name="connsiteY60" fmla="*/ 132778 h 503144"/>
                    <a:gd name="connsiteX61" fmla="*/ 111885 w 606686"/>
                    <a:gd name="connsiteY61" fmla="*/ 86647 h 503144"/>
                    <a:gd name="connsiteX62" fmla="*/ 138910 w 606686"/>
                    <a:gd name="connsiteY62" fmla="*/ 39302 h 503144"/>
                    <a:gd name="connsiteX63" fmla="*/ 163878 w 606686"/>
                    <a:gd name="connsiteY63" fmla="*/ 18664 h 503144"/>
                    <a:gd name="connsiteX64" fmla="*/ 188192 w 606686"/>
                    <a:gd name="connsiteY64" fmla="*/ 6151 h 503144"/>
                    <a:gd name="connsiteX65" fmla="*/ 210261 w 606686"/>
                    <a:gd name="connsiteY65" fmla="*/ 1949 h 503144"/>
                    <a:gd name="connsiteX66" fmla="*/ 493949 w 606686"/>
                    <a:gd name="connsiteY66" fmla="*/ 0 h 503144"/>
                    <a:gd name="connsiteX67" fmla="*/ 573724 w 606686"/>
                    <a:gd name="connsiteY67" fmla="*/ 32987 h 503144"/>
                    <a:gd name="connsiteX68" fmla="*/ 573724 w 606686"/>
                    <a:gd name="connsiteY68" fmla="*/ 192392 h 503144"/>
                    <a:gd name="connsiteX69" fmla="*/ 436826 w 606686"/>
                    <a:gd name="connsiteY69" fmla="*/ 209948 h 503144"/>
                    <a:gd name="connsiteX70" fmla="*/ 436545 w 606686"/>
                    <a:gd name="connsiteY70" fmla="*/ 209668 h 503144"/>
                    <a:gd name="connsiteX71" fmla="*/ 388575 w 606686"/>
                    <a:gd name="connsiteY71" fmla="*/ 222741 h 503144"/>
                    <a:gd name="connsiteX72" fmla="*/ 387266 w 606686"/>
                    <a:gd name="connsiteY72" fmla="*/ 214524 h 503144"/>
                    <a:gd name="connsiteX73" fmla="*/ 410456 w 606686"/>
                    <a:gd name="connsiteY73" fmla="*/ 188283 h 503144"/>
                    <a:gd name="connsiteX74" fmla="*/ 409334 w 606686"/>
                    <a:gd name="connsiteY74" fmla="*/ 187256 h 503144"/>
                    <a:gd name="connsiteX75" fmla="*/ 414103 w 606686"/>
                    <a:gd name="connsiteY75" fmla="*/ 32987 h 503144"/>
                    <a:gd name="connsiteX76" fmla="*/ 493949 w 606686"/>
                    <a:gd name="connsiteY76" fmla="*/ 0 h 50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606686" h="503144">
                      <a:moveTo>
                        <a:pt x="141508" y="301962"/>
                      </a:moveTo>
                      <a:lnTo>
                        <a:pt x="182567" y="431787"/>
                      </a:lnTo>
                      <a:lnTo>
                        <a:pt x="188179" y="449346"/>
                      </a:lnTo>
                      <a:lnTo>
                        <a:pt x="206604" y="397229"/>
                      </a:lnTo>
                      <a:cubicBezTo>
                        <a:pt x="164329" y="338388"/>
                        <a:pt x="209878" y="335492"/>
                        <a:pt x="217734" y="335492"/>
                      </a:cubicBezTo>
                      <a:lnTo>
                        <a:pt x="217827" y="335492"/>
                      </a:lnTo>
                      <a:lnTo>
                        <a:pt x="218015" y="335492"/>
                      </a:lnTo>
                      <a:lnTo>
                        <a:pt x="218108" y="335492"/>
                      </a:lnTo>
                      <a:lnTo>
                        <a:pt x="218202" y="335492"/>
                      </a:lnTo>
                      <a:cubicBezTo>
                        <a:pt x="226058" y="335586"/>
                        <a:pt x="271606" y="338388"/>
                        <a:pt x="229331" y="397229"/>
                      </a:cubicBezTo>
                      <a:lnTo>
                        <a:pt x="247663" y="449440"/>
                      </a:lnTo>
                      <a:lnTo>
                        <a:pt x="253275" y="431880"/>
                      </a:lnTo>
                      <a:lnTo>
                        <a:pt x="294334" y="302149"/>
                      </a:lnTo>
                      <a:cubicBezTo>
                        <a:pt x="294334" y="302149"/>
                        <a:pt x="326227" y="322884"/>
                        <a:pt x="379631" y="343245"/>
                      </a:cubicBezTo>
                      <a:cubicBezTo>
                        <a:pt x="438367" y="364540"/>
                        <a:pt x="434719" y="412734"/>
                        <a:pt x="435935" y="503144"/>
                      </a:cubicBezTo>
                      <a:lnTo>
                        <a:pt x="218202" y="503144"/>
                      </a:lnTo>
                      <a:lnTo>
                        <a:pt x="206978" y="503144"/>
                      </a:lnTo>
                      <a:lnTo>
                        <a:pt x="0" y="503144"/>
                      </a:lnTo>
                      <a:cubicBezTo>
                        <a:pt x="1123" y="412734"/>
                        <a:pt x="-2525" y="364353"/>
                        <a:pt x="56211" y="343058"/>
                      </a:cubicBezTo>
                      <a:cubicBezTo>
                        <a:pt x="109615" y="322790"/>
                        <a:pt x="141508" y="301962"/>
                        <a:pt x="141508" y="301962"/>
                      </a:cubicBezTo>
                      <a:close/>
                      <a:moveTo>
                        <a:pt x="471051" y="88363"/>
                      </a:moveTo>
                      <a:cubicBezTo>
                        <a:pt x="469554" y="88550"/>
                        <a:pt x="468245" y="88550"/>
                        <a:pt x="466843" y="88737"/>
                      </a:cubicBezTo>
                      <a:cubicBezTo>
                        <a:pt x="464224" y="89297"/>
                        <a:pt x="463009" y="90511"/>
                        <a:pt x="462728" y="92472"/>
                      </a:cubicBezTo>
                      <a:cubicBezTo>
                        <a:pt x="462448" y="94340"/>
                        <a:pt x="463570" y="96208"/>
                        <a:pt x="466001" y="97141"/>
                      </a:cubicBezTo>
                      <a:cubicBezTo>
                        <a:pt x="467965" y="97702"/>
                        <a:pt x="470116" y="97982"/>
                        <a:pt x="472079" y="98262"/>
                      </a:cubicBezTo>
                      <a:cubicBezTo>
                        <a:pt x="476848" y="98822"/>
                        <a:pt x="478344" y="100503"/>
                        <a:pt x="478344" y="105359"/>
                      </a:cubicBezTo>
                      <a:cubicBezTo>
                        <a:pt x="478344" y="106106"/>
                        <a:pt x="478344" y="106853"/>
                        <a:pt x="478157" y="107600"/>
                      </a:cubicBezTo>
                      <a:lnTo>
                        <a:pt x="472173" y="141965"/>
                      </a:lnTo>
                      <a:cubicBezTo>
                        <a:pt x="471051" y="148502"/>
                        <a:pt x="470116" y="155132"/>
                        <a:pt x="469180" y="161762"/>
                      </a:cubicBezTo>
                      <a:cubicBezTo>
                        <a:pt x="467871" y="171474"/>
                        <a:pt x="477222" y="180532"/>
                        <a:pt x="484516" y="181560"/>
                      </a:cubicBezTo>
                      <a:cubicBezTo>
                        <a:pt x="488911" y="182120"/>
                        <a:pt x="493399" y="182307"/>
                        <a:pt x="497888" y="182307"/>
                      </a:cubicBezTo>
                      <a:cubicBezTo>
                        <a:pt x="507519" y="182120"/>
                        <a:pt x="515561" y="178011"/>
                        <a:pt x="522200" y="171287"/>
                      </a:cubicBezTo>
                      <a:cubicBezTo>
                        <a:pt x="523416" y="170167"/>
                        <a:pt x="524445" y="168579"/>
                        <a:pt x="524819" y="166992"/>
                      </a:cubicBezTo>
                      <a:cubicBezTo>
                        <a:pt x="525567" y="164097"/>
                        <a:pt x="523323" y="162323"/>
                        <a:pt x="520611" y="163723"/>
                      </a:cubicBezTo>
                      <a:cubicBezTo>
                        <a:pt x="518741" y="164377"/>
                        <a:pt x="517057" y="165685"/>
                        <a:pt x="515374" y="166338"/>
                      </a:cubicBezTo>
                      <a:cubicBezTo>
                        <a:pt x="513130" y="167085"/>
                        <a:pt x="510886" y="167926"/>
                        <a:pt x="508455" y="168206"/>
                      </a:cubicBezTo>
                      <a:cubicBezTo>
                        <a:pt x="505743" y="168486"/>
                        <a:pt x="503779" y="166992"/>
                        <a:pt x="503031" y="164190"/>
                      </a:cubicBezTo>
                      <a:cubicBezTo>
                        <a:pt x="502376" y="162229"/>
                        <a:pt x="502096" y="159988"/>
                        <a:pt x="502376" y="157840"/>
                      </a:cubicBezTo>
                      <a:cubicBezTo>
                        <a:pt x="503031" y="153545"/>
                        <a:pt x="503873" y="149156"/>
                        <a:pt x="504621" y="144767"/>
                      </a:cubicBezTo>
                      <a:cubicBezTo>
                        <a:pt x="507145" y="131600"/>
                        <a:pt x="509483" y="118526"/>
                        <a:pt x="511821" y="105453"/>
                      </a:cubicBezTo>
                      <a:cubicBezTo>
                        <a:pt x="512475" y="101997"/>
                        <a:pt x="513130" y="98355"/>
                        <a:pt x="512943" y="94714"/>
                      </a:cubicBezTo>
                      <a:cubicBezTo>
                        <a:pt x="512849" y="90418"/>
                        <a:pt x="510231" y="88363"/>
                        <a:pt x="506023" y="88363"/>
                      </a:cubicBezTo>
                      <a:lnTo>
                        <a:pt x="488069" y="88363"/>
                      </a:lnTo>
                      <a:close/>
                      <a:moveTo>
                        <a:pt x="498636" y="43073"/>
                      </a:moveTo>
                      <a:cubicBezTo>
                        <a:pt x="488537" y="43073"/>
                        <a:pt x="480308" y="51290"/>
                        <a:pt x="480215" y="61376"/>
                      </a:cubicBezTo>
                      <a:cubicBezTo>
                        <a:pt x="480215" y="71555"/>
                        <a:pt x="488443" y="79959"/>
                        <a:pt x="498636" y="80052"/>
                      </a:cubicBezTo>
                      <a:cubicBezTo>
                        <a:pt x="508455" y="80052"/>
                        <a:pt x="516683" y="71835"/>
                        <a:pt x="516870" y="61656"/>
                      </a:cubicBezTo>
                      <a:cubicBezTo>
                        <a:pt x="516870" y="51384"/>
                        <a:pt x="508735" y="43073"/>
                        <a:pt x="498636" y="43073"/>
                      </a:cubicBezTo>
                      <a:close/>
                      <a:moveTo>
                        <a:pt x="210261" y="1949"/>
                      </a:moveTo>
                      <a:cubicBezTo>
                        <a:pt x="234293" y="-199"/>
                        <a:pt x="252528" y="5964"/>
                        <a:pt x="265620" y="13622"/>
                      </a:cubicBezTo>
                      <a:cubicBezTo>
                        <a:pt x="285164" y="24454"/>
                        <a:pt x="292552" y="38648"/>
                        <a:pt x="292552" y="38648"/>
                      </a:cubicBezTo>
                      <a:cubicBezTo>
                        <a:pt x="292552" y="38648"/>
                        <a:pt x="337344" y="41917"/>
                        <a:pt x="322102" y="132684"/>
                      </a:cubicBezTo>
                      <a:cubicBezTo>
                        <a:pt x="321260" y="137540"/>
                        <a:pt x="319951" y="142303"/>
                        <a:pt x="318268" y="147159"/>
                      </a:cubicBezTo>
                      <a:cubicBezTo>
                        <a:pt x="327245" y="146225"/>
                        <a:pt x="337812" y="151361"/>
                        <a:pt x="327806" y="186473"/>
                      </a:cubicBezTo>
                      <a:cubicBezTo>
                        <a:pt x="320606" y="212153"/>
                        <a:pt x="313873" y="219343"/>
                        <a:pt x="308730" y="219717"/>
                      </a:cubicBezTo>
                      <a:cubicBezTo>
                        <a:pt x="304147" y="250253"/>
                        <a:pt x="279834" y="288820"/>
                        <a:pt x="241681" y="302547"/>
                      </a:cubicBezTo>
                      <a:cubicBezTo>
                        <a:pt x="225877" y="308243"/>
                        <a:pt x="208390" y="308243"/>
                        <a:pt x="192587" y="302640"/>
                      </a:cubicBezTo>
                      <a:cubicBezTo>
                        <a:pt x="153779" y="288913"/>
                        <a:pt x="130307" y="250253"/>
                        <a:pt x="125631" y="219717"/>
                      </a:cubicBezTo>
                      <a:cubicBezTo>
                        <a:pt x="120488" y="219343"/>
                        <a:pt x="113755" y="212153"/>
                        <a:pt x="106368" y="186566"/>
                      </a:cubicBezTo>
                      <a:cubicBezTo>
                        <a:pt x="96549" y="151641"/>
                        <a:pt x="107022" y="146411"/>
                        <a:pt x="116000" y="147252"/>
                      </a:cubicBezTo>
                      <a:cubicBezTo>
                        <a:pt x="114223" y="142396"/>
                        <a:pt x="113007" y="137540"/>
                        <a:pt x="112166" y="132778"/>
                      </a:cubicBezTo>
                      <a:cubicBezTo>
                        <a:pt x="108893" y="116342"/>
                        <a:pt x="108051" y="101214"/>
                        <a:pt x="111885" y="86647"/>
                      </a:cubicBezTo>
                      <a:cubicBezTo>
                        <a:pt x="116467" y="67036"/>
                        <a:pt x="127128" y="51348"/>
                        <a:pt x="138910" y="39302"/>
                      </a:cubicBezTo>
                      <a:cubicBezTo>
                        <a:pt x="146391" y="31364"/>
                        <a:pt x="154901" y="24361"/>
                        <a:pt x="163878" y="18664"/>
                      </a:cubicBezTo>
                      <a:cubicBezTo>
                        <a:pt x="171266" y="13528"/>
                        <a:pt x="179308" y="9139"/>
                        <a:pt x="188192" y="6151"/>
                      </a:cubicBezTo>
                      <a:cubicBezTo>
                        <a:pt x="195205" y="3817"/>
                        <a:pt x="202499" y="2322"/>
                        <a:pt x="210261" y="1949"/>
                      </a:cubicBezTo>
                      <a:close/>
                      <a:moveTo>
                        <a:pt x="493949" y="0"/>
                      </a:moveTo>
                      <a:cubicBezTo>
                        <a:pt x="522832" y="0"/>
                        <a:pt x="551702" y="10996"/>
                        <a:pt x="573724" y="32987"/>
                      </a:cubicBezTo>
                      <a:cubicBezTo>
                        <a:pt x="617674" y="77064"/>
                        <a:pt x="617674" y="148409"/>
                        <a:pt x="573724" y="192392"/>
                      </a:cubicBezTo>
                      <a:cubicBezTo>
                        <a:pt x="536507" y="229465"/>
                        <a:pt x="480028" y="235348"/>
                        <a:pt x="436826" y="209948"/>
                      </a:cubicBezTo>
                      <a:lnTo>
                        <a:pt x="436545" y="209668"/>
                      </a:lnTo>
                      <a:cubicBezTo>
                        <a:pt x="419433" y="222461"/>
                        <a:pt x="401292" y="224702"/>
                        <a:pt x="388575" y="222741"/>
                      </a:cubicBezTo>
                      <a:cubicBezTo>
                        <a:pt x="384273" y="222088"/>
                        <a:pt x="383432" y="216391"/>
                        <a:pt x="387266" y="214524"/>
                      </a:cubicBezTo>
                      <a:cubicBezTo>
                        <a:pt x="398861" y="208827"/>
                        <a:pt x="406248" y="197435"/>
                        <a:pt x="410456" y="188283"/>
                      </a:cubicBezTo>
                      <a:lnTo>
                        <a:pt x="409334" y="187256"/>
                      </a:lnTo>
                      <a:cubicBezTo>
                        <a:pt x="370060" y="143086"/>
                        <a:pt x="371743" y="75290"/>
                        <a:pt x="414103" y="32987"/>
                      </a:cubicBezTo>
                      <a:cubicBezTo>
                        <a:pt x="436172" y="10996"/>
                        <a:pt x="465066" y="0"/>
                        <a:pt x="4939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FDFAA671-2523-4404-805C-AB1B86A8B8EE}"/>
                  </a:ext>
                </a:extLst>
              </p:cNvPr>
              <p:cNvCxnSpPr>
                <a:cxnSpLocks/>
                <a:stCxn id="24" idx="2"/>
                <a:endCxn id="23" idx="0"/>
              </p:cNvCxnSpPr>
              <p:nvPr/>
            </p:nvCxnSpPr>
            <p:spPr>
              <a:xfrm>
                <a:off x="7506829" y="2948977"/>
                <a:ext cx="1" cy="2674546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íṥľíḍè">
                <a:extLst>
                  <a:ext uri="{FF2B5EF4-FFF2-40B4-BE49-F238E27FC236}">
                    <a16:creationId xmlns:a16="http://schemas.microsoft.com/office/drawing/2014/main" id="{0B8460A2-5591-4394-8FC8-B3B97DA16D58}"/>
                  </a:ext>
                </a:extLst>
              </p:cNvPr>
              <p:cNvSpPr txBox="1"/>
              <p:nvPr/>
            </p:nvSpPr>
            <p:spPr bwMode="auto">
              <a:xfrm>
                <a:off x="6316421" y="3627321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1" name="îśḷîḋè">
                <a:extLst>
                  <a:ext uri="{FF2B5EF4-FFF2-40B4-BE49-F238E27FC236}">
                    <a16:creationId xmlns:a16="http://schemas.microsoft.com/office/drawing/2014/main" id="{3DB41B80-1F80-4FFE-BD3E-464A168C78B4}"/>
                  </a:ext>
                </a:extLst>
              </p:cNvPr>
              <p:cNvSpPr/>
              <p:nvPr/>
            </p:nvSpPr>
            <p:spPr bwMode="auto">
              <a:xfrm>
                <a:off x="6316421" y="4133537"/>
                <a:ext cx="2380817" cy="667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íslîḍè">
                <a:extLst>
                  <a:ext uri="{FF2B5EF4-FFF2-40B4-BE49-F238E27FC236}">
                    <a16:creationId xmlns:a16="http://schemas.microsoft.com/office/drawing/2014/main" id="{F0D70CBF-048A-42C3-B250-E78FAD1733E7}"/>
                  </a:ext>
                </a:extLst>
              </p:cNvPr>
              <p:cNvSpPr/>
              <p:nvPr/>
            </p:nvSpPr>
            <p:spPr bwMode="auto">
              <a:xfrm>
                <a:off x="6316421" y="4811753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3" name="íŝḻíḓé">
                <a:extLst>
                  <a:ext uri="{FF2B5EF4-FFF2-40B4-BE49-F238E27FC236}">
                    <a16:creationId xmlns:a16="http://schemas.microsoft.com/office/drawing/2014/main" id="{147A7038-83FD-4C5D-8073-A75D9C72EF33}"/>
                  </a:ext>
                </a:extLst>
              </p:cNvPr>
              <p:cNvSpPr/>
              <p:nvPr/>
            </p:nvSpPr>
            <p:spPr>
              <a:xfrm>
                <a:off x="6545651" y="5623523"/>
                <a:ext cx="1922357" cy="72000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í$ḻíḋe">
              <a:extLst>
                <a:ext uri="{FF2B5EF4-FFF2-40B4-BE49-F238E27FC236}">
                  <a16:creationId xmlns:a16="http://schemas.microsoft.com/office/drawing/2014/main" id="{A7760E8D-BDA2-4716-AB2E-36604B44536F}"/>
                </a:ext>
              </a:extLst>
            </p:cNvPr>
            <p:cNvGrpSpPr/>
            <p:nvPr/>
          </p:nvGrpSpPr>
          <p:grpSpPr>
            <a:xfrm>
              <a:off x="9138083" y="1956732"/>
              <a:ext cx="2380817" cy="3363636"/>
              <a:chOff x="9138083" y="1992779"/>
              <a:chExt cx="2380817" cy="3363636"/>
            </a:xfrm>
          </p:grpSpPr>
          <p:grpSp>
            <p:nvGrpSpPr>
              <p:cNvPr id="10" name="íŝḻiḍe">
                <a:extLst>
                  <a:ext uri="{FF2B5EF4-FFF2-40B4-BE49-F238E27FC236}">
                    <a16:creationId xmlns:a16="http://schemas.microsoft.com/office/drawing/2014/main" id="{D4B03DA4-00D4-4E2E-8585-5489E6B5564E}"/>
                  </a:ext>
                </a:extLst>
              </p:cNvPr>
              <p:cNvGrpSpPr/>
              <p:nvPr/>
            </p:nvGrpSpPr>
            <p:grpSpPr>
              <a:xfrm>
                <a:off x="9680838" y="1992779"/>
                <a:ext cx="1295306" cy="1295306"/>
                <a:chOff x="9418529" y="1970385"/>
                <a:chExt cx="1819924" cy="1819924"/>
              </a:xfrm>
            </p:grpSpPr>
            <p:sp>
              <p:nvSpPr>
                <p:cNvPr id="15" name="ïšḻíďê">
                  <a:extLst>
                    <a:ext uri="{FF2B5EF4-FFF2-40B4-BE49-F238E27FC236}">
                      <a16:creationId xmlns:a16="http://schemas.microsoft.com/office/drawing/2014/main" id="{E2EF2229-C223-4D6D-B24B-B5AA6BAF78E9}"/>
                    </a:ext>
                  </a:extLst>
                </p:cNvPr>
                <p:cNvSpPr/>
                <p:nvPr/>
              </p:nvSpPr>
              <p:spPr>
                <a:xfrm>
                  <a:off x="9418529" y="1970385"/>
                  <a:ext cx="1819924" cy="1819924"/>
                </a:xfrm>
                <a:prstGeom prst="diamond">
                  <a:avLst/>
                </a:pr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i$ľídé">
                  <a:extLst>
                    <a:ext uri="{FF2B5EF4-FFF2-40B4-BE49-F238E27FC236}">
                      <a16:creationId xmlns:a16="http://schemas.microsoft.com/office/drawing/2014/main" id="{7ED897A4-A79A-483C-8D36-60BED024E510}"/>
                    </a:ext>
                  </a:extLst>
                </p:cNvPr>
                <p:cNvSpPr/>
                <p:nvPr/>
              </p:nvSpPr>
              <p:spPr>
                <a:xfrm>
                  <a:off x="9831988" y="2383844"/>
                  <a:ext cx="993006" cy="993006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ïṧ1ïḋé">
                  <a:extLst>
                    <a:ext uri="{FF2B5EF4-FFF2-40B4-BE49-F238E27FC236}">
                      <a16:creationId xmlns:a16="http://schemas.microsoft.com/office/drawing/2014/main" id="{2639D9A3-C01E-446E-9EC4-FCBE0122FE38}"/>
                    </a:ext>
                  </a:extLst>
                </p:cNvPr>
                <p:cNvSpPr/>
                <p:nvPr/>
              </p:nvSpPr>
              <p:spPr>
                <a:xfrm>
                  <a:off x="10022042" y="2542351"/>
                  <a:ext cx="612899" cy="675992"/>
                </a:xfrm>
                <a:custGeom>
                  <a:avLst/>
                  <a:gdLst>
                    <a:gd name="connsiteX0" fmla="*/ 435944 w 550382"/>
                    <a:gd name="connsiteY0" fmla="*/ 440821 h 607039"/>
                    <a:gd name="connsiteX1" fmla="*/ 411829 w 550382"/>
                    <a:gd name="connsiteY1" fmla="*/ 450698 h 607039"/>
                    <a:gd name="connsiteX2" fmla="*/ 393649 w 550382"/>
                    <a:gd name="connsiteY2" fmla="*/ 477504 h 607039"/>
                    <a:gd name="connsiteX3" fmla="*/ 393272 w 550382"/>
                    <a:gd name="connsiteY3" fmla="*/ 478821 h 607039"/>
                    <a:gd name="connsiteX4" fmla="*/ 380650 w 550382"/>
                    <a:gd name="connsiteY4" fmla="*/ 478821 h 607039"/>
                    <a:gd name="connsiteX5" fmla="*/ 377070 w 550382"/>
                    <a:gd name="connsiteY5" fmla="*/ 482396 h 607039"/>
                    <a:gd name="connsiteX6" fmla="*/ 377070 w 550382"/>
                    <a:gd name="connsiteY6" fmla="*/ 490485 h 607039"/>
                    <a:gd name="connsiteX7" fmla="*/ 380650 w 550382"/>
                    <a:gd name="connsiteY7" fmla="*/ 494059 h 607039"/>
                    <a:gd name="connsiteX8" fmla="*/ 390635 w 550382"/>
                    <a:gd name="connsiteY8" fmla="*/ 494059 h 607039"/>
                    <a:gd name="connsiteX9" fmla="*/ 390635 w 550382"/>
                    <a:gd name="connsiteY9" fmla="*/ 500643 h 607039"/>
                    <a:gd name="connsiteX10" fmla="*/ 380650 w 550382"/>
                    <a:gd name="connsiteY10" fmla="*/ 500643 h 607039"/>
                    <a:gd name="connsiteX11" fmla="*/ 377070 w 550382"/>
                    <a:gd name="connsiteY11" fmla="*/ 504217 h 607039"/>
                    <a:gd name="connsiteX12" fmla="*/ 377070 w 550382"/>
                    <a:gd name="connsiteY12" fmla="*/ 512306 h 607039"/>
                    <a:gd name="connsiteX13" fmla="*/ 380650 w 550382"/>
                    <a:gd name="connsiteY13" fmla="*/ 515881 h 607039"/>
                    <a:gd name="connsiteX14" fmla="*/ 392613 w 550382"/>
                    <a:gd name="connsiteY14" fmla="*/ 515881 h 607039"/>
                    <a:gd name="connsiteX15" fmla="*/ 395345 w 550382"/>
                    <a:gd name="connsiteY15" fmla="*/ 524534 h 607039"/>
                    <a:gd name="connsiteX16" fmla="*/ 426807 w 550382"/>
                    <a:gd name="connsiteY16" fmla="*/ 554445 h 607039"/>
                    <a:gd name="connsiteX17" fmla="*/ 464675 w 550382"/>
                    <a:gd name="connsiteY17" fmla="*/ 554915 h 607039"/>
                    <a:gd name="connsiteX18" fmla="*/ 474377 w 550382"/>
                    <a:gd name="connsiteY18" fmla="*/ 551435 h 607039"/>
                    <a:gd name="connsiteX19" fmla="*/ 476920 w 550382"/>
                    <a:gd name="connsiteY19" fmla="*/ 544851 h 607039"/>
                    <a:gd name="connsiteX20" fmla="*/ 472776 w 550382"/>
                    <a:gd name="connsiteY20" fmla="*/ 535257 h 607039"/>
                    <a:gd name="connsiteX21" fmla="*/ 466747 w 550382"/>
                    <a:gd name="connsiteY21" fmla="*/ 532247 h 607039"/>
                    <a:gd name="connsiteX22" fmla="*/ 455066 w 550382"/>
                    <a:gd name="connsiteY22" fmla="*/ 535069 h 607039"/>
                    <a:gd name="connsiteX23" fmla="*/ 432270 w 550382"/>
                    <a:gd name="connsiteY23" fmla="*/ 534504 h 607039"/>
                    <a:gd name="connsiteX24" fmla="*/ 414844 w 550382"/>
                    <a:gd name="connsiteY24" fmla="*/ 515881 h 607039"/>
                    <a:gd name="connsiteX25" fmla="*/ 440371 w 550382"/>
                    <a:gd name="connsiteY25" fmla="*/ 515881 h 607039"/>
                    <a:gd name="connsiteX26" fmla="*/ 443951 w 550382"/>
                    <a:gd name="connsiteY26" fmla="*/ 512306 h 607039"/>
                    <a:gd name="connsiteX27" fmla="*/ 443951 w 550382"/>
                    <a:gd name="connsiteY27" fmla="*/ 504217 h 607039"/>
                    <a:gd name="connsiteX28" fmla="*/ 440371 w 550382"/>
                    <a:gd name="connsiteY28" fmla="*/ 500643 h 607039"/>
                    <a:gd name="connsiteX29" fmla="*/ 412489 w 550382"/>
                    <a:gd name="connsiteY29" fmla="*/ 500643 h 607039"/>
                    <a:gd name="connsiteX30" fmla="*/ 412489 w 550382"/>
                    <a:gd name="connsiteY30" fmla="*/ 494059 h 607039"/>
                    <a:gd name="connsiteX31" fmla="*/ 440371 w 550382"/>
                    <a:gd name="connsiteY31" fmla="*/ 494059 h 607039"/>
                    <a:gd name="connsiteX32" fmla="*/ 443951 w 550382"/>
                    <a:gd name="connsiteY32" fmla="*/ 490485 h 607039"/>
                    <a:gd name="connsiteX33" fmla="*/ 443951 w 550382"/>
                    <a:gd name="connsiteY33" fmla="*/ 482396 h 607039"/>
                    <a:gd name="connsiteX34" fmla="*/ 440371 w 550382"/>
                    <a:gd name="connsiteY34" fmla="*/ 478821 h 607039"/>
                    <a:gd name="connsiteX35" fmla="*/ 415974 w 550382"/>
                    <a:gd name="connsiteY35" fmla="*/ 478821 h 607039"/>
                    <a:gd name="connsiteX36" fmla="*/ 415974 w 550382"/>
                    <a:gd name="connsiteY36" fmla="*/ 478539 h 607039"/>
                    <a:gd name="connsiteX37" fmla="*/ 430198 w 550382"/>
                    <a:gd name="connsiteY37" fmla="*/ 463772 h 607039"/>
                    <a:gd name="connsiteX38" fmla="*/ 455066 w 550382"/>
                    <a:gd name="connsiteY38" fmla="*/ 462361 h 607039"/>
                    <a:gd name="connsiteX39" fmla="*/ 466841 w 550382"/>
                    <a:gd name="connsiteY39" fmla="*/ 465277 h 607039"/>
                    <a:gd name="connsiteX40" fmla="*/ 472776 w 550382"/>
                    <a:gd name="connsiteY40" fmla="*/ 462361 h 607039"/>
                    <a:gd name="connsiteX41" fmla="*/ 476920 w 550382"/>
                    <a:gd name="connsiteY41" fmla="*/ 452861 h 607039"/>
                    <a:gd name="connsiteX42" fmla="*/ 474660 w 550382"/>
                    <a:gd name="connsiteY42" fmla="*/ 446089 h 607039"/>
                    <a:gd name="connsiteX43" fmla="*/ 472399 w 550382"/>
                    <a:gd name="connsiteY43" fmla="*/ 445054 h 607039"/>
                    <a:gd name="connsiteX44" fmla="*/ 435944 w 550382"/>
                    <a:gd name="connsiteY44" fmla="*/ 440821 h 607039"/>
                    <a:gd name="connsiteX45" fmla="*/ 441172 w 550382"/>
                    <a:gd name="connsiteY45" fmla="*/ 389089 h 607039"/>
                    <a:gd name="connsiteX46" fmla="*/ 518367 w 550382"/>
                    <a:gd name="connsiteY46" fmla="*/ 420975 h 607039"/>
                    <a:gd name="connsiteX47" fmla="*/ 518462 w 550382"/>
                    <a:gd name="connsiteY47" fmla="*/ 575138 h 607039"/>
                    <a:gd name="connsiteX48" fmla="*/ 385925 w 550382"/>
                    <a:gd name="connsiteY48" fmla="*/ 592069 h 607039"/>
                    <a:gd name="connsiteX49" fmla="*/ 385737 w 550382"/>
                    <a:gd name="connsiteY49" fmla="*/ 591880 h 607039"/>
                    <a:gd name="connsiteX50" fmla="*/ 339203 w 550382"/>
                    <a:gd name="connsiteY50" fmla="*/ 604578 h 607039"/>
                    <a:gd name="connsiteX51" fmla="*/ 337978 w 550382"/>
                    <a:gd name="connsiteY51" fmla="*/ 596583 h 607039"/>
                    <a:gd name="connsiteX52" fmla="*/ 360491 w 550382"/>
                    <a:gd name="connsiteY52" fmla="*/ 571187 h 607039"/>
                    <a:gd name="connsiteX53" fmla="*/ 359361 w 550382"/>
                    <a:gd name="connsiteY53" fmla="*/ 570341 h 607039"/>
                    <a:gd name="connsiteX54" fmla="*/ 363977 w 550382"/>
                    <a:gd name="connsiteY54" fmla="*/ 420975 h 607039"/>
                    <a:gd name="connsiteX55" fmla="*/ 441172 w 550382"/>
                    <a:gd name="connsiteY55" fmla="*/ 389089 h 607039"/>
                    <a:gd name="connsiteX56" fmla="*/ 149968 w 550382"/>
                    <a:gd name="connsiteY56" fmla="*/ 318620 h 607039"/>
                    <a:gd name="connsiteX57" fmla="*/ 193583 w 550382"/>
                    <a:gd name="connsiteY57" fmla="*/ 456051 h 607039"/>
                    <a:gd name="connsiteX58" fmla="*/ 199423 w 550382"/>
                    <a:gd name="connsiteY58" fmla="*/ 474771 h 607039"/>
                    <a:gd name="connsiteX59" fmla="*/ 218923 w 550382"/>
                    <a:gd name="connsiteY59" fmla="*/ 419554 h 607039"/>
                    <a:gd name="connsiteX60" fmla="*/ 230698 w 550382"/>
                    <a:gd name="connsiteY60" fmla="*/ 354083 h 607039"/>
                    <a:gd name="connsiteX61" fmla="*/ 230886 w 550382"/>
                    <a:gd name="connsiteY61" fmla="*/ 354083 h 607039"/>
                    <a:gd name="connsiteX62" fmla="*/ 230981 w 550382"/>
                    <a:gd name="connsiteY62" fmla="*/ 354083 h 607039"/>
                    <a:gd name="connsiteX63" fmla="*/ 231075 w 550382"/>
                    <a:gd name="connsiteY63" fmla="*/ 354083 h 607039"/>
                    <a:gd name="connsiteX64" fmla="*/ 231263 w 550382"/>
                    <a:gd name="connsiteY64" fmla="*/ 354083 h 607039"/>
                    <a:gd name="connsiteX65" fmla="*/ 243038 w 550382"/>
                    <a:gd name="connsiteY65" fmla="*/ 419554 h 607039"/>
                    <a:gd name="connsiteX66" fmla="*/ 262538 w 550382"/>
                    <a:gd name="connsiteY66" fmla="*/ 474771 h 607039"/>
                    <a:gd name="connsiteX67" fmla="*/ 268378 w 550382"/>
                    <a:gd name="connsiteY67" fmla="*/ 456051 h 607039"/>
                    <a:gd name="connsiteX68" fmla="*/ 311993 w 550382"/>
                    <a:gd name="connsiteY68" fmla="*/ 318620 h 607039"/>
                    <a:gd name="connsiteX69" fmla="*/ 402331 w 550382"/>
                    <a:gd name="connsiteY69" fmla="*/ 362267 h 607039"/>
                    <a:gd name="connsiteX70" fmla="*/ 407418 w 550382"/>
                    <a:gd name="connsiteY70" fmla="*/ 364242 h 607039"/>
                    <a:gd name="connsiteX71" fmla="*/ 343550 w 550382"/>
                    <a:gd name="connsiteY71" fmla="*/ 400552 h 607039"/>
                    <a:gd name="connsiteX72" fmla="*/ 307377 w 550382"/>
                    <a:gd name="connsiteY72" fmla="*/ 531869 h 607039"/>
                    <a:gd name="connsiteX73" fmla="*/ 231263 w 550382"/>
                    <a:gd name="connsiteY73" fmla="*/ 531869 h 607039"/>
                    <a:gd name="connsiteX74" fmla="*/ 230698 w 550382"/>
                    <a:gd name="connsiteY74" fmla="*/ 531869 h 607039"/>
                    <a:gd name="connsiteX75" fmla="*/ 0 w 550382"/>
                    <a:gd name="connsiteY75" fmla="*/ 531869 h 607039"/>
                    <a:gd name="connsiteX76" fmla="*/ 59629 w 550382"/>
                    <a:gd name="connsiteY76" fmla="*/ 362267 h 607039"/>
                    <a:gd name="connsiteX77" fmla="*/ 149968 w 550382"/>
                    <a:gd name="connsiteY77" fmla="*/ 318620 h 607039"/>
                    <a:gd name="connsiteX78" fmla="*/ 223411 w 550382"/>
                    <a:gd name="connsiteY78" fmla="*/ 393 h 607039"/>
                    <a:gd name="connsiteX79" fmla="*/ 282097 w 550382"/>
                    <a:gd name="connsiteY79" fmla="*/ 12809 h 607039"/>
                    <a:gd name="connsiteX80" fmla="*/ 310545 w 550382"/>
                    <a:gd name="connsiteY80" fmla="*/ 39334 h 607039"/>
                    <a:gd name="connsiteX81" fmla="*/ 342008 w 550382"/>
                    <a:gd name="connsiteY81" fmla="*/ 138850 h 607039"/>
                    <a:gd name="connsiteX82" fmla="*/ 337863 w 550382"/>
                    <a:gd name="connsiteY82" fmla="*/ 154182 h 607039"/>
                    <a:gd name="connsiteX83" fmla="*/ 348037 w 550382"/>
                    <a:gd name="connsiteY83" fmla="*/ 195945 h 607039"/>
                    <a:gd name="connsiteX84" fmla="*/ 327784 w 550382"/>
                    <a:gd name="connsiteY84" fmla="*/ 231217 h 607039"/>
                    <a:gd name="connsiteX85" fmla="*/ 256663 w 550382"/>
                    <a:gd name="connsiteY85" fmla="*/ 318881 h 607039"/>
                    <a:gd name="connsiteX86" fmla="*/ 204665 w 550382"/>
                    <a:gd name="connsiteY86" fmla="*/ 318975 h 607039"/>
                    <a:gd name="connsiteX87" fmla="*/ 133733 w 550382"/>
                    <a:gd name="connsiteY87" fmla="*/ 231217 h 607039"/>
                    <a:gd name="connsiteX88" fmla="*/ 113385 w 550382"/>
                    <a:gd name="connsiteY88" fmla="*/ 195850 h 607039"/>
                    <a:gd name="connsiteX89" fmla="*/ 123559 w 550382"/>
                    <a:gd name="connsiteY89" fmla="*/ 154088 h 607039"/>
                    <a:gd name="connsiteX90" fmla="*/ 119414 w 550382"/>
                    <a:gd name="connsiteY90" fmla="*/ 138756 h 607039"/>
                    <a:gd name="connsiteX91" fmla="*/ 119132 w 550382"/>
                    <a:gd name="connsiteY91" fmla="*/ 89845 h 607039"/>
                    <a:gd name="connsiteX92" fmla="*/ 147768 w 550382"/>
                    <a:gd name="connsiteY92" fmla="*/ 39805 h 607039"/>
                    <a:gd name="connsiteX93" fmla="*/ 174333 w 550382"/>
                    <a:gd name="connsiteY93" fmla="*/ 17983 h 607039"/>
                    <a:gd name="connsiteX94" fmla="*/ 200049 w 550382"/>
                    <a:gd name="connsiteY94" fmla="*/ 4814 h 607039"/>
                    <a:gd name="connsiteX95" fmla="*/ 223411 w 550382"/>
                    <a:gd name="connsiteY95" fmla="*/ 393 h 607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550382" h="607039">
                      <a:moveTo>
                        <a:pt x="435944" y="440821"/>
                      </a:moveTo>
                      <a:cubicBezTo>
                        <a:pt x="427184" y="442138"/>
                        <a:pt x="418988" y="445148"/>
                        <a:pt x="411829" y="450698"/>
                      </a:cubicBezTo>
                      <a:cubicBezTo>
                        <a:pt x="402786" y="457752"/>
                        <a:pt x="397040" y="466782"/>
                        <a:pt x="393649" y="477504"/>
                      </a:cubicBezTo>
                      <a:lnTo>
                        <a:pt x="393272" y="478821"/>
                      </a:lnTo>
                      <a:lnTo>
                        <a:pt x="380650" y="478821"/>
                      </a:lnTo>
                      <a:cubicBezTo>
                        <a:pt x="378672" y="478821"/>
                        <a:pt x="377070" y="480420"/>
                        <a:pt x="377070" y="482396"/>
                      </a:cubicBezTo>
                      <a:lnTo>
                        <a:pt x="377070" y="490485"/>
                      </a:lnTo>
                      <a:cubicBezTo>
                        <a:pt x="377070" y="492460"/>
                        <a:pt x="378672" y="494059"/>
                        <a:pt x="380650" y="494059"/>
                      </a:cubicBezTo>
                      <a:lnTo>
                        <a:pt x="390635" y="494059"/>
                      </a:lnTo>
                      <a:lnTo>
                        <a:pt x="390635" y="500643"/>
                      </a:lnTo>
                      <a:lnTo>
                        <a:pt x="380650" y="500643"/>
                      </a:lnTo>
                      <a:cubicBezTo>
                        <a:pt x="378672" y="500643"/>
                        <a:pt x="377070" y="502242"/>
                        <a:pt x="377070" y="504217"/>
                      </a:cubicBezTo>
                      <a:lnTo>
                        <a:pt x="377070" y="512306"/>
                      </a:lnTo>
                      <a:cubicBezTo>
                        <a:pt x="377070" y="514282"/>
                        <a:pt x="378672" y="515881"/>
                        <a:pt x="380650" y="515881"/>
                      </a:cubicBezTo>
                      <a:lnTo>
                        <a:pt x="392613" y="515881"/>
                      </a:lnTo>
                      <a:cubicBezTo>
                        <a:pt x="393461" y="518796"/>
                        <a:pt x="394214" y="521806"/>
                        <a:pt x="395345" y="524534"/>
                      </a:cubicBezTo>
                      <a:cubicBezTo>
                        <a:pt x="401562" y="539113"/>
                        <a:pt x="411547" y="549554"/>
                        <a:pt x="426807" y="554445"/>
                      </a:cubicBezTo>
                      <a:cubicBezTo>
                        <a:pt x="439335" y="558584"/>
                        <a:pt x="452052" y="558395"/>
                        <a:pt x="464675" y="554915"/>
                      </a:cubicBezTo>
                      <a:cubicBezTo>
                        <a:pt x="467972" y="554069"/>
                        <a:pt x="471268" y="552752"/>
                        <a:pt x="474377" y="551435"/>
                      </a:cubicBezTo>
                      <a:cubicBezTo>
                        <a:pt x="477391" y="550024"/>
                        <a:pt x="478145" y="547767"/>
                        <a:pt x="476920" y="544851"/>
                      </a:cubicBezTo>
                      <a:cubicBezTo>
                        <a:pt x="475507" y="541653"/>
                        <a:pt x="474283" y="538361"/>
                        <a:pt x="472776" y="535257"/>
                      </a:cubicBezTo>
                      <a:cubicBezTo>
                        <a:pt x="471457" y="532341"/>
                        <a:pt x="469855" y="531494"/>
                        <a:pt x="466747" y="532247"/>
                      </a:cubicBezTo>
                      <a:cubicBezTo>
                        <a:pt x="462791" y="533093"/>
                        <a:pt x="458928" y="534316"/>
                        <a:pt x="455066" y="535069"/>
                      </a:cubicBezTo>
                      <a:cubicBezTo>
                        <a:pt x="447342" y="536762"/>
                        <a:pt x="439806" y="536856"/>
                        <a:pt x="432270" y="534504"/>
                      </a:cubicBezTo>
                      <a:cubicBezTo>
                        <a:pt x="422851" y="531494"/>
                        <a:pt x="417952" y="524722"/>
                        <a:pt x="414844" y="515881"/>
                      </a:cubicBezTo>
                      <a:lnTo>
                        <a:pt x="440371" y="515881"/>
                      </a:lnTo>
                      <a:cubicBezTo>
                        <a:pt x="442350" y="515881"/>
                        <a:pt x="443951" y="514282"/>
                        <a:pt x="443951" y="512306"/>
                      </a:cubicBezTo>
                      <a:lnTo>
                        <a:pt x="443951" y="504217"/>
                      </a:lnTo>
                      <a:cubicBezTo>
                        <a:pt x="443951" y="502242"/>
                        <a:pt x="442350" y="500643"/>
                        <a:pt x="440371" y="500643"/>
                      </a:cubicBezTo>
                      <a:lnTo>
                        <a:pt x="412489" y="500643"/>
                      </a:lnTo>
                      <a:lnTo>
                        <a:pt x="412489" y="494059"/>
                      </a:lnTo>
                      <a:lnTo>
                        <a:pt x="440371" y="494059"/>
                      </a:lnTo>
                      <a:cubicBezTo>
                        <a:pt x="442350" y="494059"/>
                        <a:pt x="443951" y="492460"/>
                        <a:pt x="443951" y="490485"/>
                      </a:cubicBezTo>
                      <a:lnTo>
                        <a:pt x="443951" y="482396"/>
                      </a:lnTo>
                      <a:cubicBezTo>
                        <a:pt x="443951" y="480420"/>
                        <a:pt x="442350" y="478821"/>
                        <a:pt x="440371" y="478821"/>
                      </a:cubicBezTo>
                      <a:lnTo>
                        <a:pt x="415974" y="478821"/>
                      </a:lnTo>
                      <a:lnTo>
                        <a:pt x="415974" y="478539"/>
                      </a:lnTo>
                      <a:cubicBezTo>
                        <a:pt x="418894" y="471861"/>
                        <a:pt x="423133" y="466500"/>
                        <a:pt x="430198" y="463772"/>
                      </a:cubicBezTo>
                      <a:cubicBezTo>
                        <a:pt x="438299" y="460574"/>
                        <a:pt x="446589" y="460574"/>
                        <a:pt x="455066" y="462361"/>
                      </a:cubicBezTo>
                      <a:cubicBezTo>
                        <a:pt x="458928" y="463113"/>
                        <a:pt x="462791" y="464336"/>
                        <a:pt x="466841" y="465277"/>
                      </a:cubicBezTo>
                      <a:cubicBezTo>
                        <a:pt x="469855" y="465841"/>
                        <a:pt x="471457" y="464995"/>
                        <a:pt x="472776" y="462361"/>
                      </a:cubicBezTo>
                      <a:cubicBezTo>
                        <a:pt x="474283" y="459257"/>
                        <a:pt x="475602" y="455965"/>
                        <a:pt x="476920" y="452861"/>
                      </a:cubicBezTo>
                      <a:cubicBezTo>
                        <a:pt x="478145" y="449851"/>
                        <a:pt x="477391" y="447688"/>
                        <a:pt x="474660" y="446089"/>
                      </a:cubicBezTo>
                      <a:cubicBezTo>
                        <a:pt x="473906" y="445712"/>
                        <a:pt x="473152" y="445336"/>
                        <a:pt x="472399" y="445054"/>
                      </a:cubicBezTo>
                      <a:cubicBezTo>
                        <a:pt x="460530" y="440539"/>
                        <a:pt x="448473" y="438752"/>
                        <a:pt x="435944" y="440821"/>
                      </a:cubicBezTo>
                      <a:close/>
                      <a:moveTo>
                        <a:pt x="441172" y="389089"/>
                      </a:moveTo>
                      <a:cubicBezTo>
                        <a:pt x="469125" y="389089"/>
                        <a:pt x="497079" y="399717"/>
                        <a:pt x="518367" y="420975"/>
                      </a:cubicBezTo>
                      <a:cubicBezTo>
                        <a:pt x="561039" y="463490"/>
                        <a:pt x="561039" y="532623"/>
                        <a:pt x="518462" y="575138"/>
                      </a:cubicBezTo>
                      <a:cubicBezTo>
                        <a:pt x="482572" y="610975"/>
                        <a:pt x="427749" y="616618"/>
                        <a:pt x="385925" y="592069"/>
                      </a:cubicBezTo>
                      <a:lnTo>
                        <a:pt x="385737" y="591880"/>
                      </a:lnTo>
                      <a:cubicBezTo>
                        <a:pt x="369252" y="604296"/>
                        <a:pt x="351543" y="606460"/>
                        <a:pt x="339203" y="604578"/>
                      </a:cubicBezTo>
                      <a:cubicBezTo>
                        <a:pt x="335058" y="603920"/>
                        <a:pt x="334210" y="598465"/>
                        <a:pt x="337978" y="596583"/>
                      </a:cubicBezTo>
                      <a:cubicBezTo>
                        <a:pt x="349282" y="591034"/>
                        <a:pt x="356347" y="580123"/>
                        <a:pt x="360491" y="571187"/>
                      </a:cubicBezTo>
                      <a:lnTo>
                        <a:pt x="359361" y="570341"/>
                      </a:lnTo>
                      <a:cubicBezTo>
                        <a:pt x="321399" y="527450"/>
                        <a:pt x="322906" y="461985"/>
                        <a:pt x="363977" y="420975"/>
                      </a:cubicBezTo>
                      <a:cubicBezTo>
                        <a:pt x="385266" y="399717"/>
                        <a:pt x="413219" y="389089"/>
                        <a:pt x="441172" y="389089"/>
                      </a:cubicBezTo>
                      <a:close/>
                      <a:moveTo>
                        <a:pt x="149968" y="318620"/>
                      </a:moveTo>
                      <a:lnTo>
                        <a:pt x="193583" y="456051"/>
                      </a:lnTo>
                      <a:lnTo>
                        <a:pt x="199423" y="474771"/>
                      </a:lnTo>
                      <a:lnTo>
                        <a:pt x="218923" y="419554"/>
                      </a:lnTo>
                      <a:cubicBezTo>
                        <a:pt x="174178" y="357093"/>
                        <a:pt x="222408" y="354083"/>
                        <a:pt x="230698" y="354083"/>
                      </a:cubicBezTo>
                      <a:lnTo>
                        <a:pt x="230886" y="354083"/>
                      </a:lnTo>
                      <a:lnTo>
                        <a:pt x="230981" y="354083"/>
                      </a:lnTo>
                      <a:lnTo>
                        <a:pt x="231075" y="354083"/>
                      </a:lnTo>
                      <a:lnTo>
                        <a:pt x="231263" y="354083"/>
                      </a:lnTo>
                      <a:cubicBezTo>
                        <a:pt x="239647" y="354271"/>
                        <a:pt x="287878" y="357093"/>
                        <a:pt x="243038" y="419554"/>
                      </a:cubicBezTo>
                      <a:lnTo>
                        <a:pt x="262538" y="474771"/>
                      </a:lnTo>
                      <a:lnTo>
                        <a:pt x="268378" y="456051"/>
                      </a:lnTo>
                      <a:lnTo>
                        <a:pt x="311993" y="318620"/>
                      </a:lnTo>
                      <a:cubicBezTo>
                        <a:pt x="311993" y="318620"/>
                        <a:pt x="345811" y="340726"/>
                        <a:pt x="402331" y="362267"/>
                      </a:cubicBezTo>
                      <a:cubicBezTo>
                        <a:pt x="404027" y="362925"/>
                        <a:pt x="405817" y="363678"/>
                        <a:pt x="407418" y="364242"/>
                      </a:cubicBezTo>
                      <a:cubicBezTo>
                        <a:pt x="383491" y="370263"/>
                        <a:pt x="361448" y="382585"/>
                        <a:pt x="343550" y="400552"/>
                      </a:cubicBezTo>
                      <a:cubicBezTo>
                        <a:pt x="308131" y="436015"/>
                        <a:pt x="295885" y="486341"/>
                        <a:pt x="307377" y="531869"/>
                      </a:cubicBezTo>
                      <a:lnTo>
                        <a:pt x="231263" y="531869"/>
                      </a:lnTo>
                      <a:lnTo>
                        <a:pt x="230698" y="531869"/>
                      </a:lnTo>
                      <a:lnTo>
                        <a:pt x="0" y="531869"/>
                      </a:lnTo>
                      <a:cubicBezTo>
                        <a:pt x="1225" y="436015"/>
                        <a:pt x="-2637" y="384843"/>
                        <a:pt x="59629" y="362267"/>
                      </a:cubicBezTo>
                      <a:cubicBezTo>
                        <a:pt x="116150" y="340726"/>
                        <a:pt x="149968" y="318620"/>
                        <a:pt x="149968" y="318620"/>
                      </a:cubicBezTo>
                      <a:close/>
                      <a:moveTo>
                        <a:pt x="223411" y="393"/>
                      </a:moveTo>
                      <a:cubicBezTo>
                        <a:pt x="248939" y="-1676"/>
                        <a:pt x="268250" y="4720"/>
                        <a:pt x="282097" y="12809"/>
                      </a:cubicBezTo>
                      <a:cubicBezTo>
                        <a:pt x="302633" y="24285"/>
                        <a:pt x="310545" y="39334"/>
                        <a:pt x="310545" y="39334"/>
                      </a:cubicBezTo>
                      <a:cubicBezTo>
                        <a:pt x="310545" y="39334"/>
                        <a:pt x="358022" y="42720"/>
                        <a:pt x="342008" y="138850"/>
                      </a:cubicBezTo>
                      <a:cubicBezTo>
                        <a:pt x="340972" y="144023"/>
                        <a:pt x="339747" y="149009"/>
                        <a:pt x="337863" y="154182"/>
                      </a:cubicBezTo>
                      <a:cubicBezTo>
                        <a:pt x="347377" y="153335"/>
                        <a:pt x="358587" y="158791"/>
                        <a:pt x="348037" y="195945"/>
                      </a:cubicBezTo>
                      <a:cubicBezTo>
                        <a:pt x="340312" y="223128"/>
                        <a:pt x="333153" y="230841"/>
                        <a:pt x="327784" y="231217"/>
                      </a:cubicBezTo>
                      <a:cubicBezTo>
                        <a:pt x="322886" y="263386"/>
                        <a:pt x="296981" y="304302"/>
                        <a:pt x="256663" y="318881"/>
                      </a:cubicBezTo>
                      <a:cubicBezTo>
                        <a:pt x="239990" y="324901"/>
                        <a:pt x="221527" y="324901"/>
                        <a:pt x="204665" y="318975"/>
                      </a:cubicBezTo>
                      <a:cubicBezTo>
                        <a:pt x="163594" y="304584"/>
                        <a:pt x="138725" y="263574"/>
                        <a:pt x="133733" y="231217"/>
                      </a:cubicBezTo>
                      <a:cubicBezTo>
                        <a:pt x="128363" y="230653"/>
                        <a:pt x="121204" y="223128"/>
                        <a:pt x="113385" y="195850"/>
                      </a:cubicBezTo>
                      <a:cubicBezTo>
                        <a:pt x="102929" y="158697"/>
                        <a:pt x="114139" y="153147"/>
                        <a:pt x="123559" y="154088"/>
                      </a:cubicBezTo>
                      <a:cubicBezTo>
                        <a:pt x="121675" y="148914"/>
                        <a:pt x="120262" y="143741"/>
                        <a:pt x="119414" y="138756"/>
                      </a:cubicBezTo>
                      <a:cubicBezTo>
                        <a:pt x="116023" y="121449"/>
                        <a:pt x="115175" y="105271"/>
                        <a:pt x="119132" y="89845"/>
                      </a:cubicBezTo>
                      <a:cubicBezTo>
                        <a:pt x="124030" y="69151"/>
                        <a:pt x="135240" y="52597"/>
                        <a:pt x="147768" y="39805"/>
                      </a:cubicBezTo>
                      <a:cubicBezTo>
                        <a:pt x="155869" y="31433"/>
                        <a:pt x="164724" y="24002"/>
                        <a:pt x="174333" y="17983"/>
                      </a:cubicBezTo>
                      <a:cubicBezTo>
                        <a:pt x="182057" y="12621"/>
                        <a:pt x="190629" y="7918"/>
                        <a:pt x="200049" y="4814"/>
                      </a:cubicBezTo>
                      <a:cubicBezTo>
                        <a:pt x="207303" y="2463"/>
                        <a:pt x="215121" y="770"/>
                        <a:pt x="223411" y="39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F4BE5F-6E9D-41A6-9C2D-76815765DAB1}"/>
                  </a:ext>
                </a:extLst>
              </p:cNvPr>
              <p:cNvCxnSpPr>
                <a:cxnSpLocks/>
                <a:stCxn id="15" idx="2"/>
                <a:endCxn id="14" idx="0"/>
              </p:cNvCxnSpPr>
              <p:nvPr/>
            </p:nvCxnSpPr>
            <p:spPr>
              <a:xfrm>
                <a:off x="10328491" y="3288085"/>
                <a:ext cx="1" cy="199633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iṡlíḋè">
                <a:extLst>
                  <a:ext uri="{FF2B5EF4-FFF2-40B4-BE49-F238E27FC236}">
                    <a16:creationId xmlns:a16="http://schemas.microsoft.com/office/drawing/2014/main" id="{6ED2672C-09F9-4FB7-B043-C7BB0A3E02EA}"/>
                  </a:ext>
                </a:extLst>
              </p:cNvPr>
              <p:cNvSpPr txBox="1"/>
              <p:nvPr/>
            </p:nvSpPr>
            <p:spPr bwMode="auto">
              <a:xfrm>
                <a:off x="9138083" y="3966429"/>
                <a:ext cx="2380817" cy="44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3" name="íṣḻîḑé">
                <a:extLst>
                  <a:ext uri="{FF2B5EF4-FFF2-40B4-BE49-F238E27FC236}">
                    <a16:creationId xmlns:a16="http://schemas.microsoft.com/office/drawing/2014/main" id="{7A02E1B3-2F13-4DD6-A320-B284A3F11596}"/>
                  </a:ext>
                </a:extLst>
              </p:cNvPr>
              <p:cNvSpPr/>
              <p:nvPr/>
            </p:nvSpPr>
            <p:spPr bwMode="auto">
              <a:xfrm>
                <a:off x="9138083" y="4472645"/>
                <a:ext cx="2380817" cy="595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4" name="iSḻîḑé">
                <a:extLst>
                  <a:ext uri="{FF2B5EF4-FFF2-40B4-BE49-F238E27FC236}">
                    <a16:creationId xmlns:a16="http://schemas.microsoft.com/office/drawing/2014/main" id="{E9886E96-1242-48A8-BF95-0DF413CD96E4}"/>
                  </a:ext>
                </a:extLst>
              </p:cNvPr>
              <p:cNvSpPr/>
              <p:nvPr/>
            </p:nvSpPr>
            <p:spPr>
              <a:xfrm>
                <a:off x="9367313" y="5284415"/>
                <a:ext cx="1922357" cy="72000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01635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E7AFCC-5BC1-42B5-B0E7-42CACDBD9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FD422A5-0EA5-496D-8514-E55464B50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C3FB27F-0197-4ED3-8884-C979783CB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20" name="2480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FAA6D12-2822-40DA-9567-A84CC2B73F5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77137"/>
            <a:ext cx="10850563" cy="4322826"/>
            <a:chOff x="669925" y="1477137"/>
            <a:chExt cx="10850563" cy="4322826"/>
          </a:xfrm>
        </p:grpSpPr>
        <p:grpSp>
          <p:nvGrpSpPr>
            <p:cNvPr id="21" name="ïşḻiḍe">
              <a:extLst>
                <a:ext uri="{FF2B5EF4-FFF2-40B4-BE49-F238E27FC236}">
                  <a16:creationId xmlns:a16="http://schemas.microsoft.com/office/drawing/2014/main" id="{6BE6271D-45F4-4394-A8FD-058F485FC22E}"/>
                </a:ext>
              </a:extLst>
            </p:cNvPr>
            <p:cNvGrpSpPr/>
            <p:nvPr/>
          </p:nvGrpSpPr>
          <p:grpSpPr>
            <a:xfrm>
              <a:off x="669925" y="1477137"/>
              <a:ext cx="2891443" cy="1233752"/>
              <a:chOff x="669925" y="1442658"/>
              <a:chExt cx="2891443" cy="1233752"/>
            </a:xfrm>
          </p:grpSpPr>
          <p:sp>
            <p:nvSpPr>
              <p:cNvPr id="44" name="ïSlîḍè">
                <a:extLst>
                  <a:ext uri="{FF2B5EF4-FFF2-40B4-BE49-F238E27FC236}">
                    <a16:creationId xmlns:a16="http://schemas.microsoft.com/office/drawing/2014/main" id="{E632F477-E3A9-47DC-9B17-2FF72B06E79D}"/>
                  </a:ext>
                </a:extLst>
              </p:cNvPr>
              <p:cNvSpPr/>
              <p:nvPr/>
            </p:nvSpPr>
            <p:spPr bwMode="auto">
              <a:xfrm>
                <a:off x="669925" y="1884463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5" name="îšľïďe">
                <a:extLst>
                  <a:ext uri="{FF2B5EF4-FFF2-40B4-BE49-F238E27FC236}">
                    <a16:creationId xmlns:a16="http://schemas.microsoft.com/office/drawing/2014/main" id="{6BAC2652-93D3-460E-A1C2-A301031A0DD3}"/>
                  </a:ext>
                </a:extLst>
              </p:cNvPr>
              <p:cNvSpPr txBox="1"/>
              <p:nvPr/>
            </p:nvSpPr>
            <p:spPr bwMode="auto">
              <a:xfrm>
                <a:off x="669925" y="1442658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2" name="íṩḻíďê">
              <a:extLst>
                <a:ext uri="{FF2B5EF4-FFF2-40B4-BE49-F238E27FC236}">
                  <a16:creationId xmlns:a16="http://schemas.microsoft.com/office/drawing/2014/main" id="{EE17E032-5EB5-4B73-B77E-ADCA53F10E16}"/>
                </a:ext>
              </a:extLst>
            </p:cNvPr>
            <p:cNvGrpSpPr/>
            <p:nvPr/>
          </p:nvGrpSpPr>
          <p:grpSpPr>
            <a:xfrm>
              <a:off x="669925" y="3021674"/>
              <a:ext cx="2891443" cy="1233752"/>
              <a:chOff x="669925" y="2987195"/>
              <a:chExt cx="2891443" cy="1233752"/>
            </a:xfrm>
          </p:grpSpPr>
          <p:sp>
            <p:nvSpPr>
              <p:cNvPr id="42" name="íŝ1îḍê">
                <a:extLst>
                  <a:ext uri="{FF2B5EF4-FFF2-40B4-BE49-F238E27FC236}">
                    <a16:creationId xmlns:a16="http://schemas.microsoft.com/office/drawing/2014/main" id="{987AFC52-BBCF-4E4A-851D-02875AD89F62}"/>
                  </a:ext>
                </a:extLst>
              </p:cNvPr>
              <p:cNvSpPr/>
              <p:nvPr/>
            </p:nvSpPr>
            <p:spPr bwMode="auto">
              <a:xfrm>
                <a:off x="669925" y="3429000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3" name="ïşļiḑé">
                <a:extLst>
                  <a:ext uri="{FF2B5EF4-FFF2-40B4-BE49-F238E27FC236}">
                    <a16:creationId xmlns:a16="http://schemas.microsoft.com/office/drawing/2014/main" id="{1C5A4C4E-A0EB-42C5-8BE2-214FD79635F1}"/>
                  </a:ext>
                </a:extLst>
              </p:cNvPr>
              <p:cNvSpPr txBox="1"/>
              <p:nvPr/>
            </p:nvSpPr>
            <p:spPr bwMode="auto">
              <a:xfrm>
                <a:off x="669925" y="2987195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3" name="ïšliḋé">
              <a:extLst>
                <a:ext uri="{FF2B5EF4-FFF2-40B4-BE49-F238E27FC236}">
                  <a16:creationId xmlns:a16="http://schemas.microsoft.com/office/drawing/2014/main" id="{B3B0EE56-DF74-4421-AF51-341F334DC7E4}"/>
                </a:ext>
              </a:extLst>
            </p:cNvPr>
            <p:cNvGrpSpPr/>
            <p:nvPr/>
          </p:nvGrpSpPr>
          <p:grpSpPr>
            <a:xfrm>
              <a:off x="669925" y="4566211"/>
              <a:ext cx="2891443" cy="1233752"/>
              <a:chOff x="669925" y="4531732"/>
              <a:chExt cx="2891443" cy="1233752"/>
            </a:xfrm>
          </p:grpSpPr>
          <p:sp>
            <p:nvSpPr>
              <p:cNvPr id="40" name="íṧlîḋê">
                <a:extLst>
                  <a:ext uri="{FF2B5EF4-FFF2-40B4-BE49-F238E27FC236}">
                    <a16:creationId xmlns:a16="http://schemas.microsoft.com/office/drawing/2014/main" id="{0C7D752B-2F94-45A8-BCE0-6206B8560EF2}"/>
                  </a:ext>
                </a:extLst>
              </p:cNvPr>
              <p:cNvSpPr/>
              <p:nvPr/>
            </p:nvSpPr>
            <p:spPr bwMode="auto">
              <a:xfrm>
                <a:off x="669925" y="4973537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1" name="isḻiḓe">
                <a:extLst>
                  <a:ext uri="{FF2B5EF4-FFF2-40B4-BE49-F238E27FC236}">
                    <a16:creationId xmlns:a16="http://schemas.microsoft.com/office/drawing/2014/main" id="{21BFA9FA-2790-42BC-A0DF-19CF6BE0170D}"/>
                  </a:ext>
                </a:extLst>
              </p:cNvPr>
              <p:cNvSpPr txBox="1"/>
              <p:nvPr/>
            </p:nvSpPr>
            <p:spPr bwMode="auto">
              <a:xfrm>
                <a:off x="669925" y="4531732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4" name="íṧlîdè">
              <a:extLst>
                <a:ext uri="{FF2B5EF4-FFF2-40B4-BE49-F238E27FC236}">
                  <a16:creationId xmlns:a16="http://schemas.microsoft.com/office/drawing/2014/main" id="{D3543735-0CC9-4C80-9AD5-E50EBB04DF09}"/>
                </a:ext>
              </a:extLst>
            </p:cNvPr>
            <p:cNvGrpSpPr/>
            <p:nvPr/>
          </p:nvGrpSpPr>
          <p:grpSpPr>
            <a:xfrm>
              <a:off x="8629045" y="1477137"/>
              <a:ext cx="2891443" cy="1233752"/>
              <a:chOff x="669925" y="1442658"/>
              <a:chExt cx="2891443" cy="1233752"/>
            </a:xfrm>
          </p:grpSpPr>
          <p:sp>
            <p:nvSpPr>
              <p:cNvPr id="38" name="í$ḻïdé">
                <a:extLst>
                  <a:ext uri="{FF2B5EF4-FFF2-40B4-BE49-F238E27FC236}">
                    <a16:creationId xmlns:a16="http://schemas.microsoft.com/office/drawing/2014/main" id="{8C53E403-AEE6-4D96-94B7-96F7FBAB883D}"/>
                  </a:ext>
                </a:extLst>
              </p:cNvPr>
              <p:cNvSpPr/>
              <p:nvPr/>
            </p:nvSpPr>
            <p:spPr bwMode="auto">
              <a:xfrm>
                <a:off x="669925" y="1884463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9" name="i$liḓé">
                <a:extLst>
                  <a:ext uri="{FF2B5EF4-FFF2-40B4-BE49-F238E27FC236}">
                    <a16:creationId xmlns:a16="http://schemas.microsoft.com/office/drawing/2014/main" id="{02549844-105F-4E27-8943-768826DE8B8F}"/>
                  </a:ext>
                </a:extLst>
              </p:cNvPr>
              <p:cNvSpPr txBox="1"/>
              <p:nvPr/>
            </p:nvSpPr>
            <p:spPr bwMode="auto">
              <a:xfrm>
                <a:off x="669925" y="1442658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5" name="ïṣlîḋè">
              <a:extLst>
                <a:ext uri="{FF2B5EF4-FFF2-40B4-BE49-F238E27FC236}">
                  <a16:creationId xmlns:a16="http://schemas.microsoft.com/office/drawing/2014/main" id="{EBC197A0-76D9-4147-B9B9-C3AB79C1FAA7}"/>
                </a:ext>
              </a:extLst>
            </p:cNvPr>
            <p:cNvGrpSpPr/>
            <p:nvPr/>
          </p:nvGrpSpPr>
          <p:grpSpPr>
            <a:xfrm>
              <a:off x="8629045" y="3021674"/>
              <a:ext cx="2891443" cy="1233752"/>
              <a:chOff x="669925" y="2987195"/>
              <a:chExt cx="2891443" cy="1233752"/>
            </a:xfrm>
          </p:grpSpPr>
          <p:sp>
            <p:nvSpPr>
              <p:cNvPr id="36" name="îśļiḋé">
                <a:extLst>
                  <a:ext uri="{FF2B5EF4-FFF2-40B4-BE49-F238E27FC236}">
                    <a16:creationId xmlns:a16="http://schemas.microsoft.com/office/drawing/2014/main" id="{B4AF81C4-6CA1-4D68-BB80-284C598E05D2}"/>
                  </a:ext>
                </a:extLst>
              </p:cNvPr>
              <p:cNvSpPr/>
              <p:nvPr/>
            </p:nvSpPr>
            <p:spPr bwMode="auto">
              <a:xfrm>
                <a:off x="669925" y="3429000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7" name="işļîḋé">
                <a:extLst>
                  <a:ext uri="{FF2B5EF4-FFF2-40B4-BE49-F238E27FC236}">
                    <a16:creationId xmlns:a16="http://schemas.microsoft.com/office/drawing/2014/main" id="{3D0A0744-655E-42FE-9A97-584BBF2A2E61}"/>
                  </a:ext>
                </a:extLst>
              </p:cNvPr>
              <p:cNvSpPr txBox="1"/>
              <p:nvPr/>
            </p:nvSpPr>
            <p:spPr bwMode="auto">
              <a:xfrm>
                <a:off x="669925" y="2987195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6" name="i$ḷïḋê">
              <a:extLst>
                <a:ext uri="{FF2B5EF4-FFF2-40B4-BE49-F238E27FC236}">
                  <a16:creationId xmlns:a16="http://schemas.microsoft.com/office/drawing/2014/main" id="{2AD8F1FD-F486-4BE4-90D7-91EE0C45C7D4}"/>
                </a:ext>
              </a:extLst>
            </p:cNvPr>
            <p:cNvGrpSpPr/>
            <p:nvPr/>
          </p:nvGrpSpPr>
          <p:grpSpPr>
            <a:xfrm>
              <a:off x="8629045" y="4566211"/>
              <a:ext cx="2891443" cy="1233752"/>
              <a:chOff x="669925" y="4531732"/>
              <a:chExt cx="2891443" cy="1233752"/>
            </a:xfrm>
          </p:grpSpPr>
          <p:sp>
            <p:nvSpPr>
              <p:cNvPr id="34" name="išļíḓé">
                <a:extLst>
                  <a:ext uri="{FF2B5EF4-FFF2-40B4-BE49-F238E27FC236}">
                    <a16:creationId xmlns:a16="http://schemas.microsoft.com/office/drawing/2014/main" id="{23E8CB8E-0004-434E-B7EC-949623D4307E}"/>
                  </a:ext>
                </a:extLst>
              </p:cNvPr>
              <p:cNvSpPr/>
              <p:nvPr/>
            </p:nvSpPr>
            <p:spPr bwMode="auto">
              <a:xfrm>
                <a:off x="669925" y="4973537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5" name="iśḻïḋè">
                <a:extLst>
                  <a:ext uri="{FF2B5EF4-FFF2-40B4-BE49-F238E27FC236}">
                    <a16:creationId xmlns:a16="http://schemas.microsoft.com/office/drawing/2014/main" id="{4C16EB37-3343-44B7-B92D-4DE72CCA06B5}"/>
                  </a:ext>
                </a:extLst>
              </p:cNvPr>
              <p:cNvSpPr txBox="1"/>
              <p:nvPr/>
            </p:nvSpPr>
            <p:spPr bwMode="auto">
              <a:xfrm>
                <a:off x="669925" y="4531732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7" name="ïṡ1ïḓè">
              <a:extLst>
                <a:ext uri="{FF2B5EF4-FFF2-40B4-BE49-F238E27FC236}">
                  <a16:creationId xmlns:a16="http://schemas.microsoft.com/office/drawing/2014/main" id="{57239AF1-AB93-48C9-846F-350DA52B105D}"/>
                </a:ext>
              </a:extLst>
            </p:cNvPr>
            <p:cNvGrpSpPr/>
            <p:nvPr/>
          </p:nvGrpSpPr>
          <p:grpSpPr>
            <a:xfrm>
              <a:off x="4026408" y="3106413"/>
              <a:ext cx="4139184" cy="1064274"/>
              <a:chOff x="4099560" y="2915672"/>
              <a:chExt cx="3992880" cy="1026656"/>
            </a:xfrm>
          </p:grpSpPr>
          <p:sp>
            <p:nvSpPr>
              <p:cNvPr id="29" name="işḷiďè">
                <a:extLst>
                  <a:ext uri="{FF2B5EF4-FFF2-40B4-BE49-F238E27FC236}">
                    <a16:creationId xmlns:a16="http://schemas.microsoft.com/office/drawing/2014/main" id="{29EDBB75-2251-4CBA-9DCB-A9217ADB0DE5}"/>
                  </a:ext>
                </a:extLst>
              </p:cNvPr>
              <p:cNvSpPr/>
              <p:nvPr/>
            </p:nvSpPr>
            <p:spPr>
              <a:xfrm flipV="1">
                <a:off x="4099560" y="2915672"/>
                <a:ext cx="3992880" cy="102665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5714" y="0"/>
                    </a:moveTo>
                    <a:lnTo>
                      <a:pt x="15714" y="813"/>
                    </a:lnTo>
                    <a:lnTo>
                      <a:pt x="2567" y="813"/>
                    </a:lnTo>
                    <a:cubicBezTo>
                      <a:pt x="1149" y="813"/>
                      <a:pt x="0" y="5283"/>
                      <a:pt x="0" y="10796"/>
                    </a:cubicBezTo>
                    <a:cubicBezTo>
                      <a:pt x="0" y="16309"/>
                      <a:pt x="1150" y="20777"/>
                      <a:pt x="2567" y="20777"/>
                    </a:cubicBezTo>
                    <a:lnTo>
                      <a:pt x="4227" y="20777"/>
                    </a:lnTo>
                    <a:cubicBezTo>
                      <a:pt x="4294" y="20790"/>
                      <a:pt x="4352" y="20595"/>
                      <a:pt x="4358" y="20335"/>
                    </a:cubicBezTo>
                    <a:cubicBezTo>
                      <a:pt x="4365" y="20039"/>
                      <a:pt x="4304" y="19785"/>
                      <a:pt x="4227" y="19793"/>
                    </a:cubicBezTo>
                    <a:lnTo>
                      <a:pt x="2583" y="19793"/>
                    </a:lnTo>
                    <a:cubicBezTo>
                      <a:pt x="1306" y="19793"/>
                      <a:pt x="271" y="15767"/>
                      <a:pt x="271" y="10801"/>
                    </a:cubicBezTo>
                    <a:cubicBezTo>
                      <a:pt x="271" y="5836"/>
                      <a:pt x="1306" y="1811"/>
                      <a:pt x="2583" y="1812"/>
                    </a:cubicBezTo>
                    <a:lnTo>
                      <a:pt x="15714" y="1812"/>
                    </a:lnTo>
                    <a:lnTo>
                      <a:pt x="15714" y="2677"/>
                    </a:lnTo>
                    <a:lnTo>
                      <a:pt x="16402" y="1337"/>
                    </a:lnTo>
                    <a:lnTo>
                      <a:pt x="15714" y="0"/>
                    </a:lnTo>
                    <a:close/>
                    <a:moveTo>
                      <a:pt x="17125" y="813"/>
                    </a:moveTo>
                    <a:cubicBezTo>
                      <a:pt x="17047" y="807"/>
                      <a:pt x="16985" y="1072"/>
                      <a:pt x="16994" y="1377"/>
                    </a:cubicBezTo>
                    <a:cubicBezTo>
                      <a:pt x="17001" y="1634"/>
                      <a:pt x="17059" y="1825"/>
                      <a:pt x="17125" y="1812"/>
                    </a:cubicBezTo>
                    <a:lnTo>
                      <a:pt x="19022" y="1812"/>
                    </a:lnTo>
                    <a:cubicBezTo>
                      <a:pt x="20299" y="1811"/>
                      <a:pt x="21334" y="5836"/>
                      <a:pt x="21334" y="10801"/>
                    </a:cubicBezTo>
                    <a:cubicBezTo>
                      <a:pt x="21334" y="15767"/>
                      <a:pt x="20299" y="19793"/>
                      <a:pt x="19022" y="19793"/>
                    </a:cubicBezTo>
                    <a:lnTo>
                      <a:pt x="6062" y="19793"/>
                    </a:lnTo>
                    <a:lnTo>
                      <a:pt x="6062" y="18923"/>
                    </a:lnTo>
                    <a:lnTo>
                      <a:pt x="5373" y="20263"/>
                    </a:lnTo>
                    <a:lnTo>
                      <a:pt x="6062" y="21600"/>
                    </a:lnTo>
                    <a:lnTo>
                      <a:pt x="6062" y="20777"/>
                    </a:lnTo>
                    <a:lnTo>
                      <a:pt x="19033" y="20777"/>
                    </a:lnTo>
                    <a:cubicBezTo>
                      <a:pt x="20450" y="20777"/>
                      <a:pt x="21600" y="16309"/>
                      <a:pt x="21600" y="10796"/>
                    </a:cubicBezTo>
                    <a:cubicBezTo>
                      <a:pt x="21600" y="5283"/>
                      <a:pt x="20451" y="813"/>
                      <a:pt x="19033" y="813"/>
                    </a:cubicBezTo>
                    <a:lnTo>
                      <a:pt x="17125" y="8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/>
                  <a:buNone/>
                </a:pPr>
                <a:endParaRPr sz="800" b="0" i="0" u="none" strike="noStrike" cap="none">
                  <a:solidFill>
                    <a:srgbClr val="252D30"/>
                  </a:solidFill>
                </a:endParaRPr>
              </a:p>
            </p:txBody>
          </p:sp>
          <p:sp>
            <p:nvSpPr>
              <p:cNvPr id="30" name="i$1ïde">
                <a:extLst>
                  <a:ext uri="{FF2B5EF4-FFF2-40B4-BE49-F238E27FC236}">
                    <a16:creationId xmlns:a16="http://schemas.microsoft.com/office/drawing/2014/main" id="{1E9FBE1B-C07A-410C-9DAE-ABDF7196D28C}"/>
                  </a:ext>
                </a:extLst>
              </p:cNvPr>
              <p:cNvSpPr/>
              <p:nvPr/>
            </p:nvSpPr>
            <p:spPr>
              <a:xfrm flipV="1">
                <a:off x="4212948" y="3055688"/>
                <a:ext cx="743179" cy="743351"/>
              </a:xfrm>
              <a:custGeom>
                <a:avLst/>
                <a:gdLst/>
                <a:ahLst/>
                <a:cxnLst/>
                <a:rect l="l" t="t" r="r" b="b"/>
                <a:pathLst>
                  <a:path w="21532" h="21555" extrusionOk="0">
                    <a:moveTo>
                      <a:pt x="12835" y="2"/>
                    </a:moveTo>
                    <a:cubicBezTo>
                      <a:pt x="12729" y="-11"/>
                      <a:pt x="12659" y="38"/>
                      <a:pt x="12587" y="173"/>
                    </a:cubicBezTo>
                    <a:cubicBezTo>
                      <a:pt x="12290" y="722"/>
                      <a:pt x="11969" y="1259"/>
                      <a:pt x="11661" y="1801"/>
                    </a:cubicBezTo>
                    <a:cubicBezTo>
                      <a:pt x="11547" y="2002"/>
                      <a:pt x="11418" y="2100"/>
                      <a:pt x="11153" y="2074"/>
                    </a:cubicBezTo>
                    <a:cubicBezTo>
                      <a:pt x="10691" y="2029"/>
                      <a:pt x="10219" y="2032"/>
                      <a:pt x="9758" y="2112"/>
                    </a:cubicBezTo>
                    <a:cubicBezTo>
                      <a:pt x="9549" y="2148"/>
                      <a:pt x="9432" y="2096"/>
                      <a:pt x="9318" y="1917"/>
                    </a:cubicBezTo>
                    <a:cubicBezTo>
                      <a:pt x="8969" y="1371"/>
                      <a:pt x="8593" y="841"/>
                      <a:pt x="8243" y="295"/>
                    </a:cubicBezTo>
                    <a:cubicBezTo>
                      <a:pt x="8144" y="142"/>
                      <a:pt x="8068" y="121"/>
                      <a:pt x="7906" y="197"/>
                    </a:cubicBezTo>
                    <a:cubicBezTo>
                      <a:pt x="6846" y="687"/>
                      <a:pt x="5781" y="1174"/>
                      <a:pt x="4712" y="1645"/>
                    </a:cubicBezTo>
                    <a:cubicBezTo>
                      <a:pt x="4517" y="1731"/>
                      <a:pt x="4515" y="1819"/>
                      <a:pt x="4566" y="1996"/>
                    </a:cubicBezTo>
                    <a:cubicBezTo>
                      <a:pt x="4740" y="2608"/>
                      <a:pt x="4891" y="3227"/>
                      <a:pt x="5066" y="3839"/>
                    </a:cubicBezTo>
                    <a:cubicBezTo>
                      <a:pt x="5123" y="4038"/>
                      <a:pt x="5099" y="4170"/>
                      <a:pt x="4933" y="4306"/>
                    </a:cubicBezTo>
                    <a:cubicBezTo>
                      <a:pt x="4562" y="4610"/>
                      <a:pt x="4227" y="4959"/>
                      <a:pt x="3950" y="5348"/>
                    </a:cubicBezTo>
                    <a:cubicBezTo>
                      <a:pt x="3802" y="5555"/>
                      <a:pt x="3648" y="5572"/>
                      <a:pt x="3439" y="5529"/>
                    </a:cubicBezTo>
                    <a:cubicBezTo>
                      <a:pt x="2828" y="5404"/>
                      <a:pt x="2212" y="5296"/>
                      <a:pt x="1604" y="5158"/>
                    </a:cubicBezTo>
                    <a:cubicBezTo>
                      <a:pt x="1408" y="5113"/>
                      <a:pt x="1325" y="5153"/>
                      <a:pt x="1257" y="5338"/>
                    </a:cubicBezTo>
                    <a:cubicBezTo>
                      <a:pt x="856" y="6423"/>
                      <a:pt x="448" y="7506"/>
                      <a:pt x="34" y="8585"/>
                    </a:cubicBezTo>
                    <a:cubicBezTo>
                      <a:pt x="-35" y="8767"/>
                      <a:pt x="-5" y="8856"/>
                      <a:pt x="174" y="8953"/>
                    </a:cubicBezTo>
                    <a:cubicBezTo>
                      <a:pt x="722" y="9250"/>
                      <a:pt x="1256" y="9575"/>
                      <a:pt x="1798" y="9884"/>
                    </a:cubicBezTo>
                    <a:cubicBezTo>
                      <a:pt x="2000" y="9999"/>
                      <a:pt x="2092" y="10126"/>
                      <a:pt x="2063" y="10391"/>
                    </a:cubicBezTo>
                    <a:cubicBezTo>
                      <a:pt x="2013" y="10854"/>
                      <a:pt x="2037" y="11327"/>
                      <a:pt x="2115" y="11788"/>
                    </a:cubicBezTo>
                    <a:cubicBezTo>
                      <a:pt x="2150" y="11998"/>
                      <a:pt x="2090" y="12115"/>
                      <a:pt x="1914" y="12228"/>
                    </a:cubicBezTo>
                    <a:cubicBezTo>
                      <a:pt x="1368" y="12578"/>
                      <a:pt x="835" y="12954"/>
                      <a:pt x="290" y="13305"/>
                    </a:cubicBezTo>
                    <a:cubicBezTo>
                      <a:pt x="135" y="13404"/>
                      <a:pt x="124" y="13481"/>
                      <a:pt x="198" y="13642"/>
                    </a:cubicBezTo>
                    <a:cubicBezTo>
                      <a:pt x="687" y="14703"/>
                      <a:pt x="1171" y="15768"/>
                      <a:pt x="1641" y="16838"/>
                    </a:cubicBezTo>
                    <a:cubicBezTo>
                      <a:pt x="1728" y="17034"/>
                      <a:pt x="1816" y="17031"/>
                      <a:pt x="1992" y="16981"/>
                    </a:cubicBezTo>
                    <a:cubicBezTo>
                      <a:pt x="2604" y="16806"/>
                      <a:pt x="3222" y="16649"/>
                      <a:pt x="3837" y="16487"/>
                    </a:cubicBezTo>
                    <a:cubicBezTo>
                      <a:pt x="3929" y="16463"/>
                      <a:pt x="4021" y="16452"/>
                      <a:pt x="4116" y="16433"/>
                    </a:cubicBezTo>
                    <a:cubicBezTo>
                      <a:pt x="4162" y="16486"/>
                      <a:pt x="4203" y="16531"/>
                      <a:pt x="4242" y="16576"/>
                    </a:cubicBezTo>
                    <a:cubicBezTo>
                      <a:pt x="4569" y="16944"/>
                      <a:pt x="4921" y="17288"/>
                      <a:pt x="5318" y="17574"/>
                    </a:cubicBezTo>
                    <a:cubicBezTo>
                      <a:pt x="5533" y="17728"/>
                      <a:pt x="5573" y="17884"/>
                      <a:pt x="5526" y="18112"/>
                    </a:cubicBezTo>
                    <a:cubicBezTo>
                      <a:pt x="5399" y="18724"/>
                      <a:pt x="5286" y="19337"/>
                      <a:pt x="5148" y="19945"/>
                    </a:cubicBezTo>
                    <a:cubicBezTo>
                      <a:pt x="5104" y="20140"/>
                      <a:pt x="5146" y="20228"/>
                      <a:pt x="5332" y="20296"/>
                    </a:cubicBezTo>
                    <a:cubicBezTo>
                      <a:pt x="6416" y="20697"/>
                      <a:pt x="7497" y="21106"/>
                      <a:pt x="8576" y="21520"/>
                    </a:cubicBezTo>
                    <a:cubicBezTo>
                      <a:pt x="8757" y="21589"/>
                      <a:pt x="8847" y="21563"/>
                      <a:pt x="8944" y="21383"/>
                    </a:cubicBezTo>
                    <a:cubicBezTo>
                      <a:pt x="9240" y="20834"/>
                      <a:pt x="9561" y="20300"/>
                      <a:pt x="9870" y="19758"/>
                    </a:cubicBezTo>
                    <a:cubicBezTo>
                      <a:pt x="9983" y="19559"/>
                      <a:pt x="10110" y="19450"/>
                      <a:pt x="10377" y="19479"/>
                    </a:cubicBezTo>
                    <a:cubicBezTo>
                      <a:pt x="10827" y="19526"/>
                      <a:pt x="11290" y="19533"/>
                      <a:pt x="11736" y="19445"/>
                    </a:cubicBezTo>
                    <a:cubicBezTo>
                      <a:pt x="12007" y="19391"/>
                      <a:pt x="12127" y="19504"/>
                      <a:pt x="12253" y="19697"/>
                    </a:cubicBezTo>
                    <a:cubicBezTo>
                      <a:pt x="12595" y="20220"/>
                      <a:pt x="12950" y="20732"/>
                      <a:pt x="13288" y="21257"/>
                    </a:cubicBezTo>
                    <a:cubicBezTo>
                      <a:pt x="13386" y="21409"/>
                      <a:pt x="13464" y="21432"/>
                      <a:pt x="13628" y="21356"/>
                    </a:cubicBezTo>
                    <a:cubicBezTo>
                      <a:pt x="14688" y="20866"/>
                      <a:pt x="15750" y="20382"/>
                      <a:pt x="16818" y="19911"/>
                    </a:cubicBezTo>
                    <a:cubicBezTo>
                      <a:pt x="17012" y="19826"/>
                      <a:pt x="17019" y="19739"/>
                      <a:pt x="16968" y="19560"/>
                    </a:cubicBezTo>
                    <a:cubicBezTo>
                      <a:pt x="16793" y="18948"/>
                      <a:pt x="16643" y="18329"/>
                      <a:pt x="16468" y="17717"/>
                    </a:cubicBezTo>
                    <a:cubicBezTo>
                      <a:pt x="16411" y="17519"/>
                      <a:pt x="16434" y="17387"/>
                      <a:pt x="16600" y="17250"/>
                    </a:cubicBezTo>
                    <a:cubicBezTo>
                      <a:pt x="16972" y="16946"/>
                      <a:pt x="17305" y="16596"/>
                      <a:pt x="17584" y="16208"/>
                    </a:cubicBezTo>
                    <a:cubicBezTo>
                      <a:pt x="17730" y="16004"/>
                      <a:pt x="17879" y="15980"/>
                      <a:pt x="18092" y="16024"/>
                    </a:cubicBezTo>
                    <a:cubicBezTo>
                      <a:pt x="18702" y="16150"/>
                      <a:pt x="19319" y="16260"/>
                      <a:pt x="19927" y="16398"/>
                    </a:cubicBezTo>
                    <a:cubicBezTo>
                      <a:pt x="20121" y="16443"/>
                      <a:pt x="20205" y="16404"/>
                      <a:pt x="20274" y="16218"/>
                    </a:cubicBezTo>
                    <a:cubicBezTo>
                      <a:pt x="20674" y="15133"/>
                      <a:pt x="21083" y="14051"/>
                      <a:pt x="21496" y="12971"/>
                    </a:cubicBezTo>
                    <a:cubicBezTo>
                      <a:pt x="21565" y="12791"/>
                      <a:pt x="21540" y="12697"/>
                      <a:pt x="21360" y="12599"/>
                    </a:cubicBezTo>
                    <a:cubicBezTo>
                      <a:pt x="20811" y="12303"/>
                      <a:pt x="20278" y="11981"/>
                      <a:pt x="19736" y="11672"/>
                    </a:cubicBezTo>
                    <a:cubicBezTo>
                      <a:pt x="19535" y="11558"/>
                      <a:pt x="19437" y="11432"/>
                      <a:pt x="19467" y="11165"/>
                    </a:cubicBezTo>
                    <a:cubicBezTo>
                      <a:pt x="19518" y="10702"/>
                      <a:pt x="19493" y="10230"/>
                      <a:pt x="19416" y="9768"/>
                    </a:cubicBezTo>
                    <a:cubicBezTo>
                      <a:pt x="19381" y="9559"/>
                      <a:pt x="19443" y="9442"/>
                      <a:pt x="19620" y="9328"/>
                    </a:cubicBezTo>
                    <a:cubicBezTo>
                      <a:pt x="20166" y="8978"/>
                      <a:pt x="20695" y="8603"/>
                      <a:pt x="21241" y="8252"/>
                    </a:cubicBezTo>
                    <a:cubicBezTo>
                      <a:pt x="21394" y="8153"/>
                      <a:pt x="21411" y="8074"/>
                      <a:pt x="21336" y="7911"/>
                    </a:cubicBezTo>
                    <a:cubicBezTo>
                      <a:pt x="20847" y="6850"/>
                      <a:pt x="20363" y="5788"/>
                      <a:pt x="19893" y="4718"/>
                    </a:cubicBezTo>
                    <a:cubicBezTo>
                      <a:pt x="19807" y="4522"/>
                      <a:pt x="19718" y="4525"/>
                      <a:pt x="19542" y="4575"/>
                    </a:cubicBezTo>
                    <a:cubicBezTo>
                      <a:pt x="18918" y="4753"/>
                      <a:pt x="18287" y="4904"/>
                      <a:pt x="17663" y="5079"/>
                    </a:cubicBezTo>
                    <a:cubicBezTo>
                      <a:pt x="17491" y="5127"/>
                      <a:pt x="17378" y="5104"/>
                      <a:pt x="17261" y="4960"/>
                    </a:cubicBezTo>
                    <a:cubicBezTo>
                      <a:pt x="16959" y="4586"/>
                      <a:pt x="16598" y="4262"/>
                      <a:pt x="16212" y="3982"/>
                    </a:cubicBezTo>
                    <a:cubicBezTo>
                      <a:pt x="16000" y="3828"/>
                      <a:pt x="15960" y="3674"/>
                      <a:pt x="16008" y="3444"/>
                    </a:cubicBezTo>
                    <a:cubicBezTo>
                      <a:pt x="16135" y="2833"/>
                      <a:pt x="16244" y="2216"/>
                      <a:pt x="16383" y="1607"/>
                    </a:cubicBezTo>
                    <a:cubicBezTo>
                      <a:pt x="16427" y="1412"/>
                      <a:pt x="16388" y="1328"/>
                      <a:pt x="16202" y="1260"/>
                    </a:cubicBezTo>
                    <a:cubicBezTo>
                      <a:pt x="15118" y="859"/>
                      <a:pt x="14037" y="450"/>
                      <a:pt x="12958" y="36"/>
                    </a:cubicBezTo>
                    <a:cubicBezTo>
                      <a:pt x="12912" y="19"/>
                      <a:pt x="12871" y="7"/>
                      <a:pt x="12835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/>
                  <a:buNone/>
                </a:pPr>
                <a:endParaRPr sz="800" b="0" i="0" u="none" strike="noStrike" cap="none">
                  <a:solidFill>
                    <a:srgbClr val="252D30"/>
                  </a:solidFill>
                </a:endParaRPr>
              </a:p>
            </p:txBody>
          </p:sp>
          <p:sp>
            <p:nvSpPr>
              <p:cNvPr id="31" name="íšḻiďê">
                <a:extLst>
                  <a:ext uri="{FF2B5EF4-FFF2-40B4-BE49-F238E27FC236}">
                    <a16:creationId xmlns:a16="http://schemas.microsoft.com/office/drawing/2014/main" id="{D8706657-CF40-43B5-ACDA-F4917C6ABB97}"/>
                  </a:ext>
                </a:extLst>
              </p:cNvPr>
              <p:cNvSpPr/>
              <p:nvPr/>
            </p:nvSpPr>
            <p:spPr>
              <a:xfrm flipV="1">
                <a:off x="7231147" y="3055688"/>
                <a:ext cx="743179" cy="743351"/>
              </a:xfrm>
              <a:custGeom>
                <a:avLst/>
                <a:gdLst/>
                <a:ahLst/>
                <a:cxnLst/>
                <a:rect l="l" t="t" r="r" b="b"/>
                <a:pathLst>
                  <a:path w="21532" h="21555" extrusionOk="0">
                    <a:moveTo>
                      <a:pt x="12835" y="2"/>
                    </a:moveTo>
                    <a:cubicBezTo>
                      <a:pt x="12729" y="-11"/>
                      <a:pt x="12659" y="38"/>
                      <a:pt x="12587" y="173"/>
                    </a:cubicBezTo>
                    <a:cubicBezTo>
                      <a:pt x="12290" y="722"/>
                      <a:pt x="11969" y="1259"/>
                      <a:pt x="11661" y="1801"/>
                    </a:cubicBezTo>
                    <a:cubicBezTo>
                      <a:pt x="11547" y="2002"/>
                      <a:pt x="11418" y="2100"/>
                      <a:pt x="11153" y="2074"/>
                    </a:cubicBezTo>
                    <a:cubicBezTo>
                      <a:pt x="10691" y="2029"/>
                      <a:pt x="10219" y="2032"/>
                      <a:pt x="9758" y="2112"/>
                    </a:cubicBezTo>
                    <a:cubicBezTo>
                      <a:pt x="9549" y="2148"/>
                      <a:pt x="9432" y="2096"/>
                      <a:pt x="9318" y="1917"/>
                    </a:cubicBezTo>
                    <a:cubicBezTo>
                      <a:pt x="8969" y="1371"/>
                      <a:pt x="8593" y="841"/>
                      <a:pt x="8243" y="295"/>
                    </a:cubicBezTo>
                    <a:cubicBezTo>
                      <a:pt x="8144" y="142"/>
                      <a:pt x="8068" y="121"/>
                      <a:pt x="7906" y="197"/>
                    </a:cubicBezTo>
                    <a:cubicBezTo>
                      <a:pt x="6846" y="687"/>
                      <a:pt x="5781" y="1174"/>
                      <a:pt x="4712" y="1645"/>
                    </a:cubicBezTo>
                    <a:cubicBezTo>
                      <a:pt x="4517" y="1731"/>
                      <a:pt x="4515" y="1819"/>
                      <a:pt x="4566" y="1996"/>
                    </a:cubicBezTo>
                    <a:cubicBezTo>
                      <a:pt x="4740" y="2608"/>
                      <a:pt x="4891" y="3227"/>
                      <a:pt x="5066" y="3839"/>
                    </a:cubicBezTo>
                    <a:cubicBezTo>
                      <a:pt x="5123" y="4038"/>
                      <a:pt x="5099" y="4170"/>
                      <a:pt x="4933" y="4306"/>
                    </a:cubicBezTo>
                    <a:cubicBezTo>
                      <a:pt x="4562" y="4610"/>
                      <a:pt x="4227" y="4959"/>
                      <a:pt x="3950" y="5348"/>
                    </a:cubicBezTo>
                    <a:cubicBezTo>
                      <a:pt x="3802" y="5555"/>
                      <a:pt x="3648" y="5572"/>
                      <a:pt x="3439" y="5529"/>
                    </a:cubicBezTo>
                    <a:cubicBezTo>
                      <a:pt x="2828" y="5404"/>
                      <a:pt x="2212" y="5296"/>
                      <a:pt x="1604" y="5158"/>
                    </a:cubicBezTo>
                    <a:cubicBezTo>
                      <a:pt x="1408" y="5113"/>
                      <a:pt x="1325" y="5153"/>
                      <a:pt x="1257" y="5338"/>
                    </a:cubicBezTo>
                    <a:cubicBezTo>
                      <a:pt x="856" y="6423"/>
                      <a:pt x="448" y="7506"/>
                      <a:pt x="34" y="8585"/>
                    </a:cubicBezTo>
                    <a:cubicBezTo>
                      <a:pt x="-35" y="8767"/>
                      <a:pt x="-5" y="8856"/>
                      <a:pt x="174" y="8953"/>
                    </a:cubicBezTo>
                    <a:cubicBezTo>
                      <a:pt x="722" y="9250"/>
                      <a:pt x="1256" y="9575"/>
                      <a:pt x="1798" y="9884"/>
                    </a:cubicBezTo>
                    <a:cubicBezTo>
                      <a:pt x="2000" y="9999"/>
                      <a:pt x="2092" y="10126"/>
                      <a:pt x="2063" y="10391"/>
                    </a:cubicBezTo>
                    <a:cubicBezTo>
                      <a:pt x="2013" y="10854"/>
                      <a:pt x="2037" y="11327"/>
                      <a:pt x="2115" y="11788"/>
                    </a:cubicBezTo>
                    <a:cubicBezTo>
                      <a:pt x="2150" y="11998"/>
                      <a:pt x="2090" y="12115"/>
                      <a:pt x="1914" y="12228"/>
                    </a:cubicBezTo>
                    <a:cubicBezTo>
                      <a:pt x="1368" y="12578"/>
                      <a:pt x="835" y="12954"/>
                      <a:pt x="290" y="13305"/>
                    </a:cubicBezTo>
                    <a:cubicBezTo>
                      <a:pt x="135" y="13404"/>
                      <a:pt x="124" y="13481"/>
                      <a:pt x="198" y="13642"/>
                    </a:cubicBezTo>
                    <a:cubicBezTo>
                      <a:pt x="687" y="14703"/>
                      <a:pt x="1171" y="15768"/>
                      <a:pt x="1641" y="16838"/>
                    </a:cubicBezTo>
                    <a:cubicBezTo>
                      <a:pt x="1728" y="17034"/>
                      <a:pt x="1816" y="17031"/>
                      <a:pt x="1992" y="16981"/>
                    </a:cubicBezTo>
                    <a:cubicBezTo>
                      <a:pt x="2604" y="16806"/>
                      <a:pt x="3222" y="16649"/>
                      <a:pt x="3837" y="16487"/>
                    </a:cubicBezTo>
                    <a:cubicBezTo>
                      <a:pt x="3929" y="16463"/>
                      <a:pt x="4021" y="16452"/>
                      <a:pt x="4116" y="16433"/>
                    </a:cubicBezTo>
                    <a:cubicBezTo>
                      <a:pt x="4162" y="16486"/>
                      <a:pt x="4203" y="16531"/>
                      <a:pt x="4242" y="16576"/>
                    </a:cubicBezTo>
                    <a:cubicBezTo>
                      <a:pt x="4569" y="16944"/>
                      <a:pt x="4921" y="17288"/>
                      <a:pt x="5318" y="17574"/>
                    </a:cubicBezTo>
                    <a:cubicBezTo>
                      <a:pt x="5533" y="17728"/>
                      <a:pt x="5573" y="17884"/>
                      <a:pt x="5526" y="18112"/>
                    </a:cubicBezTo>
                    <a:cubicBezTo>
                      <a:pt x="5399" y="18724"/>
                      <a:pt x="5286" y="19337"/>
                      <a:pt x="5148" y="19945"/>
                    </a:cubicBezTo>
                    <a:cubicBezTo>
                      <a:pt x="5104" y="20140"/>
                      <a:pt x="5146" y="20228"/>
                      <a:pt x="5332" y="20296"/>
                    </a:cubicBezTo>
                    <a:cubicBezTo>
                      <a:pt x="6416" y="20697"/>
                      <a:pt x="7497" y="21106"/>
                      <a:pt x="8576" y="21520"/>
                    </a:cubicBezTo>
                    <a:cubicBezTo>
                      <a:pt x="8757" y="21589"/>
                      <a:pt x="8847" y="21563"/>
                      <a:pt x="8944" y="21383"/>
                    </a:cubicBezTo>
                    <a:cubicBezTo>
                      <a:pt x="9240" y="20834"/>
                      <a:pt x="9561" y="20300"/>
                      <a:pt x="9870" y="19758"/>
                    </a:cubicBezTo>
                    <a:cubicBezTo>
                      <a:pt x="9983" y="19559"/>
                      <a:pt x="10110" y="19450"/>
                      <a:pt x="10377" y="19479"/>
                    </a:cubicBezTo>
                    <a:cubicBezTo>
                      <a:pt x="10827" y="19526"/>
                      <a:pt x="11290" y="19533"/>
                      <a:pt x="11736" y="19445"/>
                    </a:cubicBezTo>
                    <a:cubicBezTo>
                      <a:pt x="12007" y="19391"/>
                      <a:pt x="12127" y="19504"/>
                      <a:pt x="12253" y="19697"/>
                    </a:cubicBezTo>
                    <a:cubicBezTo>
                      <a:pt x="12595" y="20220"/>
                      <a:pt x="12950" y="20732"/>
                      <a:pt x="13288" y="21257"/>
                    </a:cubicBezTo>
                    <a:cubicBezTo>
                      <a:pt x="13386" y="21409"/>
                      <a:pt x="13464" y="21432"/>
                      <a:pt x="13628" y="21356"/>
                    </a:cubicBezTo>
                    <a:cubicBezTo>
                      <a:pt x="14688" y="20866"/>
                      <a:pt x="15750" y="20382"/>
                      <a:pt x="16818" y="19911"/>
                    </a:cubicBezTo>
                    <a:cubicBezTo>
                      <a:pt x="17012" y="19826"/>
                      <a:pt x="17019" y="19739"/>
                      <a:pt x="16968" y="19560"/>
                    </a:cubicBezTo>
                    <a:cubicBezTo>
                      <a:pt x="16793" y="18948"/>
                      <a:pt x="16643" y="18329"/>
                      <a:pt x="16468" y="17717"/>
                    </a:cubicBezTo>
                    <a:cubicBezTo>
                      <a:pt x="16411" y="17519"/>
                      <a:pt x="16434" y="17387"/>
                      <a:pt x="16600" y="17250"/>
                    </a:cubicBezTo>
                    <a:cubicBezTo>
                      <a:pt x="16972" y="16946"/>
                      <a:pt x="17305" y="16596"/>
                      <a:pt x="17584" y="16208"/>
                    </a:cubicBezTo>
                    <a:cubicBezTo>
                      <a:pt x="17730" y="16004"/>
                      <a:pt x="17879" y="15980"/>
                      <a:pt x="18092" y="16024"/>
                    </a:cubicBezTo>
                    <a:cubicBezTo>
                      <a:pt x="18702" y="16150"/>
                      <a:pt x="19319" y="16260"/>
                      <a:pt x="19927" y="16398"/>
                    </a:cubicBezTo>
                    <a:cubicBezTo>
                      <a:pt x="20121" y="16443"/>
                      <a:pt x="20205" y="16404"/>
                      <a:pt x="20274" y="16218"/>
                    </a:cubicBezTo>
                    <a:cubicBezTo>
                      <a:pt x="20674" y="15133"/>
                      <a:pt x="21083" y="14051"/>
                      <a:pt x="21496" y="12971"/>
                    </a:cubicBezTo>
                    <a:cubicBezTo>
                      <a:pt x="21565" y="12791"/>
                      <a:pt x="21540" y="12697"/>
                      <a:pt x="21360" y="12599"/>
                    </a:cubicBezTo>
                    <a:cubicBezTo>
                      <a:pt x="20811" y="12303"/>
                      <a:pt x="20278" y="11981"/>
                      <a:pt x="19736" y="11672"/>
                    </a:cubicBezTo>
                    <a:cubicBezTo>
                      <a:pt x="19535" y="11558"/>
                      <a:pt x="19437" y="11432"/>
                      <a:pt x="19467" y="11165"/>
                    </a:cubicBezTo>
                    <a:cubicBezTo>
                      <a:pt x="19518" y="10702"/>
                      <a:pt x="19493" y="10230"/>
                      <a:pt x="19416" y="9768"/>
                    </a:cubicBezTo>
                    <a:cubicBezTo>
                      <a:pt x="19381" y="9559"/>
                      <a:pt x="19443" y="9442"/>
                      <a:pt x="19620" y="9328"/>
                    </a:cubicBezTo>
                    <a:cubicBezTo>
                      <a:pt x="20166" y="8978"/>
                      <a:pt x="20695" y="8603"/>
                      <a:pt x="21241" y="8252"/>
                    </a:cubicBezTo>
                    <a:cubicBezTo>
                      <a:pt x="21394" y="8153"/>
                      <a:pt x="21411" y="8074"/>
                      <a:pt x="21336" y="7911"/>
                    </a:cubicBezTo>
                    <a:cubicBezTo>
                      <a:pt x="20847" y="6850"/>
                      <a:pt x="20363" y="5788"/>
                      <a:pt x="19893" y="4718"/>
                    </a:cubicBezTo>
                    <a:cubicBezTo>
                      <a:pt x="19807" y="4522"/>
                      <a:pt x="19718" y="4525"/>
                      <a:pt x="19542" y="4575"/>
                    </a:cubicBezTo>
                    <a:cubicBezTo>
                      <a:pt x="18918" y="4753"/>
                      <a:pt x="18287" y="4904"/>
                      <a:pt x="17663" y="5079"/>
                    </a:cubicBezTo>
                    <a:cubicBezTo>
                      <a:pt x="17491" y="5127"/>
                      <a:pt x="17378" y="5104"/>
                      <a:pt x="17261" y="4960"/>
                    </a:cubicBezTo>
                    <a:cubicBezTo>
                      <a:pt x="16959" y="4586"/>
                      <a:pt x="16598" y="4262"/>
                      <a:pt x="16212" y="3982"/>
                    </a:cubicBezTo>
                    <a:cubicBezTo>
                      <a:pt x="16000" y="3828"/>
                      <a:pt x="15960" y="3674"/>
                      <a:pt x="16008" y="3444"/>
                    </a:cubicBezTo>
                    <a:cubicBezTo>
                      <a:pt x="16135" y="2833"/>
                      <a:pt x="16244" y="2216"/>
                      <a:pt x="16383" y="1607"/>
                    </a:cubicBezTo>
                    <a:cubicBezTo>
                      <a:pt x="16427" y="1412"/>
                      <a:pt x="16388" y="1328"/>
                      <a:pt x="16202" y="1260"/>
                    </a:cubicBezTo>
                    <a:cubicBezTo>
                      <a:pt x="15118" y="859"/>
                      <a:pt x="14037" y="450"/>
                      <a:pt x="12958" y="36"/>
                    </a:cubicBezTo>
                    <a:cubicBezTo>
                      <a:pt x="12912" y="19"/>
                      <a:pt x="12871" y="7"/>
                      <a:pt x="12835" y="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/>
                  <a:buNone/>
                </a:pPr>
                <a:endParaRPr sz="800" b="0" i="0" u="none" strike="noStrike" cap="none">
                  <a:solidFill>
                    <a:srgbClr val="252D30"/>
                  </a:solidFill>
                </a:endParaRPr>
              </a:p>
            </p:txBody>
          </p:sp>
          <p:sp>
            <p:nvSpPr>
              <p:cNvPr id="32" name="îṣḻíḓè">
                <a:extLst>
                  <a:ext uri="{FF2B5EF4-FFF2-40B4-BE49-F238E27FC236}">
                    <a16:creationId xmlns:a16="http://schemas.microsoft.com/office/drawing/2014/main" id="{575D93CE-8A0F-4934-A22D-BFCE2DB5C098}"/>
                  </a:ext>
                </a:extLst>
              </p:cNvPr>
              <p:cNvSpPr/>
              <p:nvPr/>
            </p:nvSpPr>
            <p:spPr bwMode="auto">
              <a:xfrm>
                <a:off x="4426257" y="3212399"/>
                <a:ext cx="316561" cy="429927"/>
              </a:xfrm>
              <a:custGeom>
                <a:avLst/>
                <a:gdLst>
                  <a:gd name="connsiteX0" fmla="*/ 345526 w 447102"/>
                  <a:gd name="connsiteY0" fmla="*/ 386587 h 607216"/>
                  <a:gd name="connsiteX1" fmla="*/ 239995 w 447102"/>
                  <a:gd name="connsiteY1" fmla="*/ 415581 h 607216"/>
                  <a:gd name="connsiteX2" fmla="*/ 239995 w 447102"/>
                  <a:gd name="connsiteY2" fmla="*/ 569388 h 607216"/>
                  <a:gd name="connsiteX3" fmla="*/ 326897 w 447102"/>
                  <a:gd name="connsiteY3" fmla="*/ 545382 h 607216"/>
                  <a:gd name="connsiteX4" fmla="*/ 326272 w 447102"/>
                  <a:gd name="connsiteY4" fmla="*/ 500902 h 607216"/>
                  <a:gd name="connsiteX5" fmla="*/ 345526 w 447102"/>
                  <a:gd name="connsiteY5" fmla="*/ 487600 h 607216"/>
                  <a:gd name="connsiteX6" fmla="*/ 101680 w 447102"/>
                  <a:gd name="connsiteY6" fmla="*/ 386587 h 607216"/>
                  <a:gd name="connsiteX7" fmla="*/ 101680 w 447102"/>
                  <a:gd name="connsiteY7" fmla="*/ 487600 h 607216"/>
                  <a:gd name="connsiteX8" fmla="*/ 120934 w 447102"/>
                  <a:gd name="connsiteY8" fmla="*/ 500902 h 607216"/>
                  <a:gd name="connsiteX9" fmla="*/ 120206 w 447102"/>
                  <a:gd name="connsiteY9" fmla="*/ 545382 h 607216"/>
                  <a:gd name="connsiteX10" fmla="*/ 207212 w 447102"/>
                  <a:gd name="connsiteY10" fmla="*/ 569284 h 607216"/>
                  <a:gd name="connsiteX11" fmla="*/ 207212 w 447102"/>
                  <a:gd name="connsiteY11" fmla="*/ 415581 h 607216"/>
                  <a:gd name="connsiteX12" fmla="*/ 188062 w 447102"/>
                  <a:gd name="connsiteY12" fmla="*/ 249096 h 607216"/>
                  <a:gd name="connsiteX13" fmla="*/ 221678 w 447102"/>
                  <a:gd name="connsiteY13" fmla="*/ 282455 h 607216"/>
                  <a:gd name="connsiteX14" fmla="*/ 207836 w 447102"/>
                  <a:gd name="connsiteY14" fmla="*/ 381806 h 607216"/>
                  <a:gd name="connsiteX15" fmla="*/ 223551 w 447102"/>
                  <a:gd name="connsiteY15" fmla="*/ 386171 h 607216"/>
                  <a:gd name="connsiteX16" fmla="*/ 239370 w 447102"/>
                  <a:gd name="connsiteY16" fmla="*/ 381806 h 607216"/>
                  <a:gd name="connsiteX17" fmla="*/ 225529 w 447102"/>
                  <a:gd name="connsiteY17" fmla="*/ 282455 h 607216"/>
                  <a:gd name="connsiteX18" fmla="*/ 259040 w 447102"/>
                  <a:gd name="connsiteY18" fmla="*/ 249096 h 607216"/>
                  <a:gd name="connsiteX19" fmla="*/ 279959 w 447102"/>
                  <a:gd name="connsiteY19" fmla="*/ 266659 h 607216"/>
                  <a:gd name="connsiteX20" fmla="*/ 323462 w 447102"/>
                  <a:gd name="connsiteY20" fmla="*/ 286716 h 607216"/>
                  <a:gd name="connsiteX21" fmla="*/ 329290 w 447102"/>
                  <a:gd name="connsiteY21" fmla="*/ 289522 h 607216"/>
                  <a:gd name="connsiteX22" fmla="*/ 404432 w 447102"/>
                  <a:gd name="connsiteY22" fmla="*/ 381910 h 607216"/>
                  <a:gd name="connsiteX23" fmla="*/ 446998 w 447102"/>
                  <a:gd name="connsiteY23" fmla="*/ 535509 h 607216"/>
                  <a:gd name="connsiteX24" fmla="*/ 447102 w 447102"/>
                  <a:gd name="connsiteY24" fmla="*/ 538107 h 607216"/>
                  <a:gd name="connsiteX25" fmla="*/ 400789 w 447102"/>
                  <a:gd name="connsiteY25" fmla="*/ 581547 h 607216"/>
                  <a:gd name="connsiteX26" fmla="*/ 395273 w 447102"/>
                  <a:gd name="connsiteY26" fmla="*/ 581131 h 607216"/>
                  <a:gd name="connsiteX27" fmla="*/ 361241 w 447102"/>
                  <a:gd name="connsiteY27" fmla="*/ 569908 h 607216"/>
                  <a:gd name="connsiteX28" fmla="*/ 227922 w 447102"/>
                  <a:gd name="connsiteY28" fmla="*/ 606593 h 607216"/>
                  <a:gd name="connsiteX29" fmla="*/ 226882 w 447102"/>
                  <a:gd name="connsiteY29" fmla="*/ 606800 h 607216"/>
                  <a:gd name="connsiteX30" fmla="*/ 225945 w 447102"/>
                  <a:gd name="connsiteY30" fmla="*/ 607008 h 607216"/>
                  <a:gd name="connsiteX31" fmla="*/ 223551 w 447102"/>
                  <a:gd name="connsiteY31" fmla="*/ 607216 h 607216"/>
                  <a:gd name="connsiteX32" fmla="*/ 221158 w 447102"/>
                  <a:gd name="connsiteY32" fmla="*/ 607008 h 607216"/>
                  <a:gd name="connsiteX33" fmla="*/ 220429 w 447102"/>
                  <a:gd name="connsiteY33" fmla="*/ 606800 h 607216"/>
                  <a:gd name="connsiteX34" fmla="*/ 220221 w 447102"/>
                  <a:gd name="connsiteY34" fmla="*/ 606800 h 607216"/>
                  <a:gd name="connsiteX35" fmla="*/ 219180 w 447102"/>
                  <a:gd name="connsiteY35" fmla="*/ 606593 h 607216"/>
                  <a:gd name="connsiteX36" fmla="*/ 85861 w 447102"/>
                  <a:gd name="connsiteY36" fmla="*/ 569908 h 607216"/>
                  <a:gd name="connsiteX37" fmla="*/ 51933 w 447102"/>
                  <a:gd name="connsiteY37" fmla="*/ 581131 h 607216"/>
                  <a:gd name="connsiteX38" fmla="*/ 46313 w 447102"/>
                  <a:gd name="connsiteY38" fmla="*/ 581547 h 607216"/>
                  <a:gd name="connsiteX39" fmla="*/ 0 w 447102"/>
                  <a:gd name="connsiteY39" fmla="*/ 538107 h 607216"/>
                  <a:gd name="connsiteX40" fmla="*/ 104 w 447102"/>
                  <a:gd name="connsiteY40" fmla="*/ 535509 h 607216"/>
                  <a:gd name="connsiteX41" fmla="*/ 42670 w 447102"/>
                  <a:gd name="connsiteY41" fmla="*/ 381910 h 607216"/>
                  <a:gd name="connsiteX42" fmla="*/ 117916 w 447102"/>
                  <a:gd name="connsiteY42" fmla="*/ 289522 h 607216"/>
                  <a:gd name="connsiteX43" fmla="*/ 123744 w 447102"/>
                  <a:gd name="connsiteY43" fmla="*/ 286716 h 607216"/>
                  <a:gd name="connsiteX44" fmla="*/ 167247 w 447102"/>
                  <a:gd name="connsiteY44" fmla="*/ 266659 h 607216"/>
                  <a:gd name="connsiteX45" fmla="*/ 184672 w 447102"/>
                  <a:gd name="connsiteY45" fmla="*/ 89514 h 607216"/>
                  <a:gd name="connsiteX46" fmla="*/ 144544 w 447102"/>
                  <a:gd name="connsiteY46" fmla="*/ 125639 h 607216"/>
                  <a:gd name="connsiteX47" fmla="*/ 223551 w 447102"/>
                  <a:gd name="connsiteY47" fmla="*/ 226753 h 607216"/>
                  <a:gd name="connsiteX48" fmla="*/ 302663 w 447102"/>
                  <a:gd name="connsiteY48" fmla="*/ 125639 h 607216"/>
                  <a:gd name="connsiteX49" fmla="*/ 202628 w 447102"/>
                  <a:gd name="connsiteY49" fmla="*/ 127822 h 607216"/>
                  <a:gd name="connsiteX50" fmla="*/ 184672 w 447102"/>
                  <a:gd name="connsiteY50" fmla="*/ 89514 h 607216"/>
                  <a:gd name="connsiteX51" fmla="*/ 223551 w 447102"/>
                  <a:gd name="connsiteY51" fmla="*/ 0 h 607216"/>
                  <a:gd name="connsiteX52" fmla="*/ 327646 w 447102"/>
                  <a:gd name="connsiteY52" fmla="*/ 102153 h 607216"/>
                  <a:gd name="connsiteX53" fmla="*/ 223551 w 447102"/>
                  <a:gd name="connsiteY53" fmla="*/ 249096 h 607216"/>
                  <a:gd name="connsiteX54" fmla="*/ 119457 w 447102"/>
                  <a:gd name="connsiteY54" fmla="*/ 102153 h 607216"/>
                  <a:gd name="connsiteX55" fmla="*/ 223551 w 447102"/>
                  <a:gd name="connsiteY55" fmla="*/ 0 h 60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47102" h="607216">
                    <a:moveTo>
                      <a:pt x="345526" y="386587"/>
                    </a:moveTo>
                    <a:lnTo>
                      <a:pt x="239995" y="415581"/>
                    </a:lnTo>
                    <a:lnTo>
                      <a:pt x="239995" y="569388"/>
                    </a:lnTo>
                    <a:lnTo>
                      <a:pt x="326897" y="545382"/>
                    </a:lnTo>
                    <a:cubicBezTo>
                      <a:pt x="316906" y="532703"/>
                      <a:pt x="316177" y="514516"/>
                      <a:pt x="326272" y="500902"/>
                    </a:cubicBezTo>
                    <a:cubicBezTo>
                      <a:pt x="331268" y="494251"/>
                      <a:pt x="338137" y="489783"/>
                      <a:pt x="345526" y="487600"/>
                    </a:cubicBezTo>
                    <a:close/>
                    <a:moveTo>
                      <a:pt x="101680" y="386587"/>
                    </a:moveTo>
                    <a:lnTo>
                      <a:pt x="101680" y="487600"/>
                    </a:lnTo>
                    <a:cubicBezTo>
                      <a:pt x="109069" y="489783"/>
                      <a:pt x="115938" y="494251"/>
                      <a:pt x="120934" y="500902"/>
                    </a:cubicBezTo>
                    <a:cubicBezTo>
                      <a:pt x="131029" y="514516"/>
                      <a:pt x="130301" y="532703"/>
                      <a:pt x="120206" y="545382"/>
                    </a:cubicBezTo>
                    <a:lnTo>
                      <a:pt x="207212" y="569284"/>
                    </a:lnTo>
                    <a:lnTo>
                      <a:pt x="207212" y="415581"/>
                    </a:lnTo>
                    <a:close/>
                    <a:moveTo>
                      <a:pt x="188062" y="249096"/>
                    </a:moveTo>
                    <a:lnTo>
                      <a:pt x="221678" y="282455"/>
                    </a:lnTo>
                    <a:lnTo>
                      <a:pt x="207836" y="381806"/>
                    </a:lnTo>
                    <a:lnTo>
                      <a:pt x="223551" y="386171"/>
                    </a:lnTo>
                    <a:lnTo>
                      <a:pt x="239370" y="381806"/>
                    </a:lnTo>
                    <a:lnTo>
                      <a:pt x="225529" y="282455"/>
                    </a:lnTo>
                    <a:lnTo>
                      <a:pt x="259040" y="249096"/>
                    </a:lnTo>
                    <a:lnTo>
                      <a:pt x="279959" y="266659"/>
                    </a:lnTo>
                    <a:lnTo>
                      <a:pt x="323462" y="286716"/>
                    </a:lnTo>
                    <a:cubicBezTo>
                      <a:pt x="324711" y="287236"/>
                      <a:pt x="328562" y="289107"/>
                      <a:pt x="329290" y="289522"/>
                    </a:cubicBezTo>
                    <a:cubicBezTo>
                      <a:pt x="369255" y="311554"/>
                      <a:pt x="387988" y="348966"/>
                      <a:pt x="404432" y="381910"/>
                    </a:cubicBezTo>
                    <a:cubicBezTo>
                      <a:pt x="404432" y="381910"/>
                      <a:pt x="446998" y="462035"/>
                      <a:pt x="446998" y="535509"/>
                    </a:cubicBezTo>
                    <a:cubicBezTo>
                      <a:pt x="446998" y="536340"/>
                      <a:pt x="447102" y="537276"/>
                      <a:pt x="447102" y="538107"/>
                    </a:cubicBezTo>
                    <a:cubicBezTo>
                      <a:pt x="447102" y="562113"/>
                      <a:pt x="426392" y="581547"/>
                      <a:pt x="400789" y="581547"/>
                    </a:cubicBezTo>
                    <a:cubicBezTo>
                      <a:pt x="398916" y="581547"/>
                      <a:pt x="397147" y="581443"/>
                      <a:pt x="395273" y="581131"/>
                    </a:cubicBezTo>
                    <a:cubicBezTo>
                      <a:pt x="382368" y="579157"/>
                      <a:pt x="371232" y="575104"/>
                      <a:pt x="361241" y="569908"/>
                    </a:cubicBezTo>
                    <a:lnTo>
                      <a:pt x="227922" y="606593"/>
                    </a:lnTo>
                    <a:cubicBezTo>
                      <a:pt x="227610" y="606696"/>
                      <a:pt x="227298" y="606800"/>
                      <a:pt x="226882" y="606800"/>
                    </a:cubicBezTo>
                    <a:cubicBezTo>
                      <a:pt x="226569" y="606904"/>
                      <a:pt x="226257" y="607008"/>
                      <a:pt x="225945" y="607008"/>
                    </a:cubicBezTo>
                    <a:cubicBezTo>
                      <a:pt x="225216" y="607112"/>
                      <a:pt x="224384" y="607216"/>
                      <a:pt x="223551" y="607216"/>
                    </a:cubicBezTo>
                    <a:cubicBezTo>
                      <a:pt x="222823" y="607216"/>
                      <a:pt x="221990" y="607112"/>
                      <a:pt x="221158" y="607008"/>
                    </a:cubicBezTo>
                    <a:cubicBezTo>
                      <a:pt x="220949" y="607008"/>
                      <a:pt x="220637" y="606904"/>
                      <a:pt x="220429" y="606800"/>
                    </a:cubicBezTo>
                    <a:lnTo>
                      <a:pt x="220221" y="606800"/>
                    </a:lnTo>
                    <a:cubicBezTo>
                      <a:pt x="219909" y="606800"/>
                      <a:pt x="219596" y="606696"/>
                      <a:pt x="219180" y="606593"/>
                    </a:cubicBezTo>
                    <a:lnTo>
                      <a:pt x="85861" y="569908"/>
                    </a:lnTo>
                    <a:cubicBezTo>
                      <a:pt x="75870" y="575104"/>
                      <a:pt x="64838" y="579157"/>
                      <a:pt x="51933" y="581131"/>
                    </a:cubicBezTo>
                    <a:cubicBezTo>
                      <a:pt x="50059" y="581443"/>
                      <a:pt x="48186" y="581547"/>
                      <a:pt x="46313" y="581547"/>
                    </a:cubicBezTo>
                    <a:cubicBezTo>
                      <a:pt x="20815" y="581547"/>
                      <a:pt x="0" y="562113"/>
                      <a:pt x="0" y="538107"/>
                    </a:cubicBezTo>
                    <a:cubicBezTo>
                      <a:pt x="0" y="537276"/>
                      <a:pt x="104" y="536340"/>
                      <a:pt x="104" y="535509"/>
                    </a:cubicBezTo>
                    <a:cubicBezTo>
                      <a:pt x="7077" y="454553"/>
                      <a:pt x="42670" y="381910"/>
                      <a:pt x="42670" y="381910"/>
                    </a:cubicBezTo>
                    <a:cubicBezTo>
                      <a:pt x="59218" y="348966"/>
                      <a:pt x="77847" y="311554"/>
                      <a:pt x="117916" y="289522"/>
                    </a:cubicBezTo>
                    <a:cubicBezTo>
                      <a:pt x="118644" y="289107"/>
                      <a:pt x="122495" y="287236"/>
                      <a:pt x="123744" y="286716"/>
                    </a:cubicBezTo>
                    <a:lnTo>
                      <a:pt x="167247" y="266659"/>
                    </a:lnTo>
                    <a:close/>
                    <a:moveTo>
                      <a:pt x="184672" y="89514"/>
                    </a:moveTo>
                    <a:cubicBezTo>
                      <a:pt x="164816" y="87682"/>
                      <a:pt x="141265" y="98256"/>
                      <a:pt x="144544" y="125639"/>
                    </a:cubicBezTo>
                    <a:cubicBezTo>
                      <a:pt x="150581" y="176248"/>
                      <a:pt x="180352" y="226753"/>
                      <a:pt x="223551" y="226753"/>
                    </a:cubicBezTo>
                    <a:cubicBezTo>
                      <a:pt x="264773" y="226753"/>
                      <a:pt x="302247" y="165960"/>
                      <a:pt x="302663" y="125639"/>
                    </a:cubicBezTo>
                    <a:cubicBezTo>
                      <a:pt x="303392" y="58403"/>
                      <a:pt x="256445" y="133537"/>
                      <a:pt x="202628" y="127822"/>
                    </a:cubicBezTo>
                    <a:cubicBezTo>
                      <a:pt x="220689" y="105583"/>
                      <a:pt x="204528" y="91346"/>
                      <a:pt x="184672" y="89514"/>
                    </a:cubicBezTo>
                    <a:close/>
                    <a:moveTo>
                      <a:pt x="223551" y="0"/>
                    </a:moveTo>
                    <a:cubicBezTo>
                      <a:pt x="297875" y="0"/>
                      <a:pt x="328270" y="38243"/>
                      <a:pt x="327646" y="102153"/>
                    </a:cubicBezTo>
                    <a:cubicBezTo>
                      <a:pt x="326709" y="194226"/>
                      <a:pt x="267583" y="249096"/>
                      <a:pt x="223551" y="249096"/>
                    </a:cubicBezTo>
                    <a:cubicBezTo>
                      <a:pt x="172025" y="249096"/>
                      <a:pt x="120498" y="194226"/>
                      <a:pt x="119457" y="102153"/>
                    </a:cubicBezTo>
                    <a:cubicBezTo>
                      <a:pt x="118832" y="38243"/>
                      <a:pt x="149332" y="0"/>
                      <a:pt x="2235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33" name="iṣľîdè">
                <a:extLst>
                  <a:ext uri="{FF2B5EF4-FFF2-40B4-BE49-F238E27FC236}">
                    <a16:creationId xmlns:a16="http://schemas.microsoft.com/office/drawing/2014/main" id="{FAF3A610-EFDF-48FA-8BD0-ECB32C5727D2}"/>
                  </a:ext>
                </a:extLst>
              </p:cNvPr>
              <p:cNvSpPr/>
              <p:nvPr/>
            </p:nvSpPr>
            <p:spPr bwMode="auto">
              <a:xfrm>
                <a:off x="7444456" y="3212400"/>
                <a:ext cx="316561" cy="429927"/>
              </a:xfrm>
              <a:custGeom>
                <a:avLst/>
                <a:gdLst>
                  <a:gd name="connsiteX0" fmla="*/ 345526 w 447102"/>
                  <a:gd name="connsiteY0" fmla="*/ 386587 h 607216"/>
                  <a:gd name="connsiteX1" fmla="*/ 239995 w 447102"/>
                  <a:gd name="connsiteY1" fmla="*/ 415581 h 607216"/>
                  <a:gd name="connsiteX2" fmla="*/ 239995 w 447102"/>
                  <a:gd name="connsiteY2" fmla="*/ 569388 h 607216"/>
                  <a:gd name="connsiteX3" fmla="*/ 326897 w 447102"/>
                  <a:gd name="connsiteY3" fmla="*/ 545382 h 607216"/>
                  <a:gd name="connsiteX4" fmla="*/ 326272 w 447102"/>
                  <a:gd name="connsiteY4" fmla="*/ 500902 h 607216"/>
                  <a:gd name="connsiteX5" fmla="*/ 345526 w 447102"/>
                  <a:gd name="connsiteY5" fmla="*/ 487600 h 607216"/>
                  <a:gd name="connsiteX6" fmla="*/ 101680 w 447102"/>
                  <a:gd name="connsiteY6" fmla="*/ 386587 h 607216"/>
                  <a:gd name="connsiteX7" fmla="*/ 101680 w 447102"/>
                  <a:gd name="connsiteY7" fmla="*/ 487600 h 607216"/>
                  <a:gd name="connsiteX8" fmla="*/ 120934 w 447102"/>
                  <a:gd name="connsiteY8" fmla="*/ 500902 h 607216"/>
                  <a:gd name="connsiteX9" fmla="*/ 120206 w 447102"/>
                  <a:gd name="connsiteY9" fmla="*/ 545382 h 607216"/>
                  <a:gd name="connsiteX10" fmla="*/ 207212 w 447102"/>
                  <a:gd name="connsiteY10" fmla="*/ 569284 h 607216"/>
                  <a:gd name="connsiteX11" fmla="*/ 207212 w 447102"/>
                  <a:gd name="connsiteY11" fmla="*/ 415581 h 607216"/>
                  <a:gd name="connsiteX12" fmla="*/ 188062 w 447102"/>
                  <a:gd name="connsiteY12" fmla="*/ 249096 h 607216"/>
                  <a:gd name="connsiteX13" fmla="*/ 221678 w 447102"/>
                  <a:gd name="connsiteY13" fmla="*/ 282455 h 607216"/>
                  <a:gd name="connsiteX14" fmla="*/ 207836 w 447102"/>
                  <a:gd name="connsiteY14" fmla="*/ 381806 h 607216"/>
                  <a:gd name="connsiteX15" fmla="*/ 223551 w 447102"/>
                  <a:gd name="connsiteY15" fmla="*/ 386171 h 607216"/>
                  <a:gd name="connsiteX16" fmla="*/ 239370 w 447102"/>
                  <a:gd name="connsiteY16" fmla="*/ 381806 h 607216"/>
                  <a:gd name="connsiteX17" fmla="*/ 225529 w 447102"/>
                  <a:gd name="connsiteY17" fmla="*/ 282455 h 607216"/>
                  <a:gd name="connsiteX18" fmla="*/ 259040 w 447102"/>
                  <a:gd name="connsiteY18" fmla="*/ 249096 h 607216"/>
                  <a:gd name="connsiteX19" fmla="*/ 279959 w 447102"/>
                  <a:gd name="connsiteY19" fmla="*/ 266659 h 607216"/>
                  <a:gd name="connsiteX20" fmla="*/ 323462 w 447102"/>
                  <a:gd name="connsiteY20" fmla="*/ 286716 h 607216"/>
                  <a:gd name="connsiteX21" fmla="*/ 329290 w 447102"/>
                  <a:gd name="connsiteY21" fmla="*/ 289522 h 607216"/>
                  <a:gd name="connsiteX22" fmla="*/ 404432 w 447102"/>
                  <a:gd name="connsiteY22" fmla="*/ 381910 h 607216"/>
                  <a:gd name="connsiteX23" fmla="*/ 446998 w 447102"/>
                  <a:gd name="connsiteY23" fmla="*/ 535509 h 607216"/>
                  <a:gd name="connsiteX24" fmla="*/ 447102 w 447102"/>
                  <a:gd name="connsiteY24" fmla="*/ 538107 h 607216"/>
                  <a:gd name="connsiteX25" fmla="*/ 400789 w 447102"/>
                  <a:gd name="connsiteY25" fmla="*/ 581547 h 607216"/>
                  <a:gd name="connsiteX26" fmla="*/ 395273 w 447102"/>
                  <a:gd name="connsiteY26" fmla="*/ 581131 h 607216"/>
                  <a:gd name="connsiteX27" fmla="*/ 361241 w 447102"/>
                  <a:gd name="connsiteY27" fmla="*/ 569908 h 607216"/>
                  <a:gd name="connsiteX28" fmla="*/ 227922 w 447102"/>
                  <a:gd name="connsiteY28" fmla="*/ 606593 h 607216"/>
                  <a:gd name="connsiteX29" fmla="*/ 226882 w 447102"/>
                  <a:gd name="connsiteY29" fmla="*/ 606800 h 607216"/>
                  <a:gd name="connsiteX30" fmla="*/ 225945 w 447102"/>
                  <a:gd name="connsiteY30" fmla="*/ 607008 h 607216"/>
                  <a:gd name="connsiteX31" fmla="*/ 223551 w 447102"/>
                  <a:gd name="connsiteY31" fmla="*/ 607216 h 607216"/>
                  <a:gd name="connsiteX32" fmla="*/ 221158 w 447102"/>
                  <a:gd name="connsiteY32" fmla="*/ 607008 h 607216"/>
                  <a:gd name="connsiteX33" fmla="*/ 220429 w 447102"/>
                  <a:gd name="connsiteY33" fmla="*/ 606800 h 607216"/>
                  <a:gd name="connsiteX34" fmla="*/ 220221 w 447102"/>
                  <a:gd name="connsiteY34" fmla="*/ 606800 h 607216"/>
                  <a:gd name="connsiteX35" fmla="*/ 219180 w 447102"/>
                  <a:gd name="connsiteY35" fmla="*/ 606593 h 607216"/>
                  <a:gd name="connsiteX36" fmla="*/ 85861 w 447102"/>
                  <a:gd name="connsiteY36" fmla="*/ 569908 h 607216"/>
                  <a:gd name="connsiteX37" fmla="*/ 51933 w 447102"/>
                  <a:gd name="connsiteY37" fmla="*/ 581131 h 607216"/>
                  <a:gd name="connsiteX38" fmla="*/ 46313 w 447102"/>
                  <a:gd name="connsiteY38" fmla="*/ 581547 h 607216"/>
                  <a:gd name="connsiteX39" fmla="*/ 0 w 447102"/>
                  <a:gd name="connsiteY39" fmla="*/ 538107 h 607216"/>
                  <a:gd name="connsiteX40" fmla="*/ 104 w 447102"/>
                  <a:gd name="connsiteY40" fmla="*/ 535509 h 607216"/>
                  <a:gd name="connsiteX41" fmla="*/ 42670 w 447102"/>
                  <a:gd name="connsiteY41" fmla="*/ 381910 h 607216"/>
                  <a:gd name="connsiteX42" fmla="*/ 117916 w 447102"/>
                  <a:gd name="connsiteY42" fmla="*/ 289522 h 607216"/>
                  <a:gd name="connsiteX43" fmla="*/ 123744 w 447102"/>
                  <a:gd name="connsiteY43" fmla="*/ 286716 h 607216"/>
                  <a:gd name="connsiteX44" fmla="*/ 167247 w 447102"/>
                  <a:gd name="connsiteY44" fmla="*/ 266659 h 607216"/>
                  <a:gd name="connsiteX45" fmla="*/ 184672 w 447102"/>
                  <a:gd name="connsiteY45" fmla="*/ 89514 h 607216"/>
                  <a:gd name="connsiteX46" fmla="*/ 144544 w 447102"/>
                  <a:gd name="connsiteY46" fmla="*/ 125639 h 607216"/>
                  <a:gd name="connsiteX47" fmla="*/ 223551 w 447102"/>
                  <a:gd name="connsiteY47" fmla="*/ 226753 h 607216"/>
                  <a:gd name="connsiteX48" fmla="*/ 302663 w 447102"/>
                  <a:gd name="connsiteY48" fmla="*/ 125639 h 607216"/>
                  <a:gd name="connsiteX49" fmla="*/ 202628 w 447102"/>
                  <a:gd name="connsiteY49" fmla="*/ 127822 h 607216"/>
                  <a:gd name="connsiteX50" fmla="*/ 184672 w 447102"/>
                  <a:gd name="connsiteY50" fmla="*/ 89514 h 607216"/>
                  <a:gd name="connsiteX51" fmla="*/ 223551 w 447102"/>
                  <a:gd name="connsiteY51" fmla="*/ 0 h 607216"/>
                  <a:gd name="connsiteX52" fmla="*/ 327646 w 447102"/>
                  <a:gd name="connsiteY52" fmla="*/ 102153 h 607216"/>
                  <a:gd name="connsiteX53" fmla="*/ 223551 w 447102"/>
                  <a:gd name="connsiteY53" fmla="*/ 249096 h 607216"/>
                  <a:gd name="connsiteX54" fmla="*/ 119457 w 447102"/>
                  <a:gd name="connsiteY54" fmla="*/ 102153 h 607216"/>
                  <a:gd name="connsiteX55" fmla="*/ 223551 w 447102"/>
                  <a:gd name="connsiteY55" fmla="*/ 0 h 60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47102" h="607216">
                    <a:moveTo>
                      <a:pt x="345526" y="386587"/>
                    </a:moveTo>
                    <a:lnTo>
                      <a:pt x="239995" y="415581"/>
                    </a:lnTo>
                    <a:lnTo>
                      <a:pt x="239995" y="569388"/>
                    </a:lnTo>
                    <a:lnTo>
                      <a:pt x="326897" y="545382"/>
                    </a:lnTo>
                    <a:cubicBezTo>
                      <a:pt x="316906" y="532703"/>
                      <a:pt x="316177" y="514516"/>
                      <a:pt x="326272" y="500902"/>
                    </a:cubicBezTo>
                    <a:cubicBezTo>
                      <a:pt x="331268" y="494251"/>
                      <a:pt x="338137" y="489783"/>
                      <a:pt x="345526" y="487600"/>
                    </a:cubicBezTo>
                    <a:close/>
                    <a:moveTo>
                      <a:pt x="101680" y="386587"/>
                    </a:moveTo>
                    <a:lnTo>
                      <a:pt x="101680" y="487600"/>
                    </a:lnTo>
                    <a:cubicBezTo>
                      <a:pt x="109069" y="489783"/>
                      <a:pt x="115938" y="494251"/>
                      <a:pt x="120934" y="500902"/>
                    </a:cubicBezTo>
                    <a:cubicBezTo>
                      <a:pt x="131029" y="514516"/>
                      <a:pt x="130301" y="532703"/>
                      <a:pt x="120206" y="545382"/>
                    </a:cubicBezTo>
                    <a:lnTo>
                      <a:pt x="207212" y="569284"/>
                    </a:lnTo>
                    <a:lnTo>
                      <a:pt x="207212" y="415581"/>
                    </a:lnTo>
                    <a:close/>
                    <a:moveTo>
                      <a:pt x="188062" y="249096"/>
                    </a:moveTo>
                    <a:lnTo>
                      <a:pt x="221678" y="282455"/>
                    </a:lnTo>
                    <a:lnTo>
                      <a:pt x="207836" y="381806"/>
                    </a:lnTo>
                    <a:lnTo>
                      <a:pt x="223551" y="386171"/>
                    </a:lnTo>
                    <a:lnTo>
                      <a:pt x="239370" y="381806"/>
                    </a:lnTo>
                    <a:lnTo>
                      <a:pt x="225529" y="282455"/>
                    </a:lnTo>
                    <a:lnTo>
                      <a:pt x="259040" y="249096"/>
                    </a:lnTo>
                    <a:lnTo>
                      <a:pt x="279959" y="266659"/>
                    </a:lnTo>
                    <a:lnTo>
                      <a:pt x="323462" y="286716"/>
                    </a:lnTo>
                    <a:cubicBezTo>
                      <a:pt x="324711" y="287236"/>
                      <a:pt x="328562" y="289107"/>
                      <a:pt x="329290" y="289522"/>
                    </a:cubicBezTo>
                    <a:cubicBezTo>
                      <a:pt x="369255" y="311554"/>
                      <a:pt x="387988" y="348966"/>
                      <a:pt x="404432" y="381910"/>
                    </a:cubicBezTo>
                    <a:cubicBezTo>
                      <a:pt x="404432" y="381910"/>
                      <a:pt x="446998" y="462035"/>
                      <a:pt x="446998" y="535509"/>
                    </a:cubicBezTo>
                    <a:cubicBezTo>
                      <a:pt x="446998" y="536340"/>
                      <a:pt x="447102" y="537276"/>
                      <a:pt x="447102" y="538107"/>
                    </a:cubicBezTo>
                    <a:cubicBezTo>
                      <a:pt x="447102" y="562113"/>
                      <a:pt x="426392" y="581547"/>
                      <a:pt x="400789" y="581547"/>
                    </a:cubicBezTo>
                    <a:cubicBezTo>
                      <a:pt x="398916" y="581547"/>
                      <a:pt x="397147" y="581443"/>
                      <a:pt x="395273" y="581131"/>
                    </a:cubicBezTo>
                    <a:cubicBezTo>
                      <a:pt x="382368" y="579157"/>
                      <a:pt x="371232" y="575104"/>
                      <a:pt x="361241" y="569908"/>
                    </a:cubicBezTo>
                    <a:lnTo>
                      <a:pt x="227922" y="606593"/>
                    </a:lnTo>
                    <a:cubicBezTo>
                      <a:pt x="227610" y="606696"/>
                      <a:pt x="227298" y="606800"/>
                      <a:pt x="226882" y="606800"/>
                    </a:cubicBezTo>
                    <a:cubicBezTo>
                      <a:pt x="226569" y="606904"/>
                      <a:pt x="226257" y="607008"/>
                      <a:pt x="225945" y="607008"/>
                    </a:cubicBezTo>
                    <a:cubicBezTo>
                      <a:pt x="225216" y="607112"/>
                      <a:pt x="224384" y="607216"/>
                      <a:pt x="223551" y="607216"/>
                    </a:cubicBezTo>
                    <a:cubicBezTo>
                      <a:pt x="222823" y="607216"/>
                      <a:pt x="221990" y="607112"/>
                      <a:pt x="221158" y="607008"/>
                    </a:cubicBezTo>
                    <a:cubicBezTo>
                      <a:pt x="220949" y="607008"/>
                      <a:pt x="220637" y="606904"/>
                      <a:pt x="220429" y="606800"/>
                    </a:cubicBezTo>
                    <a:lnTo>
                      <a:pt x="220221" y="606800"/>
                    </a:lnTo>
                    <a:cubicBezTo>
                      <a:pt x="219909" y="606800"/>
                      <a:pt x="219596" y="606696"/>
                      <a:pt x="219180" y="606593"/>
                    </a:cubicBezTo>
                    <a:lnTo>
                      <a:pt x="85861" y="569908"/>
                    </a:lnTo>
                    <a:cubicBezTo>
                      <a:pt x="75870" y="575104"/>
                      <a:pt x="64838" y="579157"/>
                      <a:pt x="51933" y="581131"/>
                    </a:cubicBezTo>
                    <a:cubicBezTo>
                      <a:pt x="50059" y="581443"/>
                      <a:pt x="48186" y="581547"/>
                      <a:pt x="46313" y="581547"/>
                    </a:cubicBezTo>
                    <a:cubicBezTo>
                      <a:pt x="20815" y="581547"/>
                      <a:pt x="0" y="562113"/>
                      <a:pt x="0" y="538107"/>
                    </a:cubicBezTo>
                    <a:cubicBezTo>
                      <a:pt x="0" y="537276"/>
                      <a:pt x="104" y="536340"/>
                      <a:pt x="104" y="535509"/>
                    </a:cubicBezTo>
                    <a:cubicBezTo>
                      <a:pt x="7077" y="454553"/>
                      <a:pt x="42670" y="381910"/>
                      <a:pt x="42670" y="381910"/>
                    </a:cubicBezTo>
                    <a:cubicBezTo>
                      <a:pt x="59218" y="348966"/>
                      <a:pt x="77847" y="311554"/>
                      <a:pt x="117916" y="289522"/>
                    </a:cubicBezTo>
                    <a:cubicBezTo>
                      <a:pt x="118644" y="289107"/>
                      <a:pt x="122495" y="287236"/>
                      <a:pt x="123744" y="286716"/>
                    </a:cubicBezTo>
                    <a:lnTo>
                      <a:pt x="167247" y="266659"/>
                    </a:lnTo>
                    <a:close/>
                    <a:moveTo>
                      <a:pt x="184672" y="89514"/>
                    </a:moveTo>
                    <a:cubicBezTo>
                      <a:pt x="164816" y="87682"/>
                      <a:pt x="141265" y="98256"/>
                      <a:pt x="144544" y="125639"/>
                    </a:cubicBezTo>
                    <a:cubicBezTo>
                      <a:pt x="150581" y="176248"/>
                      <a:pt x="180352" y="226753"/>
                      <a:pt x="223551" y="226753"/>
                    </a:cubicBezTo>
                    <a:cubicBezTo>
                      <a:pt x="264773" y="226753"/>
                      <a:pt x="302247" y="165960"/>
                      <a:pt x="302663" y="125639"/>
                    </a:cubicBezTo>
                    <a:cubicBezTo>
                      <a:pt x="303392" y="58403"/>
                      <a:pt x="256445" y="133537"/>
                      <a:pt x="202628" y="127822"/>
                    </a:cubicBezTo>
                    <a:cubicBezTo>
                      <a:pt x="220689" y="105583"/>
                      <a:pt x="204528" y="91346"/>
                      <a:pt x="184672" y="89514"/>
                    </a:cubicBezTo>
                    <a:close/>
                    <a:moveTo>
                      <a:pt x="223551" y="0"/>
                    </a:moveTo>
                    <a:cubicBezTo>
                      <a:pt x="297875" y="0"/>
                      <a:pt x="328270" y="38243"/>
                      <a:pt x="327646" y="102153"/>
                    </a:cubicBezTo>
                    <a:cubicBezTo>
                      <a:pt x="326709" y="194226"/>
                      <a:pt x="267583" y="249096"/>
                      <a:pt x="223551" y="249096"/>
                    </a:cubicBezTo>
                    <a:cubicBezTo>
                      <a:pt x="172025" y="249096"/>
                      <a:pt x="120498" y="194226"/>
                      <a:pt x="119457" y="102153"/>
                    </a:cubicBezTo>
                    <a:cubicBezTo>
                      <a:pt x="118832" y="38243"/>
                      <a:pt x="149332" y="0"/>
                      <a:pt x="2235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" name="îŝḻide">
              <a:extLst>
                <a:ext uri="{FF2B5EF4-FFF2-40B4-BE49-F238E27FC236}">
                  <a16:creationId xmlns:a16="http://schemas.microsoft.com/office/drawing/2014/main" id="{162FDB12-6411-474B-8397-5ACE4C8FCA85}"/>
                </a:ext>
              </a:extLst>
            </p:cNvPr>
            <p:cNvSpPr/>
            <p:nvPr/>
          </p:nvSpPr>
          <p:spPr bwMode="auto">
            <a:xfrm>
              <a:off x="4923923" y="3182112"/>
              <a:ext cx="2348817" cy="896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92012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4552484" y="1552600"/>
            <a:ext cx="3312130" cy="1621509"/>
          </a:xfrm>
        </p:spPr>
        <p:txBody>
          <a:bodyPr/>
          <a:lstStyle/>
          <a:p>
            <a:r>
              <a:rPr lang="en-US" altLang="zh-CN" sz="4400" dirty="0"/>
              <a:t>Thanks.</a:t>
            </a:r>
            <a:br>
              <a:rPr lang="en-US" altLang="zh-CN" dirty="0"/>
            </a:br>
            <a:r>
              <a:rPr lang="en-US" altLang="zh-CN" sz="24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Your Slogan Here.</a:t>
            </a:r>
            <a:endParaRPr lang="zh-CN" altLang="en-US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4552484" y="3882851"/>
            <a:ext cx="3312130" cy="310871"/>
          </a:xfrm>
        </p:spPr>
        <p:txBody>
          <a:bodyPr/>
          <a:lstStyle/>
          <a:p>
            <a:r>
              <a:rPr lang="en-US" altLang="zh-CN" dirty="0"/>
              <a:t>www.islide.cc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4552484" y="3557552"/>
            <a:ext cx="3312130" cy="296271"/>
          </a:xfrm>
        </p:spPr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44885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62E82D-7B2B-4B12-9FE7-ED901CDAE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FB15C3D-D43B-48FC-9050-4924B4465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DEA6239-05B2-4D10-97F0-199823F81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0411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426D7F4-7ACE-462E-9CC6-2148B750AC5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1512" y="1130299"/>
            <a:ext cx="10848976" cy="5013326"/>
            <a:chOff x="671512" y="1130299"/>
            <a:chExt cx="10848976" cy="5013326"/>
          </a:xfrm>
        </p:grpSpPr>
        <p:grpSp>
          <p:nvGrpSpPr>
            <p:cNvPr id="6" name="iṩļidé">
              <a:extLst>
                <a:ext uri="{FF2B5EF4-FFF2-40B4-BE49-F238E27FC236}">
                  <a16:creationId xmlns:a16="http://schemas.microsoft.com/office/drawing/2014/main" id="{1B8A8B0D-2926-4499-BDA8-2D9E716B443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71512" y="2070792"/>
              <a:ext cx="3191361" cy="3191361"/>
              <a:chOff x="4829175" y="2371725"/>
              <a:chExt cx="2533650" cy="2533650"/>
            </a:xfrm>
          </p:grpSpPr>
          <p:sp>
            <p:nvSpPr>
              <p:cNvPr id="21" name="îṡľïdè">
                <a:extLst>
                  <a:ext uri="{FF2B5EF4-FFF2-40B4-BE49-F238E27FC236}">
                    <a16:creationId xmlns:a16="http://schemas.microsoft.com/office/drawing/2014/main" id="{FEFEBA43-129D-4AAE-8DF2-EE600D5C74FC}"/>
                  </a:ext>
                </a:extLst>
              </p:cNvPr>
              <p:cNvSpPr/>
              <p:nvPr/>
            </p:nvSpPr>
            <p:spPr>
              <a:xfrm>
                <a:off x="4829175" y="2371725"/>
                <a:ext cx="2533650" cy="2533650"/>
              </a:xfrm>
              <a:prstGeom prst="ellipse">
                <a:avLst/>
              </a:prstGeom>
              <a:blipFill>
                <a:blip r:embed="rId3"/>
                <a:stretch>
                  <a:fillRect l="-25395" r="-25193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77"/>
                <a:endParaRPr/>
              </a:p>
            </p:txBody>
          </p:sp>
          <p:sp>
            <p:nvSpPr>
              <p:cNvPr id="22" name="işļîḓe">
                <a:extLst>
                  <a:ext uri="{FF2B5EF4-FFF2-40B4-BE49-F238E27FC236}">
                    <a16:creationId xmlns:a16="http://schemas.microsoft.com/office/drawing/2014/main" id="{9E8E43D6-6883-4499-B1E6-7A8910F3E0BB}"/>
                  </a:ext>
                </a:extLst>
              </p:cNvPr>
              <p:cNvSpPr/>
              <p:nvPr/>
            </p:nvSpPr>
            <p:spPr>
              <a:xfrm>
                <a:off x="5348432" y="2890982"/>
                <a:ext cx="1495136" cy="1495136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77"/>
                <a:r>
                  <a:rPr lang="en-US" dirty="0"/>
                  <a:t>Text</a:t>
                </a:r>
                <a:endParaRPr dirty="0"/>
              </a:p>
            </p:txBody>
          </p:sp>
        </p:grpSp>
        <p:sp>
          <p:nvSpPr>
            <p:cNvPr id="7" name="í$líḓe">
              <a:extLst>
                <a:ext uri="{FF2B5EF4-FFF2-40B4-BE49-F238E27FC236}">
                  <a16:creationId xmlns:a16="http://schemas.microsoft.com/office/drawing/2014/main" id="{1FECFE0E-ED4F-4E41-A125-54888BA7E8F5}"/>
                </a:ext>
              </a:extLst>
            </p:cNvPr>
            <p:cNvSpPr/>
            <p:nvPr/>
          </p:nvSpPr>
          <p:spPr>
            <a:xfrm>
              <a:off x="3818849" y="2944679"/>
              <a:ext cx="7701639" cy="1387742"/>
            </a:xfrm>
            <a:custGeom>
              <a:avLst/>
              <a:gdLst>
                <a:gd name="connsiteX0" fmla="*/ 0 w 8051652"/>
                <a:gd name="connsiteY0" fmla="*/ 0 h 1530159"/>
                <a:gd name="connsiteX1" fmla="*/ 8051652 w 8051652"/>
                <a:gd name="connsiteY1" fmla="*/ 0 h 1530159"/>
                <a:gd name="connsiteX2" fmla="*/ 8051652 w 8051652"/>
                <a:gd name="connsiteY2" fmla="*/ 1530159 h 1530159"/>
                <a:gd name="connsiteX3" fmla="*/ 0 w 8051652"/>
                <a:gd name="connsiteY3" fmla="*/ 1530159 h 1530159"/>
                <a:gd name="connsiteX4" fmla="*/ 64523 w 8051652"/>
                <a:gd name="connsiteY4" fmla="*/ 1353871 h 1530159"/>
                <a:gd name="connsiteX5" fmla="*/ 153539 w 8051652"/>
                <a:gd name="connsiteY5" fmla="*/ 765079 h 1530159"/>
                <a:gd name="connsiteX6" fmla="*/ 64523 w 8051652"/>
                <a:gd name="connsiteY6" fmla="*/ 176288 h 1530159"/>
                <a:gd name="connsiteX0" fmla="*/ 0 w 8153252"/>
                <a:gd name="connsiteY0" fmla="*/ 0 h 1530159"/>
                <a:gd name="connsiteX1" fmla="*/ 8051652 w 8153252"/>
                <a:gd name="connsiteY1" fmla="*/ 0 h 1530159"/>
                <a:gd name="connsiteX2" fmla="*/ 8153252 w 8153252"/>
                <a:gd name="connsiteY2" fmla="*/ 1530159 h 1530159"/>
                <a:gd name="connsiteX3" fmla="*/ 0 w 8153252"/>
                <a:gd name="connsiteY3" fmla="*/ 1530159 h 1530159"/>
                <a:gd name="connsiteX4" fmla="*/ 64523 w 8153252"/>
                <a:gd name="connsiteY4" fmla="*/ 1353871 h 1530159"/>
                <a:gd name="connsiteX5" fmla="*/ 153539 w 8153252"/>
                <a:gd name="connsiteY5" fmla="*/ 765079 h 1530159"/>
                <a:gd name="connsiteX6" fmla="*/ 64523 w 8153252"/>
                <a:gd name="connsiteY6" fmla="*/ 176288 h 1530159"/>
                <a:gd name="connsiteX7" fmla="*/ 0 w 8153252"/>
                <a:gd name="connsiteY7" fmla="*/ 0 h 1530159"/>
                <a:gd name="connsiteX0" fmla="*/ 0 w 8162488"/>
                <a:gd name="connsiteY0" fmla="*/ 9237 h 1539396"/>
                <a:gd name="connsiteX1" fmla="*/ 8162488 w 8162488"/>
                <a:gd name="connsiteY1" fmla="*/ 0 h 1539396"/>
                <a:gd name="connsiteX2" fmla="*/ 8153252 w 8162488"/>
                <a:gd name="connsiteY2" fmla="*/ 1539396 h 1539396"/>
                <a:gd name="connsiteX3" fmla="*/ 0 w 8162488"/>
                <a:gd name="connsiteY3" fmla="*/ 1539396 h 1539396"/>
                <a:gd name="connsiteX4" fmla="*/ 64523 w 8162488"/>
                <a:gd name="connsiteY4" fmla="*/ 1363108 h 1539396"/>
                <a:gd name="connsiteX5" fmla="*/ 153539 w 8162488"/>
                <a:gd name="connsiteY5" fmla="*/ 774316 h 1539396"/>
                <a:gd name="connsiteX6" fmla="*/ 64523 w 8162488"/>
                <a:gd name="connsiteY6" fmla="*/ 185525 h 1539396"/>
                <a:gd name="connsiteX7" fmla="*/ 0 w 8162488"/>
                <a:gd name="connsiteY7" fmla="*/ 9237 h 1539396"/>
                <a:gd name="connsiteX0" fmla="*/ 0 w 8319550"/>
                <a:gd name="connsiteY0" fmla="*/ 9237 h 1539396"/>
                <a:gd name="connsiteX1" fmla="*/ 8162488 w 8319550"/>
                <a:gd name="connsiteY1" fmla="*/ 0 h 1539396"/>
                <a:gd name="connsiteX2" fmla="*/ 8319507 w 8319550"/>
                <a:gd name="connsiteY2" fmla="*/ 1539396 h 1539396"/>
                <a:gd name="connsiteX3" fmla="*/ 0 w 8319550"/>
                <a:gd name="connsiteY3" fmla="*/ 1539396 h 1539396"/>
                <a:gd name="connsiteX4" fmla="*/ 64523 w 8319550"/>
                <a:gd name="connsiteY4" fmla="*/ 1363108 h 1539396"/>
                <a:gd name="connsiteX5" fmla="*/ 153539 w 8319550"/>
                <a:gd name="connsiteY5" fmla="*/ 774316 h 1539396"/>
                <a:gd name="connsiteX6" fmla="*/ 64523 w 8319550"/>
                <a:gd name="connsiteY6" fmla="*/ 185525 h 1539396"/>
                <a:gd name="connsiteX7" fmla="*/ 0 w 8319550"/>
                <a:gd name="connsiteY7" fmla="*/ 9237 h 1539396"/>
                <a:gd name="connsiteX0" fmla="*/ 0 w 8320171"/>
                <a:gd name="connsiteY0" fmla="*/ 0 h 1530159"/>
                <a:gd name="connsiteX1" fmla="*/ 8316867 w 8320171"/>
                <a:gd name="connsiteY1" fmla="*/ 2638 h 1530159"/>
                <a:gd name="connsiteX2" fmla="*/ 8319507 w 8320171"/>
                <a:gd name="connsiteY2" fmla="*/ 1530159 h 1530159"/>
                <a:gd name="connsiteX3" fmla="*/ 0 w 8320171"/>
                <a:gd name="connsiteY3" fmla="*/ 1530159 h 1530159"/>
                <a:gd name="connsiteX4" fmla="*/ 64523 w 8320171"/>
                <a:gd name="connsiteY4" fmla="*/ 1353871 h 1530159"/>
                <a:gd name="connsiteX5" fmla="*/ 153539 w 8320171"/>
                <a:gd name="connsiteY5" fmla="*/ 765079 h 1530159"/>
                <a:gd name="connsiteX6" fmla="*/ 64523 w 8320171"/>
                <a:gd name="connsiteY6" fmla="*/ 176288 h 1530159"/>
                <a:gd name="connsiteX7" fmla="*/ 0 w 8320171"/>
                <a:gd name="connsiteY7" fmla="*/ 0 h 1530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20171" h="1530159">
                  <a:moveTo>
                    <a:pt x="0" y="0"/>
                  </a:moveTo>
                  <a:lnTo>
                    <a:pt x="8316867" y="2638"/>
                  </a:lnTo>
                  <a:cubicBezTo>
                    <a:pt x="8313788" y="515770"/>
                    <a:pt x="8322586" y="1017027"/>
                    <a:pt x="8319507" y="1530159"/>
                  </a:cubicBezTo>
                  <a:lnTo>
                    <a:pt x="0" y="1530159"/>
                  </a:lnTo>
                  <a:lnTo>
                    <a:pt x="64523" y="1353871"/>
                  </a:lnTo>
                  <a:cubicBezTo>
                    <a:pt x="122374" y="1167872"/>
                    <a:pt x="153539" y="970115"/>
                    <a:pt x="153539" y="765079"/>
                  </a:cubicBezTo>
                  <a:cubicBezTo>
                    <a:pt x="153539" y="560043"/>
                    <a:pt x="122374" y="362287"/>
                    <a:pt x="64523" y="1762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id-ID" dirty="0"/>
            </a:p>
          </p:txBody>
        </p:sp>
        <p:sp>
          <p:nvSpPr>
            <p:cNvPr id="8" name="ïṣļîdè">
              <a:extLst>
                <a:ext uri="{FF2B5EF4-FFF2-40B4-BE49-F238E27FC236}">
                  <a16:creationId xmlns:a16="http://schemas.microsoft.com/office/drawing/2014/main" id="{54CD4163-96B9-4118-9941-2975C5D1FCA2}"/>
                </a:ext>
              </a:extLst>
            </p:cNvPr>
            <p:cNvSpPr txBox="1"/>
            <p:nvPr/>
          </p:nvSpPr>
          <p:spPr bwMode="auto">
            <a:xfrm>
              <a:off x="3818850" y="4598824"/>
              <a:ext cx="372038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9" name="ïş1ídê">
              <a:extLst>
                <a:ext uri="{FF2B5EF4-FFF2-40B4-BE49-F238E27FC236}">
                  <a16:creationId xmlns:a16="http://schemas.microsoft.com/office/drawing/2014/main" id="{792C37B9-E997-47BC-9006-C4F7319DA6C5}"/>
                </a:ext>
              </a:extLst>
            </p:cNvPr>
            <p:cNvSpPr/>
            <p:nvPr/>
          </p:nvSpPr>
          <p:spPr bwMode="auto">
            <a:xfrm>
              <a:off x="3818850" y="5040630"/>
              <a:ext cx="3720386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</a:p>
          </p:txBody>
        </p:sp>
        <p:sp>
          <p:nvSpPr>
            <p:cNvPr id="10" name="islîďè">
              <a:extLst>
                <a:ext uri="{FF2B5EF4-FFF2-40B4-BE49-F238E27FC236}">
                  <a16:creationId xmlns:a16="http://schemas.microsoft.com/office/drawing/2014/main" id="{548682FC-3A2F-47B6-99F2-3B3F9BF2E45B}"/>
                </a:ext>
              </a:extLst>
            </p:cNvPr>
            <p:cNvSpPr txBox="1"/>
            <p:nvPr/>
          </p:nvSpPr>
          <p:spPr bwMode="auto">
            <a:xfrm>
              <a:off x="7800102" y="4598824"/>
              <a:ext cx="372038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1" name="ïṥļïḍè">
              <a:extLst>
                <a:ext uri="{FF2B5EF4-FFF2-40B4-BE49-F238E27FC236}">
                  <a16:creationId xmlns:a16="http://schemas.microsoft.com/office/drawing/2014/main" id="{546E54F7-4E80-4A06-8EE6-C9FCF5D51E80}"/>
                </a:ext>
              </a:extLst>
            </p:cNvPr>
            <p:cNvSpPr/>
            <p:nvPr/>
          </p:nvSpPr>
          <p:spPr bwMode="auto">
            <a:xfrm>
              <a:off x="7800102" y="5040630"/>
              <a:ext cx="3720386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</a:p>
          </p:txBody>
        </p:sp>
        <p:sp>
          <p:nvSpPr>
            <p:cNvPr id="12" name="ïṣlíḍe">
              <a:extLst>
                <a:ext uri="{FF2B5EF4-FFF2-40B4-BE49-F238E27FC236}">
                  <a16:creationId xmlns:a16="http://schemas.microsoft.com/office/drawing/2014/main" id="{087BA2DB-F48F-44D7-9796-E9EA8A9B3ED9}"/>
                </a:ext>
              </a:extLst>
            </p:cNvPr>
            <p:cNvSpPr txBox="1"/>
            <p:nvPr/>
          </p:nvSpPr>
          <p:spPr>
            <a:xfrm>
              <a:off x="3817259" y="1130299"/>
              <a:ext cx="770164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sz="2800" dirty="0">
                  <a:solidFill>
                    <a:srgbClr val="3A3838"/>
                  </a:solidFill>
                </a:rPr>
                <a:t>Unified fonts make reading more fluent.</a:t>
              </a:r>
            </a:p>
          </p:txBody>
        </p:sp>
        <p:sp>
          <p:nvSpPr>
            <p:cNvPr id="13" name="íṡḻïdè">
              <a:extLst>
                <a:ext uri="{FF2B5EF4-FFF2-40B4-BE49-F238E27FC236}">
                  <a16:creationId xmlns:a16="http://schemas.microsoft.com/office/drawing/2014/main" id="{D0C41772-C80D-4626-82E7-81E7A3F34A70}"/>
                </a:ext>
              </a:extLst>
            </p:cNvPr>
            <p:cNvSpPr txBox="1"/>
            <p:nvPr/>
          </p:nvSpPr>
          <p:spPr>
            <a:xfrm>
              <a:off x="3817259" y="1894706"/>
              <a:ext cx="7701637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C9C49D84-9E5E-4810-94AC-44F710446237}"/>
                </a:ext>
              </a:extLst>
            </p:cNvPr>
            <p:cNvCxnSpPr/>
            <p:nvPr/>
          </p:nvCxnSpPr>
          <p:spPr>
            <a:xfrm>
              <a:off x="7669669" y="4332421"/>
              <a:ext cx="0" cy="1811204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iṡ1ïḋe">
              <a:extLst>
                <a:ext uri="{FF2B5EF4-FFF2-40B4-BE49-F238E27FC236}">
                  <a16:creationId xmlns:a16="http://schemas.microsoft.com/office/drawing/2014/main" id="{1081A600-4D85-4782-875A-F2F3EB6863F0}"/>
                </a:ext>
              </a:extLst>
            </p:cNvPr>
            <p:cNvGrpSpPr/>
            <p:nvPr/>
          </p:nvGrpSpPr>
          <p:grpSpPr>
            <a:xfrm>
              <a:off x="5146296" y="3133726"/>
              <a:ext cx="1065494" cy="1065494"/>
              <a:chOff x="4502103" y="3065744"/>
              <a:chExt cx="1065494" cy="1065494"/>
            </a:xfrm>
          </p:grpSpPr>
          <p:sp>
            <p:nvSpPr>
              <p:cNvPr id="19" name="íšlïde">
                <a:extLst>
                  <a:ext uri="{FF2B5EF4-FFF2-40B4-BE49-F238E27FC236}">
                    <a16:creationId xmlns:a16="http://schemas.microsoft.com/office/drawing/2014/main" id="{6108FB2A-BFC1-414F-A3BF-8DBC57D0403A}"/>
                  </a:ext>
                </a:extLst>
              </p:cNvPr>
              <p:cNvSpPr/>
              <p:nvPr/>
            </p:nvSpPr>
            <p:spPr>
              <a:xfrm>
                <a:off x="4502103" y="3065744"/>
                <a:ext cx="1065494" cy="10654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íṥḻîḋé">
                <a:extLst>
                  <a:ext uri="{FF2B5EF4-FFF2-40B4-BE49-F238E27FC236}">
                    <a16:creationId xmlns:a16="http://schemas.microsoft.com/office/drawing/2014/main" id="{DDE96942-CDE2-4932-8B9F-CFAEC6150D4C}"/>
                  </a:ext>
                </a:extLst>
              </p:cNvPr>
              <p:cNvSpPr/>
              <p:nvPr/>
            </p:nvSpPr>
            <p:spPr>
              <a:xfrm>
                <a:off x="4717918" y="3293691"/>
                <a:ext cx="633864" cy="609600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6" name="iṧļíḑê">
              <a:extLst>
                <a:ext uri="{FF2B5EF4-FFF2-40B4-BE49-F238E27FC236}">
                  <a16:creationId xmlns:a16="http://schemas.microsoft.com/office/drawing/2014/main" id="{C11C7567-21AD-4A1C-A077-28BDFDD344D7}"/>
                </a:ext>
              </a:extLst>
            </p:cNvPr>
            <p:cNvGrpSpPr/>
            <p:nvPr/>
          </p:nvGrpSpPr>
          <p:grpSpPr>
            <a:xfrm>
              <a:off x="9127548" y="3133726"/>
              <a:ext cx="1065494" cy="1065494"/>
              <a:chOff x="9801361" y="3621032"/>
              <a:chExt cx="1065494" cy="1065494"/>
            </a:xfrm>
          </p:grpSpPr>
          <p:sp>
            <p:nvSpPr>
              <p:cNvPr id="17" name="ïšlïḓe">
                <a:extLst>
                  <a:ext uri="{FF2B5EF4-FFF2-40B4-BE49-F238E27FC236}">
                    <a16:creationId xmlns:a16="http://schemas.microsoft.com/office/drawing/2014/main" id="{5F0F4492-9E7D-4CEA-BE4E-60D5C95975A7}"/>
                  </a:ext>
                </a:extLst>
              </p:cNvPr>
              <p:cNvSpPr/>
              <p:nvPr/>
            </p:nvSpPr>
            <p:spPr>
              <a:xfrm>
                <a:off x="9801361" y="3621032"/>
                <a:ext cx="1065494" cy="10654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îṧliḓé">
                <a:extLst>
                  <a:ext uri="{FF2B5EF4-FFF2-40B4-BE49-F238E27FC236}">
                    <a16:creationId xmlns:a16="http://schemas.microsoft.com/office/drawing/2014/main" id="{8A9F2C04-3E77-4298-B757-DDB0852E36E3}"/>
                  </a:ext>
                </a:extLst>
              </p:cNvPr>
              <p:cNvSpPr/>
              <p:nvPr/>
            </p:nvSpPr>
            <p:spPr>
              <a:xfrm>
                <a:off x="10017176" y="3848883"/>
                <a:ext cx="633864" cy="609792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3202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BBA66D-B581-4E88-8A9C-BAA90715B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33D1F0F-AC2D-4A00-806B-26D578551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577C8E-D259-4EE2-BEB9-BC37D576F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46" name="2670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973B2DA-2AB6-4E8B-865A-24E777A9676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62623" y="1599752"/>
            <a:ext cx="9509192" cy="6860277"/>
            <a:chOff x="1262623" y="1599752"/>
            <a:chExt cx="9509192" cy="6860277"/>
          </a:xfrm>
        </p:grpSpPr>
        <p:grpSp>
          <p:nvGrpSpPr>
            <p:cNvPr id="47" name="îSlîḑè">
              <a:extLst>
                <a:ext uri="{FF2B5EF4-FFF2-40B4-BE49-F238E27FC236}">
                  <a16:creationId xmlns:a16="http://schemas.microsoft.com/office/drawing/2014/main" id="{25070D97-6CBD-44F8-81FF-0578AC32D850}"/>
                </a:ext>
              </a:extLst>
            </p:cNvPr>
            <p:cNvGrpSpPr/>
            <p:nvPr/>
          </p:nvGrpSpPr>
          <p:grpSpPr>
            <a:xfrm>
              <a:off x="4815141" y="2925678"/>
              <a:ext cx="2549016" cy="3932322"/>
              <a:chOff x="4815142" y="2925678"/>
              <a:chExt cx="2549016" cy="3932322"/>
            </a:xfrm>
          </p:grpSpPr>
          <p:sp>
            <p:nvSpPr>
              <p:cNvPr id="69" name="išḻïḑê">
                <a:extLst>
                  <a:ext uri="{FF2B5EF4-FFF2-40B4-BE49-F238E27FC236}">
                    <a16:creationId xmlns:a16="http://schemas.microsoft.com/office/drawing/2014/main" id="{CCAC6FE4-2FE1-42E4-BD16-93C4C3622F0C}"/>
                  </a:ext>
                </a:extLst>
              </p:cNvPr>
              <p:cNvSpPr/>
              <p:nvPr/>
            </p:nvSpPr>
            <p:spPr>
              <a:xfrm>
                <a:off x="6818728" y="6282314"/>
                <a:ext cx="135656" cy="438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82" y="0"/>
                    </a:moveTo>
                    <a:lnTo>
                      <a:pt x="0" y="4122"/>
                    </a:lnTo>
                    <a:lnTo>
                      <a:pt x="4354" y="21600"/>
                    </a:lnTo>
                    <a:lnTo>
                      <a:pt x="21600" y="13430"/>
                    </a:lnTo>
                    <a:lnTo>
                      <a:pt x="5682" y="0"/>
                    </a:lnTo>
                    <a:close/>
                  </a:path>
                </a:pathLst>
              </a:custGeom>
              <a:solidFill>
                <a:srgbClr val="E5E5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0" name="ïśḻîḓe">
                <a:extLst>
                  <a:ext uri="{FF2B5EF4-FFF2-40B4-BE49-F238E27FC236}">
                    <a16:creationId xmlns:a16="http://schemas.microsoft.com/office/drawing/2014/main" id="{DBE617B4-0886-4C89-9D57-880F0CFA1BD9}"/>
                  </a:ext>
                </a:extLst>
              </p:cNvPr>
              <p:cNvSpPr/>
              <p:nvPr/>
            </p:nvSpPr>
            <p:spPr>
              <a:xfrm flipH="1">
                <a:off x="5255866" y="6282113"/>
                <a:ext cx="118852" cy="4404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06" y="0"/>
                    </a:moveTo>
                    <a:lnTo>
                      <a:pt x="0" y="4621"/>
                    </a:lnTo>
                    <a:lnTo>
                      <a:pt x="4969" y="21600"/>
                    </a:lnTo>
                    <a:lnTo>
                      <a:pt x="21600" y="13882"/>
                    </a:lnTo>
                    <a:lnTo>
                      <a:pt x="12206" y="0"/>
                    </a:lnTo>
                    <a:close/>
                  </a:path>
                </a:pathLst>
              </a:custGeom>
              <a:solidFill>
                <a:srgbClr val="E5E5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1" name="îṥľïḍè">
                <a:extLst>
                  <a:ext uri="{FF2B5EF4-FFF2-40B4-BE49-F238E27FC236}">
                    <a16:creationId xmlns:a16="http://schemas.microsoft.com/office/drawing/2014/main" id="{BB024F67-9003-469B-84FB-766F007C3A1E}"/>
                  </a:ext>
                </a:extLst>
              </p:cNvPr>
              <p:cNvSpPr/>
              <p:nvPr/>
            </p:nvSpPr>
            <p:spPr>
              <a:xfrm>
                <a:off x="5345518" y="6176342"/>
                <a:ext cx="1542421" cy="681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600" extrusionOk="0">
                    <a:moveTo>
                      <a:pt x="593" y="0"/>
                    </a:moveTo>
                    <a:cubicBezTo>
                      <a:pt x="303" y="4387"/>
                      <a:pt x="118" y="8797"/>
                      <a:pt x="40" y="13221"/>
                    </a:cubicBezTo>
                    <a:cubicBezTo>
                      <a:pt x="-9" y="16013"/>
                      <a:pt x="-4" y="18806"/>
                      <a:pt x="10" y="21600"/>
                    </a:cubicBezTo>
                    <a:lnTo>
                      <a:pt x="21591" y="21600"/>
                    </a:lnTo>
                    <a:cubicBezTo>
                      <a:pt x="21558" y="20996"/>
                      <a:pt x="21526" y="20393"/>
                      <a:pt x="21494" y="19789"/>
                    </a:cubicBezTo>
                    <a:cubicBezTo>
                      <a:pt x="21462" y="19185"/>
                      <a:pt x="21430" y="18581"/>
                      <a:pt x="21398" y="17977"/>
                    </a:cubicBezTo>
                    <a:lnTo>
                      <a:pt x="20174" y="60"/>
                    </a:lnTo>
                    <a:lnTo>
                      <a:pt x="59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lnSpcReduction="1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2" name="îṧļîḍe">
                <a:extLst>
                  <a:ext uri="{FF2B5EF4-FFF2-40B4-BE49-F238E27FC236}">
                    <a16:creationId xmlns:a16="http://schemas.microsoft.com/office/drawing/2014/main" id="{8BF46781-4FF8-4645-8D24-9F3E112DE8D2}"/>
                  </a:ext>
                </a:extLst>
              </p:cNvPr>
              <p:cNvSpPr/>
              <p:nvPr/>
            </p:nvSpPr>
            <p:spPr>
              <a:xfrm>
                <a:off x="5762181" y="4033905"/>
                <a:ext cx="617010" cy="2155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9" y="3"/>
                    </a:moveTo>
                    <a:cubicBezTo>
                      <a:pt x="1684" y="497"/>
                      <a:pt x="1506" y="997"/>
                      <a:pt x="1477" y="1499"/>
                    </a:cubicBezTo>
                    <a:cubicBezTo>
                      <a:pt x="1449" y="1999"/>
                      <a:pt x="1568" y="2498"/>
                      <a:pt x="1717" y="2997"/>
                    </a:cubicBezTo>
                    <a:cubicBezTo>
                      <a:pt x="2034" y="4055"/>
                      <a:pt x="2478" y="5096"/>
                      <a:pt x="2927" y="6140"/>
                    </a:cubicBezTo>
                    <a:cubicBezTo>
                      <a:pt x="4091" y="8851"/>
                      <a:pt x="5274" y="11589"/>
                      <a:pt x="6213" y="14329"/>
                    </a:cubicBezTo>
                    <a:cubicBezTo>
                      <a:pt x="6537" y="15274"/>
                      <a:pt x="6843" y="16218"/>
                      <a:pt x="6535" y="17170"/>
                    </a:cubicBezTo>
                    <a:cubicBezTo>
                      <a:pt x="6432" y="17490"/>
                      <a:pt x="6262" y="17805"/>
                      <a:pt x="6039" y="18112"/>
                    </a:cubicBezTo>
                    <a:cubicBezTo>
                      <a:pt x="4982" y="19566"/>
                      <a:pt x="2834" y="20798"/>
                      <a:pt x="0" y="21600"/>
                    </a:cubicBezTo>
                    <a:lnTo>
                      <a:pt x="21600" y="21600"/>
                    </a:lnTo>
                    <a:cubicBezTo>
                      <a:pt x="18767" y="20797"/>
                      <a:pt x="16627" y="19566"/>
                      <a:pt x="15570" y="18112"/>
                    </a:cubicBezTo>
                    <a:cubicBezTo>
                      <a:pt x="15347" y="17805"/>
                      <a:pt x="15177" y="17490"/>
                      <a:pt x="15074" y="17170"/>
                    </a:cubicBezTo>
                    <a:cubicBezTo>
                      <a:pt x="14768" y="16218"/>
                      <a:pt x="15079" y="15274"/>
                      <a:pt x="15396" y="14329"/>
                    </a:cubicBezTo>
                    <a:cubicBezTo>
                      <a:pt x="16313" y="11592"/>
                      <a:pt x="17362" y="8853"/>
                      <a:pt x="18616" y="6149"/>
                    </a:cubicBezTo>
                    <a:cubicBezTo>
                      <a:pt x="19100" y="5105"/>
                      <a:pt x="19615" y="4064"/>
                      <a:pt x="19913" y="3003"/>
                    </a:cubicBezTo>
                    <a:cubicBezTo>
                      <a:pt x="20052" y="2504"/>
                      <a:pt x="20142" y="2004"/>
                      <a:pt x="20092" y="1504"/>
                    </a:cubicBezTo>
                    <a:cubicBezTo>
                      <a:pt x="20042" y="999"/>
                      <a:pt x="19849" y="496"/>
                      <a:pt x="19516" y="0"/>
                    </a:cubicBezTo>
                    <a:lnTo>
                      <a:pt x="10800" y="116"/>
                    </a:lnTo>
                    <a:lnTo>
                      <a:pt x="2009" y="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3" name="îṡlîḑe">
                <a:extLst>
                  <a:ext uri="{FF2B5EF4-FFF2-40B4-BE49-F238E27FC236}">
                    <a16:creationId xmlns:a16="http://schemas.microsoft.com/office/drawing/2014/main" id="{906BCB7B-52B2-4CE5-B4F1-A235620A4424}"/>
                  </a:ext>
                </a:extLst>
              </p:cNvPr>
              <p:cNvSpPr/>
              <p:nvPr/>
            </p:nvSpPr>
            <p:spPr>
              <a:xfrm>
                <a:off x="4815142" y="4037086"/>
                <a:ext cx="1255396" cy="2656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4" h="21600" extrusionOk="0">
                    <a:moveTo>
                      <a:pt x="21294" y="0"/>
                    </a:moveTo>
                    <a:cubicBezTo>
                      <a:pt x="20812" y="4"/>
                      <a:pt x="20328" y="14"/>
                      <a:pt x="19847" y="15"/>
                    </a:cubicBezTo>
                    <a:cubicBezTo>
                      <a:pt x="19598" y="15"/>
                      <a:pt x="19348" y="21"/>
                      <a:pt x="19098" y="21"/>
                    </a:cubicBezTo>
                    <a:lnTo>
                      <a:pt x="21294" y="68"/>
                    </a:lnTo>
                    <a:lnTo>
                      <a:pt x="21294" y="0"/>
                    </a:lnTo>
                    <a:close/>
                    <a:moveTo>
                      <a:pt x="16889" y="55"/>
                    </a:moveTo>
                    <a:cubicBezTo>
                      <a:pt x="16329" y="77"/>
                      <a:pt x="15772" y="109"/>
                      <a:pt x="15219" y="166"/>
                    </a:cubicBezTo>
                    <a:cubicBezTo>
                      <a:pt x="14672" y="223"/>
                      <a:pt x="14137" y="302"/>
                      <a:pt x="13607" y="388"/>
                    </a:cubicBezTo>
                    <a:cubicBezTo>
                      <a:pt x="12970" y="493"/>
                      <a:pt x="12342" y="610"/>
                      <a:pt x="11728" y="743"/>
                    </a:cubicBezTo>
                    <a:cubicBezTo>
                      <a:pt x="9126" y="1306"/>
                      <a:pt x="6789" y="2153"/>
                      <a:pt x="5364" y="3339"/>
                    </a:cubicBezTo>
                    <a:cubicBezTo>
                      <a:pt x="4802" y="3806"/>
                      <a:pt x="4405" y="4312"/>
                      <a:pt x="4059" y="4824"/>
                    </a:cubicBezTo>
                    <a:cubicBezTo>
                      <a:pt x="3695" y="5361"/>
                      <a:pt x="3380" y="5917"/>
                      <a:pt x="3070" y="6472"/>
                    </a:cubicBezTo>
                    <a:cubicBezTo>
                      <a:pt x="2350" y="7763"/>
                      <a:pt x="1624" y="9080"/>
                      <a:pt x="888" y="10372"/>
                    </a:cubicBezTo>
                    <a:cubicBezTo>
                      <a:pt x="305" y="11395"/>
                      <a:pt x="-306" y="12448"/>
                      <a:pt x="171" y="13486"/>
                    </a:cubicBezTo>
                    <a:cubicBezTo>
                      <a:pt x="320" y="13812"/>
                      <a:pt x="576" y="14124"/>
                      <a:pt x="817" y="14436"/>
                    </a:cubicBezTo>
                    <a:cubicBezTo>
                      <a:pt x="1587" y="15436"/>
                      <a:pt x="2220" y="16459"/>
                      <a:pt x="3021" y="17452"/>
                    </a:cubicBezTo>
                    <a:cubicBezTo>
                      <a:pt x="4202" y="18917"/>
                      <a:pt x="5740" y="20309"/>
                      <a:pt x="7604" y="21600"/>
                    </a:cubicBezTo>
                    <a:cubicBezTo>
                      <a:pt x="7760" y="21089"/>
                      <a:pt x="7926" y="20579"/>
                      <a:pt x="8103" y="20069"/>
                    </a:cubicBezTo>
                    <a:cubicBezTo>
                      <a:pt x="8335" y="19399"/>
                      <a:pt x="8584" y="18730"/>
                      <a:pt x="8850" y="18062"/>
                    </a:cubicBezTo>
                    <a:lnTo>
                      <a:pt x="6571" y="12635"/>
                    </a:lnTo>
                    <a:lnTo>
                      <a:pt x="9519" y="9482"/>
                    </a:lnTo>
                    <a:cubicBezTo>
                      <a:pt x="10490" y="10210"/>
                      <a:pt x="11116" y="11031"/>
                      <a:pt x="11354" y="11888"/>
                    </a:cubicBezTo>
                    <a:cubicBezTo>
                      <a:pt x="11503" y="12424"/>
                      <a:pt x="11497" y="12969"/>
                      <a:pt x="11336" y="13503"/>
                    </a:cubicBezTo>
                    <a:cubicBezTo>
                      <a:pt x="10976" y="14194"/>
                      <a:pt x="10654" y="14888"/>
                      <a:pt x="10369" y="15587"/>
                    </a:cubicBezTo>
                    <a:cubicBezTo>
                      <a:pt x="10118" y="16204"/>
                      <a:pt x="9898" y="16824"/>
                      <a:pt x="9706" y="17446"/>
                    </a:cubicBezTo>
                    <a:lnTo>
                      <a:pt x="16155" y="17455"/>
                    </a:lnTo>
                    <a:cubicBezTo>
                      <a:pt x="17480" y="16803"/>
                      <a:pt x="18486" y="15824"/>
                      <a:pt x="18987" y="14671"/>
                    </a:cubicBezTo>
                    <a:cubicBezTo>
                      <a:pt x="19095" y="14422"/>
                      <a:pt x="19178" y="14167"/>
                      <a:pt x="19228" y="13907"/>
                    </a:cubicBezTo>
                    <a:cubicBezTo>
                      <a:pt x="19375" y="13134"/>
                      <a:pt x="19218" y="12369"/>
                      <a:pt x="19072" y="11602"/>
                    </a:cubicBezTo>
                    <a:cubicBezTo>
                      <a:pt x="18647" y="9380"/>
                      <a:pt x="18261" y="7151"/>
                      <a:pt x="17615" y="4961"/>
                    </a:cubicBezTo>
                    <a:cubicBezTo>
                      <a:pt x="17365" y="4112"/>
                      <a:pt x="17076" y="3269"/>
                      <a:pt x="16930" y="2406"/>
                    </a:cubicBezTo>
                    <a:cubicBezTo>
                      <a:pt x="16797" y="1626"/>
                      <a:pt x="16786" y="838"/>
                      <a:pt x="16889" y="5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4" name="iṣlïḓe">
                <a:extLst>
                  <a:ext uri="{FF2B5EF4-FFF2-40B4-BE49-F238E27FC236}">
                    <a16:creationId xmlns:a16="http://schemas.microsoft.com/office/drawing/2014/main" id="{F7536A77-E8B0-40EC-BA78-D92501FC78B7}"/>
                  </a:ext>
                </a:extLst>
              </p:cNvPr>
              <p:cNvSpPr/>
              <p:nvPr/>
            </p:nvSpPr>
            <p:spPr>
              <a:xfrm>
                <a:off x="6189279" y="4040237"/>
                <a:ext cx="1174879" cy="2586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6" h="21600" extrusionOk="0">
                    <a:moveTo>
                      <a:pt x="2544" y="0"/>
                    </a:moveTo>
                    <a:cubicBezTo>
                      <a:pt x="2658" y="814"/>
                      <a:pt x="2648" y="1634"/>
                      <a:pt x="2506" y="2445"/>
                    </a:cubicBezTo>
                    <a:cubicBezTo>
                      <a:pt x="2350" y="3331"/>
                      <a:pt x="2042" y="4198"/>
                      <a:pt x="1777" y="5069"/>
                    </a:cubicBezTo>
                    <a:cubicBezTo>
                      <a:pt x="1091" y="7319"/>
                      <a:pt x="682" y="9609"/>
                      <a:pt x="228" y="11891"/>
                    </a:cubicBezTo>
                    <a:cubicBezTo>
                      <a:pt x="72" y="12678"/>
                      <a:pt x="-94" y="13465"/>
                      <a:pt x="63" y="14259"/>
                    </a:cubicBezTo>
                    <a:cubicBezTo>
                      <a:pt x="115" y="14526"/>
                      <a:pt x="203" y="14788"/>
                      <a:pt x="318" y="15044"/>
                    </a:cubicBezTo>
                    <a:cubicBezTo>
                      <a:pt x="851" y="16228"/>
                      <a:pt x="1916" y="17233"/>
                      <a:pt x="3325" y="17903"/>
                    </a:cubicBezTo>
                    <a:lnTo>
                      <a:pt x="10810" y="17901"/>
                    </a:lnTo>
                    <a:cubicBezTo>
                      <a:pt x="10550" y="17262"/>
                      <a:pt x="10285" y="16623"/>
                      <a:pt x="10015" y="15985"/>
                    </a:cubicBezTo>
                    <a:cubicBezTo>
                      <a:pt x="9741" y="15339"/>
                      <a:pt x="9461" y="14691"/>
                      <a:pt x="9177" y="14048"/>
                    </a:cubicBezTo>
                    <a:cubicBezTo>
                      <a:pt x="9210" y="13423"/>
                      <a:pt x="9342" y="12803"/>
                      <a:pt x="9575" y="12185"/>
                    </a:cubicBezTo>
                    <a:cubicBezTo>
                      <a:pt x="9892" y="11340"/>
                      <a:pt x="10393" y="10512"/>
                      <a:pt x="11071" y="9714"/>
                    </a:cubicBezTo>
                    <a:lnTo>
                      <a:pt x="14205" y="12952"/>
                    </a:lnTo>
                    <a:lnTo>
                      <a:pt x="11842" y="18519"/>
                    </a:lnTo>
                    <a:cubicBezTo>
                      <a:pt x="12063" y="19130"/>
                      <a:pt x="12410" y="19729"/>
                      <a:pt x="12879" y="20309"/>
                    </a:cubicBezTo>
                    <a:cubicBezTo>
                      <a:pt x="13239" y="20753"/>
                      <a:pt x="13670" y="21185"/>
                      <a:pt x="14167" y="21600"/>
                    </a:cubicBezTo>
                    <a:cubicBezTo>
                      <a:pt x="15384" y="20482"/>
                      <a:pt x="16504" y="19341"/>
                      <a:pt x="17524" y="18182"/>
                    </a:cubicBezTo>
                    <a:cubicBezTo>
                      <a:pt x="18506" y="17064"/>
                      <a:pt x="19395" y="15930"/>
                      <a:pt x="20322" y="14803"/>
                    </a:cubicBezTo>
                    <a:cubicBezTo>
                      <a:pt x="20585" y="14483"/>
                      <a:pt x="20852" y="14162"/>
                      <a:pt x="21009" y="13827"/>
                    </a:cubicBezTo>
                    <a:cubicBezTo>
                      <a:pt x="21506" y="12760"/>
                      <a:pt x="20861" y="11679"/>
                      <a:pt x="20246" y="10628"/>
                    </a:cubicBezTo>
                    <a:cubicBezTo>
                      <a:pt x="19470" y="9301"/>
                      <a:pt x="18698" y="7946"/>
                      <a:pt x="17926" y="6622"/>
                    </a:cubicBezTo>
                    <a:cubicBezTo>
                      <a:pt x="17594" y="6052"/>
                      <a:pt x="17254" y="5482"/>
                      <a:pt x="16875" y="4929"/>
                    </a:cubicBezTo>
                    <a:cubicBezTo>
                      <a:pt x="16514" y="4402"/>
                      <a:pt x="16109" y="3878"/>
                      <a:pt x="15493" y="3403"/>
                    </a:cubicBezTo>
                    <a:cubicBezTo>
                      <a:pt x="13978" y="2238"/>
                      <a:pt x="11414" y="1495"/>
                      <a:pt x="8727" y="947"/>
                    </a:cubicBezTo>
                    <a:cubicBezTo>
                      <a:pt x="7504" y="698"/>
                      <a:pt x="6247" y="485"/>
                      <a:pt x="4991" y="274"/>
                    </a:cubicBezTo>
                    <a:cubicBezTo>
                      <a:pt x="4196" y="140"/>
                      <a:pt x="3380" y="13"/>
                      <a:pt x="254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5" name="îş1íḓe">
                <a:extLst>
                  <a:ext uri="{FF2B5EF4-FFF2-40B4-BE49-F238E27FC236}">
                    <a16:creationId xmlns:a16="http://schemas.microsoft.com/office/drawing/2014/main" id="{4750A280-E20C-46BC-BE5A-56029CFE109C}"/>
                  </a:ext>
                </a:extLst>
              </p:cNvPr>
              <p:cNvSpPr/>
              <p:nvPr/>
            </p:nvSpPr>
            <p:spPr>
              <a:xfrm>
                <a:off x="5843967" y="3995551"/>
                <a:ext cx="453472" cy="146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50"/>
                    </a:lnTo>
                    <a:lnTo>
                      <a:pt x="1989" y="20724"/>
                    </a:lnTo>
                    <a:lnTo>
                      <a:pt x="1917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6" name="îśḻiḑé">
                <a:extLst>
                  <a:ext uri="{FF2B5EF4-FFF2-40B4-BE49-F238E27FC236}">
                    <a16:creationId xmlns:a16="http://schemas.microsoft.com/office/drawing/2014/main" id="{13B87A76-89AF-4DD7-B684-E11FD6A423B6}"/>
                  </a:ext>
                </a:extLst>
              </p:cNvPr>
              <p:cNvSpPr/>
              <p:nvPr/>
            </p:nvSpPr>
            <p:spPr>
              <a:xfrm flipH="1">
                <a:off x="5895868" y="3956716"/>
                <a:ext cx="354215" cy="396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26" y="0"/>
                    </a:moveTo>
                    <a:cubicBezTo>
                      <a:pt x="2568" y="1299"/>
                      <a:pt x="2341" y="2590"/>
                      <a:pt x="2046" y="3870"/>
                    </a:cubicBezTo>
                    <a:cubicBezTo>
                      <a:pt x="1552" y="6020"/>
                      <a:pt x="867" y="8131"/>
                      <a:pt x="0" y="10184"/>
                    </a:cubicBezTo>
                    <a:lnTo>
                      <a:pt x="10993" y="21600"/>
                    </a:lnTo>
                    <a:lnTo>
                      <a:pt x="21600" y="10184"/>
                    </a:lnTo>
                    <a:cubicBezTo>
                      <a:pt x="20733" y="8131"/>
                      <a:pt x="20048" y="6020"/>
                      <a:pt x="19554" y="3870"/>
                    </a:cubicBezTo>
                    <a:cubicBezTo>
                      <a:pt x="19259" y="2590"/>
                      <a:pt x="19032" y="1299"/>
                      <a:pt x="18874" y="0"/>
                    </a:cubicBezTo>
                    <a:lnTo>
                      <a:pt x="272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625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7" name="iṩļïdé">
                <a:extLst>
                  <a:ext uri="{FF2B5EF4-FFF2-40B4-BE49-F238E27FC236}">
                    <a16:creationId xmlns:a16="http://schemas.microsoft.com/office/drawing/2014/main" id="{BE3EEFB8-0BCE-49ED-B568-E9A5AC75A2E1}"/>
                  </a:ext>
                </a:extLst>
              </p:cNvPr>
              <p:cNvSpPr/>
              <p:nvPr/>
            </p:nvSpPr>
            <p:spPr>
              <a:xfrm flipH="1">
                <a:off x="6066748" y="3997980"/>
                <a:ext cx="311008" cy="460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13" y="0"/>
                    </a:moveTo>
                    <a:lnTo>
                      <a:pt x="21600" y="16608"/>
                    </a:lnTo>
                    <a:lnTo>
                      <a:pt x="7845" y="21600"/>
                    </a:lnTo>
                    <a:lnTo>
                      <a:pt x="0" y="4798"/>
                    </a:lnTo>
                    <a:lnTo>
                      <a:pt x="58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8" name="íṩľîde">
                <a:extLst>
                  <a:ext uri="{FF2B5EF4-FFF2-40B4-BE49-F238E27FC236}">
                    <a16:creationId xmlns:a16="http://schemas.microsoft.com/office/drawing/2014/main" id="{FE393E4E-398D-4CE8-897F-98DC01BAD885}"/>
                  </a:ext>
                </a:extLst>
              </p:cNvPr>
              <p:cNvSpPr/>
              <p:nvPr/>
            </p:nvSpPr>
            <p:spPr>
              <a:xfrm>
                <a:off x="5769440" y="4005287"/>
                <a:ext cx="300050" cy="456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65" y="0"/>
                    </a:moveTo>
                    <a:lnTo>
                      <a:pt x="21600" y="16462"/>
                    </a:lnTo>
                    <a:lnTo>
                      <a:pt x="10100" y="21600"/>
                    </a:lnTo>
                    <a:lnTo>
                      <a:pt x="0" y="3743"/>
                    </a:lnTo>
                    <a:lnTo>
                      <a:pt x="546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79" name="î$ļïḍe">
                <a:extLst>
                  <a:ext uri="{FF2B5EF4-FFF2-40B4-BE49-F238E27FC236}">
                    <a16:creationId xmlns:a16="http://schemas.microsoft.com/office/drawing/2014/main" id="{DCAB2368-278A-4F97-96E9-CF183A109917}"/>
                  </a:ext>
                </a:extLst>
              </p:cNvPr>
              <p:cNvSpPr/>
              <p:nvPr/>
            </p:nvSpPr>
            <p:spPr>
              <a:xfrm>
                <a:off x="5654948" y="3168788"/>
                <a:ext cx="835906" cy="926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9" h="21544" extrusionOk="0">
                    <a:moveTo>
                      <a:pt x="13300" y="0"/>
                    </a:moveTo>
                    <a:cubicBezTo>
                      <a:pt x="12956" y="318"/>
                      <a:pt x="12587" y="607"/>
                      <a:pt x="12192" y="871"/>
                    </a:cubicBezTo>
                    <a:cubicBezTo>
                      <a:pt x="11552" y="1300"/>
                      <a:pt x="10851" y="1648"/>
                      <a:pt x="10112" y="1913"/>
                    </a:cubicBezTo>
                    <a:cubicBezTo>
                      <a:pt x="10319" y="1723"/>
                      <a:pt x="10459" y="1484"/>
                      <a:pt x="10514" y="1221"/>
                    </a:cubicBezTo>
                    <a:cubicBezTo>
                      <a:pt x="10558" y="1008"/>
                      <a:pt x="10548" y="786"/>
                      <a:pt x="10478" y="578"/>
                    </a:cubicBezTo>
                    <a:cubicBezTo>
                      <a:pt x="9313" y="1174"/>
                      <a:pt x="8059" y="1612"/>
                      <a:pt x="6754" y="1872"/>
                    </a:cubicBezTo>
                    <a:cubicBezTo>
                      <a:pt x="5463" y="2131"/>
                      <a:pt x="4134" y="2217"/>
                      <a:pt x="2816" y="2125"/>
                    </a:cubicBezTo>
                    <a:cubicBezTo>
                      <a:pt x="2220" y="3390"/>
                      <a:pt x="1861" y="4718"/>
                      <a:pt x="1656" y="6065"/>
                    </a:cubicBezTo>
                    <a:cubicBezTo>
                      <a:pt x="1642" y="6361"/>
                      <a:pt x="1604" y="6650"/>
                      <a:pt x="1530" y="6928"/>
                    </a:cubicBezTo>
                    <a:cubicBezTo>
                      <a:pt x="1397" y="8433"/>
                      <a:pt x="1483" y="9954"/>
                      <a:pt x="1843" y="11446"/>
                    </a:cubicBezTo>
                    <a:cubicBezTo>
                      <a:pt x="1911" y="11727"/>
                      <a:pt x="1990" y="12009"/>
                      <a:pt x="2075" y="12285"/>
                    </a:cubicBezTo>
                    <a:cubicBezTo>
                      <a:pt x="1592" y="10912"/>
                      <a:pt x="1201" y="9521"/>
                      <a:pt x="861" y="8125"/>
                    </a:cubicBezTo>
                    <a:cubicBezTo>
                      <a:pt x="719" y="8264"/>
                      <a:pt x="567" y="8397"/>
                      <a:pt x="441" y="8548"/>
                    </a:cubicBezTo>
                    <a:cubicBezTo>
                      <a:pt x="-143" y="9252"/>
                      <a:pt x="-78" y="10170"/>
                      <a:pt x="236" y="10966"/>
                    </a:cubicBezTo>
                    <a:cubicBezTo>
                      <a:pt x="568" y="11810"/>
                      <a:pt x="1180" y="12555"/>
                      <a:pt x="2039" y="13083"/>
                    </a:cubicBezTo>
                    <a:cubicBezTo>
                      <a:pt x="2855" y="15320"/>
                      <a:pt x="4137" y="17291"/>
                      <a:pt x="5745" y="18953"/>
                    </a:cubicBezTo>
                    <a:cubicBezTo>
                      <a:pt x="7014" y="20263"/>
                      <a:pt x="8613" y="21485"/>
                      <a:pt x="10657" y="21541"/>
                    </a:cubicBezTo>
                    <a:cubicBezTo>
                      <a:pt x="12760" y="21600"/>
                      <a:pt x="14461" y="20433"/>
                      <a:pt x="15773" y="19124"/>
                    </a:cubicBezTo>
                    <a:cubicBezTo>
                      <a:pt x="17429" y="17472"/>
                      <a:pt x="18669" y="15428"/>
                      <a:pt x="19274" y="13083"/>
                    </a:cubicBezTo>
                    <a:cubicBezTo>
                      <a:pt x="20133" y="12555"/>
                      <a:pt x="20754" y="11810"/>
                      <a:pt x="21086" y="10966"/>
                    </a:cubicBezTo>
                    <a:cubicBezTo>
                      <a:pt x="21400" y="10170"/>
                      <a:pt x="21457" y="9252"/>
                      <a:pt x="20872" y="8548"/>
                    </a:cubicBezTo>
                    <a:cubicBezTo>
                      <a:pt x="20784" y="8443"/>
                      <a:pt x="20679" y="8350"/>
                      <a:pt x="20577" y="8255"/>
                    </a:cubicBezTo>
                    <a:cubicBezTo>
                      <a:pt x="20300" y="9250"/>
                      <a:pt x="19967" y="10231"/>
                      <a:pt x="19506" y="11178"/>
                    </a:cubicBezTo>
                    <a:cubicBezTo>
                      <a:pt x="19685" y="9686"/>
                      <a:pt x="19673" y="8203"/>
                      <a:pt x="19497" y="6749"/>
                    </a:cubicBezTo>
                    <a:cubicBezTo>
                      <a:pt x="19314" y="5236"/>
                      <a:pt x="18945" y="3701"/>
                      <a:pt x="17943" y="2418"/>
                    </a:cubicBezTo>
                    <a:cubicBezTo>
                      <a:pt x="16861" y="1032"/>
                      <a:pt x="15158" y="148"/>
                      <a:pt x="1330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80" name="ïŝḷíḋé">
                <a:extLst>
                  <a:ext uri="{FF2B5EF4-FFF2-40B4-BE49-F238E27FC236}">
                    <a16:creationId xmlns:a16="http://schemas.microsoft.com/office/drawing/2014/main" id="{7E925609-3050-4609-BA70-3A89AE651739}"/>
                  </a:ext>
                </a:extLst>
              </p:cNvPr>
              <p:cNvSpPr/>
              <p:nvPr/>
            </p:nvSpPr>
            <p:spPr>
              <a:xfrm>
                <a:off x="5658786" y="2925678"/>
                <a:ext cx="828976" cy="773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1" h="20006" extrusionOk="0">
                    <a:moveTo>
                      <a:pt x="10296" y="7088"/>
                    </a:moveTo>
                    <a:cubicBezTo>
                      <a:pt x="9176" y="7769"/>
                      <a:pt x="7957" y="8268"/>
                      <a:pt x="6684" y="8565"/>
                    </a:cubicBezTo>
                    <a:cubicBezTo>
                      <a:pt x="5433" y="8857"/>
                      <a:pt x="4144" y="8951"/>
                      <a:pt x="2864" y="8843"/>
                    </a:cubicBezTo>
                    <a:cubicBezTo>
                      <a:pt x="1488" y="12067"/>
                      <a:pt x="1147" y="15647"/>
                      <a:pt x="1890" y="19077"/>
                    </a:cubicBezTo>
                    <a:cubicBezTo>
                      <a:pt x="1957" y="19389"/>
                      <a:pt x="2034" y="19699"/>
                      <a:pt x="2119" y="20006"/>
                    </a:cubicBezTo>
                    <a:cubicBezTo>
                      <a:pt x="1440" y="18064"/>
                      <a:pt x="898" y="16087"/>
                      <a:pt x="493" y="14089"/>
                    </a:cubicBezTo>
                    <a:cubicBezTo>
                      <a:pt x="-25" y="11528"/>
                      <a:pt x="-313" y="8859"/>
                      <a:pt x="548" y="6391"/>
                    </a:cubicBezTo>
                    <a:cubicBezTo>
                      <a:pt x="2460" y="914"/>
                      <a:pt x="8711" y="-1594"/>
                      <a:pt x="13813" y="1070"/>
                    </a:cubicBezTo>
                    <a:cubicBezTo>
                      <a:pt x="15704" y="947"/>
                      <a:pt x="17531" y="1674"/>
                      <a:pt x="18829" y="3024"/>
                    </a:cubicBezTo>
                    <a:cubicBezTo>
                      <a:pt x="20495" y="4755"/>
                      <a:pt x="21070" y="7221"/>
                      <a:pt x="21166" y="9679"/>
                    </a:cubicBezTo>
                    <a:cubicBezTo>
                      <a:pt x="21287" y="12816"/>
                      <a:pt x="20694" y="15935"/>
                      <a:pt x="19425" y="18813"/>
                    </a:cubicBezTo>
                    <a:cubicBezTo>
                      <a:pt x="19588" y="17154"/>
                      <a:pt x="19583" y="15506"/>
                      <a:pt x="19423" y="13888"/>
                    </a:cubicBezTo>
                    <a:cubicBezTo>
                      <a:pt x="19256" y="12195"/>
                      <a:pt x="18908" y="10461"/>
                      <a:pt x="17893" y="9031"/>
                    </a:cubicBezTo>
                    <a:cubicBezTo>
                      <a:pt x="16811" y="7508"/>
                      <a:pt x="15100" y="6568"/>
                      <a:pt x="13248" y="6479"/>
                    </a:cubicBezTo>
                    <a:cubicBezTo>
                      <a:pt x="12907" y="6836"/>
                      <a:pt x="12535" y="7161"/>
                      <a:pt x="12137" y="7451"/>
                    </a:cubicBezTo>
                    <a:cubicBezTo>
                      <a:pt x="11478" y="7933"/>
                      <a:pt x="10753" y="8315"/>
                      <a:pt x="9985" y="8585"/>
                    </a:cubicBezTo>
                    <a:cubicBezTo>
                      <a:pt x="10168" y="8360"/>
                      <a:pt x="10289" y="8090"/>
                      <a:pt x="10335" y="7802"/>
                    </a:cubicBezTo>
                    <a:cubicBezTo>
                      <a:pt x="10374" y="7564"/>
                      <a:pt x="10360" y="7320"/>
                      <a:pt x="10296" y="708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</p:grpSp>
        <p:sp>
          <p:nvSpPr>
            <p:cNvPr id="48" name="ís1íďe">
              <a:extLst>
                <a:ext uri="{FF2B5EF4-FFF2-40B4-BE49-F238E27FC236}">
                  <a16:creationId xmlns:a16="http://schemas.microsoft.com/office/drawing/2014/main" id="{E482FCF7-6FB8-4DAC-83CD-AD842CEFDF7D}"/>
                </a:ext>
              </a:extLst>
            </p:cNvPr>
            <p:cNvSpPr/>
            <p:nvPr/>
          </p:nvSpPr>
          <p:spPr>
            <a:xfrm>
              <a:off x="2604221" y="1599752"/>
              <a:ext cx="6983558" cy="6860277"/>
            </a:xfrm>
            <a:prstGeom prst="blockArc">
              <a:avLst>
                <a:gd name="adj1" fmla="val 11410412"/>
                <a:gd name="adj2" fmla="val 20793243"/>
                <a:gd name="adj3" fmla="val 6561"/>
              </a:avLst>
            </a:prstGeom>
            <a:gradFill flip="none" rotWithShape="1">
              <a:gsLst>
                <a:gs pos="0">
                  <a:schemeClr val="bg1">
                    <a:lumMod val="95000"/>
                    <a:alpha val="21000"/>
                  </a:schemeClr>
                </a:gs>
                <a:gs pos="100000">
                  <a:schemeClr val="bg1">
                    <a:lumMod val="85000"/>
                    <a:alpha val="39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49" name="îṣlîḓe">
              <a:extLst>
                <a:ext uri="{FF2B5EF4-FFF2-40B4-BE49-F238E27FC236}">
                  <a16:creationId xmlns:a16="http://schemas.microsoft.com/office/drawing/2014/main" id="{A3083405-6826-4F44-9977-C83B15BDF7DA}"/>
                </a:ext>
              </a:extLst>
            </p:cNvPr>
            <p:cNvGrpSpPr/>
            <p:nvPr/>
          </p:nvGrpSpPr>
          <p:grpSpPr>
            <a:xfrm>
              <a:off x="2343915" y="3854367"/>
              <a:ext cx="1048212" cy="1048212"/>
              <a:chOff x="4336440" y="1913938"/>
              <a:chExt cx="843514" cy="843514"/>
            </a:xfrm>
          </p:grpSpPr>
          <p:sp>
            <p:nvSpPr>
              <p:cNvPr id="67" name="íṩḷîḑe">
                <a:extLst>
                  <a:ext uri="{FF2B5EF4-FFF2-40B4-BE49-F238E27FC236}">
                    <a16:creationId xmlns:a16="http://schemas.microsoft.com/office/drawing/2014/main" id="{03DBBB1E-44A8-4C9B-98D1-EF0E7C311110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í$ļîḍè">
                <a:extLst>
                  <a:ext uri="{FF2B5EF4-FFF2-40B4-BE49-F238E27FC236}">
                    <a16:creationId xmlns:a16="http://schemas.microsoft.com/office/drawing/2014/main" id="{1FDFD98A-B729-4CF8-B516-8F7ED31F8977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íŝlidè">
              <a:extLst>
                <a:ext uri="{FF2B5EF4-FFF2-40B4-BE49-F238E27FC236}">
                  <a16:creationId xmlns:a16="http://schemas.microsoft.com/office/drawing/2014/main" id="{D39625BF-6DD7-439C-83A2-DC43FDFC1CAD}"/>
                </a:ext>
              </a:extLst>
            </p:cNvPr>
            <p:cNvGrpSpPr/>
            <p:nvPr/>
          </p:nvGrpSpPr>
          <p:grpSpPr>
            <a:xfrm>
              <a:off x="8748931" y="3854367"/>
              <a:ext cx="1048212" cy="1048212"/>
              <a:chOff x="4336440" y="1913938"/>
              <a:chExt cx="843514" cy="843514"/>
            </a:xfrm>
          </p:grpSpPr>
          <p:sp>
            <p:nvSpPr>
              <p:cNvPr id="65" name="îSḷïḓè">
                <a:extLst>
                  <a:ext uri="{FF2B5EF4-FFF2-40B4-BE49-F238E27FC236}">
                    <a16:creationId xmlns:a16="http://schemas.microsoft.com/office/drawing/2014/main" id="{F7553630-5227-4E3E-855F-EA98C1D8B2C4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íšḻïḋê">
                <a:extLst>
                  <a:ext uri="{FF2B5EF4-FFF2-40B4-BE49-F238E27FC236}">
                    <a16:creationId xmlns:a16="http://schemas.microsoft.com/office/drawing/2014/main" id="{8E57F36C-D810-497E-8B02-091CE34FF088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1" name="íşḻîde">
              <a:extLst>
                <a:ext uri="{FF2B5EF4-FFF2-40B4-BE49-F238E27FC236}">
                  <a16:creationId xmlns:a16="http://schemas.microsoft.com/office/drawing/2014/main" id="{62A28E0D-42B5-4B83-8A6B-CE182A0A12D1}"/>
                </a:ext>
              </a:extLst>
            </p:cNvPr>
            <p:cNvGrpSpPr/>
            <p:nvPr/>
          </p:nvGrpSpPr>
          <p:grpSpPr>
            <a:xfrm>
              <a:off x="3751801" y="1778824"/>
              <a:ext cx="1048212" cy="1048212"/>
              <a:chOff x="4336440" y="1913938"/>
              <a:chExt cx="843514" cy="843514"/>
            </a:xfrm>
          </p:grpSpPr>
          <p:sp>
            <p:nvSpPr>
              <p:cNvPr id="63" name="ïšliḑê">
                <a:extLst>
                  <a:ext uri="{FF2B5EF4-FFF2-40B4-BE49-F238E27FC236}">
                    <a16:creationId xmlns:a16="http://schemas.microsoft.com/office/drawing/2014/main" id="{5A8BD74E-3448-4066-B825-29DA9330F5DC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îšļíḍé">
                <a:extLst>
                  <a:ext uri="{FF2B5EF4-FFF2-40B4-BE49-F238E27FC236}">
                    <a16:creationId xmlns:a16="http://schemas.microsoft.com/office/drawing/2014/main" id="{C1A9C55C-ABA3-4534-9B40-5EFB1C44CF1A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" name="îṡľîḑé">
              <a:extLst>
                <a:ext uri="{FF2B5EF4-FFF2-40B4-BE49-F238E27FC236}">
                  <a16:creationId xmlns:a16="http://schemas.microsoft.com/office/drawing/2014/main" id="{3E3DDF38-8561-4FEB-942D-49D30BADC328}"/>
                </a:ext>
              </a:extLst>
            </p:cNvPr>
            <p:cNvGrpSpPr/>
            <p:nvPr/>
          </p:nvGrpSpPr>
          <p:grpSpPr>
            <a:xfrm>
              <a:off x="7261808" y="1778824"/>
              <a:ext cx="1048212" cy="1048212"/>
              <a:chOff x="4336440" y="1913938"/>
              <a:chExt cx="843514" cy="843514"/>
            </a:xfrm>
          </p:grpSpPr>
          <p:sp>
            <p:nvSpPr>
              <p:cNvPr id="61" name="íşḷíḋe">
                <a:extLst>
                  <a:ext uri="{FF2B5EF4-FFF2-40B4-BE49-F238E27FC236}">
                    <a16:creationId xmlns:a16="http://schemas.microsoft.com/office/drawing/2014/main" id="{C5A4FD92-6562-481A-9381-19889F17D7BD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îślíḑe">
                <a:extLst>
                  <a:ext uri="{FF2B5EF4-FFF2-40B4-BE49-F238E27FC236}">
                    <a16:creationId xmlns:a16="http://schemas.microsoft.com/office/drawing/2014/main" id="{C23BC92C-055E-44B3-95CE-35D92EFBD638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îṥľîde">
              <a:extLst>
                <a:ext uri="{FF2B5EF4-FFF2-40B4-BE49-F238E27FC236}">
                  <a16:creationId xmlns:a16="http://schemas.microsoft.com/office/drawing/2014/main" id="{84485FAF-4B92-4C1C-964D-D6EA833F5B47}"/>
                </a:ext>
              </a:extLst>
            </p:cNvPr>
            <p:cNvSpPr txBox="1"/>
            <p:nvPr/>
          </p:nvSpPr>
          <p:spPr>
            <a:xfrm>
              <a:off x="1262623" y="1611875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54" name="íṩ1ïďé">
              <a:extLst>
                <a:ext uri="{FF2B5EF4-FFF2-40B4-BE49-F238E27FC236}">
                  <a16:creationId xmlns:a16="http://schemas.microsoft.com/office/drawing/2014/main" id="{E8F45681-5AEC-4FF6-98B2-39488C6039AF}"/>
                </a:ext>
              </a:extLst>
            </p:cNvPr>
            <p:cNvSpPr/>
            <p:nvPr/>
          </p:nvSpPr>
          <p:spPr bwMode="auto">
            <a:xfrm>
              <a:off x="1262623" y="2044396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 algn="r"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55" name="ïṡļîdé">
              <a:extLst>
                <a:ext uri="{FF2B5EF4-FFF2-40B4-BE49-F238E27FC236}">
                  <a16:creationId xmlns:a16="http://schemas.microsoft.com/office/drawing/2014/main" id="{30736865-19C4-4A8E-AAFC-C394B45A7B58}"/>
                </a:ext>
              </a:extLst>
            </p:cNvPr>
            <p:cNvSpPr txBox="1"/>
            <p:nvPr/>
          </p:nvSpPr>
          <p:spPr>
            <a:xfrm>
              <a:off x="1657460" y="4997267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56" name="ïṡļiḋê">
              <a:extLst>
                <a:ext uri="{FF2B5EF4-FFF2-40B4-BE49-F238E27FC236}">
                  <a16:creationId xmlns:a16="http://schemas.microsoft.com/office/drawing/2014/main" id="{02CE317D-2ECB-40E1-8B39-C0D7871574DC}"/>
                </a:ext>
              </a:extLst>
            </p:cNvPr>
            <p:cNvSpPr/>
            <p:nvPr/>
          </p:nvSpPr>
          <p:spPr bwMode="auto">
            <a:xfrm>
              <a:off x="1657460" y="5429788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57" name="ïşļîḋe">
              <a:extLst>
                <a:ext uri="{FF2B5EF4-FFF2-40B4-BE49-F238E27FC236}">
                  <a16:creationId xmlns:a16="http://schemas.microsoft.com/office/drawing/2014/main" id="{082B9D57-1C4F-4182-B174-4853D9C7E616}"/>
                </a:ext>
              </a:extLst>
            </p:cNvPr>
            <p:cNvSpPr txBox="1"/>
            <p:nvPr/>
          </p:nvSpPr>
          <p:spPr>
            <a:xfrm>
              <a:off x="8158073" y="4997267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58" name="îṩliḍe">
              <a:extLst>
                <a:ext uri="{FF2B5EF4-FFF2-40B4-BE49-F238E27FC236}">
                  <a16:creationId xmlns:a16="http://schemas.microsoft.com/office/drawing/2014/main" id="{8A49A8C3-7BDD-4EDC-8118-40DF0A116998}"/>
                </a:ext>
              </a:extLst>
            </p:cNvPr>
            <p:cNvSpPr/>
            <p:nvPr/>
          </p:nvSpPr>
          <p:spPr bwMode="auto">
            <a:xfrm>
              <a:off x="8158073" y="5429788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59" name="îşḻíďê">
              <a:extLst>
                <a:ext uri="{FF2B5EF4-FFF2-40B4-BE49-F238E27FC236}">
                  <a16:creationId xmlns:a16="http://schemas.microsoft.com/office/drawing/2014/main" id="{7C7BAAC4-4DB4-40AE-80E0-94855BE9CBA2}"/>
                </a:ext>
              </a:extLst>
            </p:cNvPr>
            <p:cNvSpPr txBox="1"/>
            <p:nvPr/>
          </p:nvSpPr>
          <p:spPr>
            <a:xfrm>
              <a:off x="8412790" y="1611875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60" name="îṣ1ïḍê">
              <a:extLst>
                <a:ext uri="{FF2B5EF4-FFF2-40B4-BE49-F238E27FC236}">
                  <a16:creationId xmlns:a16="http://schemas.microsoft.com/office/drawing/2014/main" id="{F03FC041-BE75-4A1C-8F9B-6A2E7386CEB2}"/>
                </a:ext>
              </a:extLst>
            </p:cNvPr>
            <p:cNvSpPr/>
            <p:nvPr/>
          </p:nvSpPr>
          <p:spPr bwMode="auto">
            <a:xfrm>
              <a:off x="8412790" y="2044396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010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794DF2-22CB-469D-A4B4-7DCB23F0F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D72A930-4768-4968-A309-C3DFA757A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DEAA7C-EB9E-48DF-8A79-4B52A3D0D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74" name="32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E7BA676-FC42-4F49-B639-760BBD4D536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2373317"/>
            <a:ext cx="10836634" cy="2475425"/>
            <a:chOff x="669925" y="2373317"/>
            <a:chExt cx="10836634" cy="2475425"/>
          </a:xfrm>
        </p:grpSpPr>
        <p:grpSp>
          <p:nvGrpSpPr>
            <p:cNvPr id="75" name="íṡ1ïḋé">
              <a:extLst>
                <a:ext uri="{FF2B5EF4-FFF2-40B4-BE49-F238E27FC236}">
                  <a16:creationId xmlns:a16="http://schemas.microsoft.com/office/drawing/2014/main" id="{D23CA988-1477-4701-BC6D-0F47F6478D11}"/>
                </a:ext>
              </a:extLst>
            </p:cNvPr>
            <p:cNvGrpSpPr/>
            <p:nvPr/>
          </p:nvGrpSpPr>
          <p:grpSpPr>
            <a:xfrm>
              <a:off x="4394200" y="2373317"/>
              <a:ext cx="3403603" cy="2475425"/>
              <a:chOff x="4379297" y="1952067"/>
              <a:chExt cx="3054959" cy="2221859"/>
            </a:xfrm>
          </p:grpSpPr>
          <p:sp>
            <p:nvSpPr>
              <p:cNvPr id="92" name="íŝḻíḑè">
                <a:extLst>
                  <a:ext uri="{FF2B5EF4-FFF2-40B4-BE49-F238E27FC236}">
                    <a16:creationId xmlns:a16="http://schemas.microsoft.com/office/drawing/2014/main" id="{38130828-A9ED-45DF-B86A-DAC7A6FA41D3}"/>
                  </a:ext>
                </a:extLst>
              </p:cNvPr>
              <p:cNvSpPr/>
              <p:nvPr/>
            </p:nvSpPr>
            <p:spPr>
              <a:xfrm rot="10800000">
                <a:off x="5947546" y="1952067"/>
                <a:ext cx="1486710" cy="1486710"/>
              </a:xfrm>
              <a:prstGeom prst="teardrop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îš1îḋê">
                <a:extLst>
                  <a:ext uri="{FF2B5EF4-FFF2-40B4-BE49-F238E27FC236}">
                    <a16:creationId xmlns:a16="http://schemas.microsoft.com/office/drawing/2014/main" id="{36FA7D78-B058-4774-A2C6-89D4F0F41B8D}"/>
                  </a:ext>
                </a:extLst>
              </p:cNvPr>
              <p:cNvSpPr/>
              <p:nvPr/>
            </p:nvSpPr>
            <p:spPr>
              <a:xfrm>
                <a:off x="4379297" y="2687216"/>
                <a:ext cx="1486710" cy="1486710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ïs1îḑè">
                <a:extLst>
                  <a:ext uri="{FF2B5EF4-FFF2-40B4-BE49-F238E27FC236}">
                    <a16:creationId xmlns:a16="http://schemas.microsoft.com/office/drawing/2014/main" id="{0AD009A6-1181-46FA-947F-DB675C37B2B9}"/>
                  </a:ext>
                </a:extLst>
              </p:cNvPr>
              <p:cNvSpPr txBox="1"/>
              <p:nvPr/>
            </p:nvSpPr>
            <p:spPr>
              <a:xfrm>
                <a:off x="6128208" y="2381048"/>
                <a:ext cx="1179384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/>
                <a:r>
                  <a:rPr lang="en-US" altLang="zh-CN" sz="20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2000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iṣlïḓe">
                <a:extLst>
                  <a:ext uri="{FF2B5EF4-FFF2-40B4-BE49-F238E27FC236}">
                    <a16:creationId xmlns:a16="http://schemas.microsoft.com/office/drawing/2014/main" id="{95C3846E-6F00-42A0-8EAC-826E78EF6B32}"/>
                  </a:ext>
                </a:extLst>
              </p:cNvPr>
              <p:cNvSpPr txBox="1"/>
              <p:nvPr/>
            </p:nvSpPr>
            <p:spPr>
              <a:xfrm>
                <a:off x="4508819" y="3116197"/>
                <a:ext cx="1238371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/>
                <a:r>
                  <a:rPr lang="en-US" altLang="zh-CN" sz="20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2000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6" name="îS1îḓé">
              <a:extLst>
                <a:ext uri="{FF2B5EF4-FFF2-40B4-BE49-F238E27FC236}">
                  <a16:creationId xmlns:a16="http://schemas.microsoft.com/office/drawing/2014/main" id="{F3084F21-ED45-464D-AC5F-34A58EEA5805}"/>
                </a:ext>
              </a:extLst>
            </p:cNvPr>
            <p:cNvSpPr/>
            <p:nvPr/>
          </p:nvSpPr>
          <p:spPr>
            <a:xfrm>
              <a:off x="669925" y="4164698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77" name="íṩļïďê">
              <a:extLst>
                <a:ext uri="{FF2B5EF4-FFF2-40B4-BE49-F238E27FC236}">
                  <a16:creationId xmlns:a16="http://schemas.microsoft.com/office/drawing/2014/main" id="{D77FD1CA-E89E-438B-BC94-9608E42CB276}"/>
                </a:ext>
              </a:extLst>
            </p:cNvPr>
            <p:cNvSpPr/>
            <p:nvPr/>
          </p:nvSpPr>
          <p:spPr>
            <a:xfrm>
              <a:off x="669925" y="3758949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78" name="îşľïďê">
              <a:extLst>
                <a:ext uri="{FF2B5EF4-FFF2-40B4-BE49-F238E27FC236}">
                  <a16:creationId xmlns:a16="http://schemas.microsoft.com/office/drawing/2014/main" id="{2A7B9F8E-0BB7-42D4-9493-D7815AB7EEFD}"/>
                </a:ext>
              </a:extLst>
            </p:cNvPr>
            <p:cNvSpPr/>
            <p:nvPr/>
          </p:nvSpPr>
          <p:spPr>
            <a:xfrm>
              <a:off x="669925" y="2994178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79" name="iṩ1îḓé">
              <a:extLst>
                <a:ext uri="{FF2B5EF4-FFF2-40B4-BE49-F238E27FC236}">
                  <a16:creationId xmlns:a16="http://schemas.microsoft.com/office/drawing/2014/main" id="{BA71DAFD-30BC-49CC-94C8-88C4527FA0B9}"/>
                </a:ext>
              </a:extLst>
            </p:cNvPr>
            <p:cNvSpPr/>
            <p:nvPr/>
          </p:nvSpPr>
          <p:spPr>
            <a:xfrm>
              <a:off x="669925" y="2588431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80" name="íṣľidè">
              <a:extLst>
                <a:ext uri="{FF2B5EF4-FFF2-40B4-BE49-F238E27FC236}">
                  <a16:creationId xmlns:a16="http://schemas.microsoft.com/office/drawing/2014/main" id="{6D6F30BE-8431-4B42-9731-962B7707099E}"/>
                </a:ext>
              </a:extLst>
            </p:cNvPr>
            <p:cNvSpPr/>
            <p:nvPr/>
          </p:nvSpPr>
          <p:spPr>
            <a:xfrm>
              <a:off x="3604634" y="2866181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1" name="iṥ1ïḓé">
              <a:extLst>
                <a:ext uri="{FF2B5EF4-FFF2-40B4-BE49-F238E27FC236}">
                  <a16:creationId xmlns:a16="http://schemas.microsoft.com/office/drawing/2014/main" id="{F76989E2-9C90-4271-945E-F2C5619DD90F}"/>
                </a:ext>
              </a:extLst>
            </p:cNvPr>
            <p:cNvSpPr/>
            <p:nvPr/>
          </p:nvSpPr>
          <p:spPr>
            <a:xfrm>
              <a:off x="3604634" y="4018666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2" name="íš1íḋê">
              <a:extLst>
                <a:ext uri="{FF2B5EF4-FFF2-40B4-BE49-F238E27FC236}">
                  <a16:creationId xmlns:a16="http://schemas.microsoft.com/office/drawing/2014/main" id="{7BA0EF4F-6410-4B5F-B5A3-CC61D9660A5E}"/>
                </a:ext>
              </a:extLst>
            </p:cNvPr>
            <p:cNvSpPr/>
            <p:nvPr/>
          </p:nvSpPr>
          <p:spPr>
            <a:xfrm>
              <a:off x="3757214" y="3024285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3" name="íşliḋé">
              <a:extLst>
                <a:ext uri="{FF2B5EF4-FFF2-40B4-BE49-F238E27FC236}">
                  <a16:creationId xmlns:a16="http://schemas.microsoft.com/office/drawing/2014/main" id="{C2F4C207-CE47-42C2-8789-EB80CCE2C5E5}"/>
                </a:ext>
              </a:extLst>
            </p:cNvPr>
            <p:cNvSpPr/>
            <p:nvPr/>
          </p:nvSpPr>
          <p:spPr>
            <a:xfrm>
              <a:off x="3757214" y="4184702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4" name="ïṩḷîḑè">
              <a:extLst>
                <a:ext uri="{FF2B5EF4-FFF2-40B4-BE49-F238E27FC236}">
                  <a16:creationId xmlns:a16="http://schemas.microsoft.com/office/drawing/2014/main" id="{44BEB40B-9E58-493B-B078-D2F35CE795CC}"/>
                </a:ext>
              </a:extLst>
            </p:cNvPr>
            <p:cNvSpPr/>
            <p:nvPr/>
          </p:nvSpPr>
          <p:spPr>
            <a:xfrm>
              <a:off x="8564637" y="4164698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5" name="ïslíḋe">
              <a:extLst>
                <a:ext uri="{FF2B5EF4-FFF2-40B4-BE49-F238E27FC236}">
                  <a16:creationId xmlns:a16="http://schemas.microsoft.com/office/drawing/2014/main" id="{928EF014-E066-4886-99B1-07D85E5F0338}"/>
                </a:ext>
              </a:extLst>
            </p:cNvPr>
            <p:cNvSpPr/>
            <p:nvPr/>
          </p:nvSpPr>
          <p:spPr>
            <a:xfrm>
              <a:off x="8564637" y="3762042"/>
              <a:ext cx="2941922" cy="3928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86" name="í$ľiďè">
              <a:extLst>
                <a:ext uri="{FF2B5EF4-FFF2-40B4-BE49-F238E27FC236}">
                  <a16:creationId xmlns:a16="http://schemas.microsoft.com/office/drawing/2014/main" id="{01CAE35F-CBE2-492E-8E84-96DEB183CABA}"/>
                </a:ext>
              </a:extLst>
            </p:cNvPr>
            <p:cNvSpPr/>
            <p:nvPr/>
          </p:nvSpPr>
          <p:spPr>
            <a:xfrm>
              <a:off x="8564637" y="2994178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7" name="ïŝlïḍê">
              <a:extLst>
                <a:ext uri="{FF2B5EF4-FFF2-40B4-BE49-F238E27FC236}">
                  <a16:creationId xmlns:a16="http://schemas.microsoft.com/office/drawing/2014/main" id="{111B2390-7DED-4718-B56C-E5BAFE750375}"/>
                </a:ext>
              </a:extLst>
            </p:cNvPr>
            <p:cNvSpPr/>
            <p:nvPr/>
          </p:nvSpPr>
          <p:spPr>
            <a:xfrm>
              <a:off x="8564637" y="2588431"/>
              <a:ext cx="2941922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88" name="îṧlíḋé">
              <a:extLst>
                <a:ext uri="{FF2B5EF4-FFF2-40B4-BE49-F238E27FC236}">
                  <a16:creationId xmlns:a16="http://schemas.microsoft.com/office/drawing/2014/main" id="{7F752C24-8C51-4C08-8ECC-CD41D5A77D41}"/>
                </a:ext>
              </a:extLst>
            </p:cNvPr>
            <p:cNvSpPr/>
            <p:nvPr/>
          </p:nvSpPr>
          <p:spPr>
            <a:xfrm>
              <a:off x="7986534" y="2866181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9" name="í$ľîḍé">
              <a:extLst>
                <a:ext uri="{FF2B5EF4-FFF2-40B4-BE49-F238E27FC236}">
                  <a16:creationId xmlns:a16="http://schemas.microsoft.com/office/drawing/2014/main" id="{624F063E-6C67-4CDA-A08D-0917FFD25FA0}"/>
                </a:ext>
              </a:extLst>
            </p:cNvPr>
            <p:cNvSpPr/>
            <p:nvPr/>
          </p:nvSpPr>
          <p:spPr>
            <a:xfrm>
              <a:off x="7986534" y="4018666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0" name="îṣḻîďé">
              <a:extLst>
                <a:ext uri="{FF2B5EF4-FFF2-40B4-BE49-F238E27FC236}">
                  <a16:creationId xmlns:a16="http://schemas.microsoft.com/office/drawing/2014/main" id="{4DB44935-B0A3-4FC5-8CFE-CBB626FA0B25}"/>
                </a:ext>
              </a:extLst>
            </p:cNvPr>
            <p:cNvSpPr/>
            <p:nvPr/>
          </p:nvSpPr>
          <p:spPr>
            <a:xfrm>
              <a:off x="8153864" y="3024286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1" name="išļiďê">
              <a:extLst>
                <a:ext uri="{FF2B5EF4-FFF2-40B4-BE49-F238E27FC236}">
                  <a16:creationId xmlns:a16="http://schemas.microsoft.com/office/drawing/2014/main" id="{F4590D0A-659A-42F7-8511-C7813B6DDB5D}"/>
                </a:ext>
              </a:extLst>
            </p:cNvPr>
            <p:cNvSpPr/>
            <p:nvPr/>
          </p:nvSpPr>
          <p:spPr>
            <a:xfrm>
              <a:off x="8153864" y="4199450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56721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875F5A-ACFA-449B-884F-6F2A5F242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829B569-B022-4022-9A7F-ED44A31F4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7A60B98-D793-4BA7-9E5D-963D867B3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075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E221C6D-201B-4F1D-BC3A-A8C7A6A7682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102028"/>
            <a:ext cx="10728244" cy="3274427"/>
            <a:chOff x="660400" y="2102028"/>
            <a:chExt cx="10728244" cy="3274427"/>
          </a:xfrm>
        </p:grpSpPr>
        <p:sp>
          <p:nvSpPr>
            <p:cNvPr id="6" name="ïṥḷiḓê">
              <a:extLst>
                <a:ext uri="{FF2B5EF4-FFF2-40B4-BE49-F238E27FC236}">
                  <a16:creationId xmlns:a16="http://schemas.microsoft.com/office/drawing/2014/main" id="{698D8C7D-45A4-4F94-81E8-4B6FB916EE6A}"/>
                </a:ext>
              </a:extLst>
            </p:cNvPr>
            <p:cNvSpPr/>
            <p:nvPr/>
          </p:nvSpPr>
          <p:spPr bwMode="auto">
            <a:xfrm>
              <a:off x="8922866" y="2496310"/>
              <a:ext cx="2465778" cy="2284480"/>
            </a:xfrm>
            <a:custGeom>
              <a:avLst/>
              <a:gdLst>
                <a:gd name="connsiteX0" fmla="*/ 445285 w 605804"/>
                <a:gd name="connsiteY0" fmla="*/ 326174 h 561262"/>
                <a:gd name="connsiteX1" fmla="*/ 441943 w 605804"/>
                <a:gd name="connsiteY1" fmla="*/ 329512 h 561262"/>
                <a:gd name="connsiteX2" fmla="*/ 441943 w 605804"/>
                <a:gd name="connsiteY2" fmla="*/ 343787 h 561262"/>
                <a:gd name="connsiteX3" fmla="*/ 419754 w 605804"/>
                <a:gd name="connsiteY3" fmla="*/ 353799 h 561262"/>
                <a:gd name="connsiteX4" fmla="*/ 410470 w 605804"/>
                <a:gd name="connsiteY4" fmla="*/ 376603 h 561262"/>
                <a:gd name="connsiteX5" fmla="*/ 419290 w 605804"/>
                <a:gd name="connsiteY5" fmla="*/ 399778 h 561262"/>
                <a:gd name="connsiteX6" fmla="*/ 447420 w 605804"/>
                <a:gd name="connsiteY6" fmla="*/ 415352 h 561262"/>
                <a:gd name="connsiteX7" fmla="*/ 458375 w 605804"/>
                <a:gd name="connsiteY7" fmla="*/ 422397 h 561262"/>
                <a:gd name="connsiteX8" fmla="*/ 461532 w 605804"/>
                <a:gd name="connsiteY8" fmla="*/ 432409 h 561262"/>
                <a:gd name="connsiteX9" fmla="*/ 458561 w 605804"/>
                <a:gd name="connsiteY9" fmla="*/ 441493 h 561262"/>
                <a:gd name="connsiteX10" fmla="*/ 449648 w 605804"/>
                <a:gd name="connsiteY10" fmla="*/ 444923 h 561262"/>
                <a:gd name="connsiteX11" fmla="*/ 438136 w 605804"/>
                <a:gd name="connsiteY11" fmla="*/ 440474 h 561262"/>
                <a:gd name="connsiteX12" fmla="*/ 433773 w 605804"/>
                <a:gd name="connsiteY12" fmla="*/ 429350 h 561262"/>
                <a:gd name="connsiteX13" fmla="*/ 429966 w 605804"/>
                <a:gd name="connsiteY13" fmla="*/ 426012 h 561262"/>
                <a:gd name="connsiteX14" fmla="*/ 410377 w 605804"/>
                <a:gd name="connsiteY14" fmla="*/ 426383 h 561262"/>
                <a:gd name="connsiteX15" fmla="*/ 406571 w 605804"/>
                <a:gd name="connsiteY15" fmla="*/ 430369 h 561262"/>
                <a:gd name="connsiteX16" fmla="*/ 416690 w 605804"/>
                <a:gd name="connsiteY16" fmla="*/ 454471 h 561262"/>
                <a:gd name="connsiteX17" fmla="*/ 441943 w 605804"/>
                <a:gd name="connsiteY17" fmla="*/ 465317 h 561262"/>
                <a:gd name="connsiteX18" fmla="*/ 441943 w 605804"/>
                <a:gd name="connsiteY18" fmla="*/ 478666 h 561262"/>
                <a:gd name="connsiteX19" fmla="*/ 445285 w 605804"/>
                <a:gd name="connsiteY19" fmla="*/ 482003 h 561262"/>
                <a:gd name="connsiteX20" fmla="*/ 457261 w 605804"/>
                <a:gd name="connsiteY20" fmla="*/ 482003 h 561262"/>
                <a:gd name="connsiteX21" fmla="*/ 460603 w 605804"/>
                <a:gd name="connsiteY21" fmla="*/ 478666 h 561262"/>
                <a:gd name="connsiteX22" fmla="*/ 460603 w 605804"/>
                <a:gd name="connsiteY22" fmla="*/ 464854 h 561262"/>
                <a:gd name="connsiteX23" fmla="*/ 480471 w 605804"/>
                <a:gd name="connsiteY23" fmla="*/ 455213 h 561262"/>
                <a:gd name="connsiteX24" fmla="*/ 489477 w 605804"/>
                <a:gd name="connsiteY24" fmla="*/ 432316 h 561262"/>
                <a:gd name="connsiteX25" fmla="*/ 480564 w 605804"/>
                <a:gd name="connsiteY25" fmla="*/ 409326 h 561262"/>
                <a:gd name="connsiteX26" fmla="*/ 452619 w 605804"/>
                <a:gd name="connsiteY26" fmla="*/ 393104 h 561262"/>
                <a:gd name="connsiteX27" fmla="*/ 441479 w 605804"/>
                <a:gd name="connsiteY27" fmla="*/ 385966 h 561262"/>
                <a:gd name="connsiteX28" fmla="*/ 438229 w 605804"/>
                <a:gd name="connsiteY28" fmla="*/ 376789 h 561262"/>
                <a:gd name="connsiteX29" fmla="*/ 441107 w 605804"/>
                <a:gd name="connsiteY29" fmla="*/ 367704 h 561262"/>
                <a:gd name="connsiteX30" fmla="*/ 449741 w 605804"/>
                <a:gd name="connsiteY30" fmla="*/ 364089 h 561262"/>
                <a:gd name="connsiteX31" fmla="*/ 458932 w 605804"/>
                <a:gd name="connsiteY31" fmla="*/ 368446 h 561262"/>
                <a:gd name="connsiteX32" fmla="*/ 462275 w 605804"/>
                <a:gd name="connsiteY32" fmla="*/ 378272 h 561262"/>
                <a:gd name="connsiteX33" fmla="*/ 466081 w 605804"/>
                <a:gd name="connsiteY33" fmla="*/ 381609 h 561262"/>
                <a:gd name="connsiteX34" fmla="*/ 485763 w 605804"/>
                <a:gd name="connsiteY34" fmla="*/ 381424 h 561262"/>
                <a:gd name="connsiteX35" fmla="*/ 489569 w 605804"/>
                <a:gd name="connsiteY35" fmla="*/ 377438 h 561262"/>
                <a:gd name="connsiteX36" fmla="*/ 481307 w 605804"/>
                <a:gd name="connsiteY36" fmla="*/ 355931 h 561262"/>
                <a:gd name="connsiteX37" fmla="*/ 460603 w 605804"/>
                <a:gd name="connsiteY37" fmla="*/ 344344 h 561262"/>
                <a:gd name="connsiteX38" fmla="*/ 460603 w 605804"/>
                <a:gd name="connsiteY38" fmla="*/ 329512 h 561262"/>
                <a:gd name="connsiteX39" fmla="*/ 457261 w 605804"/>
                <a:gd name="connsiteY39" fmla="*/ 326174 h 561262"/>
                <a:gd name="connsiteX40" fmla="*/ 434887 w 605804"/>
                <a:gd name="connsiteY40" fmla="*/ 246823 h 561262"/>
                <a:gd name="connsiteX41" fmla="*/ 461718 w 605804"/>
                <a:gd name="connsiteY41" fmla="*/ 246823 h 561262"/>
                <a:gd name="connsiteX42" fmla="*/ 461718 w 605804"/>
                <a:gd name="connsiteY42" fmla="*/ 278063 h 561262"/>
                <a:gd name="connsiteX43" fmla="*/ 574517 w 605804"/>
                <a:gd name="connsiteY43" fmla="*/ 390694 h 561262"/>
                <a:gd name="connsiteX44" fmla="*/ 605804 w 605804"/>
                <a:gd name="connsiteY44" fmla="*/ 390694 h 561262"/>
                <a:gd name="connsiteX45" fmla="*/ 605804 w 605804"/>
                <a:gd name="connsiteY45" fmla="*/ 417391 h 561262"/>
                <a:gd name="connsiteX46" fmla="*/ 574517 w 605804"/>
                <a:gd name="connsiteY46" fmla="*/ 417391 h 561262"/>
                <a:gd name="connsiteX47" fmla="*/ 461718 w 605804"/>
                <a:gd name="connsiteY47" fmla="*/ 529929 h 561262"/>
                <a:gd name="connsiteX48" fmla="*/ 461718 w 605804"/>
                <a:gd name="connsiteY48" fmla="*/ 561262 h 561262"/>
                <a:gd name="connsiteX49" fmla="*/ 434887 w 605804"/>
                <a:gd name="connsiteY49" fmla="*/ 561262 h 561262"/>
                <a:gd name="connsiteX50" fmla="*/ 434887 w 605804"/>
                <a:gd name="connsiteY50" fmla="*/ 530115 h 561262"/>
                <a:gd name="connsiteX51" fmla="*/ 322087 w 605804"/>
                <a:gd name="connsiteY51" fmla="*/ 417484 h 561262"/>
                <a:gd name="connsiteX52" fmla="*/ 290800 w 605804"/>
                <a:gd name="connsiteY52" fmla="*/ 417484 h 561262"/>
                <a:gd name="connsiteX53" fmla="*/ 290800 w 605804"/>
                <a:gd name="connsiteY53" fmla="*/ 390694 h 561262"/>
                <a:gd name="connsiteX54" fmla="*/ 322087 w 605804"/>
                <a:gd name="connsiteY54" fmla="*/ 390694 h 561262"/>
                <a:gd name="connsiteX55" fmla="*/ 434887 w 605804"/>
                <a:gd name="connsiteY55" fmla="*/ 278063 h 561262"/>
                <a:gd name="connsiteX56" fmla="*/ 229238 w 605804"/>
                <a:gd name="connsiteY56" fmla="*/ 401 h 561262"/>
                <a:gd name="connsiteX57" fmla="*/ 284946 w 605804"/>
                <a:gd name="connsiteY57" fmla="*/ 12174 h 561262"/>
                <a:gd name="connsiteX58" fmla="*/ 312057 w 605804"/>
                <a:gd name="connsiteY58" fmla="*/ 37295 h 561262"/>
                <a:gd name="connsiteX59" fmla="*/ 341954 w 605804"/>
                <a:gd name="connsiteY59" fmla="*/ 131662 h 561262"/>
                <a:gd name="connsiteX60" fmla="*/ 339911 w 605804"/>
                <a:gd name="connsiteY60" fmla="*/ 140098 h 561262"/>
                <a:gd name="connsiteX61" fmla="*/ 347896 w 605804"/>
                <a:gd name="connsiteY61" fmla="*/ 179773 h 561262"/>
                <a:gd name="connsiteX62" fmla="*/ 328677 w 605804"/>
                <a:gd name="connsiteY62" fmla="*/ 213144 h 561262"/>
                <a:gd name="connsiteX63" fmla="*/ 315214 w 605804"/>
                <a:gd name="connsiteY63" fmla="*/ 249945 h 561262"/>
                <a:gd name="connsiteX64" fmla="*/ 315214 w 605804"/>
                <a:gd name="connsiteY64" fmla="*/ 295831 h 561262"/>
                <a:gd name="connsiteX65" fmla="*/ 317628 w 605804"/>
                <a:gd name="connsiteY65" fmla="*/ 299632 h 561262"/>
                <a:gd name="connsiteX66" fmla="*/ 334712 w 605804"/>
                <a:gd name="connsiteY66" fmla="*/ 308438 h 561262"/>
                <a:gd name="connsiteX67" fmla="*/ 303794 w 605804"/>
                <a:gd name="connsiteY67" fmla="*/ 368877 h 561262"/>
                <a:gd name="connsiteX68" fmla="*/ 290795 w 605804"/>
                <a:gd name="connsiteY68" fmla="*/ 368877 h 561262"/>
                <a:gd name="connsiteX69" fmla="*/ 268976 w 605804"/>
                <a:gd name="connsiteY69" fmla="*/ 390662 h 561262"/>
                <a:gd name="connsiteX70" fmla="*/ 268976 w 605804"/>
                <a:gd name="connsiteY70" fmla="*/ 417359 h 561262"/>
                <a:gd name="connsiteX71" fmla="*/ 290795 w 605804"/>
                <a:gd name="connsiteY71" fmla="*/ 439050 h 561262"/>
                <a:gd name="connsiteX72" fmla="*/ 303794 w 605804"/>
                <a:gd name="connsiteY72" fmla="*/ 439050 h 561262"/>
                <a:gd name="connsiteX73" fmla="*/ 328398 w 605804"/>
                <a:gd name="connsiteY73" fmla="*/ 491332 h 561262"/>
                <a:gd name="connsiteX74" fmla="*/ 267769 w 605804"/>
                <a:gd name="connsiteY74" fmla="*/ 491332 h 561262"/>
                <a:gd name="connsiteX75" fmla="*/ 205655 w 605804"/>
                <a:gd name="connsiteY75" fmla="*/ 491332 h 561262"/>
                <a:gd name="connsiteX76" fmla="*/ 0 w 605804"/>
                <a:gd name="connsiteY76" fmla="*/ 491332 h 561262"/>
                <a:gd name="connsiteX77" fmla="*/ 0 w 605804"/>
                <a:gd name="connsiteY77" fmla="*/ 424775 h 561262"/>
                <a:gd name="connsiteX78" fmla="*/ 16991 w 605804"/>
                <a:gd name="connsiteY78" fmla="*/ 388529 h 561262"/>
                <a:gd name="connsiteX79" fmla="*/ 155704 w 605804"/>
                <a:gd name="connsiteY79" fmla="*/ 299632 h 561262"/>
                <a:gd name="connsiteX80" fmla="*/ 157839 w 605804"/>
                <a:gd name="connsiteY80" fmla="*/ 295831 h 561262"/>
                <a:gd name="connsiteX81" fmla="*/ 157839 w 605804"/>
                <a:gd name="connsiteY81" fmla="*/ 249945 h 561262"/>
                <a:gd name="connsiteX82" fmla="*/ 144376 w 605804"/>
                <a:gd name="connsiteY82" fmla="*/ 213144 h 561262"/>
                <a:gd name="connsiteX83" fmla="*/ 125157 w 605804"/>
                <a:gd name="connsiteY83" fmla="*/ 179773 h 561262"/>
                <a:gd name="connsiteX84" fmla="*/ 132678 w 605804"/>
                <a:gd name="connsiteY84" fmla="*/ 140098 h 561262"/>
                <a:gd name="connsiteX85" fmla="*/ 130728 w 605804"/>
                <a:gd name="connsiteY85" fmla="*/ 131662 h 561262"/>
                <a:gd name="connsiteX86" fmla="*/ 130449 w 605804"/>
                <a:gd name="connsiteY86" fmla="*/ 85313 h 561262"/>
                <a:gd name="connsiteX87" fmla="*/ 157561 w 605804"/>
                <a:gd name="connsiteY87" fmla="*/ 37852 h 561262"/>
                <a:gd name="connsiteX88" fmla="*/ 182722 w 605804"/>
                <a:gd name="connsiteY88" fmla="*/ 17087 h 561262"/>
                <a:gd name="connsiteX89" fmla="*/ 207141 w 605804"/>
                <a:gd name="connsiteY89" fmla="*/ 4665 h 561262"/>
                <a:gd name="connsiteX90" fmla="*/ 229238 w 605804"/>
                <a:gd name="connsiteY90" fmla="*/ 401 h 56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605804" h="561262">
                  <a:moveTo>
                    <a:pt x="445285" y="326174"/>
                  </a:moveTo>
                  <a:cubicBezTo>
                    <a:pt x="443428" y="326174"/>
                    <a:pt x="441943" y="327658"/>
                    <a:pt x="441943" y="329512"/>
                  </a:cubicBezTo>
                  <a:lnTo>
                    <a:pt x="441943" y="343787"/>
                  </a:lnTo>
                  <a:cubicBezTo>
                    <a:pt x="432752" y="345085"/>
                    <a:pt x="425510" y="348422"/>
                    <a:pt x="419754" y="353799"/>
                  </a:cubicBezTo>
                  <a:cubicBezTo>
                    <a:pt x="413627" y="359732"/>
                    <a:pt x="410470" y="367333"/>
                    <a:pt x="410470" y="376603"/>
                  </a:cubicBezTo>
                  <a:cubicBezTo>
                    <a:pt x="410470" y="386800"/>
                    <a:pt x="413441" y="394494"/>
                    <a:pt x="419290" y="399778"/>
                  </a:cubicBezTo>
                  <a:cubicBezTo>
                    <a:pt x="425139" y="405155"/>
                    <a:pt x="434516" y="410346"/>
                    <a:pt x="447420" y="415352"/>
                  </a:cubicBezTo>
                  <a:cubicBezTo>
                    <a:pt x="452619" y="417762"/>
                    <a:pt x="456333" y="420080"/>
                    <a:pt x="458375" y="422397"/>
                  </a:cubicBezTo>
                  <a:cubicBezTo>
                    <a:pt x="460511" y="424807"/>
                    <a:pt x="461532" y="428145"/>
                    <a:pt x="461532" y="432409"/>
                  </a:cubicBezTo>
                  <a:cubicBezTo>
                    <a:pt x="461532" y="436117"/>
                    <a:pt x="460511" y="439083"/>
                    <a:pt x="458561" y="441493"/>
                  </a:cubicBezTo>
                  <a:cubicBezTo>
                    <a:pt x="456519" y="443811"/>
                    <a:pt x="453548" y="444923"/>
                    <a:pt x="449648" y="444923"/>
                  </a:cubicBezTo>
                  <a:cubicBezTo>
                    <a:pt x="444914" y="444923"/>
                    <a:pt x="441107" y="443440"/>
                    <a:pt x="438136" y="440474"/>
                  </a:cubicBezTo>
                  <a:cubicBezTo>
                    <a:pt x="435630" y="438156"/>
                    <a:pt x="434237" y="434263"/>
                    <a:pt x="433773" y="429350"/>
                  </a:cubicBezTo>
                  <a:cubicBezTo>
                    <a:pt x="433680" y="427403"/>
                    <a:pt x="431916" y="426012"/>
                    <a:pt x="429966" y="426012"/>
                  </a:cubicBezTo>
                  <a:lnTo>
                    <a:pt x="410377" y="426383"/>
                  </a:lnTo>
                  <a:cubicBezTo>
                    <a:pt x="408242" y="426383"/>
                    <a:pt x="406385" y="428237"/>
                    <a:pt x="406571" y="430369"/>
                  </a:cubicBezTo>
                  <a:cubicBezTo>
                    <a:pt x="407035" y="440752"/>
                    <a:pt x="410470" y="448724"/>
                    <a:pt x="416690" y="454471"/>
                  </a:cubicBezTo>
                  <a:cubicBezTo>
                    <a:pt x="423375" y="460497"/>
                    <a:pt x="431916" y="464112"/>
                    <a:pt x="441943" y="465317"/>
                  </a:cubicBezTo>
                  <a:lnTo>
                    <a:pt x="441943" y="478666"/>
                  </a:lnTo>
                  <a:cubicBezTo>
                    <a:pt x="441943" y="480520"/>
                    <a:pt x="443428" y="482003"/>
                    <a:pt x="445285" y="482003"/>
                  </a:cubicBezTo>
                  <a:lnTo>
                    <a:pt x="457261" y="482003"/>
                  </a:lnTo>
                  <a:cubicBezTo>
                    <a:pt x="459118" y="482003"/>
                    <a:pt x="460603" y="480520"/>
                    <a:pt x="460603" y="478666"/>
                  </a:cubicBezTo>
                  <a:lnTo>
                    <a:pt x="460603" y="464854"/>
                  </a:lnTo>
                  <a:cubicBezTo>
                    <a:pt x="468773" y="463371"/>
                    <a:pt x="475365" y="460126"/>
                    <a:pt x="480471" y="455213"/>
                  </a:cubicBezTo>
                  <a:cubicBezTo>
                    <a:pt x="486506" y="449466"/>
                    <a:pt x="489477" y="441864"/>
                    <a:pt x="489477" y="432316"/>
                  </a:cubicBezTo>
                  <a:cubicBezTo>
                    <a:pt x="489477" y="422397"/>
                    <a:pt x="486506" y="414610"/>
                    <a:pt x="480564" y="409326"/>
                  </a:cubicBezTo>
                  <a:cubicBezTo>
                    <a:pt x="474622" y="403857"/>
                    <a:pt x="465245" y="398573"/>
                    <a:pt x="452619" y="393104"/>
                  </a:cubicBezTo>
                  <a:cubicBezTo>
                    <a:pt x="447142" y="390694"/>
                    <a:pt x="443428" y="388283"/>
                    <a:pt x="441479" y="385966"/>
                  </a:cubicBezTo>
                  <a:cubicBezTo>
                    <a:pt x="439436" y="383648"/>
                    <a:pt x="438508" y="380682"/>
                    <a:pt x="438229" y="376789"/>
                  </a:cubicBezTo>
                  <a:cubicBezTo>
                    <a:pt x="438229" y="373081"/>
                    <a:pt x="439250" y="370022"/>
                    <a:pt x="441107" y="367704"/>
                  </a:cubicBezTo>
                  <a:cubicBezTo>
                    <a:pt x="442964" y="365294"/>
                    <a:pt x="445935" y="364089"/>
                    <a:pt x="449741" y="364089"/>
                  </a:cubicBezTo>
                  <a:cubicBezTo>
                    <a:pt x="453548" y="364089"/>
                    <a:pt x="456519" y="365479"/>
                    <a:pt x="458932" y="368446"/>
                  </a:cubicBezTo>
                  <a:cubicBezTo>
                    <a:pt x="460789" y="370763"/>
                    <a:pt x="461903" y="374008"/>
                    <a:pt x="462275" y="378272"/>
                  </a:cubicBezTo>
                  <a:cubicBezTo>
                    <a:pt x="462367" y="380311"/>
                    <a:pt x="464131" y="381609"/>
                    <a:pt x="466081" y="381609"/>
                  </a:cubicBezTo>
                  <a:lnTo>
                    <a:pt x="485763" y="381424"/>
                  </a:lnTo>
                  <a:cubicBezTo>
                    <a:pt x="487991" y="381424"/>
                    <a:pt x="489755" y="379570"/>
                    <a:pt x="489569" y="377438"/>
                  </a:cubicBezTo>
                  <a:cubicBezTo>
                    <a:pt x="489105" y="368909"/>
                    <a:pt x="486227" y="361771"/>
                    <a:pt x="481307" y="355931"/>
                  </a:cubicBezTo>
                  <a:cubicBezTo>
                    <a:pt x="476108" y="349906"/>
                    <a:pt x="469145" y="346012"/>
                    <a:pt x="460603" y="344344"/>
                  </a:cubicBezTo>
                  <a:lnTo>
                    <a:pt x="460603" y="329512"/>
                  </a:lnTo>
                  <a:cubicBezTo>
                    <a:pt x="460603" y="327658"/>
                    <a:pt x="459118" y="326174"/>
                    <a:pt x="457261" y="326174"/>
                  </a:cubicBezTo>
                  <a:close/>
                  <a:moveTo>
                    <a:pt x="434887" y="246823"/>
                  </a:moveTo>
                  <a:lnTo>
                    <a:pt x="461718" y="246823"/>
                  </a:lnTo>
                  <a:lnTo>
                    <a:pt x="461718" y="278063"/>
                  </a:lnTo>
                  <a:cubicBezTo>
                    <a:pt x="521042" y="284367"/>
                    <a:pt x="568204" y="331458"/>
                    <a:pt x="574517" y="390694"/>
                  </a:cubicBezTo>
                  <a:lnTo>
                    <a:pt x="605804" y="390694"/>
                  </a:lnTo>
                  <a:lnTo>
                    <a:pt x="605804" y="417391"/>
                  </a:lnTo>
                  <a:lnTo>
                    <a:pt x="574517" y="417391"/>
                  </a:lnTo>
                  <a:cubicBezTo>
                    <a:pt x="568204" y="476534"/>
                    <a:pt x="521042" y="523626"/>
                    <a:pt x="461718" y="529929"/>
                  </a:cubicBezTo>
                  <a:lnTo>
                    <a:pt x="461718" y="561262"/>
                  </a:lnTo>
                  <a:lnTo>
                    <a:pt x="434887" y="561262"/>
                  </a:lnTo>
                  <a:lnTo>
                    <a:pt x="434887" y="530115"/>
                  </a:lnTo>
                  <a:cubicBezTo>
                    <a:pt x="375563" y="523811"/>
                    <a:pt x="328400" y="476719"/>
                    <a:pt x="322087" y="417484"/>
                  </a:cubicBezTo>
                  <a:lnTo>
                    <a:pt x="290800" y="417484"/>
                  </a:lnTo>
                  <a:lnTo>
                    <a:pt x="290800" y="390694"/>
                  </a:lnTo>
                  <a:lnTo>
                    <a:pt x="322087" y="390694"/>
                  </a:lnTo>
                  <a:cubicBezTo>
                    <a:pt x="328400" y="331458"/>
                    <a:pt x="375563" y="284367"/>
                    <a:pt x="434887" y="278063"/>
                  </a:cubicBezTo>
                  <a:close/>
                  <a:moveTo>
                    <a:pt x="229238" y="401"/>
                  </a:moveTo>
                  <a:cubicBezTo>
                    <a:pt x="253564" y="-1638"/>
                    <a:pt x="271855" y="4387"/>
                    <a:pt x="284946" y="12174"/>
                  </a:cubicBezTo>
                  <a:cubicBezTo>
                    <a:pt x="304629" y="22927"/>
                    <a:pt x="312057" y="37295"/>
                    <a:pt x="312057" y="37295"/>
                  </a:cubicBezTo>
                  <a:cubicBezTo>
                    <a:pt x="312057" y="37295"/>
                    <a:pt x="357180" y="40447"/>
                    <a:pt x="341954" y="131662"/>
                  </a:cubicBezTo>
                  <a:cubicBezTo>
                    <a:pt x="341396" y="134443"/>
                    <a:pt x="340654" y="137224"/>
                    <a:pt x="339911" y="140098"/>
                  </a:cubicBezTo>
                  <a:cubicBezTo>
                    <a:pt x="348453" y="140098"/>
                    <a:pt x="357273" y="146772"/>
                    <a:pt x="347896" y="179773"/>
                  </a:cubicBezTo>
                  <a:cubicBezTo>
                    <a:pt x="340561" y="205450"/>
                    <a:pt x="333876" y="212773"/>
                    <a:pt x="328677" y="213144"/>
                  </a:cubicBezTo>
                  <a:cubicBezTo>
                    <a:pt x="326820" y="224917"/>
                    <a:pt x="322270" y="237709"/>
                    <a:pt x="315214" y="249945"/>
                  </a:cubicBezTo>
                  <a:lnTo>
                    <a:pt x="315214" y="295831"/>
                  </a:lnTo>
                  <a:cubicBezTo>
                    <a:pt x="315214" y="297407"/>
                    <a:pt x="316142" y="298890"/>
                    <a:pt x="317628" y="299632"/>
                  </a:cubicBezTo>
                  <a:cubicBezTo>
                    <a:pt x="320785" y="301115"/>
                    <a:pt x="326727" y="304267"/>
                    <a:pt x="334712" y="308438"/>
                  </a:cubicBezTo>
                  <a:cubicBezTo>
                    <a:pt x="320135" y="325773"/>
                    <a:pt x="309364" y="346259"/>
                    <a:pt x="303794" y="368877"/>
                  </a:cubicBezTo>
                  <a:lnTo>
                    <a:pt x="290795" y="368877"/>
                  </a:lnTo>
                  <a:cubicBezTo>
                    <a:pt x="278818" y="368877"/>
                    <a:pt x="268976" y="378611"/>
                    <a:pt x="268976" y="390662"/>
                  </a:cubicBezTo>
                  <a:lnTo>
                    <a:pt x="268976" y="417359"/>
                  </a:lnTo>
                  <a:cubicBezTo>
                    <a:pt x="268976" y="429317"/>
                    <a:pt x="278818" y="439050"/>
                    <a:pt x="290795" y="439050"/>
                  </a:cubicBezTo>
                  <a:lnTo>
                    <a:pt x="303794" y="439050"/>
                  </a:lnTo>
                  <a:cubicBezTo>
                    <a:pt x="308529" y="458239"/>
                    <a:pt x="317071" y="475944"/>
                    <a:pt x="328398" y="491332"/>
                  </a:cubicBezTo>
                  <a:lnTo>
                    <a:pt x="267769" y="491332"/>
                  </a:lnTo>
                  <a:lnTo>
                    <a:pt x="205655" y="491332"/>
                  </a:lnTo>
                  <a:lnTo>
                    <a:pt x="0" y="491332"/>
                  </a:lnTo>
                  <a:lnTo>
                    <a:pt x="0" y="424775"/>
                  </a:lnTo>
                  <a:cubicBezTo>
                    <a:pt x="0" y="410777"/>
                    <a:pt x="6221" y="397429"/>
                    <a:pt x="16991" y="388529"/>
                  </a:cubicBezTo>
                  <a:cubicBezTo>
                    <a:pt x="77341" y="338936"/>
                    <a:pt x="142519" y="306121"/>
                    <a:pt x="155704" y="299632"/>
                  </a:cubicBezTo>
                  <a:cubicBezTo>
                    <a:pt x="157189" y="299076"/>
                    <a:pt x="158211" y="297407"/>
                    <a:pt x="157839" y="295831"/>
                  </a:cubicBezTo>
                  <a:lnTo>
                    <a:pt x="157839" y="249945"/>
                  </a:lnTo>
                  <a:cubicBezTo>
                    <a:pt x="150690" y="237709"/>
                    <a:pt x="146233" y="224731"/>
                    <a:pt x="144376" y="213144"/>
                  </a:cubicBezTo>
                  <a:cubicBezTo>
                    <a:pt x="139270" y="212773"/>
                    <a:pt x="132492" y="205450"/>
                    <a:pt x="125157" y="179773"/>
                  </a:cubicBezTo>
                  <a:cubicBezTo>
                    <a:pt x="115965" y="147236"/>
                    <a:pt x="124322" y="140376"/>
                    <a:pt x="132678" y="140098"/>
                  </a:cubicBezTo>
                  <a:cubicBezTo>
                    <a:pt x="131935" y="137224"/>
                    <a:pt x="131192" y="134536"/>
                    <a:pt x="130728" y="131662"/>
                  </a:cubicBezTo>
                  <a:cubicBezTo>
                    <a:pt x="127478" y="115255"/>
                    <a:pt x="126643" y="100052"/>
                    <a:pt x="130449" y="85313"/>
                  </a:cubicBezTo>
                  <a:cubicBezTo>
                    <a:pt x="135092" y="65661"/>
                    <a:pt x="145676" y="49995"/>
                    <a:pt x="157561" y="37852"/>
                  </a:cubicBezTo>
                  <a:cubicBezTo>
                    <a:pt x="165174" y="29879"/>
                    <a:pt x="173716" y="22834"/>
                    <a:pt x="182722" y="17087"/>
                  </a:cubicBezTo>
                  <a:cubicBezTo>
                    <a:pt x="190150" y="12081"/>
                    <a:pt x="198227" y="7632"/>
                    <a:pt x="207141" y="4665"/>
                  </a:cubicBezTo>
                  <a:cubicBezTo>
                    <a:pt x="214011" y="2255"/>
                    <a:pt x="221439" y="772"/>
                    <a:pt x="229238" y="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2530F041-DD16-47CA-AB08-724A233E251C}"/>
                </a:ext>
              </a:extLst>
            </p:cNvPr>
            <p:cNvCxnSpPr/>
            <p:nvPr/>
          </p:nvCxnSpPr>
          <p:spPr>
            <a:xfrm>
              <a:off x="673100" y="3673077"/>
              <a:ext cx="789178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iSlíḋe">
              <a:extLst>
                <a:ext uri="{FF2B5EF4-FFF2-40B4-BE49-F238E27FC236}">
                  <a16:creationId xmlns:a16="http://schemas.microsoft.com/office/drawing/2014/main" id="{ABA86A3B-6F4C-480B-8352-60D8E2AABCF7}"/>
                </a:ext>
              </a:extLst>
            </p:cNvPr>
            <p:cNvGrpSpPr/>
            <p:nvPr/>
          </p:nvGrpSpPr>
          <p:grpSpPr>
            <a:xfrm>
              <a:off x="660400" y="2817130"/>
              <a:ext cx="2272396" cy="2534343"/>
              <a:chOff x="1334404" y="2841915"/>
              <a:chExt cx="2272396" cy="2534343"/>
            </a:xfrm>
          </p:grpSpPr>
          <p:sp>
            <p:nvSpPr>
              <p:cNvPr id="20" name="ï$ļîďé">
                <a:extLst>
                  <a:ext uri="{FF2B5EF4-FFF2-40B4-BE49-F238E27FC236}">
                    <a16:creationId xmlns:a16="http://schemas.microsoft.com/office/drawing/2014/main" id="{4D5B9CF6-5EA9-42DD-8F17-EED8B0DBBC1D}"/>
                  </a:ext>
                </a:extLst>
              </p:cNvPr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21" name="iṧ1iḑé">
                <a:extLst>
                  <a:ext uri="{FF2B5EF4-FFF2-40B4-BE49-F238E27FC236}">
                    <a16:creationId xmlns:a16="http://schemas.microsoft.com/office/drawing/2014/main" id="{9EFE604B-3DC7-4C87-B9B0-C20C97902484}"/>
                  </a:ext>
                </a:extLst>
              </p:cNvPr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23" name="îśḻiḓé">
                  <a:extLst>
                    <a:ext uri="{FF2B5EF4-FFF2-40B4-BE49-F238E27FC236}">
                      <a16:creationId xmlns:a16="http://schemas.microsoft.com/office/drawing/2014/main" id="{31FF9E10-2E50-4C35-8D6A-CD2C4399430A}"/>
                    </a:ext>
                  </a:extLst>
                </p:cNvPr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24" name="íṩļiḓé">
                  <a:extLst>
                    <a:ext uri="{FF2B5EF4-FFF2-40B4-BE49-F238E27FC236}">
                      <a16:creationId xmlns:a16="http://schemas.microsoft.com/office/drawing/2014/main" id="{6987B6D3-A240-4E55-9F01-F769AF3DBEB8}"/>
                    </a:ext>
                  </a:extLst>
                </p:cNvPr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22" name="îśļîďè">
                <a:extLst>
                  <a:ext uri="{FF2B5EF4-FFF2-40B4-BE49-F238E27FC236}">
                    <a16:creationId xmlns:a16="http://schemas.microsoft.com/office/drawing/2014/main" id="{F55B8E4A-B077-4BF7-9FD5-0BA8EC15E69D}"/>
                  </a:ext>
                </a:extLst>
              </p:cNvPr>
              <p:cNvSpPr/>
              <p:nvPr/>
            </p:nvSpPr>
            <p:spPr bwMode="auto">
              <a:xfrm>
                <a:off x="2211070" y="2841915"/>
                <a:ext cx="519064" cy="419137"/>
              </a:xfrm>
              <a:custGeom>
                <a:avLst/>
                <a:gdLst>
                  <a:gd name="connsiteX0" fmla="*/ 499361 w 608838"/>
                  <a:gd name="connsiteY0" fmla="*/ 285654 h 491629"/>
                  <a:gd name="connsiteX1" fmla="*/ 499361 w 608838"/>
                  <a:gd name="connsiteY1" fmla="*/ 344437 h 491629"/>
                  <a:gd name="connsiteX2" fmla="*/ 558245 w 608838"/>
                  <a:gd name="connsiteY2" fmla="*/ 344437 h 491629"/>
                  <a:gd name="connsiteX3" fmla="*/ 558245 w 608838"/>
                  <a:gd name="connsiteY3" fmla="*/ 285654 h 491629"/>
                  <a:gd name="connsiteX4" fmla="*/ 50593 w 608838"/>
                  <a:gd name="connsiteY4" fmla="*/ 285654 h 491629"/>
                  <a:gd name="connsiteX5" fmla="*/ 50593 w 608838"/>
                  <a:gd name="connsiteY5" fmla="*/ 344437 h 491629"/>
                  <a:gd name="connsiteX6" fmla="*/ 109477 w 608838"/>
                  <a:gd name="connsiteY6" fmla="*/ 344437 h 491629"/>
                  <a:gd name="connsiteX7" fmla="*/ 109477 w 608838"/>
                  <a:gd name="connsiteY7" fmla="*/ 285654 h 491629"/>
                  <a:gd name="connsiteX8" fmla="*/ 324062 w 608838"/>
                  <a:gd name="connsiteY8" fmla="*/ 265425 h 491629"/>
                  <a:gd name="connsiteX9" fmla="*/ 324062 w 608838"/>
                  <a:gd name="connsiteY9" fmla="*/ 329947 h 491629"/>
                  <a:gd name="connsiteX10" fmla="*/ 388693 w 608838"/>
                  <a:gd name="connsiteY10" fmla="*/ 329947 h 491629"/>
                  <a:gd name="connsiteX11" fmla="*/ 388693 w 608838"/>
                  <a:gd name="connsiteY11" fmla="*/ 265425 h 491629"/>
                  <a:gd name="connsiteX12" fmla="*/ 220144 w 608838"/>
                  <a:gd name="connsiteY12" fmla="*/ 265425 h 491629"/>
                  <a:gd name="connsiteX13" fmla="*/ 220144 w 608838"/>
                  <a:gd name="connsiteY13" fmla="*/ 329947 h 491629"/>
                  <a:gd name="connsiteX14" fmla="*/ 284775 w 608838"/>
                  <a:gd name="connsiteY14" fmla="*/ 329947 h 491629"/>
                  <a:gd name="connsiteX15" fmla="*/ 284775 w 608838"/>
                  <a:gd name="connsiteY15" fmla="*/ 265425 h 491629"/>
                  <a:gd name="connsiteX16" fmla="*/ 499361 w 608838"/>
                  <a:gd name="connsiteY16" fmla="*/ 191225 h 491629"/>
                  <a:gd name="connsiteX17" fmla="*/ 499361 w 608838"/>
                  <a:gd name="connsiteY17" fmla="*/ 250008 h 491629"/>
                  <a:gd name="connsiteX18" fmla="*/ 558245 w 608838"/>
                  <a:gd name="connsiteY18" fmla="*/ 250008 h 491629"/>
                  <a:gd name="connsiteX19" fmla="*/ 558245 w 608838"/>
                  <a:gd name="connsiteY19" fmla="*/ 191225 h 491629"/>
                  <a:gd name="connsiteX20" fmla="*/ 50593 w 608838"/>
                  <a:gd name="connsiteY20" fmla="*/ 191225 h 491629"/>
                  <a:gd name="connsiteX21" fmla="*/ 50593 w 608838"/>
                  <a:gd name="connsiteY21" fmla="*/ 250008 h 491629"/>
                  <a:gd name="connsiteX22" fmla="*/ 109477 w 608838"/>
                  <a:gd name="connsiteY22" fmla="*/ 250008 h 491629"/>
                  <a:gd name="connsiteX23" fmla="*/ 109477 w 608838"/>
                  <a:gd name="connsiteY23" fmla="*/ 191225 h 491629"/>
                  <a:gd name="connsiteX24" fmla="*/ 324062 w 608838"/>
                  <a:gd name="connsiteY24" fmla="*/ 161682 h 491629"/>
                  <a:gd name="connsiteX25" fmla="*/ 324062 w 608838"/>
                  <a:gd name="connsiteY25" fmla="*/ 226204 h 491629"/>
                  <a:gd name="connsiteX26" fmla="*/ 388693 w 608838"/>
                  <a:gd name="connsiteY26" fmla="*/ 226204 h 491629"/>
                  <a:gd name="connsiteX27" fmla="*/ 388693 w 608838"/>
                  <a:gd name="connsiteY27" fmla="*/ 161682 h 491629"/>
                  <a:gd name="connsiteX28" fmla="*/ 220144 w 608838"/>
                  <a:gd name="connsiteY28" fmla="*/ 161682 h 491629"/>
                  <a:gd name="connsiteX29" fmla="*/ 220144 w 608838"/>
                  <a:gd name="connsiteY29" fmla="*/ 226204 h 491629"/>
                  <a:gd name="connsiteX30" fmla="*/ 284775 w 608838"/>
                  <a:gd name="connsiteY30" fmla="*/ 226204 h 491629"/>
                  <a:gd name="connsiteX31" fmla="*/ 284775 w 608838"/>
                  <a:gd name="connsiteY31" fmla="*/ 161682 h 491629"/>
                  <a:gd name="connsiteX32" fmla="*/ 499361 w 608838"/>
                  <a:gd name="connsiteY32" fmla="*/ 96797 h 491629"/>
                  <a:gd name="connsiteX33" fmla="*/ 499361 w 608838"/>
                  <a:gd name="connsiteY33" fmla="*/ 155579 h 491629"/>
                  <a:gd name="connsiteX34" fmla="*/ 558245 w 608838"/>
                  <a:gd name="connsiteY34" fmla="*/ 155579 h 491629"/>
                  <a:gd name="connsiteX35" fmla="*/ 558245 w 608838"/>
                  <a:gd name="connsiteY35" fmla="*/ 96797 h 491629"/>
                  <a:gd name="connsiteX36" fmla="*/ 50593 w 608838"/>
                  <a:gd name="connsiteY36" fmla="*/ 96797 h 491629"/>
                  <a:gd name="connsiteX37" fmla="*/ 50593 w 608838"/>
                  <a:gd name="connsiteY37" fmla="*/ 155579 h 491629"/>
                  <a:gd name="connsiteX38" fmla="*/ 109477 w 608838"/>
                  <a:gd name="connsiteY38" fmla="*/ 155579 h 491629"/>
                  <a:gd name="connsiteX39" fmla="*/ 109477 w 608838"/>
                  <a:gd name="connsiteY39" fmla="*/ 96797 h 491629"/>
                  <a:gd name="connsiteX40" fmla="*/ 324062 w 608838"/>
                  <a:gd name="connsiteY40" fmla="*/ 57938 h 491629"/>
                  <a:gd name="connsiteX41" fmla="*/ 324062 w 608838"/>
                  <a:gd name="connsiteY41" fmla="*/ 122461 h 491629"/>
                  <a:gd name="connsiteX42" fmla="*/ 388693 w 608838"/>
                  <a:gd name="connsiteY42" fmla="*/ 122461 h 491629"/>
                  <a:gd name="connsiteX43" fmla="*/ 388693 w 608838"/>
                  <a:gd name="connsiteY43" fmla="*/ 57938 h 491629"/>
                  <a:gd name="connsiteX44" fmla="*/ 220144 w 608838"/>
                  <a:gd name="connsiteY44" fmla="*/ 57938 h 491629"/>
                  <a:gd name="connsiteX45" fmla="*/ 220144 w 608838"/>
                  <a:gd name="connsiteY45" fmla="*/ 122461 h 491629"/>
                  <a:gd name="connsiteX46" fmla="*/ 284775 w 608838"/>
                  <a:gd name="connsiteY46" fmla="*/ 122461 h 491629"/>
                  <a:gd name="connsiteX47" fmla="*/ 284775 w 608838"/>
                  <a:gd name="connsiteY47" fmla="*/ 57938 h 491629"/>
                  <a:gd name="connsiteX48" fmla="*/ 469401 w 608838"/>
                  <a:gd name="connsiteY48" fmla="*/ 44033 h 491629"/>
                  <a:gd name="connsiteX49" fmla="*/ 608838 w 608838"/>
                  <a:gd name="connsiteY49" fmla="*/ 44033 h 491629"/>
                  <a:gd name="connsiteX50" fmla="*/ 608838 w 608838"/>
                  <a:gd name="connsiteY50" fmla="*/ 491629 h 491629"/>
                  <a:gd name="connsiteX51" fmla="*/ 510950 w 608838"/>
                  <a:gd name="connsiteY51" fmla="*/ 491629 h 491629"/>
                  <a:gd name="connsiteX52" fmla="*/ 510950 w 608838"/>
                  <a:gd name="connsiteY52" fmla="*/ 391651 h 491629"/>
                  <a:gd name="connsiteX53" fmla="*/ 469401 w 608838"/>
                  <a:gd name="connsiteY53" fmla="*/ 391651 h 491629"/>
                  <a:gd name="connsiteX54" fmla="*/ 0 w 608838"/>
                  <a:gd name="connsiteY54" fmla="*/ 44033 h 491629"/>
                  <a:gd name="connsiteX55" fmla="*/ 139437 w 608838"/>
                  <a:gd name="connsiteY55" fmla="*/ 44033 h 491629"/>
                  <a:gd name="connsiteX56" fmla="*/ 139437 w 608838"/>
                  <a:gd name="connsiteY56" fmla="*/ 391651 h 491629"/>
                  <a:gd name="connsiteX57" fmla="*/ 97889 w 608838"/>
                  <a:gd name="connsiteY57" fmla="*/ 391651 h 491629"/>
                  <a:gd name="connsiteX58" fmla="*/ 97889 w 608838"/>
                  <a:gd name="connsiteY58" fmla="*/ 491629 h 491629"/>
                  <a:gd name="connsiteX59" fmla="*/ 0 w 608838"/>
                  <a:gd name="connsiteY59" fmla="*/ 491629 h 491629"/>
                  <a:gd name="connsiteX60" fmla="*/ 164558 w 608838"/>
                  <a:gd name="connsiteY60" fmla="*/ 0 h 491629"/>
                  <a:gd name="connsiteX61" fmla="*/ 444279 w 608838"/>
                  <a:gd name="connsiteY61" fmla="*/ 0 h 491629"/>
                  <a:gd name="connsiteX62" fmla="*/ 444279 w 608838"/>
                  <a:gd name="connsiteY62" fmla="*/ 491629 h 491629"/>
                  <a:gd name="connsiteX63" fmla="*/ 336781 w 608838"/>
                  <a:gd name="connsiteY63" fmla="*/ 491629 h 491629"/>
                  <a:gd name="connsiteX64" fmla="*/ 336781 w 608838"/>
                  <a:gd name="connsiteY64" fmla="*/ 381866 h 491629"/>
                  <a:gd name="connsiteX65" fmla="*/ 272056 w 608838"/>
                  <a:gd name="connsiteY65" fmla="*/ 381866 h 491629"/>
                  <a:gd name="connsiteX66" fmla="*/ 272056 w 608838"/>
                  <a:gd name="connsiteY66" fmla="*/ 491629 h 491629"/>
                  <a:gd name="connsiteX67" fmla="*/ 164558 w 608838"/>
                  <a:gd name="connsiteY67" fmla="*/ 491629 h 491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08838" h="491629">
                    <a:moveTo>
                      <a:pt x="499361" y="285654"/>
                    </a:moveTo>
                    <a:lnTo>
                      <a:pt x="499361" y="344437"/>
                    </a:lnTo>
                    <a:lnTo>
                      <a:pt x="558245" y="344437"/>
                    </a:lnTo>
                    <a:lnTo>
                      <a:pt x="558245" y="285654"/>
                    </a:lnTo>
                    <a:close/>
                    <a:moveTo>
                      <a:pt x="50593" y="285654"/>
                    </a:moveTo>
                    <a:lnTo>
                      <a:pt x="50593" y="344437"/>
                    </a:lnTo>
                    <a:lnTo>
                      <a:pt x="109477" y="344437"/>
                    </a:lnTo>
                    <a:lnTo>
                      <a:pt x="109477" y="285654"/>
                    </a:lnTo>
                    <a:close/>
                    <a:moveTo>
                      <a:pt x="324062" y="265425"/>
                    </a:moveTo>
                    <a:lnTo>
                      <a:pt x="324062" y="329947"/>
                    </a:lnTo>
                    <a:lnTo>
                      <a:pt x="388693" y="329947"/>
                    </a:lnTo>
                    <a:lnTo>
                      <a:pt x="388693" y="265425"/>
                    </a:lnTo>
                    <a:close/>
                    <a:moveTo>
                      <a:pt x="220144" y="265425"/>
                    </a:moveTo>
                    <a:lnTo>
                      <a:pt x="220144" y="329947"/>
                    </a:lnTo>
                    <a:lnTo>
                      <a:pt x="284775" y="329947"/>
                    </a:lnTo>
                    <a:lnTo>
                      <a:pt x="284775" y="265425"/>
                    </a:lnTo>
                    <a:close/>
                    <a:moveTo>
                      <a:pt x="499361" y="191225"/>
                    </a:moveTo>
                    <a:lnTo>
                      <a:pt x="499361" y="250008"/>
                    </a:lnTo>
                    <a:lnTo>
                      <a:pt x="558245" y="250008"/>
                    </a:lnTo>
                    <a:lnTo>
                      <a:pt x="558245" y="191225"/>
                    </a:lnTo>
                    <a:close/>
                    <a:moveTo>
                      <a:pt x="50593" y="191225"/>
                    </a:moveTo>
                    <a:lnTo>
                      <a:pt x="50593" y="250008"/>
                    </a:lnTo>
                    <a:lnTo>
                      <a:pt x="109477" y="250008"/>
                    </a:lnTo>
                    <a:lnTo>
                      <a:pt x="109477" y="191225"/>
                    </a:lnTo>
                    <a:close/>
                    <a:moveTo>
                      <a:pt x="324062" y="161682"/>
                    </a:moveTo>
                    <a:lnTo>
                      <a:pt x="324062" y="226204"/>
                    </a:lnTo>
                    <a:lnTo>
                      <a:pt x="388693" y="226204"/>
                    </a:lnTo>
                    <a:lnTo>
                      <a:pt x="388693" y="161682"/>
                    </a:lnTo>
                    <a:close/>
                    <a:moveTo>
                      <a:pt x="220144" y="161682"/>
                    </a:moveTo>
                    <a:lnTo>
                      <a:pt x="220144" y="226204"/>
                    </a:lnTo>
                    <a:lnTo>
                      <a:pt x="284775" y="226204"/>
                    </a:lnTo>
                    <a:lnTo>
                      <a:pt x="284775" y="161682"/>
                    </a:lnTo>
                    <a:close/>
                    <a:moveTo>
                      <a:pt x="499361" y="96797"/>
                    </a:moveTo>
                    <a:lnTo>
                      <a:pt x="499361" y="155579"/>
                    </a:lnTo>
                    <a:lnTo>
                      <a:pt x="558245" y="155579"/>
                    </a:lnTo>
                    <a:lnTo>
                      <a:pt x="558245" y="96797"/>
                    </a:lnTo>
                    <a:close/>
                    <a:moveTo>
                      <a:pt x="50593" y="96797"/>
                    </a:moveTo>
                    <a:lnTo>
                      <a:pt x="50593" y="155579"/>
                    </a:lnTo>
                    <a:lnTo>
                      <a:pt x="109477" y="155579"/>
                    </a:lnTo>
                    <a:lnTo>
                      <a:pt x="109477" y="96797"/>
                    </a:lnTo>
                    <a:close/>
                    <a:moveTo>
                      <a:pt x="324062" y="57938"/>
                    </a:moveTo>
                    <a:lnTo>
                      <a:pt x="324062" y="122461"/>
                    </a:lnTo>
                    <a:lnTo>
                      <a:pt x="388693" y="122461"/>
                    </a:lnTo>
                    <a:lnTo>
                      <a:pt x="388693" y="57938"/>
                    </a:lnTo>
                    <a:close/>
                    <a:moveTo>
                      <a:pt x="220144" y="57938"/>
                    </a:moveTo>
                    <a:lnTo>
                      <a:pt x="220144" y="122461"/>
                    </a:lnTo>
                    <a:lnTo>
                      <a:pt x="284775" y="122461"/>
                    </a:lnTo>
                    <a:lnTo>
                      <a:pt x="284775" y="57938"/>
                    </a:lnTo>
                    <a:close/>
                    <a:moveTo>
                      <a:pt x="469401" y="44033"/>
                    </a:moveTo>
                    <a:lnTo>
                      <a:pt x="608838" y="44033"/>
                    </a:lnTo>
                    <a:lnTo>
                      <a:pt x="608838" y="491629"/>
                    </a:lnTo>
                    <a:lnTo>
                      <a:pt x="510950" y="491629"/>
                    </a:lnTo>
                    <a:lnTo>
                      <a:pt x="510950" y="391651"/>
                    </a:lnTo>
                    <a:lnTo>
                      <a:pt x="469401" y="391651"/>
                    </a:lnTo>
                    <a:close/>
                    <a:moveTo>
                      <a:pt x="0" y="44033"/>
                    </a:moveTo>
                    <a:lnTo>
                      <a:pt x="139437" y="44033"/>
                    </a:lnTo>
                    <a:lnTo>
                      <a:pt x="139437" y="391651"/>
                    </a:lnTo>
                    <a:lnTo>
                      <a:pt x="97889" y="391651"/>
                    </a:lnTo>
                    <a:lnTo>
                      <a:pt x="97889" y="491629"/>
                    </a:lnTo>
                    <a:lnTo>
                      <a:pt x="0" y="491629"/>
                    </a:lnTo>
                    <a:close/>
                    <a:moveTo>
                      <a:pt x="164558" y="0"/>
                    </a:moveTo>
                    <a:lnTo>
                      <a:pt x="444279" y="0"/>
                    </a:lnTo>
                    <a:lnTo>
                      <a:pt x="444279" y="491629"/>
                    </a:lnTo>
                    <a:lnTo>
                      <a:pt x="336781" y="491629"/>
                    </a:lnTo>
                    <a:lnTo>
                      <a:pt x="336781" y="381866"/>
                    </a:lnTo>
                    <a:lnTo>
                      <a:pt x="272056" y="381866"/>
                    </a:lnTo>
                    <a:lnTo>
                      <a:pt x="272056" y="491629"/>
                    </a:lnTo>
                    <a:lnTo>
                      <a:pt x="164558" y="49162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îśľíḋê">
              <a:extLst>
                <a:ext uri="{FF2B5EF4-FFF2-40B4-BE49-F238E27FC236}">
                  <a16:creationId xmlns:a16="http://schemas.microsoft.com/office/drawing/2014/main" id="{9DF3A06E-56EC-462B-A033-85FADCE76751}"/>
                </a:ext>
              </a:extLst>
            </p:cNvPr>
            <p:cNvSpPr/>
            <p:nvPr/>
          </p:nvSpPr>
          <p:spPr>
            <a:xfrm>
              <a:off x="4466060" y="3569762"/>
              <a:ext cx="201798" cy="2017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0" name="ïṡ1iḋé">
              <a:extLst>
                <a:ext uri="{FF2B5EF4-FFF2-40B4-BE49-F238E27FC236}">
                  <a16:creationId xmlns:a16="http://schemas.microsoft.com/office/drawing/2014/main" id="{F7E517CD-4C60-49AE-BE86-43AFEB82EC88}"/>
                </a:ext>
              </a:extLst>
            </p:cNvPr>
            <p:cNvGrpSpPr/>
            <p:nvPr/>
          </p:nvGrpSpPr>
          <p:grpSpPr>
            <a:xfrm>
              <a:off x="3430761" y="2102028"/>
              <a:ext cx="2272396" cy="1308761"/>
              <a:chOff x="7904480" y="3920238"/>
              <a:chExt cx="2537460" cy="1308761"/>
            </a:xfrm>
          </p:grpSpPr>
          <p:sp>
            <p:nvSpPr>
              <p:cNvPr id="18" name="íŝļîďè">
                <a:extLst>
                  <a:ext uri="{FF2B5EF4-FFF2-40B4-BE49-F238E27FC236}">
                    <a16:creationId xmlns:a16="http://schemas.microsoft.com/office/drawing/2014/main" id="{88EA16AD-9CD0-4525-80CB-DF5344A44788}"/>
                  </a:ext>
                </a:extLst>
              </p:cNvPr>
              <p:cNvSpPr txBox="1"/>
              <p:nvPr/>
            </p:nvSpPr>
            <p:spPr bwMode="auto">
              <a:xfrm>
                <a:off x="7904480" y="3920238"/>
                <a:ext cx="253746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9" name="îṧļîde">
                <a:extLst>
                  <a:ext uri="{FF2B5EF4-FFF2-40B4-BE49-F238E27FC236}">
                    <a16:creationId xmlns:a16="http://schemas.microsoft.com/office/drawing/2014/main" id="{DBC3E14E-9951-440D-A9AC-7235DB5C45DA}"/>
                  </a:ext>
                </a:extLst>
              </p:cNvPr>
              <p:cNvSpPr/>
              <p:nvPr/>
            </p:nvSpPr>
            <p:spPr bwMode="auto">
              <a:xfrm>
                <a:off x="7904480" y="4362044"/>
                <a:ext cx="2537460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1" name="íš1ïdè">
              <a:extLst>
                <a:ext uri="{FF2B5EF4-FFF2-40B4-BE49-F238E27FC236}">
                  <a16:creationId xmlns:a16="http://schemas.microsoft.com/office/drawing/2014/main" id="{E731736B-1923-48B3-A633-7B9D45C5CEB9}"/>
                </a:ext>
              </a:extLst>
            </p:cNvPr>
            <p:cNvSpPr/>
            <p:nvPr/>
          </p:nvSpPr>
          <p:spPr bwMode="auto">
            <a:xfrm>
              <a:off x="4312951" y="3930140"/>
              <a:ext cx="508016" cy="519064"/>
            </a:xfrm>
            <a:custGeom>
              <a:avLst/>
              <a:gdLst>
                <a:gd name="connsiteX0" fmla="*/ 232613 w 595120"/>
                <a:gd name="connsiteY0" fmla="*/ 116080 h 608062"/>
                <a:gd name="connsiteX1" fmla="*/ 257134 w 595120"/>
                <a:gd name="connsiteY1" fmla="*/ 116080 h 608062"/>
                <a:gd name="connsiteX2" fmla="*/ 287215 w 595120"/>
                <a:gd name="connsiteY2" fmla="*/ 195186 h 608062"/>
                <a:gd name="connsiteX3" fmla="*/ 280961 w 595120"/>
                <a:gd name="connsiteY3" fmla="*/ 161878 h 608062"/>
                <a:gd name="connsiteX4" fmla="*/ 282053 w 595120"/>
                <a:gd name="connsiteY4" fmla="*/ 155137 h 608062"/>
                <a:gd name="connsiteX5" fmla="*/ 291782 w 595120"/>
                <a:gd name="connsiteY5" fmla="*/ 137492 h 608062"/>
                <a:gd name="connsiteX6" fmla="*/ 282847 w 595120"/>
                <a:gd name="connsiteY6" fmla="*/ 121235 h 608062"/>
                <a:gd name="connsiteX7" fmla="*/ 282847 w 595120"/>
                <a:gd name="connsiteY7" fmla="*/ 117765 h 608062"/>
                <a:gd name="connsiteX8" fmla="*/ 285924 w 595120"/>
                <a:gd name="connsiteY8" fmla="*/ 116080 h 608062"/>
                <a:gd name="connsiteX9" fmla="*/ 309552 w 595120"/>
                <a:gd name="connsiteY9" fmla="*/ 116080 h 608062"/>
                <a:gd name="connsiteX10" fmla="*/ 312629 w 595120"/>
                <a:gd name="connsiteY10" fmla="*/ 117765 h 608062"/>
                <a:gd name="connsiteX11" fmla="*/ 312629 w 595120"/>
                <a:gd name="connsiteY11" fmla="*/ 121235 h 608062"/>
                <a:gd name="connsiteX12" fmla="*/ 304390 w 595120"/>
                <a:gd name="connsiteY12" fmla="*/ 137492 h 608062"/>
                <a:gd name="connsiteX13" fmla="*/ 314118 w 595120"/>
                <a:gd name="connsiteY13" fmla="*/ 155137 h 608062"/>
                <a:gd name="connsiteX14" fmla="*/ 315111 w 595120"/>
                <a:gd name="connsiteY14" fmla="*/ 161977 h 608062"/>
                <a:gd name="connsiteX15" fmla="*/ 308063 w 595120"/>
                <a:gd name="connsiteY15" fmla="*/ 195186 h 608062"/>
                <a:gd name="connsiteX16" fmla="*/ 338342 w 595120"/>
                <a:gd name="connsiteY16" fmla="*/ 116080 h 608062"/>
                <a:gd name="connsiteX17" fmla="*/ 362466 w 595120"/>
                <a:gd name="connsiteY17" fmla="*/ 116080 h 608062"/>
                <a:gd name="connsiteX18" fmla="*/ 419748 w 595120"/>
                <a:gd name="connsiteY18" fmla="*/ 172882 h 608062"/>
                <a:gd name="connsiteX19" fmla="*/ 420145 w 595120"/>
                <a:gd name="connsiteY19" fmla="*/ 262991 h 608062"/>
                <a:gd name="connsiteX20" fmla="*/ 420641 w 595120"/>
                <a:gd name="connsiteY20" fmla="*/ 350324 h 608062"/>
                <a:gd name="connsiteX21" fmla="*/ 396517 w 595120"/>
                <a:gd name="connsiteY21" fmla="*/ 374611 h 608062"/>
                <a:gd name="connsiteX22" fmla="*/ 396418 w 595120"/>
                <a:gd name="connsiteY22" fmla="*/ 374611 h 608062"/>
                <a:gd name="connsiteX23" fmla="*/ 372195 w 595120"/>
                <a:gd name="connsiteY23" fmla="*/ 350523 h 608062"/>
                <a:gd name="connsiteX24" fmla="*/ 371798 w 595120"/>
                <a:gd name="connsiteY24" fmla="*/ 262793 h 608062"/>
                <a:gd name="connsiteX25" fmla="*/ 371301 w 595120"/>
                <a:gd name="connsiteY25" fmla="*/ 173179 h 608062"/>
                <a:gd name="connsiteX26" fmla="*/ 366139 w 595120"/>
                <a:gd name="connsiteY26" fmla="*/ 168421 h 608062"/>
                <a:gd name="connsiteX27" fmla="*/ 361274 w 595120"/>
                <a:gd name="connsiteY27" fmla="*/ 173476 h 608062"/>
                <a:gd name="connsiteX28" fmla="*/ 361771 w 595120"/>
                <a:gd name="connsiteY28" fmla="*/ 579116 h 608062"/>
                <a:gd name="connsiteX29" fmla="*/ 332683 w 595120"/>
                <a:gd name="connsiteY29" fmla="*/ 608062 h 608062"/>
                <a:gd name="connsiteX30" fmla="*/ 303695 w 595120"/>
                <a:gd name="connsiteY30" fmla="*/ 579116 h 608062"/>
                <a:gd name="connsiteX31" fmla="*/ 303695 w 595120"/>
                <a:gd name="connsiteY31" fmla="*/ 353695 h 608062"/>
                <a:gd name="connsiteX32" fmla="*/ 297440 w 595120"/>
                <a:gd name="connsiteY32" fmla="*/ 347450 h 608062"/>
                <a:gd name="connsiteX33" fmla="*/ 291186 w 595120"/>
                <a:gd name="connsiteY33" fmla="*/ 353695 h 608062"/>
                <a:gd name="connsiteX34" fmla="*/ 291186 w 595120"/>
                <a:gd name="connsiteY34" fmla="*/ 579116 h 608062"/>
                <a:gd name="connsiteX35" fmla="*/ 262098 w 595120"/>
                <a:gd name="connsiteY35" fmla="*/ 608062 h 608062"/>
                <a:gd name="connsiteX36" fmla="*/ 233110 w 595120"/>
                <a:gd name="connsiteY36" fmla="*/ 579116 h 608062"/>
                <a:gd name="connsiteX37" fmla="*/ 233110 w 595120"/>
                <a:gd name="connsiteY37" fmla="*/ 172386 h 608062"/>
                <a:gd name="connsiteX38" fmla="*/ 228940 w 595120"/>
                <a:gd name="connsiteY38" fmla="*/ 167727 h 608062"/>
                <a:gd name="connsiteX39" fmla="*/ 223976 w 595120"/>
                <a:gd name="connsiteY39" fmla="*/ 171395 h 608062"/>
                <a:gd name="connsiteX40" fmla="*/ 223381 w 595120"/>
                <a:gd name="connsiteY40" fmla="*/ 260017 h 608062"/>
                <a:gd name="connsiteX41" fmla="*/ 222884 w 595120"/>
                <a:gd name="connsiteY41" fmla="*/ 350523 h 608062"/>
                <a:gd name="connsiteX42" fmla="*/ 198661 w 595120"/>
                <a:gd name="connsiteY42" fmla="*/ 374611 h 608062"/>
                <a:gd name="connsiteX43" fmla="*/ 198562 w 595120"/>
                <a:gd name="connsiteY43" fmla="*/ 374611 h 608062"/>
                <a:gd name="connsiteX44" fmla="*/ 174537 w 595120"/>
                <a:gd name="connsiteY44" fmla="*/ 350324 h 608062"/>
                <a:gd name="connsiteX45" fmla="*/ 174934 w 595120"/>
                <a:gd name="connsiteY45" fmla="*/ 260711 h 608062"/>
                <a:gd name="connsiteX46" fmla="*/ 175431 w 595120"/>
                <a:gd name="connsiteY46" fmla="*/ 172882 h 608062"/>
                <a:gd name="connsiteX47" fmla="*/ 232613 w 595120"/>
                <a:gd name="connsiteY47" fmla="*/ 116080 h 608062"/>
                <a:gd name="connsiteX48" fmla="*/ 54022 w 595120"/>
                <a:gd name="connsiteY48" fmla="*/ 107683 h 608062"/>
                <a:gd name="connsiteX49" fmla="*/ 180436 w 595120"/>
                <a:gd name="connsiteY49" fmla="*/ 108080 h 608062"/>
                <a:gd name="connsiteX50" fmla="*/ 148957 w 595120"/>
                <a:gd name="connsiteY50" fmla="*/ 172807 h 608062"/>
                <a:gd name="connsiteX51" fmla="*/ 148063 w 595120"/>
                <a:gd name="connsiteY51" fmla="*/ 350236 h 608062"/>
                <a:gd name="connsiteX52" fmla="*/ 173783 w 595120"/>
                <a:gd name="connsiteY52" fmla="*/ 394444 h 608062"/>
                <a:gd name="connsiteX53" fmla="*/ 173783 w 595120"/>
                <a:gd name="connsiteY53" fmla="*/ 537379 h 608062"/>
                <a:gd name="connsiteX54" fmla="*/ 146871 w 595120"/>
                <a:gd name="connsiteY54" fmla="*/ 564241 h 608062"/>
                <a:gd name="connsiteX55" fmla="*/ 119960 w 595120"/>
                <a:gd name="connsiteY55" fmla="*/ 537379 h 608062"/>
                <a:gd name="connsiteX56" fmla="*/ 119960 w 595120"/>
                <a:gd name="connsiteY56" fmla="*/ 328231 h 608062"/>
                <a:gd name="connsiteX57" fmla="*/ 114101 w 595120"/>
                <a:gd name="connsiteY57" fmla="*/ 322482 h 608062"/>
                <a:gd name="connsiteX58" fmla="*/ 108341 w 595120"/>
                <a:gd name="connsiteY58" fmla="*/ 328231 h 608062"/>
                <a:gd name="connsiteX59" fmla="*/ 108341 w 595120"/>
                <a:gd name="connsiteY59" fmla="*/ 537379 h 608062"/>
                <a:gd name="connsiteX60" fmla="*/ 81330 w 595120"/>
                <a:gd name="connsiteY60" fmla="*/ 564241 h 608062"/>
                <a:gd name="connsiteX61" fmla="*/ 54419 w 595120"/>
                <a:gd name="connsiteY61" fmla="*/ 537379 h 608062"/>
                <a:gd name="connsiteX62" fmla="*/ 54419 w 595120"/>
                <a:gd name="connsiteY62" fmla="*/ 160714 h 608062"/>
                <a:gd name="connsiteX63" fmla="*/ 50149 w 595120"/>
                <a:gd name="connsiteY63" fmla="*/ 156352 h 608062"/>
                <a:gd name="connsiteX64" fmla="*/ 45779 w 595120"/>
                <a:gd name="connsiteY64" fmla="*/ 160714 h 608062"/>
                <a:gd name="connsiteX65" fmla="*/ 44886 w 595120"/>
                <a:gd name="connsiteY65" fmla="*/ 325356 h 608062"/>
                <a:gd name="connsiteX66" fmla="*/ 22443 w 595120"/>
                <a:gd name="connsiteY66" fmla="*/ 347659 h 608062"/>
                <a:gd name="connsiteX67" fmla="*/ 22343 w 595120"/>
                <a:gd name="connsiteY67" fmla="*/ 347659 h 608062"/>
                <a:gd name="connsiteX68" fmla="*/ 0 w 595120"/>
                <a:gd name="connsiteY68" fmla="*/ 325059 h 608062"/>
                <a:gd name="connsiteX69" fmla="*/ 894 w 595120"/>
                <a:gd name="connsiteY69" fmla="*/ 160516 h 608062"/>
                <a:gd name="connsiteX70" fmla="*/ 54022 w 595120"/>
                <a:gd name="connsiteY70" fmla="*/ 107683 h 608062"/>
                <a:gd name="connsiteX71" fmla="*/ 520495 w 595120"/>
                <a:gd name="connsiteY71" fmla="*/ 107634 h 608062"/>
                <a:gd name="connsiteX72" fmla="*/ 541197 w 595120"/>
                <a:gd name="connsiteY72" fmla="*/ 107641 h 608062"/>
                <a:gd name="connsiteX73" fmla="*/ 594325 w 595120"/>
                <a:gd name="connsiteY73" fmla="*/ 160478 h 608062"/>
                <a:gd name="connsiteX74" fmla="*/ 595120 w 595120"/>
                <a:gd name="connsiteY74" fmla="*/ 325037 h 608062"/>
                <a:gd name="connsiteX75" fmla="*/ 572776 w 595120"/>
                <a:gd name="connsiteY75" fmla="*/ 347639 h 608062"/>
                <a:gd name="connsiteX76" fmla="*/ 572677 w 595120"/>
                <a:gd name="connsiteY76" fmla="*/ 347639 h 608062"/>
                <a:gd name="connsiteX77" fmla="*/ 550234 w 595120"/>
                <a:gd name="connsiteY77" fmla="*/ 325334 h 608062"/>
                <a:gd name="connsiteX78" fmla="*/ 549340 w 595120"/>
                <a:gd name="connsiteY78" fmla="*/ 160677 h 608062"/>
                <a:gd name="connsiteX79" fmla="*/ 549340 w 595120"/>
                <a:gd name="connsiteY79" fmla="*/ 160578 h 608062"/>
                <a:gd name="connsiteX80" fmla="*/ 544673 w 595120"/>
                <a:gd name="connsiteY80" fmla="*/ 155918 h 608062"/>
                <a:gd name="connsiteX81" fmla="*/ 540006 w 595120"/>
                <a:gd name="connsiteY81" fmla="*/ 160578 h 608062"/>
                <a:gd name="connsiteX82" fmla="*/ 540502 w 595120"/>
                <a:gd name="connsiteY82" fmla="*/ 537377 h 608062"/>
                <a:gd name="connsiteX83" fmla="*/ 513492 w 595120"/>
                <a:gd name="connsiteY83" fmla="*/ 564241 h 608062"/>
                <a:gd name="connsiteX84" fmla="*/ 486580 w 595120"/>
                <a:gd name="connsiteY84" fmla="*/ 537377 h 608062"/>
                <a:gd name="connsiteX85" fmla="*/ 486580 w 595120"/>
                <a:gd name="connsiteY85" fmla="*/ 328209 h 608062"/>
                <a:gd name="connsiteX86" fmla="*/ 480820 w 595120"/>
                <a:gd name="connsiteY86" fmla="*/ 322459 h 608062"/>
                <a:gd name="connsiteX87" fmla="*/ 474961 w 595120"/>
                <a:gd name="connsiteY87" fmla="*/ 328209 h 608062"/>
                <a:gd name="connsiteX88" fmla="*/ 474961 w 595120"/>
                <a:gd name="connsiteY88" fmla="*/ 537377 h 608062"/>
                <a:gd name="connsiteX89" fmla="*/ 448050 w 595120"/>
                <a:gd name="connsiteY89" fmla="*/ 564241 h 608062"/>
                <a:gd name="connsiteX90" fmla="*/ 421138 w 595120"/>
                <a:gd name="connsiteY90" fmla="*/ 537377 h 608062"/>
                <a:gd name="connsiteX91" fmla="*/ 421138 w 595120"/>
                <a:gd name="connsiteY91" fmla="*/ 394627 h 608062"/>
                <a:gd name="connsiteX92" fmla="*/ 447057 w 595120"/>
                <a:gd name="connsiteY92" fmla="*/ 350216 h 608062"/>
                <a:gd name="connsiteX93" fmla="*/ 446163 w 595120"/>
                <a:gd name="connsiteY93" fmla="*/ 172771 h 608062"/>
                <a:gd name="connsiteX94" fmla="*/ 414783 w 595120"/>
                <a:gd name="connsiteY94" fmla="*/ 108038 h 608062"/>
                <a:gd name="connsiteX95" fmla="*/ 520495 w 595120"/>
                <a:gd name="connsiteY95" fmla="*/ 107634 h 608062"/>
                <a:gd name="connsiteX96" fmla="*/ 481094 w 595120"/>
                <a:gd name="connsiteY96" fmla="*/ 0 h 608062"/>
                <a:gd name="connsiteX97" fmla="*/ 527547 w 595120"/>
                <a:gd name="connsiteY97" fmla="*/ 46482 h 608062"/>
                <a:gd name="connsiteX98" fmla="*/ 511864 w 595120"/>
                <a:gd name="connsiteY98" fmla="*/ 81269 h 608062"/>
                <a:gd name="connsiteX99" fmla="*/ 481094 w 595120"/>
                <a:gd name="connsiteY99" fmla="*/ 92864 h 608062"/>
                <a:gd name="connsiteX100" fmla="*/ 450324 w 595120"/>
                <a:gd name="connsiteY100" fmla="*/ 81269 h 608062"/>
                <a:gd name="connsiteX101" fmla="*/ 434542 w 595120"/>
                <a:gd name="connsiteY101" fmla="*/ 46482 h 608062"/>
                <a:gd name="connsiteX102" fmla="*/ 481094 w 595120"/>
                <a:gd name="connsiteY102" fmla="*/ 0 h 608062"/>
                <a:gd name="connsiteX103" fmla="*/ 297750 w 595120"/>
                <a:gd name="connsiteY103" fmla="*/ 0 h 608062"/>
                <a:gd name="connsiteX104" fmla="*/ 301424 w 595120"/>
                <a:gd name="connsiteY104" fmla="*/ 99 h 608062"/>
                <a:gd name="connsiteX105" fmla="*/ 305097 w 595120"/>
                <a:gd name="connsiteY105" fmla="*/ 496 h 608062"/>
                <a:gd name="connsiteX106" fmla="*/ 308473 w 595120"/>
                <a:gd name="connsiteY106" fmla="*/ 1190 h 608062"/>
                <a:gd name="connsiteX107" fmla="*/ 310458 w 595120"/>
                <a:gd name="connsiteY107" fmla="*/ 1586 h 608062"/>
                <a:gd name="connsiteX108" fmla="*/ 316415 w 595120"/>
                <a:gd name="connsiteY108" fmla="*/ 3569 h 608062"/>
                <a:gd name="connsiteX109" fmla="*/ 347887 w 595120"/>
                <a:gd name="connsiteY109" fmla="*/ 50066 h 608062"/>
                <a:gd name="connsiteX110" fmla="*/ 329917 w 595120"/>
                <a:gd name="connsiteY110" fmla="*/ 88434 h 608062"/>
                <a:gd name="connsiteX111" fmla="*/ 328428 w 595120"/>
                <a:gd name="connsiteY111" fmla="*/ 89623 h 608062"/>
                <a:gd name="connsiteX112" fmla="*/ 297750 w 595120"/>
                <a:gd name="connsiteY112" fmla="*/ 100132 h 608062"/>
                <a:gd name="connsiteX113" fmla="*/ 267073 w 595120"/>
                <a:gd name="connsiteY113" fmla="*/ 89623 h 608062"/>
                <a:gd name="connsiteX114" fmla="*/ 264095 w 595120"/>
                <a:gd name="connsiteY114" fmla="*/ 87145 h 608062"/>
                <a:gd name="connsiteX115" fmla="*/ 262307 w 595120"/>
                <a:gd name="connsiteY115" fmla="*/ 85459 h 608062"/>
                <a:gd name="connsiteX116" fmla="*/ 257641 w 595120"/>
                <a:gd name="connsiteY116" fmla="*/ 80007 h 608062"/>
                <a:gd name="connsiteX117" fmla="*/ 256251 w 595120"/>
                <a:gd name="connsiteY117" fmla="*/ 78024 h 608062"/>
                <a:gd name="connsiteX118" fmla="*/ 253670 w 595120"/>
                <a:gd name="connsiteY118" fmla="*/ 73959 h 608062"/>
                <a:gd name="connsiteX119" fmla="*/ 251585 w 595120"/>
                <a:gd name="connsiteY119" fmla="*/ 69498 h 608062"/>
                <a:gd name="connsiteX120" fmla="*/ 249202 w 595120"/>
                <a:gd name="connsiteY120" fmla="*/ 62558 h 608062"/>
                <a:gd name="connsiteX121" fmla="*/ 247614 w 595120"/>
                <a:gd name="connsiteY121" fmla="*/ 50066 h 608062"/>
                <a:gd name="connsiteX122" fmla="*/ 269753 w 595120"/>
                <a:gd name="connsiteY122" fmla="*/ 8526 h 608062"/>
                <a:gd name="connsiteX123" fmla="*/ 273923 w 595120"/>
                <a:gd name="connsiteY123" fmla="*/ 6048 h 608062"/>
                <a:gd name="connsiteX124" fmla="*/ 278292 w 595120"/>
                <a:gd name="connsiteY124" fmla="*/ 3966 h 608062"/>
                <a:gd name="connsiteX125" fmla="*/ 280575 w 595120"/>
                <a:gd name="connsiteY125" fmla="*/ 3074 h 608062"/>
                <a:gd name="connsiteX126" fmla="*/ 285241 w 595120"/>
                <a:gd name="connsiteY126" fmla="*/ 1586 h 608062"/>
                <a:gd name="connsiteX127" fmla="*/ 287624 w 595120"/>
                <a:gd name="connsiteY127" fmla="*/ 992 h 608062"/>
                <a:gd name="connsiteX128" fmla="*/ 292687 w 595120"/>
                <a:gd name="connsiteY128" fmla="*/ 298 h 608062"/>
                <a:gd name="connsiteX129" fmla="*/ 297750 w 595120"/>
                <a:gd name="connsiteY129" fmla="*/ 0 h 608062"/>
                <a:gd name="connsiteX130" fmla="*/ 114407 w 595120"/>
                <a:gd name="connsiteY130" fmla="*/ 0 h 608062"/>
                <a:gd name="connsiteX131" fmla="*/ 160959 w 595120"/>
                <a:gd name="connsiteY131" fmla="*/ 46482 h 608062"/>
                <a:gd name="connsiteX132" fmla="*/ 160661 w 595120"/>
                <a:gd name="connsiteY132" fmla="*/ 51536 h 608062"/>
                <a:gd name="connsiteX133" fmla="*/ 159867 w 595120"/>
                <a:gd name="connsiteY133" fmla="*/ 56492 h 608062"/>
                <a:gd name="connsiteX134" fmla="*/ 159272 w 595120"/>
                <a:gd name="connsiteY134" fmla="*/ 58969 h 608062"/>
                <a:gd name="connsiteX135" fmla="*/ 145177 w 595120"/>
                <a:gd name="connsiteY135" fmla="*/ 81269 h 608062"/>
                <a:gd name="connsiteX136" fmla="*/ 114407 w 595120"/>
                <a:gd name="connsiteY136" fmla="*/ 92864 h 608062"/>
                <a:gd name="connsiteX137" fmla="*/ 83637 w 595120"/>
                <a:gd name="connsiteY137" fmla="*/ 81269 h 608062"/>
                <a:gd name="connsiteX138" fmla="*/ 81949 w 595120"/>
                <a:gd name="connsiteY138" fmla="*/ 79584 h 608062"/>
                <a:gd name="connsiteX139" fmla="*/ 69641 w 595120"/>
                <a:gd name="connsiteY139" fmla="*/ 58969 h 608062"/>
                <a:gd name="connsiteX140" fmla="*/ 69046 w 595120"/>
                <a:gd name="connsiteY140" fmla="*/ 56492 h 608062"/>
                <a:gd name="connsiteX141" fmla="*/ 68252 w 595120"/>
                <a:gd name="connsiteY141" fmla="*/ 51536 h 608062"/>
                <a:gd name="connsiteX142" fmla="*/ 67954 w 595120"/>
                <a:gd name="connsiteY142" fmla="*/ 46482 h 608062"/>
                <a:gd name="connsiteX143" fmla="*/ 114407 w 595120"/>
                <a:gd name="connsiteY143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595120" h="608062">
                  <a:moveTo>
                    <a:pt x="232613" y="116080"/>
                  </a:moveTo>
                  <a:lnTo>
                    <a:pt x="257134" y="116080"/>
                  </a:lnTo>
                  <a:cubicBezTo>
                    <a:pt x="260113" y="123713"/>
                    <a:pt x="283839" y="186760"/>
                    <a:pt x="287215" y="195186"/>
                  </a:cubicBezTo>
                  <a:lnTo>
                    <a:pt x="280961" y="161878"/>
                  </a:lnTo>
                  <a:cubicBezTo>
                    <a:pt x="280563" y="159598"/>
                    <a:pt x="280961" y="157219"/>
                    <a:pt x="282053" y="155137"/>
                  </a:cubicBezTo>
                  <a:lnTo>
                    <a:pt x="291782" y="137492"/>
                  </a:lnTo>
                  <a:lnTo>
                    <a:pt x="282847" y="121235"/>
                  </a:lnTo>
                  <a:cubicBezTo>
                    <a:pt x="282251" y="120145"/>
                    <a:pt x="282251" y="118856"/>
                    <a:pt x="282847" y="117765"/>
                  </a:cubicBezTo>
                  <a:cubicBezTo>
                    <a:pt x="283542" y="116675"/>
                    <a:pt x="284634" y="116080"/>
                    <a:pt x="285924" y="116080"/>
                  </a:cubicBezTo>
                  <a:lnTo>
                    <a:pt x="309552" y="116080"/>
                  </a:lnTo>
                  <a:cubicBezTo>
                    <a:pt x="310842" y="116080"/>
                    <a:pt x="312034" y="116675"/>
                    <a:pt x="312629" y="117765"/>
                  </a:cubicBezTo>
                  <a:cubicBezTo>
                    <a:pt x="313225" y="118856"/>
                    <a:pt x="313324" y="120145"/>
                    <a:pt x="312629" y="121235"/>
                  </a:cubicBezTo>
                  <a:lnTo>
                    <a:pt x="304390" y="137492"/>
                  </a:lnTo>
                  <a:lnTo>
                    <a:pt x="314118" y="155137"/>
                  </a:lnTo>
                  <a:cubicBezTo>
                    <a:pt x="315211" y="157219"/>
                    <a:pt x="315608" y="159598"/>
                    <a:pt x="315111" y="161977"/>
                  </a:cubicBezTo>
                  <a:lnTo>
                    <a:pt x="308063" y="195186"/>
                  </a:lnTo>
                  <a:cubicBezTo>
                    <a:pt x="311537" y="186165"/>
                    <a:pt x="335363" y="123912"/>
                    <a:pt x="338342" y="116080"/>
                  </a:cubicBezTo>
                  <a:lnTo>
                    <a:pt x="362466" y="116080"/>
                  </a:lnTo>
                  <a:cubicBezTo>
                    <a:pt x="393837" y="116080"/>
                    <a:pt x="419549" y="141557"/>
                    <a:pt x="419748" y="172882"/>
                  </a:cubicBezTo>
                  <a:lnTo>
                    <a:pt x="420145" y="262991"/>
                  </a:lnTo>
                  <a:lnTo>
                    <a:pt x="420641" y="350324"/>
                  </a:lnTo>
                  <a:cubicBezTo>
                    <a:pt x="420641" y="363707"/>
                    <a:pt x="409919" y="374512"/>
                    <a:pt x="396517" y="374611"/>
                  </a:cubicBezTo>
                  <a:lnTo>
                    <a:pt x="396418" y="374611"/>
                  </a:lnTo>
                  <a:cubicBezTo>
                    <a:pt x="383115" y="374611"/>
                    <a:pt x="372294" y="363905"/>
                    <a:pt x="372195" y="350523"/>
                  </a:cubicBezTo>
                  <a:lnTo>
                    <a:pt x="371798" y="262793"/>
                  </a:lnTo>
                  <a:lnTo>
                    <a:pt x="371301" y="173179"/>
                  </a:lnTo>
                  <a:cubicBezTo>
                    <a:pt x="371202" y="170403"/>
                    <a:pt x="368819" y="168322"/>
                    <a:pt x="366139" y="168421"/>
                  </a:cubicBezTo>
                  <a:cubicBezTo>
                    <a:pt x="363359" y="168520"/>
                    <a:pt x="361274" y="170800"/>
                    <a:pt x="361274" y="173476"/>
                  </a:cubicBezTo>
                  <a:cubicBezTo>
                    <a:pt x="361374" y="211939"/>
                    <a:pt x="361771" y="368663"/>
                    <a:pt x="361771" y="579116"/>
                  </a:cubicBezTo>
                  <a:cubicBezTo>
                    <a:pt x="361771" y="595076"/>
                    <a:pt x="348766" y="608062"/>
                    <a:pt x="332683" y="608062"/>
                  </a:cubicBezTo>
                  <a:cubicBezTo>
                    <a:pt x="316600" y="608062"/>
                    <a:pt x="303695" y="595076"/>
                    <a:pt x="303695" y="579116"/>
                  </a:cubicBezTo>
                  <a:lnTo>
                    <a:pt x="303695" y="353695"/>
                  </a:lnTo>
                  <a:cubicBezTo>
                    <a:pt x="303695" y="350324"/>
                    <a:pt x="300915" y="347450"/>
                    <a:pt x="297440" y="347450"/>
                  </a:cubicBezTo>
                  <a:cubicBezTo>
                    <a:pt x="293966" y="347450"/>
                    <a:pt x="291186" y="350324"/>
                    <a:pt x="291186" y="353695"/>
                  </a:cubicBezTo>
                  <a:lnTo>
                    <a:pt x="291186" y="579116"/>
                  </a:lnTo>
                  <a:cubicBezTo>
                    <a:pt x="291186" y="595076"/>
                    <a:pt x="278181" y="608062"/>
                    <a:pt x="262098" y="608062"/>
                  </a:cubicBezTo>
                  <a:cubicBezTo>
                    <a:pt x="246115" y="608062"/>
                    <a:pt x="233110" y="595076"/>
                    <a:pt x="233110" y="579116"/>
                  </a:cubicBezTo>
                  <a:lnTo>
                    <a:pt x="233110" y="172386"/>
                  </a:lnTo>
                  <a:cubicBezTo>
                    <a:pt x="233110" y="170007"/>
                    <a:pt x="231323" y="168024"/>
                    <a:pt x="228940" y="167727"/>
                  </a:cubicBezTo>
                  <a:cubicBezTo>
                    <a:pt x="226657" y="167529"/>
                    <a:pt x="224473" y="169115"/>
                    <a:pt x="223976" y="171395"/>
                  </a:cubicBezTo>
                  <a:cubicBezTo>
                    <a:pt x="223679" y="172683"/>
                    <a:pt x="223778" y="166934"/>
                    <a:pt x="223381" y="260017"/>
                  </a:cubicBezTo>
                  <a:lnTo>
                    <a:pt x="222884" y="350523"/>
                  </a:lnTo>
                  <a:cubicBezTo>
                    <a:pt x="222785" y="363905"/>
                    <a:pt x="211964" y="374611"/>
                    <a:pt x="198661" y="374611"/>
                  </a:cubicBezTo>
                  <a:lnTo>
                    <a:pt x="198562" y="374611"/>
                  </a:lnTo>
                  <a:cubicBezTo>
                    <a:pt x="185259" y="374512"/>
                    <a:pt x="174438" y="363707"/>
                    <a:pt x="174537" y="350324"/>
                  </a:cubicBezTo>
                  <a:lnTo>
                    <a:pt x="174934" y="260711"/>
                  </a:lnTo>
                  <a:lnTo>
                    <a:pt x="175431" y="172882"/>
                  </a:lnTo>
                  <a:cubicBezTo>
                    <a:pt x="175530" y="141656"/>
                    <a:pt x="201143" y="116080"/>
                    <a:pt x="232613" y="116080"/>
                  </a:cubicBezTo>
                  <a:close/>
                  <a:moveTo>
                    <a:pt x="54022" y="107683"/>
                  </a:moveTo>
                  <a:cubicBezTo>
                    <a:pt x="54022" y="107683"/>
                    <a:pt x="178450" y="107881"/>
                    <a:pt x="180436" y="108080"/>
                  </a:cubicBezTo>
                  <a:cubicBezTo>
                    <a:pt x="161370" y="123345"/>
                    <a:pt x="149056" y="146638"/>
                    <a:pt x="148957" y="172807"/>
                  </a:cubicBezTo>
                  <a:lnTo>
                    <a:pt x="148063" y="350236"/>
                  </a:lnTo>
                  <a:cubicBezTo>
                    <a:pt x="147963" y="369168"/>
                    <a:pt x="158390" y="385722"/>
                    <a:pt x="173783" y="394444"/>
                  </a:cubicBezTo>
                  <a:lnTo>
                    <a:pt x="173783" y="537379"/>
                  </a:lnTo>
                  <a:cubicBezTo>
                    <a:pt x="173783" y="552247"/>
                    <a:pt x="161767" y="564241"/>
                    <a:pt x="146871" y="564241"/>
                  </a:cubicBezTo>
                  <a:cubicBezTo>
                    <a:pt x="131975" y="564241"/>
                    <a:pt x="119960" y="552247"/>
                    <a:pt x="119960" y="537379"/>
                  </a:cubicBezTo>
                  <a:lnTo>
                    <a:pt x="119960" y="328231"/>
                  </a:lnTo>
                  <a:cubicBezTo>
                    <a:pt x="119960" y="325059"/>
                    <a:pt x="117378" y="322482"/>
                    <a:pt x="114101" y="322482"/>
                  </a:cubicBezTo>
                  <a:cubicBezTo>
                    <a:pt x="110923" y="322482"/>
                    <a:pt x="108341" y="325059"/>
                    <a:pt x="108341" y="328231"/>
                  </a:cubicBezTo>
                  <a:lnTo>
                    <a:pt x="108341" y="537379"/>
                  </a:lnTo>
                  <a:cubicBezTo>
                    <a:pt x="108341" y="552247"/>
                    <a:pt x="96226" y="564241"/>
                    <a:pt x="81330" y="564241"/>
                  </a:cubicBezTo>
                  <a:cubicBezTo>
                    <a:pt x="66534" y="564241"/>
                    <a:pt x="54419" y="552247"/>
                    <a:pt x="54419" y="537379"/>
                  </a:cubicBezTo>
                  <a:lnTo>
                    <a:pt x="54419" y="160714"/>
                  </a:lnTo>
                  <a:cubicBezTo>
                    <a:pt x="54419" y="158335"/>
                    <a:pt x="52532" y="156451"/>
                    <a:pt x="50149" y="156352"/>
                  </a:cubicBezTo>
                  <a:cubicBezTo>
                    <a:pt x="47765" y="156352"/>
                    <a:pt x="45779" y="158335"/>
                    <a:pt x="45779" y="160714"/>
                  </a:cubicBezTo>
                  <a:lnTo>
                    <a:pt x="44886" y="325356"/>
                  </a:lnTo>
                  <a:cubicBezTo>
                    <a:pt x="44886" y="337647"/>
                    <a:pt x="34856" y="347659"/>
                    <a:pt x="22443" y="347659"/>
                  </a:cubicBezTo>
                  <a:lnTo>
                    <a:pt x="22343" y="347659"/>
                  </a:lnTo>
                  <a:cubicBezTo>
                    <a:pt x="9930" y="347560"/>
                    <a:pt x="0" y="337449"/>
                    <a:pt x="0" y="325059"/>
                  </a:cubicBezTo>
                  <a:lnTo>
                    <a:pt x="894" y="160516"/>
                  </a:lnTo>
                  <a:cubicBezTo>
                    <a:pt x="993" y="131374"/>
                    <a:pt x="24826" y="107683"/>
                    <a:pt x="54022" y="107683"/>
                  </a:cubicBezTo>
                  <a:close/>
                  <a:moveTo>
                    <a:pt x="520495" y="107634"/>
                  </a:moveTo>
                  <a:cubicBezTo>
                    <a:pt x="532204" y="107635"/>
                    <a:pt x="540303" y="107641"/>
                    <a:pt x="541197" y="107641"/>
                  </a:cubicBezTo>
                  <a:cubicBezTo>
                    <a:pt x="570294" y="107641"/>
                    <a:pt x="594127" y="131334"/>
                    <a:pt x="594325" y="160478"/>
                  </a:cubicBezTo>
                  <a:lnTo>
                    <a:pt x="595120" y="325037"/>
                  </a:lnTo>
                  <a:cubicBezTo>
                    <a:pt x="595219" y="337428"/>
                    <a:pt x="585189" y="347540"/>
                    <a:pt x="572776" y="347639"/>
                  </a:cubicBezTo>
                  <a:lnTo>
                    <a:pt x="572677" y="347639"/>
                  </a:lnTo>
                  <a:cubicBezTo>
                    <a:pt x="560264" y="347639"/>
                    <a:pt x="550234" y="337627"/>
                    <a:pt x="550234" y="325334"/>
                  </a:cubicBezTo>
                  <a:lnTo>
                    <a:pt x="549340" y="160677"/>
                  </a:lnTo>
                  <a:lnTo>
                    <a:pt x="549340" y="160578"/>
                  </a:lnTo>
                  <a:cubicBezTo>
                    <a:pt x="549340" y="158000"/>
                    <a:pt x="547255" y="155918"/>
                    <a:pt x="544673" y="155918"/>
                  </a:cubicBezTo>
                  <a:cubicBezTo>
                    <a:pt x="542091" y="155918"/>
                    <a:pt x="540006" y="158000"/>
                    <a:pt x="540006" y="160578"/>
                  </a:cubicBezTo>
                  <a:cubicBezTo>
                    <a:pt x="540006" y="385408"/>
                    <a:pt x="540502" y="181693"/>
                    <a:pt x="540502" y="537377"/>
                  </a:cubicBezTo>
                  <a:cubicBezTo>
                    <a:pt x="540502" y="552246"/>
                    <a:pt x="528387" y="564241"/>
                    <a:pt x="513492" y="564241"/>
                  </a:cubicBezTo>
                  <a:cubicBezTo>
                    <a:pt x="498695" y="564241"/>
                    <a:pt x="486580" y="552246"/>
                    <a:pt x="486580" y="537377"/>
                  </a:cubicBezTo>
                  <a:lnTo>
                    <a:pt x="486580" y="328209"/>
                  </a:lnTo>
                  <a:cubicBezTo>
                    <a:pt x="486580" y="325037"/>
                    <a:pt x="483998" y="322459"/>
                    <a:pt x="480820" y="322459"/>
                  </a:cubicBezTo>
                  <a:cubicBezTo>
                    <a:pt x="477543" y="322459"/>
                    <a:pt x="474961" y="325037"/>
                    <a:pt x="474961" y="328209"/>
                  </a:cubicBezTo>
                  <a:lnTo>
                    <a:pt x="474961" y="537377"/>
                  </a:lnTo>
                  <a:cubicBezTo>
                    <a:pt x="474961" y="552246"/>
                    <a:pt x="462946" y="564241"/>
                    <a:pt x="448050" y="564241"/>
                  </a:cubicBezTo>
                  <a:cubicBezTo>
                    <a:pt x="433154" y="564241"/>
                    <a:pt x="421138" y="552246"/>
                    <a:pt x="421138" y="537377"/>
                  </a:cubicBezTo>
                  <a:lnTo>
                    <a:pt x="421138" y="394627"/>
                  </a:lnTo>
                  <a:cubicBezTo>
                    <a:pt x="436630" y="385904"/>
                    <a:pt x="447156" y="369250"/>
                    <a:pt x="447057" y="350216"/>
                  </a:cubicBezTo>
                  <a:lnTo>
                    <a:pt x="446163" y="172771"/>
                  </a:lnTo>
                  <a:cubicBezTo>
                    <a:pt x="446064" y="146600"/>
                    <a:pt x="433750" y="123304"/>
                    <a:pt x="414783" y="108038"/>
                  </a:cubicBezTo>
                  <a:cubicBezTo>
                    <a:pt x="417762" y="107666"/>
                    <a:pt x="485369" y="107629"/>
                    <a:pt x="520495" y="107634"/>
                  </a:cubicBezTo>
                  <a:close/>
                  <a:moveTo>
                    <a:pt x="481094" y="0"/>
                  </a:moveTo>
                  <a:cubicBezTo>
                    <a:pt x="506703" y="0"/>
                    <a:pt x="527547" y="20813"/>
                    <a:pt x="527547" y="46482"/>
                  </a:cubicBezTo>
                  <a:cubicBezTo>
                    <a:pt x="527547" y="60258"/>
                    <a:pt x="521492" y="72745"/>
                    <a:pt x="511864" y="81269"/>
                  </a:cubicBezTo>
                  <a:cubicBezTo>
                    <a:pt x="503626" y="88504"/>
                    <a:pt x="492906" y="92864"/>
                    <a:pt x="481094" y="92864"/>
                  </a:cubicBezTo>
                  <a:cubicBezTo>
                    <a:pt x="469282" y="92864"/>
                    <a:pt x="458463" y="88504"/>
                    <a:pt x="450324" y="81269"/>
                  </a:cubicBezTo>
                  <a:cubicBezTo>
                    <a:pt x="440696" y="72745"/>
                    <a:pt x="434542" y="60258"/>
                    <a:pt x="434542" y="46482"/>
                  </a:cubicBezTo>
                  <a:cubicBezTo>
                    <a:pt x="434542" y="20813"/>
                    <a:pt x="455386" y="0"/>
                    <a:pt x="481094" y="0"/>
                  </a:cubicBezTo>
                  <a:close/>
                  <a:moveTo>
                    <a:pt x="297750" y="0"/>
                  </a:moveTo>
                  <a:cubicBezTo>
                    <a:pt x="299041" y="0"/>
                    <a:pt x="300233" y="0"/>
                    <a:pt x="301424" y="99"/>
                  </a:cubicBezTo>
                  <a:cubicBezTo>
                    <a:pt x="302715" y="199"/>
                    <a:pt x="303906" y="397"/>
                    <a:pt x="305097" y="496"/>
                  </a:cubicBezTo>
                  <a:cubicBezTo>
                    <a:pt x="306189" y="694"/>
                    <a:pt x="307281" y="893"/>
                    <a:pt x="308473" y="1190"/>
                  </a:cubicBezTo>
                  <a:cubicBezTo>
                    <a:pt x="309068" y="1289"/>
                    <a:pt x="309763" y="1487"/>
                    <a:pt x="310458" y="1586"/>
                  </a:cubicBezTo>
                  <a:cubicBezTo>
                    <a:pt x="312444" y="2181"/>
                    <a:pt x="314430" y="2776"/>
                    <a:pt x="316415" y="3569"/>
                  </a:cubicBezTo>
                  <a:cubicBezTo>
                    <a:pt x="334881" y="11005"/>
                    <a:pt x="347887" y="28949"/>
                    <a:pt x="347887" y="50066"/>
                  </a:cubicBezTo>
                  <a:cubicBezTo>
                    <a:pt x="347887" y="65532"/>
                    <a:pt x="340937" y="79313"/>
                    <a:pt x="329917" y="88434"/>
                  </a:cubicBezTo>
                  <a:cubicBezTo>
                    <a:pt x="329421" y="88830"/>
                    <a:pt x="328924" y="89227"/>
                    <a:pt x="328428" y="89623"/>
                  </a:cubicBezTo>
                  <a:cubicBezTo>
                    <a:pt x="319989" y="96167"/>
                    <a:pt x="309366" y="100132"/>
                    <a:pt x="297750" y="100132"/>
                  </a:cubicBezTo>
                  <a:cubicBezTo>
                    <a:pt x="286234" y="100132"/>
                    <a:pt x="275611" y="96167"/>
                    <a:pt x="267073" y="89623"/>
                  </a:cubicBezTo>
                  <a:cubicBezTo>
                    <a:pt x="266080" y="88830"/>
                    <a:pt x="264988" y="88037"/>
                    <a:pt x="264095" y="87145"/>
                  </a:cubicBezTo>
                  <a:cubicBezTo>
                    <a:pt x="263499" y="86550"/>
                    <a:pt x="262903" y="86054"/>
                    <a:pt x="262307" y="85459"/>
                  </a:cubicBezTo>
                  <a:cubicBezTo>
                    <a:pt x="260620" y="83774"/>
                    <a:pt x="259031" y="81890"/>
                    <a:pt x="257641" y="80007"/>
                  </a:cubicBezTo>
                  <a:cubicBezTo>
                    <a:pt x="257145" y="79313"/>
                    <a:pt x="256648" y="78718"/>
                    <a:pt x="256251" y="78024"/>
                  </a:cubicBezTo>
                  <a:cubicBezTo>
                    <a:pt x="255259" y="76735"/>
                    <a:pt x="254464" y="75347"/>
                    <a:pt x="253670" y="73959"/>
                  </a:cubicBezTo>
                  <a:cubicBezTo>
                    <a:pt x="252876" y="72472"/>
                    <a:pt x="252181" y="71084"/>
                    <a:pt x="251585" y="69498"/>
                  </a:cubicBezTo>
                  <a:cubicBezTo>
                    <a:pt x="250592" y="67317"/>
                    <a:pt x="249798" y="64937"/>
                    <a:pt x="249202" y="62558"/>
                  </a:cubicBezTo>
                  <a:cubicBezTo>
                    <a:pt x="248210" y="58592"/>
                    <a:pt x="247614" y="54329"/>
                    <a:pt x="247614" y="50066"/>
                  </a:cubicBezTo>
                  <a:cubicBezTo>
                    <a:pt x="247614" y="32816"/>
                    <a:pt x="256450" y="17548"/>
                    <a:pt x="269753" y="8526"/>
                  </a:cubicBezTo>
                  <a:cubicBezTo>
                    <a:pt x="271044" y="7634"/>
                    <a:pt x="272434" y="6841"/>
                    <a:pt x="273923" y="6048"/>
                  </a:cubicBezTo>
                  <a:cubicBezTo>
                    <a:pt x="275313" y="5255"/>
                    <a:pt x="276802" y="4561"/>
                    <a:pt x="278292" y="3966"/>
                  </a:cubicBezTo>
                  <a:cubicBezTo>
                    <a:pt x="278987" y="3569"/>
                    <a:pt x="279781" y="3272"/>
                    <a:pt x="280575" y="3074"/>
                  </a:cubicBezTo>
                  <a:cubicBezTo>
                    <a:pt x="282064" y="2479"/>
                    <a:pt x="283653" y="1983"/>
                    <a:pt x="285241" y="1586"/>
                  </a:cubicBezTo>
                  <a:cubicBezTo>
                    <a:pt x="286035" y="1388"/>
                    <a:pt x="286830" y="1190"/>
                    <a:pt x="287624" y="992"/>
                  </a:cubicBezTo>
                  <a:cubicBezTo>
                    <a:pt x="289312" y="694"/>
                    <a:pt x="290999" y="397"/>
                    <a:pt x="292687" y="298"/>
                  </a:cubicBezTo>
                  <a:cubicBezTo>
                    <a:pt x="294375" y="99"/>
                    <a:pt x="296063" y="0"/>
                    <a:pt x="297750" y="0"/>
                  </a:cubicBezTo>
                  <a:close/>
                  <a:moveTo>
                    <a:pt x="114407" y="0"/>
                  </a:moveTo>
                  <a:cubicBezTo>
                    <a:pt x="140115" y="0"/>
                    <a:pt x="160959" y="20813"/>
                    <a:pt x="160959" y="46482"/>
                  </a:cubicBezTo>
                  <a:cubicBezTo>
                    <a:pt x="160959" y="48167"/>
                    <a:pt x="160860" y="49851"/>
                    <a:pt x="160661" y="51536"/>
                  </a:cubicBezTo>
                  <a:cubicBezTo>
                    <a:pt x="160463" y="53221"/>
                    <a:pt x="160165" y="54906"/>
                    <a:pt x="159867" y="56492"/>
                  </a:cubicBezTo>
                  <a:cubicBezTo>
                    <a:pt x="159669" y="57384"/>
                    <a:pt x="159470" y="58177"/>
                    <a:pt x="159272" y="58969"/>
                  </a:cubicBezTo>
                  <a:cubicBezTo>
                    <a:pt x="156790" y="67691"/>
                    <a:pt x="151827" y="75421"/>
                    <a:pt x="145177" y="81269"/>
                  </a:cubicBezTo>
                  <a:cubicBezTo>
                    <a:pt x="137038" y="88504"/>
                    <a:pt x="126219" y="92864"/>
                    <a:pt x="114407" y="92864"/>
                  </a:cubicBezTo>
                  <a:cubicBezTo>
                    <a:pt x="102595" y="92864"/>
                    <a:pt x="91875" y="88504"/>
                    <a:pt x="83637" y="81269"/>
                  </a:cubicBezTo>
                  <a:cubicBezTo>
                    <a:pt x="83041" y="80674"/>
                    <a:pt x="82446" y="80178"/>
                    <a:pt x="81949" y="79584"/>
                  </a:cubicBezTo>
                  <a:cubicBezTo>
                    <a:pt x="76192" y="73935"/>
                    <a:pt x="71825" y="66898"/>
                    <a:pt x="69641" y="58969"/>
                  </a:cubicBezTo>
                  <a:cubicBezTo>
                    <a:pt x="69443" y="58177"/>
                    <a:pt x="69244" y="57384"/>
                    <a:pt x="69046" y="56492"/>
                  </a:cubicBezTo>
                  <a:cubicBezTo>
                    <a:pt x="68649" y="54906"/>
                    <a:pt x="68450" y="53221"/>
                    <a:pt x="68252" y="51536"/>
                  </a:cubicBezTo>
                  <a:cubicBezTo>
                    <a:pt x="68053" y="49851"/>
                    <a:pt x="67954" y="48167"/>
                    <a:pt x="67954" y="46482"/>
                  </a:cubicBezTo>
                  <a:cubicBezTo>
                    <a:pt x="67954" y="20813"/>
                    <a:pt x="88798" y="0"/>
                    <a:pt x="1144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íśḻïḍê">
              <a:extLst>
                <a:ext uri="{FF2B5EF4-FFF2-40B4-BE49-F238E27FC236}">
                  <a16:creationId xmlns:a16="http://schemas.microsoft.com/office/drawing/2014/main" id="{EF7DC748-A820-44D0-AD22-4B0BABB3D5E4}"/>
                </a:ext>
              </a:extLst>
            </p:cNvPr>
            <p:cNvGrpSpPr/>
            <p:nvPr/>
          </p:nvGrpSpPr>
          <p:grpSpPr>
            <a:xfrm>
              <a:off x="6201121" y="2792149"/>
              <a:ext cx="2272396" cy="2584306"/>
              <a:chOff x="1334404" y="2791952"/>
              <a:chExt cx="2272396" cy="2584306"/>
            </a:xfrm>
          </p:grpSpPr>
          <p:sp>
            <p:nvSpPr>
              <p:cNvPr id="13" name="ïŝḷiḑè">
                <a:extLst>
                  <a:ext uri="{FF2B5EF4-FFF2-40B4-BE49-F238E27FC236}">
                    <a16:creationId xmlns:a16="http://schemas.microsoft.com/office/drawing/2014/main" id="{16B75F80-7D31-429B-B6A7-EB16CD0214AE}"/>
                  </a:ext>
                </a:extLst>
              </p:cNvPr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14" name="iśliďé">
                <a:extLst>
                  <a:ext uri="{FF2B5EF4-FFF2-40B4-BE49-F238E27FC236}">
                    <a16:creationId xmlns:a16="http://schemas.microsoft.com/office/drawing/2014/main" id="{FA957D06-FDB2-4EB4-940A-23BF74220D0F}"/>
                  </a:ext>
                </a:extLst>
              </p:cNvPr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16" name="íṡlíďé">
                  <a:extLst>
                    <a:ext uri="{FF2B5EF4-FFF2-40B4-BE49-F238E27FC236}">
                      <a16:creationId xmlns:a16="http://schemas.microsoft.com/office/drawing/2014/main" id="{007CB814-AA0F-4E23-961B-192DC0ED6122}"/>
                    </a:ext>
                  </a:extLst>
                </p:cNvPr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17" name="is1iḓe">
                  <a:extLst>
                    <a:ext uri="{FF2B5EF4-FFF2-40B4-BE49-F238E27FC236}">
                      <a16:creationId xmlns:a16="http://schemas.microsoft.com/office/drawing/2014/main" id="{FB6094C0-9EB5-406C-A62E-44B08D1E07CE}"/>
                    </a:ext>
                  </a:extLst>
                </p:cNvPr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15" name="ïṣļiḑê">
                <a:extLst>
                  <a:ext uri="{FF2B5EF4-FFF2-40B4-BE49-F238E27FC236}">
                    <a16:creationId xmlns:a16="http://schemas.microsoft.com/office/drawing/2014/main" id="{BD2B8EC3-873C-41AF-A6F6-3B257F8739A6}"/>
                  </a:ext>
                </a:extLst>
              </p:cNvPr>
              <p:cNvSpPr/>
              <p:nvPr/>
            </p:nvSpPr>
            <p:spPr bwMode="auto">
              <a:xfrm>
                <a:off x="2226466" y="2791952"/>
                <a:ext cx="488271" cy="519064"/>
              </a:xfrm>
              <a:custGeom>
                <a:avLst/>
                <a:gdLst>
                  <a:gd name="T0" fmla="*/ 5573 w 7665"/>
                  <a:gd name="T1" fmla="*/ 3911 h 8160"/>
                  <a:gd name="T2" fmla="*/ 4313 w 7665"/>
                  <a:gd name="T3" fmla="*/ 3955 h 8160"/>
                  <a:gd name="T4" fmla="*/ 3511 w 7665"/>
                  <a:gd name="T5" fmla="*/ 2721 h 8160"/>
                  <a:gd name="T6" fmla="*/ 4612 w 7665"/>
                  <a:gd name="T7" fmla="*/ 2386 h 8160"/>
                  <a:gd name="T8" fmla="*/ 5309 w 7665"/>
                  <a:gd name="T9" fmla="*/ 2472 h 8160"/>
                  <a:gd name="T10" fmla="*/ 3648 w 7665"/>
                  <a:gd name="T11" fmla="*/ 7533 h 8160"/>
                  <a:gd name="T12" fmla="*/ 5037 w 7665"/>
                  <a:gd name="T13" fmla="*/ 6233 h 8160"/>
                  <a:gd name="T14" fmla="*/ 4919 w 7665"/>
                  <a:gd name="T15" fmla="*/ 6025 h 8160"/>
                  <a:gd name="T16" fmla="*/ 3511 w 7665"/>
                  <a:gd name="T17" fmla="*/ 7213 h 8160"/>
                  <a:gd name="T18" fmla="*/ 3577 w 7665"/>
                  <a:gd name="T19" fmla="*/ 7514 h 8160"/>
                  <a:gd name="T20" fmla="*/ 5309 w 7665"/>
                  <a:gd name="T21" fmla="*/ 5688 h 8160"/>
                  <a:gd name="T22" fmla="*/ 5573 w 7665"/>
                  <a:gd name="T23" fmla="*/ 4249 h 8160"/>
                  <a:gd name="T24" fmla="*/ 4561 w 7665"/>
                  <a:gd name="T25" fmla="*/ 4206 h 8160"/>
                  <a:gd name="T26" fmla="*/ 4857 w 7665"/>
                  <a:gd name="T27" fmla="*/ 5774 h 8160"/>
                  <a:gd name="T28" fmla="*/ 5309 w 7665"/>
                  <a:gd name="T29" fmla="*/ 5688 h 8160"/>
                  <a:gd name="T30" fmla="*/ 5589 w 7665"/>
                  <a:gd name="T31" fmla="*/ 2569 h 8160"/>
                  <a:gd name="T32" fmla="*/ 5973 w 7665"/>
                  <a:gd name="T33" fmla="*/ 3955 h 8160"/>
                  <a:gd name="T34" fmla="*/ 7625 w 7665"/>
                  <a:gd name="T35" fmla="*/ 3911 h 8160"/>
                  <a:gd name="T36" fmla="*/ 7338 w 7665"/>
                  <a:gd name="T37" fmla="*/ 2468 h 8160"/>
                  <a:gd name="T38" fmla="*/ 5718 w 7665"/>
                  <a:gd name="T39" fmla="*/ 2386 h 8160"/>
                  <a:gd name="T40" fmla="*/ 6930 w 7665"/>
                  <a:gd name="T41" fmla="*/ 6025 h 8160"/>
                  <a:gd name="T42" fmla="*/ 5368 w 7665"/>
                  <a:gd name="T43" fmla="*/ 6100 h 8160"/>
                  <a:gd name="T44" fmla="*/ 3511 w 7665"/>
                  <a:gd name="T45" fmla="*/ 7950 h 8160"/>
                  <a:gd name="T46" fmla="*/ 3649 w 7665"/>
                  <a:gd name="T47" fmla="*/ 8107 h 8160"/>
                  <a:gd name="T48" fmla="*/ 7051 w 7665"/>
                  <a:gd name="T49" fmla="*/ 6096 h 8160"/>
                  <a:gd name="T50" fmla="*/ 7525 w 7665"/>
                  <a:gd name="T51" fmla="*/ 4206 h 8160"/>
                  <a:gd name="T52" fmla="*/ 5836 w 7665"/>
                  <a:gd name="T53" fmla="*/ 4335 h 8160"/>
                  <a:gd name="T54" fmla="*/ 5606 w 7665"/>
                  <a:gd name="T55" fmla="*/ 5716 h 8160"/>
                  <a:gd name="T56" fmla="*/ 7212 w 7665"/>
                  <a:gd name="T57" fmla="*/ 5774 h 8160"/>
                  <a:gd name="T58" fmla="*/ 7662 w 7665"/>
                  <a:gd name="T59" fmla="*/ 4352 h 8160"/>
                  <a:gd name="T60" fmla="*/ 7525 w 7665"/>
                  <a:gd name="T61" fmla="*/ 4206 h 8160"/>
                  <a:gd name="T62" fmla="*/ 5368 w 7665"/>
                  <a:gd name="T63" fmla="*/ 2061 h 8160"/>
                  <a:gd name="T64" fmla="*/ 6930 w 7665"/>
                  <a:gd name="T65" fmla="*/ 2136 h 8160"/>
                  <a:gd name="T66" fmla="*/ 7046 w 7665"/>
                  <a:gd name="T67" fmla="*/ 1924 h 8160"/>
                  <a:gd name="T68" fmla="*/ 3511 w 7665"/>
                  <a:gd name="T69" fmla="*/ 210 h 8160"/>
                  <a:gd name="T70" fmla="*/ 4320 w 7665"/>
                  <a:gd name="T71" fmla="*/ 1361 h 8160"/>
                  <a:gd name="T72" fmla="*/ 4686 w 7665"/>
                  <a:gd name="T73" fmla="*/ 2136 h 8160"/>
                  <a:gd name="T74" fmla="*/ 5039 w 7665"/>
                  <a:gd name="T75" fmla="*/ 2066 h 8160"/>
                  <a:gd name="T76" fmla="*/ 3713 w 7665"/>
                  <a:gd name="T77" fmla="*/ 642 h 8160"/>
                  <a:gd name="T78" fmla="*/ 3511 w 7665"/>
                  <a:gd name="T79" fmla="*/ 764 h 8160"/>
                  <a:gd name="T80" fmla="*/ 4320 w 7665"/>
                  <a:gd name="T81" fmla="*/ 1361 h 8160"/>
                  <a:gd name="T82" fmla="*/ 1517 w 7665"/>
                  <a:gd name="T83" fmla="*/ 2691 h 8160"/>
                  <a:gd name="T84" fmla="*/ 2294 w 7665"/>
                  <a:gd name="T85" fmla="*/ 2147 h 8160"/>
                  <a:gd name="T86" fmla="*/ 3899 w 7665"/>
                  <a:gd name="T87" fmla="*/ 2648 h 8160"/>
                  <a:gd name="T88" fmla="*/ 4226 w 7665"/>
                  <a:gd name="T89" fmla="*/ 1509 h 8160"/>
                  <a:gd name="T90" fmla="*/ 2941 w 7665"/>
                  <a:gd name="T91" fmla="*/ 575 h 8160"/>
                  <a:gd name="T92" fmla="*/ 1792 w 7665"/>
                  <a:gd name="T93" fmla="*/ 575 h 8160"/>
                  <a:gd name="T94" fmla="*/ 198 w 7665"/>
                  <a:gd name="T95" fmla="*/ 2794 h 8160"/>
                  <a:gd name="T96" fmla="*/ 2199 w 7665"/>
                  <a:gd name="T97" fmla="*/ 4658 h 8160"/>
                  <a:gd name="T98" fmla="*/ 3415 w 7665"/>
                  <a:gd name="T99" fmla="*/ 5443 h 8160"/>
                  <a:gd name="T100" fmla="*/ 999 w 7665"/>
                  <a:gd name="T101" fmla="*/ 5469 h 8160"/>
                  <a:gd name="T102" fmla="*/ 0 w 7665"/>
                  <a:gd name="T103" fmla="*/ 5961 h 8160"/>
                  <a:gd name="T104" fmla="*/ 1792 w 7665"/>
                  <a:gd name="T105" fmla="*/ 7111 h 8160"/>
                  <a:gd name="T106" fmla="*/ 2367 w 7665"/>
                  <a:gd name="T107" fmla="*/ 8160 h 8160"/>
                  <a:gd name="T108" fmla="*/ 2941 w 7665"/>
                  <a:gd name="T109" fmla="*/ 7158 h 8160"/>
                  <a:gd name="T110" fmla="*/ 4735 w 7665"/>
                  <a:gd name="T111" fmla="*/ 5296 h 8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65" h="8160">
                    <a:moveTo>
                      <a:pt x="5610" y="3809"/>
                    </a:moveTo>
                    <a:cubicBezTo>
                      <a:pt x="5613" y="3847"/>
                      <a:pt x="5599" y="3884"/>
                      <a:pt x="5573" y="3911"/>
                    </a:cubicBezTo>
                    <a:cubicBezTo>
                      <a:pt x="5547" y="3939"/>
                      <a:pt x="5511" y="3955"/>
                      <a:pt x="5473" y="3955"/>
                    </a:cubicBezTo>
                    <a:lnTo>
                      <a:pt x="4313" y="3955"/>
                    </a:lnTo>
                    <a:cubicBezTo>
                      <a:pt x="4087" y="3768"/>
                      <a:pt x="3811" y="3628"/>
                      <a:pt x="3511" y="3515"/>
                    </a:cubicBezTo>
                    <a:lnTo>
                      <a:pt x="3511" y="2721"/>
                    </a:lnTo>
                    <a:cubicBezTo>
                      <a:pt x="3637" y="2788"/>
                      <a:pt x="3761" y="2824"/>
                      <a:pt x="3899" y="2824"/>
                    </a:cubicBezTo>
                    <a:cubicBezTo>
                      <a:pt x="4217" y="2824"/>
                      <a:pt x="4484" y="2647"/>
                      <a:pt x="4612" y="2386"/>
                    </a:cubicBezTo>
                    <a:lnTo>
                      <a:pt x="5182" y="2386"/>
                    </a:lnTo>
                    <a:cubicBezTo>
                      <a:pt x="5238" y="2386"/>
                      <a:pt x="5288" y="2420"/>
                      <a:pt x="5309" y="2472"/>
                    </a:cubicBezTo>
                    <a:cubicBezTo>
                      <a:pt x="5480" y="2893"/>
                      <a:pt x="5582" y="3343"/>
                      <a:pt x="5610" y="3809"/>
                    </a:cubicBezTo>
                    <a:close/>
                    <a:moveTo>
                      <a:pt x="3648" y="7533"/>
                    </a:moveTo>
                    <a:cubicBezTo>
                      <a:pt x="3670" y="7533"/>
                      <a:pt x="3693" y="7528"/>
                      <a:pt x="3713" y="7518"/>
                    </a:cubicBezTo>
                    <a:cubicBezTo>
                      <a:pt x="4244" y="7237"/>
                      <a:pt x="4702" y="6793"/>
                      <a:pt x="5037" y="6233"/>
                    </a:cubicBezTo>
                    <a:cubicBezTo>
                      <a:pt x="5063" y="6190"/>
                      <a:pt x="5063" y="6137"/>
                      <a:pt x="5039" y="6094"/>
                    </a:cubicBezTo>
                    <a:cubicBezTo>
                      <a:pt x="5015" y="6051"/>
                      <a:pt x="4969" y="6025"/>
                      <a:pt x="4919" y="6025"/>
                    </a:cubicBezTo>
                    <a:lnTo>
                      <a:pt x="4793" y="6025"/>
                    </a:lnTo>
                    <a:cubicBezTo>
                      <a:pt x="4595" y="6595"/>
                      <a:pt x="4150" y="7008"/>
                      <a:pt x="3511" y="7213"/>
                    </a:cubicBezTo>
                    <a:lnTo>
                      <a:pt x="3511" y="7396"/>
                    </a:lnTo>
                    <a:cubicBezTo>
                      <a:pt x="3511" y="7444"/>
                      <a:pt x="3536" y="7489"/>
                      <a:pt x="3577" y="7514"/>
                    </a:cubicBezTo>
                    <a:cubicBezTo>
                      <a:pt x="3599" y="7527"/>
                      <a:pt x="3624" y="7533"/>
                      <a:pt x="3648" y="7533"/>
                    </a:cubicBezTo>
                    <a:close/>
                    <a:moveTo>
                      <a:pt x="5309" y="5688"/>
                    </a:moveTo>
                    <a:cubicBezTo>
                      <a:pt x="5480" y="5267"/>
                      <a:pt x="5582" y="4817"/>
                      <a:pt x="5610" y="4351"/>
                    </a:cubicBezTo>
                    <a:cubicBezTo>
                      <a:pt x="5613" y="4314"/>
                      <a:pt x="5599" y="4277"/>
                      <a:pt x="5573" y="4249"/>
                    </a:cubicBezTo>
                    <a:cubicBezTo>
                      <a:pt x="5547" y="4221"/>
                      <a:pt x="5511" y="4206"/>
                      <a:pt x="5473" y="4206"/>
                    </a:cubicBezTo>
                    <a:lnTo>
                      <a:pt x="4561" y="4206"/>
                    </a:lnTo>
                    <a:cubicBezTo>
                      <a:pt x="4779" y="4480"/>
                      <a:pt x="4911" y="4831"/>
                      <a:pt x="4911" y="5296"/>
                    </a:cubicBezTo>
                    <a:cubicBezTo>
                      <a:pt x="4911" y="5465"/>
                      <a:pt x="4889" y="5622"/>
                      <a:pt x="4857" y="5774"/>
                    </a:cubicBezTo>
                    <a:lnTo>
                      <a:pt x="5181" y="5774"/>
                    </a:lnTo>
                    <a:cubicBezTo>
                      <a:pt x="5238" y="5774"/>
                      <a:pt x="5288" y="5740"/>
                      <a:pt x="5309" y="5688"/>
                    </a:cubicBezTo>
                    <a:close/>
                    <a:moveTo>
                      <a:pt x="5606" y="2444"/>
                    </a:moveTo>
                    <a:cubicBezTo>
                      <a:pt x="5580" y="2481"/>
                      <a:pt x="5574" y="2527"/>
                      <a:pt x="5589" y="2569"/>
                    </a:cubicBezTo>
                    <a:cubicBezTo>
                      <a:pt x="5729" y="2964"/>
                      <a:pt x="5812" y="3386"/>
                      <a:pt x="5836" y="3824"/>
                    </a:cubicBezTo>
                    <a:cubicBezTo>
                      <a:pt x="5840" y="3898"/>
                      <a:pt x="5900" y="3955"/>
                      <a:pt x="5973" y="3955"/>
                    </a:cubicBezTo>
                    <a:lnTo>
                      <a:pt x="7525" y="3955"/>
                    </a:lnTo>
                    <a:cubicBezTo>
                      <a:pt x="7563" y="3955"/>
                      <a:pt x="7599" y="3939"/>
                      <a:pt x="7625" y="3911"/>
                    </a:cubicBezTo>
                    <a:cubicBezTo>
                      <a:pt x="7651" y="3883"/>
                      <a:pt x="7664" y="3846"/>
                      <a:pt x="7662" y="3808"/>
                    </a:cubicBezTo>
                    <a:cubicBezTo>
                      <a:pt x="7630" y="3339"/>
                      <a:pt x="7521" y="2888"/>
                      <a:pt x="7338" y="2468"/>
                    </a:cubicBezTo>
                    <a:cubicBezTo>
                      <a:pt x="7316" y="2418"/>
                      <a:pt x="7266" y="2386"/>
                      <a:pt x="7212" y="2386"/>
                    </a:cubicBezTo>
                    <a:lnTo>
                      <a:pt x="5718" y="2386"/>
                    </a:lnTo>
                    <a:cubicBezTo>
                      <a:pt x="5674" y="2386"/>
                      <a:pt x="5632" y="2408"/>
                      <a:pt x="5606" y="2444"/>
                    </a:cubicBezTo>
                    <a:close/>
                    <a:moveTo>
                      <a:pt x="6930" y="6025"/>
                    </a:moveTo>
                    <a:lnTo>
                      <a:pt x="5491" y="6025"/>
                    </a:lnTo>
                    <a:cubicBezTo>
                      <a:pt x="5439" y="6025"/>
                      <a:pt x="5392" y="6054"/>
                      <a:pt x="5368" y="6100"/>
                    </a:cubicBezTo>
                    <a:cubicBezTo>
                      <a:pt x="4966" y="6890"/>
                      <a:pt x="4335" y="7502"/>
                      <a:pt x="3594" y="7824"/>
                    </a:cubicBezTo>
                    <a:cubicBezTo>
                      <a:pt x="3544" y="7846"/>
                      <a:pt x="3511" y="7895"/>
                      <a:pt x="3511" y="7950"/>
                    </a:cubicBezTo>
                    <a:lnTo>
                      <a:pt x="3511" y="7969"/>
                    </a:lnTo>
                    <a:cubicBezTo>
                      <a:pt x="3511" y="8046"/>
                      <a:pt x="3573" y="8107"/>
                      <a:pt x="3649" y="8107"/>
                    </a:cubicBezTo>
                    <a:cubicBezTo>
                      <a:pt x="5031" y="8107"/>
                      <a:pt x="6301" y="7407"/>
                      <a:pt x="7046" y="6236"/>
                    </a:cubicBezTo>
                    <a:cubicBezTo>
                      <a:pt x="7073" y="6194"/>
                      <a:pt x="7075" y="6140"/>
                      <a:pt x="7051" y="6096"/>
                    </a:cubicBezTo>
                    <a:cubicBezTo>
                      <a:pt x="7026" y="6052"/>
                      <a:pt x="6980" y="6025"/>
                      <a:pt x="6930" y="6025"/>
                    </a:cubicBezTo>
                    <a:close/>
                    <a:moveTo>
                      <a:pt x="7525" y="4206"/>
                    </a:moveTo>
                    <a:lnTo>
                      <a:pt x="5974" y="4206"/>
                    </a:lnTo>
                    <a:cubicBezTo>
                      <a:pt x="5901" y="4206"/>
                      <a:pt x="5840" y="4263"/>
                      <a:pt x="5836" y="4335"/>
                    </a:cubicBezTo>
                    <a:cubicBezTo>
                      <a:pt x="5812" y="4774"/>
                      <a:pt x="5729" y="5196"/>
                      <a:pt x="5589" y="5591"/>
                    </a:cubicBezTo>
                    <a:cubicBezTo>
                      <a:pt x="5574" y="5632"/>
                      <a:pt x="5580" y="5679"/>
                      <a:pt x="5606" y="5716"/>
                    </a:cubicBezTo>
                    <a:cubicBezTo>
                      <a:pt x="5632" y="5752"/>
                      <a:pt x="5674" y="5774"/>
                      <a:pt x="5718" y="5774"/>
                    </a:cubicBezTo>
                    <a:lnTo>
                      <a:pt x="7212" y="5774"/>
                    </a:lnTo>
                    <a:cubicBezTo>
                      <a:pt x="7266" y="5774"/>
                      <a:pt x="7316" y="5742"/>
                      <a:pt x="7338" y="5692"/>
                    </a:cubicBezTo>
                    <a:cubicBezTo>
                      <a:pt x="7522" y="5273"/>
                      <a:pt x="7630" y="4822"/>
                      <a:pt x="7662" y="4352"/>
                    </a:cubicBezTo>
                    <a:cubicBezTo>
                      <a:pt x="7665" y="4314"/>
                      <a:pt x="7651" y="4277"/>
                      <a:pt x="7625" y="4249"/>
                    </a:cubicBezTo>
                    <a:cubicBezTo>
                      <a:pt x="7599" y="4221"/>
                      <a:pt x="7563" y="4206"/>
                      <a:pt x="7525" y="4206"/>
                    </a:cubicBezTo>
                    <a:close/>
                    <a:moveTo>
                      <a:pt x="3594" y="336"/>
                    </a:moveTo>
                    <a:cubicBezTo>
                      <a:pt x="4335" y="658"/>
                      <a:pt x="4966" y="1270"/>
                      <a:pt x="5368" y="2061"/>
                    </a:cubicBezTo>
                    <a:cubicBezTo>
                      <a:pt x="5392" y="2107"/>
                      <a:pt x="5439" y="2136"/>
                      <a:pt x="5491" y="2136"/>
                    </a:cubicBezTo>
                    <a:lnTo>
                      <a:pt x="6930" y="2136"/>
                    </a:lnTo>
                    <a:cubicBezTo>
                      <a:pt x="6980" y="2136"/>
                      <a:pt x="7026" y="2108"/>
                      <a:pt x="7051" y="2064"/>
                    </a:cubicBezTo>
                    <a:cubicBezTo>
                      <a:pt x="7075" y="2020"/>
                      <a:pt x="7073" y="1967"/>
                      <a:pt x="7046" y="1924"/>
                    </a:cubicBezTo>
                    <a:cubicBezTo>
                      <a:pt x="6301" y="752"/>
                      <a:pt x="5031" y="53"/>
                      <a:pt x="3648" y="53"/>
                    </a:cubicBezTo>
                    <a:cubicBezTo>
                      <a:pt x="3572" y="53"/>
                      <a:pt x="3511" y="134"/>
                      <a:pt x="3511" y="210"/>
                    </a:cubicBezTo>
                    <a:cubicBezTo>
                      <a:pt x="3511" y="265"/>
                      <a:pt x="3543" y="314"/>
                      <a:pt x="3594" y="336"/>
                    </a:cubicBezTo>
                    <a:close/>
                    <a:moveTo>
                      <a:pt x="4320" y="1361"/>
                    </a:moveTo>
                    <a:cubicBezTo>
                      <a:pt x="4499" y="1464"/>
                      <a:pt x="4696" y="1698"/>
                      <a:pt x="4696" y="2036"/>
                    </a:cubicBezTo>
                    <a:cubicBezTo>
                      <a:pt x="4696" y="2070"/>
                      <a:pt x="4690" y="2103"/>
                      <a:pt x="4686" y="2136"/>
                    </a:cubicBezTo>
                    <a:lnTo>
                      <a:pt x="4920" y="2136"/>
                    </a:lnTo>
                    <a:cubicBezTo>
                      <a:pt x="4969" y="2136"/>
                      <a:pt x="5015" y="2109"/>
                      <a:pt x="5039" y="2066"/>
                    </a:cubicBezTo>
                    <a:cubicBezTo>
                      <a:pt x="5064" y="2023"/>
                      <a:pt x="5063" y="1970"/>
                      <a:pt x="5038" y="1928"/>
                    </a:cubicBezTo>
                    <a:cubicBezTo>
                      <a:pt x="4702" y="1367"/>
                      <a:pt x="4244" y="923"/>
                      <a:pt x="3713" y="642"/>
                    </a:cubicBezTo>
                    <a:cubicBezTo>
                      <a:pt x="3670" y="620"/>
                      <a:pt x="3619" y="622"/>
                      <a:pt x="3577" y="646"/>
                    </a:cubicBezTo>
                    <a:cubicBezTo>
                      <a:pt x="3536" y="671"/>
                      <a:pt x="3511" y="716"/>
                      <a:pt x="3511" y="764"/>
                    </a:cubicBezTo>
                    <a:lnTo>
                      <a:pt x="3511" y="987"/>
                    </a:lnTo>
                    <a:cubicBezTo>
                      <a:pt x="3800" y="1079"/>
                      <a:pt x="4072" y="1202"/>
                      <a:pt x="4320" y="1361"/>
                    </a:cubicBezTo>
                    <a:close/>
                    <a:moveTo>
                      <a:pt x="2820" y="3484"/>
                    </a:moveTo>
                    <a:cubicBezTo>
                      <a:pt x="1775" y="3217"/>
                      <a:pt x="1517" y="3088"/>
                      <a:pt x="1517" y="2691"/>
                    </a:cubicBezTo>
                    <a:lnTo>
                      <a:pt x="1517" y="2673"/>
                    </a:lnTo>
                    <a:cubicBezTo>
                      <a:pt x="1517" y="2380"/>
                      <a:pt x="1784" y="2147"/>
                      <a:pt x="2294" y="2147"/>
                    </a:cubicBezTo>
                    <a:cubicBezTo>
                      <a:pt x="2708" y="2147"/>
                      <a:pt x="3122" y="2294"/>
                      <a:pt x="3562" y="2553"/>
                    </a:cubicBezTo>
                    <a:cubicBezTo>
                      <a:pt x="3665" y="2613"/>
                      <a:pt x="3769" y="2648"/>
                      <a:pt x="3899" y="2648"/>
                    </a:cubicBezTo>
                    <a:cubicBezTo>
                      <a:pt x="4244" y="2648"/>
                      <a:pt x="4520" y="2380"/>
                      <a:pt x="4520" y="2035"/>
                    </a:cubicBezTo>
                    <a:cubicBezTo>
                      <a:pt x="4520" y="1777"/>
                      <a:pt x="4373" y="1594"/>
                      <a:pt x="4226" y="1509"/>
                    </a:cubicBezTo>
                    <a:cubicBezTo>
                      <a:pt x="3846" y="1267"/>
                      <a:pt x="3415" y="1107"/>
                      <a:pt x="2941" y="1029"/>
                    </a:cubicBezTo>
                    <a:lnTo>
                      <a:pt x="2941" y="575"/>
                    </a:lnTo>
                    <a:cubicBezTo>
                      <a:pt x="2941" y="257"/>
                      <a:pt x="2685" y="0"/>
                      <a:pt x="2367" y="0"/>
                    </a:cubicBezTo>
                    <a:cubicBezTo>
                      <a:pt x="2049" y="0"/>
                      <a:pt x="1792" y="257"/>
                      <a:pt x="1792" y="575"/>
                    </a:cubicBezTo>
                    <a:lnTo>
                      <a:pt x="1792" y="1025"/>
                    </a:lnTo>
                    <a:cubicBezTo>
                      <a:pt x="840" y="1201"/>
                      <a:pt x="198" y="1860"/>
                      <a:pt x="198" y="2794"/>
                    </a:cubicBezTo>
                    <a:lnTo>
                      <a:pt x="198" y="2812"/>
                    </a:lnTo>
                    <a:cubicBezTo>
                      <a:pt x="198" y="4011"/>
                      <a:pt x="983" y="4348"/>
                      <a:pt x="2199" y="4658"/>
                    </a:cubicBezTo>
                    <a:cubicBezTo>
                      <a:pt x="3208" y="4918"/>
                      <a:pt x="3415" y="5090"/>
                      <a:pt x="3415" y="5426"/>
                    </a:cubicBezTo>
                    <a:lnTo>
                      <a:pt x="3415" y="5443"/>
                    </a:lnTo>
                    <a:cubicBezTo>
                      <a:pt x="3415" y="5797"/>
                      <a:pt x="3087" y="6012"/>
                      <a:pt x="2544" y="6012"/>
                    </a:cubicBezTo>
                    <a:cubicBezTo>
                      <a:pt x="1957" y="6012"/>
                      <a:pt x="1457" y="5805"/>
                      <a:pt x="999" y="5469"/>
                    </a:cubicBezTo>
                    <a:cubicBezTo>
                      <a:pt x="913" y="5409"/>
                      <a:pt x="793" y="5349"/>
                      <a:pt x="621" y="5349"/>
                    </a:cubicBezTo>
                    <a:cubicBezTo>
                      <a:pt x="275" y="5349"/>
                      <a:pt x="0" y="5616"/>
                      <a:pt x="0" y="5961"/>
                    </a:cubicBezTo>
                    <a:cubicBezTo>
                      <a:pt x="0" y="6168"/>
                      <a:pt x="103" y="6358"/>
                      <a:pt x="250" y="6461"/>
                    </a:cubicBezTo>
                    <a:cubicBezTo>
                      <a:pt x="717" y="6796"/>
                      <a:pt x="1247" y="7008"/>
                      <a:pt x="1792" y="7111"/>
                    </a:cubicBezTo>
                    <a:lnTo>
                      <a:pt x="1792" y="7586"/>
                    </a:lnTo>
                    <a:cubicBezTo>
                      <a:pt x="1792" y="7903"/>
                      <a:pt x="2049" y="8160"/>
                      <a:pt x="2367" y="8160"/>
                    </a:cubicBezTo>
                    <a:cubicBezTo>
                      <a:pt x="2684" y="8160"/>
                      <a:pt x="2941" y="7903"/>
                      <a:pt x="2941" y="7586"/>
                    </a:cubicBezTo>
                    <a:lnTo>
                      <a:pt x="2941" y="7158"/>
                    </a:lnTo>
                    <a:cubicBezTo>
                      <a:pt x="4013" y="7025"/>
                      <a:pt x="4735" y="6378"/>
                      <a:pt x="4735" y="5314"/>
                    </a:cubicBezTo>
                    <a:lnTo>
                      <a:pt x="4735" y="5296"/>
                    </a:lnTo>
                    <a:cubicBezTo>
                      <a:pt x="4735" y="4244"/>
                      <a:pt x="4044" y="3804"/>
                      <a:pt x="2820" y="348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230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AC1186-D481-4B62-B6FE-AAC0591B9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92BE4FB-156A-497D-988E-DC579A16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A143F8D-3E38-456B-ACDB-F774C6BC8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25" name="2706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4FE210B-B1DF-4A89-B124-20AE14ABA8E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grpSp>
          <p:nvGrpSpPr>
            <p:cNvPr id="26" name="îşľíďe">
              <a:extLst>
                <a:ext uri="{FF2B5EF4-FFF2-40B4-BE49-F238E27FC236}">
                  <a16:creationId xmlns:a16="http://schemas.microsoft.com/office/drawing/2014/main" id="{8626FF27-F352-4735-8095-DD030666C3A4}"/>
                </a:ext>
              </a:extLst>
            </p:cNvPr>
            <p:cNvGrpSpPr/>
            <p:nvPr/>
          </p:nvGrpSpPr>
          <p:grpSpPr>
            <a:xfrm>
              <a:off x="660400" y="5124954"/>
              <a:ext cx="1482658" cy="1009146"/>
              <a:chOff x="3063165" y="1318144"/>
              <a:chExt cx="1537486" cy="1009146"/>
            </a:xfrm>
          </p:grpSpPr>
          <p:sp>
            <p:nvSpPr>
              <p:cNvPr id="60" name="íṡḻîḍ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063165" y="1709981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Supporting text here.</a:t>
                </a:r>
              </a:p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61" name="ïṡlíḓê">
                <a:extLst>
                  <a:ext uri="{FF2B5EF4-FFF2-40B4-BE49-F238E27FC236}">
                    <a16:creationId xmlns:a16="http://schemas.microsoft.com/office/drawing/2014/main" id="{928CC934-6553-44FC-BC61-342C8F334692}"/>
                  </a:ext>
                </a:extLst>
              </p:cNvPr>
              <p:cNvSpPr/>
              <p:nvPr/>
            </p:nvSpPr>
            <p:spPr>
              <a:xfrm>
                <a:off x="3063165" y="1318144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>
                    <a:solidFill>
                      <a:schemeClr val="tx1"/>
                    </a:solidFill>
                  </a:rPr>
                  <a:t>01.Text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îṧ1ïdê">
              <a:extLst>
                <a:ext uri="{FF2B5EF4-FFF2-40B4-BE49-F238E27FC236}">
                  <a16:creationId xmlns:a16="http://schemas.microsoft.com/office/drawing/2014/main" id="{7E04C411-5B90-4468-83DD-4A63C4CA4643}"/>
                </a:ext>
              </a:extLst>
            </p:cNvPr>
            <p:cNvSpPr/>
            <p:nvPr/>
          </p:nvSpPr>
          <p:spPr bwMode="auto">
            <a:xfrm>
              <a:off x="4953457" y="1919303"/>
              <a:ext cx="1054099" cy="1847850"/>
            </a:xfrm>
            <a:custGeom>
              <a:avLst/>
              <a:gdLst>
                <a:gd name="T0" fmla="*/ 6592 w 11048"/>
                <a:gd name="T1" fmla="*/ 1414 h 19401"/>
                <a:gd name="T2" fmla="*/ 6430 w 11048"/>
                <a:gd name="T3" fmla="*/ 1662 h 19401"/>
                <a:gd name="T4" fmla="*/ 8151 w 11048"/>
                <a:gd name="T5" fmla="*/ 3007 h 19401"/>
                <a:gd name="T6" fmla="*/ 8750 w 11048"/>
                <a:gd name="T7" fmla="*/ 2460 h 19401"/>
                <a:gd name="T8" fmla="*/ 9127 w 11048"/>
                <a:gd name="T9" fmla="*/ 1137 h 19401"/>
                <a:gd name="T10" fmla="*/ 8994 w 11048"/>
                <a:gd name="T11" fmla="*/ 899 h 19401"/>
                <a:gd name="T12" fmla="*/ 7745 w 11048"/>
                <a:gd name="T13" fmla="*/ 8 h 19401"/>
                <a:gd name="T14" fmla="*/ 4496 w 11048"/>
                <a:gd name="T15" fmla="*/ 3071 h 19401"/>
                <a:gd name="T16" fmla="*/ 3906 w 11048"/>
                <a:gd name="T17" fmla="*/ 6630 h 19401"/>
                <a:gd name="T18" fmla="*/ 3060 w 11048"/>
                <a:gd name="T19" fmla="*/ 6467 h 19401"/>
                <a:gd name="T20" fmla="*/ 4033 w 11048"/>
                <a:gd name="T21" fmla="*/ 4513 h 19401"/>
                <a:gd name="T22" fmla="*/ 2497 w 11048"/>
                <a:gd name="T23" fmla="*/ 6291 h 19401"/>
                <a:gd name="T24" fmla="*/ 1017 w 11048"/>
                <a:gd name="T25" fmla="*/ 8646 h 19401"/>
                <a:gd name="T26" fmla="*/ 4027 w 11048"/>
                <a:gd name="T27" fmla="*/ 10821 h 19401"/>
                <a:gd name="T28" fmla="*/ 3578 w 11048"/>
                <a:gd name="T29" fmla="*/ 12599 h 19401"/>
                <a:gd name="T30" fmla="*/ 2328 w 11048"/>
                <a:gd name="T31" fmla="*/ 13996 h 19401"/>
                <a:gd name="T32" fmla="*/ 526 w 11048"/>
                <a:gd name="T33" fmla="*/ 16953 h 19401"/>
                <a:gd name="T34" fmla="*/ 800 w 11048"/>
                <a:gd name="T35" fmla="*/ 18328 h 19401"/>
                <a:gd name="T36" fmla="*/ 2224 w 11048"/>
                <a:gd name="T37" fmla="*/ 18527 h 19401"/>
                <a:gd name="T38" fmla="*/ 2253 w 11048"/>
                <a:gd name="T39" fmla="*/ 17888 h 19401"/>
                <a:gd name="T40" fmla="*/ 4177 w 11048"/>
                <a:gd name="T41" fmla="*/ 14845 h 19401"/>
                <a:gd name="T42" fmla="*/ 6898 w 11048"/>
                <a:gd name="T43" fmla="*/ 14598 h 19401"/>
                <a:gd name="T44" fmla="*/ 7122 w 11048"/>
                <a:gd name="T45" fmla="*/ 15518 h 19401"/>
                <a:gd name="T46" fmla="*/ 7622 w 11048"/>
                <a:gd name="T47" fmla="*/ 16642 h 19401"/>
                <a:gd name="T48" fmla="*/ 9519 w 11048"/>
                <a:gd name="T49" fmla="*/ 17165 h 19401"/>
                <a:gd name="T50" fmla="*/ 8472 w 11048"/>
                <a:gd name="T51" fmla="*/ 13623 h 19401"/>
                <a:gd name="T52" fmla="*/ 7824 w 11048"/>
                <a:gd name="T53" fmla="*/ 11404 h 19401"/>
                <a:gd name="T54" fmla="*/ 7513 w 11048"/>
                <a:gd name="T55" fmla="*/ 10803 h 19401"/>
                <a:gd name="T56" fmla="*/ 7816 w 11048"/>
                <a:gd name="T57" fmla="*/ 9609 h 19401"/>
                <a:gd name="T58" fmla="*/ 8792 w 11048"/>
                <a:gd name="T59" fmla="*/ 9133 h 19401"/>
                <a:gd name="T60" fmla="*/ 8067 w 11048"/>
                <a:gd name="T61" fmla="*/ 7687 h 19401"/>
                <a:gd name="T62" fmla="*/ 7491 w 11048"/>
                <a:gd name="T63" fmla="*/ 3670 h 19401"/>
                <a:gd name="T64" fmla="*/ 8315 w 11048"/>
                <a:gd name="T65" fmla="*/ 9535 h 19401"/>
                <a:gd name="T66" fmla="*/ 8193 w 11048"/>
                <a:gd name="T67" fmla="*/ 9852 h 19401"/>
                <a:gd name="T68" fmla="*/ 8675 w 11048"/>
                <a:gd name="T69" fmla="*/ 10658 h 19401"/>
                <a:gd name="T70" fmla="*/ 9148 w 11048"/>
                <a:gd name="T71" fmla="*/ 10734 h 19401"/>
                <a:gd name="T72" fmla="*/ 9548 w 11048"/>
                <a:gd name="T73" fmla="*/ 10235 h 19401"/>
                <a:gd name="T74" fmla="*/ 8824 w 11048"/>
                <a:gd name="T75" fmla="*/ 9162 h 19401"/>
                <a:gd name="T76" fmla="*/ 9375 w 11048"/>
                <a:gd name="T77" fmla="*/ 17257 h 19401"/>
                <a:gd name="T78" fmla="*/ 7677 w 11048"/>
                <a:gd name="T79" fmla="*/ 17579 h 19401"/>
                <a:gd name="T80" fmla="*/ 8450 w 11048"/>
                <a:gd name="T81" fmla="*/ 18325 h 19401"/>
                <a:gd name="T82" fmla="*/ 10351 w 11048"/>
                <a:gd name="T83" fmla="*/ 17503 h 19401"/>
                <a:gd name="T84" fmla="*/ 9375 w 11048"/>
                <a:gd name="T85" fmla="*/ 17257 h 19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48" h="19401">
                  <a:moveTo>
                    <a:pt x="7745" y="8"/>
                  </a:moveTo>
                  <a:cubicBezTo>
                    <a:pt x="7624" y="11"/>
                    <a:pt x="7546" y="26"/>
                    <a:pt x="7546" y="26"/>
                  </a:cubicBezTo>
                  <a:cubicBezTo>
                    <a:pt x="6914" y="216"/>
                    <a:pt x="6658" y="1133"/>
                    <a:pt x="6592" y="1414"/>
                  </a:cubicBezTo>
                  <a:lnTo>
                    <a:pt x="6571" y="1407"/>
                  </a:lnTo>
                  <a:cubicBezTo>
                    <a:pt x="6559" y="1456"/>
                    <a:pt x="6556" y="1488"/>
                    <a:pt x="6556" y="1488"/>
                  </a:cubicBezTo>
                  <a:lnTo>
                    <a:pt x="6430" y="1662"/>
                  </a:lnTo>
                  <a:cubicBezTo>
                    <a:pt x="6430" y="1662"/>
                    <a:pt x="7404" y="2487"/>
                    <a:pt x="7728" y="3110"/>
                  </a:cubicBezTo>
                  <a:lnTo>
                    <a:pt x="7928" y="3133"/>
                  </a:lnTo>
                  <a:lnTo>
                    <a:pt x="8151" y="3007"/>
                  </a:lnTo>
                  <a:lnTo>
                    <a:pt x="8427" y="2660"/>
                  </a:lnTo>
                  <a:lnTo>
                    <a:pt x="8579" y="2486"/>
                  </a:lnTo>
                  <a:lnTo>
                    <a:pt x="8750" y="2460"/>
                  </a:lnTo>
                  <a:lnTo>
                    <a:pt x="8803" y="1961"/>
                  </a:lnTo>
                  <a:lnTo>
                    <a:pt x="8926" y="1785"/>
                  </a:lnTo>
                  <a:lnTo>
                    <a:pt x="9127" y="1137"/>
                  </a:lnTo>
                  <a:lnTo>
                    <a:pt x="9170" y="1116"/>
                  </a:lnTo>
                  <a:lnTo>
                    <a:pt x="8975" y="887"/>
                  </a:lnTo>
                  <a:lnTo>
                    <a:pt x="8994" y="899"/>
                  </a:lnTo>
                  <a:lnTo>
                    <a:pt x="9188" y="1128"/>
                  </a:lnTo>
                  <a:lnTo>
                    <a:pt x="9245" y="1099"/>
                  </a:lnTo>
                  <a:cubicBezTo>
                    <a:pt x="8889" y="107"/>
                    <a:pt x="8112" y="0"/>
                    <a:pt x="7745" y="8"/>
                  </a:cubicBezTo>
                  <a:close/>
                  <a:moveTo>
                    <a:pt x="6119" y="1899"/>
                  </a:moveTo>
                  <a:lnTo>
                    <a:pt x="4672" y="2699"/>
                  </a:lnTo>
                  <a:lnTo>
                    <a:pt x="4496" y="3071"/>
                  </a:lnTo>
                  <a:lnTo>
                    <a:pt x="4073" y="4045"/>
                  </a:lnTo>
                  <a:cubicBezTo>
                    <a:pt x="4073" y="4045"/>
                    <a:pt x="3988" y="5495"/>
                    <a:pt x="3921" y="6626"/>
                  </a:cubicBezTo>
                  <a:lnTo>
                    <a:pt x="3906" y="6630"/>
                  </a:lnTo>
                  <a:cubicBezTo>
                    <a:pt x="3907" y="6599"/>
                    <a:pt x="3907" y="6603"/>
                    <a:pt x="3909" y="6573"/>
                  </a:cubicBezTo>
                  <a:lnTo>
                    <a:pt x="3729" y="6537"/>
                  </a:lnTo>
                  <a:lnTo>
                    <a:pt x="3060" y="6467"/>
                  </a:lnTo>
                  <a:lnTo>
                    <a:pt x="2884" y="6395"/>
                  </a:lnTo>
                  <a:lnTo>
                    <a:pt x="3448" y="5341"/>
                  </a:lnTo>
                  <a:lnTo>
                    <a:pt x="4033" y="4513"/>
                  </a:lnTo>
                  <a:cubicBezTo>
                    <a:pt x="4049" y="4237"/>
                    <a:pt x="4059" y="4062"/>
                    <a:pt x="4059" y="4062"/>
                  </a:cubicBezTo>
                  <a:lnTo>
                    <a:pt x="4474" y="3110"/>
                  </a:lnTo>
                  <a:lnTo>
                    <a:pt x="2497" y="6291"/>
                  </a:lnTo>
                  <a:lnTo>
                    <a:pt x="2428" y="6537"/>
                  </a:lnTo>
                  <a:cubicBezTo>
                    <a:pt x="2428" y="6537"/>
                    <a:pt x="1196" y="7522"/>
                    <a:pt x="1302" y="8190"/>
                  </a:cubicBezTo>
                  <a:cubicBezTo>
                    <a:pt x="1302" y="8190"/>
                    <a:pt x="1017" y="8646"/>
                    <a:pt x="1017" y="8646"/>
                  </a:cubicBezTo>
                  <a:lnTo>
                    <a:pt x="1125" y="8892"/>
                  </a:lnTo>
                  <a:lnTo>
                    <a:pt x="2357" y="10053"/>
                  </a:lnTo>
                  <a:lnTo>
                    <a:pt x="4027" y="10821"/>
                  </a:lnTo>
                  <a:lnTo>
                    <a:pt x="4027" y="10855"/>
                  </a:lnTo>
                  <a:lnTo>
                    <a:pt x="3777" y="12325"/>
                  </a:lnTo>
                  <a:lnTo>
                    <a:pt x="3578" y="12599"/>
                  </a:lnTo>
                  <a:lnTo>
                    <a:pt x="3327" y="12750"/>
                  </a:lnTo>
                  <a:lnTo>
                    <a:pt x="2927" y="13300"/>
                  </a:lnTo>
                  <a:lnTo>
                    <a:pt x="2328" y="13996"/>
                  </a:lnTo>
                  <a:lnTo>
                    <a:pt x="1079" y="16044"/>
                  </a:lnTo>
                  <a:cubicBezTo>
                    <a:pt x="1079" y="16044"/>
                    <a:pt x="572" y="16908"/>
                    <a:pt x="530" y="16979"/>
                  </a:cubicBezTo>
                  <a:lnTo>
                    <a:pt x="526" y="16953"/>
                  </a:lnTo>
                  <a:cubicBezTo>
                    <a:pt x="326" y="16929"/>
                    <a:pt x="0" y="17829"/>
                    <a:pt x="0" y="17829"/>
                  </a:cubicBezTo>
                  <a:lnTo>
                    <a:pt x="651" y="18401"/>
                  </a:lnTo>
                  <a:lnTo>
                    <a:pt x="800" y="18328"/>
                  </a:lnTo>
                  <a:lnTo>
                    <a:pt x="1199" y="18927"/>
                  </a:lnTo>
                  <a:cubicBezTo>
                    <a:pt x="1474" y="19401"/>
                    <a:pt x="2948" y="19052"/>
                    <a:pt x="2948" y="19052"/>
                  </a:cubicBezTo>
                  <a:cubicBezTo>
                    <a:pt x="3073" y="18453"/>
                    <a:pt x="2224" y="18527"/>
                    <a:pt x="2224" y="18527"/>
                  </a:cubicBezTo>
                  <a:lnTo>
                    <a:pt x="2125" y="18012"/>
                  </a:lnTo>
                  <a:lnTo>
                    <a:pt x="2129" y="18012"/>
                  </a:lnTo>
                  <a:lnTo>
                    <a:pt x="2253" y="17888"/>
                  </a:lnTo>
                  <a:lnTo>
                    <a:pt x="2328" y="17340"/>
                  </a:lnTo>
                  <a:lnTo>
                    <a:pt x="2828" y="16516"/>
                  </a:lnTo>
                  <a:lnTo>
                    <a:pt x="4177" y="14845"/>
                  </a:lnTo>
                  <a:lnTo>
                    <a:pt x="5750" y="12499"/>
                  </a:lnTo>
                  <a:lnTo>
                    <a:pt x="6749" y="14423"/>
                  </a:lnTo>
                  <a:lnTo>
                    <a:pt x="6898" y="14598"/>
                  </a:lnTo>
                  <a:lnTo>
                    <a:pt x="6924" y="14746"/>
                  </a:lnTo>
                  <a:lnTo>
                    <a:pt x="7099" y="15096"/>
                  </a:lnTo>
                  <a:lnTo>
                    <a:pt x="7122" y="15518"/>
                  </a:lnTo>
                  <a:lnTo>
                    <a:pt x="7324" y="15869"/>
                  </a:lnTo>
                  <a:lnTo>
                    <a:pt x="7447" y="16318"/>
                  </a:lnTo>
                  <a:lnTo>
                    <a:pt x="7622" y="16642"/>
                  </a:lnTo>
                  <a:lnTo>
                    <a:pt x="7622" y="17416"/>
                  </a:lnTo>
                  <a:lnTo>
                    <a:pt x="8896" y="17465"/>
                  </a:lnTo>
                  <a:cubicBezTo>
                    <a:pt x="8896" y="17465"/>
                    <a:pt x="9444" y="17190"/>
                    <a:pt x="9519" y="17165"/>
                  </a:cubicBezTo>
                  <a:cubicBezTo>
                    <a:pt x="9594" y="17140"/>
                    <a:pt x="9496" y="16892"/>
                    <a:pt x="9496" y="16892"/>
                  </a:cubicBezTo>
                  <a:lnTo>
                    <a:pt x="8646" y="15644"/>
                  </a:lnTo>
                  <a:lnTo>
                    <a:pt x="8472" y="13623"/>
                  </a:lnTo>
                  <a:lnTo>
                    <a:pt x="8372" y="13249"/>
                  </a:lnTo>
                  <a:lnTo>
                    <a:pt x="7946" y="11701"/>
                  </a:lnTo>
                  <a:lnTo>
                    <a:pt x="7824" y="11404"/>
                  </a:lnTo>
                  <a:lnTo>
                    <a:pt x="7611" y="10810"/>
                  </a:lnTo>
                  <a:lnTo>
                    <a:pt x="7530" y="10849"/>
                  </a:lnTo>
                  <a:lnTo>
                    <a:pt x="7513" y="10803"/>
                  </a:lnTo>
                  <a:lnTo>
                    <a:pt x="7542" y="10805"/>
                  </a:lnTo>
                  <a:lnTo>
                    <a:pt x="7742" y="10706"/>
                  </a:lnTo>
                  <a:lnTo>
                    <a:pt x="7816" y="9609"/>
                  </a:lnTo>
                  <a:lnTo>
                    <a:pt x="7917" y="9684"/>
                  </a:lnTo>
                  <a:lnTo>
                    <a:pt x="8341" y="9509"/>
                  </a:lnTo>
                  <a:lnTo>
                    <a:pt x="8792" y="9133"/>
                  </a:lnTo>
                  <a:lnTo>
                    <a:pt x="8766" y="8961"/>
                  </a:lnTo>
                  <a:lnTo>
                    <a:pt x="8242" y="7861"/>
                  </a:lnTo>
                  <a:lnTo>
                    <a:pt x="8067" y="7687"/>
                  </a:lnTo>
                  <a:lnTo>
                    <a:pt x="8142" y="7413"/>
                  </a:lnTo>
                  <a:cubicBezTo>
                    <a:pt x="8142" y="7413"/>
                    <a:pt x="8415" y="6588"/>
                    <a:pt x="7990" y="5615"/>
                  </a:cubicBezTo>
                  <a:lnTo>
                    <a:pt x="7491" y="3670"/>
                  </a:lnTo>
                  <a:cubicBezTo>
                    <a:pt x="7491" y="3670"/>
                    <a:pt x="6794" y="1924"/>
                    <a:pt x="6119" y="1899"/>
                  </a:cubicBezTo>
                  <a:close/>
                  <a:moveTo>
                    <a:pt x="8766" y="9162"/>
                  </a:moveTo>
                  <a:lnTo>
                    <a:pt x="8315" y="9535"/>
                  </a:lnTo>
                  <a:lnTo>
                    <a:pt x="8090" y="9627"/>
                  </a:lnTo>
                  <a:lnTo>
                    <a:pt x="8138" y="9870"/>
                  </a:lnTo>
                  <a:cubicBezTo>
                    <a:pt x="8158" y="9866"/>
                    <a:pt x="8173" y="9857"/>
                    <a:pt x="8193" y="9852"/>
                  </a:cubicBezTo>
                  <a:lnTo>
                    <a:pt x="8199" y="9886"/>
                  </a:lnTo>
                  <a:lnTo>
                    <a:pt x="8649" y="10334"/>
                  </a:lnTo>
                  <a:lnTo>
                    <a:pt x="8675" y="10658"/>
                  </a:lnTo>
                  <a:lnTo>
                    <a:pt x="8775" y="10658"/>
                  </a:lnTo>
                  <a:lnTo>
                    <a:pt x="8874" y="10784"/>
                  </a:lnTo>
                  <a:lnTo>
                    <a:pt x="9148" y="10734"/>
                  </a:lnTo>
                  <a:lnTo>
                    <a:pt x="9297" y="10734"/>
                  </a:lnTo>
                  <a:lnTo>
                    <a:pt x="9400" y="10559"/>
                  </a:lnTo>
                  <a:lnTo>
                    <a:pt x="9548" y="10235"/>
                  </a:lnTo>
                  <a:lnTo>
                    <a:pt x="9349" y="9809"/>
                  </a:lnTo>
                  <a:lnTo>
                    <a:pt x="8900" y="9387"/>
                  </a:lnTo>
                  <a:lnTo>
                    <a:pt x="8824" y="9162"/>
                  </a:lnTo>
                  <a:lnTo>
                    <a:pt x="8776" y="9200"/>
                  </a:lnTo>
                  <a:lnTo>
                    <a:pt x="8766" y="9162"/>
                  </a:lnTo>
                  <a:close/>
                  <a:moveTo>
                    <a:pt x="9375" y="17257"/>
                  </a:moveTo>
                  <a:cubicBezTo>
                    <a:pt x="9189" y="17346"/>
                    <a:pt x="8926" y="17477"/>
                    <a:pt x="8926" y="17477"/>
                  </a:cubicBezTo>
                  <a:lnTo>
                    <a:pt x="7742" y="17431"/>
                  </a:lnTo>
                  <a:lnTo>
                    <a:pt x="7677" y="17579"/>
                  </a:lnTo>
                  <a:cubicBezTo>
                    <a:pt x="7677" y="17579"/>
                    <a:pt x="7652" y="17877"/>
                    <a:pt x="7652" y="17877"/>
                  </a:cubicBezTo>
                  <a:lnTo>
                    <a:pt x="7626" y="18375"/>
                  </a:lnTo>
                  <a:lnTo>
                    <a:pt x="8450" y="18325"/>
                  </a:lnTo>
                  <a:lnTo>
                    <a:pt x="8801" y="18227"/>
                  </a:lnTo>
                  <a:lnTo>
                    <a:pt x="10149" y="18003"/>
                  </a:lnTo>
                  <a:cubicBezTo>
                    <a:pt x="11048" y="17802"/>
                    <a:pt x="10351" y="17503"/>
                    <a:pt x="10351" y="17503"/>
                  </a:cubicBezTo>
                  <a:lnTo>
                    <a:pt x="9775" y="17527"/>
                  </a:lnTo>
                  <a:lnTo>
                    <a:pt x="9600" y="17377"/>
                  </a:lnTo>
                  <a:lnTo>
                    <a:pt x="9375" y="1725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/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B36EEE12-DE3B-4517-9270-45BC0F03C5A0}"/>
                </a:ext>
              </a:extLst>
            </p:cNvPr>
            <p:cNvCxnSpPr>
              <a:stCxn id="37" idx="5"/>
              <a:endCxn id="38" idx="1"/>
            </p:cNvCxnSpPr>
            <p:nvPr/>
          </p:nvCxnSpPr>
          <p:spPr>
            <a:xfrm>
              <a:off x="3780555" y="4411043"/>
              <a:ext cx="492541" cy="268341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14D0EB6E-BF53-468C-94F0-4834BCF4FC77}"/>
                </a:ext>
              </a:extLst>
            </p:cNvPr>
            <p:cNvCxnSpPr>
              <a:stCxn id="38" idx="7"/>
              <a:endCxn id="39" idx="3"/>
            </p:cNvCxnSpPr>
            <p:nvPr/>
          </p:nvCxnSpPr>
          <p:spPr>
            <a:xfrm flipV="1">
              <a:off x="4351902" y="3810767"/>
              <a:ext cx="544071" cy="868617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AD2EDBCC-4373-4270-BB71-7A7789F21B4E}"/>
                </a:ext>
              </a:extLst>
            </p:cNvPr>
            <p:cNvCxnSpPr>
              <a:stCxn id="39" idx="6"/>
              <a:endCxn id="40" idx="2"/>
            </p:cNvCxnSpPr>
            <p:nvPr/>
          </p:nvCxnSpPr>
          <p:spPr>
            <a:xfrm flipV="1">
              <a:off x="4991100" y="3756899"/>
              <a:ext cx="1608921" cy="14465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7CC068EA-9AA7-4039-AE94-6864175C1C41}"/>
                </a:ext>
              </a:extLst>
            </p:cNvPr>
            <p:cNvCxnSpPr>
              <a:stCxn id="40" idx="6"/>
              <a:endCxn id="41" idx="2"/>
            </p:cNvCxnSpPr>
            <p:nvPr/>
          </p:nvCxnSpPr>
          <p:spPr>
            <a:xfrm flipV="1">
              <a:off x="6711469" y="3534507"/>
              <a:ext cx="1071929" cy="222392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02A47D14-F3F5-481F-9739-DE072EF72FC0}"/>
                </a:ext>
              </a:extLst>
            </p:cNvPr>
            <p:cNvCxnSpPr>
              <a:stCxn id="41" idx="7"/>
              <a:endCxn id="42" idx="3"/>
            </p:cNvCxnSpPr>
            <p:nvPr/>
          </p:nvCxnSpPr>
          <p:spPr>
            <a:xfrm flipV="1">
              <a:off x="7878525" y="1843597"/>
              <a:ext cx="1387531" cy="1651507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C3F1D9C2-4CBC-4C62-94BC-4FBF073F14EF}"/>
                </a:ext>
              </a:extLst>
            </p:cNvPr>
            <p:cNvCxnSpPr>
              <a:stCxn id="42" idx="6"/>
              <a:endCxn id="43" idx="2"/>
            </p:cNvCxnSpPr>
            <p:nvPr/>
          </p:nvCxnSpPr>
          <p:spPr>
            <a:xfrm>
              <a:off x="9361183" y="1804194"/>
              <a:ext cx="675059" cy="303753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B44FE467-4C31-4A6B-BCFC-5EABCE9C856F}"/>
                </a:ext>
              </a:extLst>
            </p:cNvPr>
            <p:cNvCxnSpPr>
              <a:stCxn id="43" idx="7"/>
            </p:cNvCxnSpPr>
            <p:nvPr/>
          </p:nvCxnSpPr>
          <p:spPr>
            <a:xfrm flipV="1">
              <a:off x="10131369" y="1130300"/>
              <a:ext cx="550414" cy="938244"/>
            </a:xfrm>
            <a:prstGeom prst="straightConnector1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4FC1E4E2-7D40-42F5-A813-BEFDC551AC1E}"/>
                </a:ext>
              </a:extLst>
            </p:cNvPr>
            <p:cNvCxnSpPr/>
            <p:nvPr/>
          </p:nvCxnSpPr>
          <p:spPr>
            <a:xfrm>
              <a:off x="2371546" y="5855601"/>
              <a:ext cx="456151" cy="0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B6514AB6-1D58-4CF8-90CB-97F239DE1C68}"/>
                </a:ext>
              </a:extLst>
            </p:cNvPr>
            <p:cNvCxnSpPr>
              <a:endCxn id="37" idx="3"/>
            </p:cNvCxnSpPr>
            <p:nvPr/>
          </p:nvCxnSpPr>
          <p:spPr>
            <a:xfrm flipV="1">
              <a:off x="2827697" y="4411043"/>
              <a:ext cx="874052" cy="1443002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ïşḷïḍé">
              <a:extLst>
                <a:ext uri="{FF2B5EF4-FFF2-40B4-BE49-F238E27FC236}">
                  <a16:creationId xmlns:a16="http://schemas.microsoft.com/office/drawing/2014/main" id="{DDE827F6-4DD8-44AC-9CE3-5D159B933602}"/>
                </a:ext>
              </a:extLst>
            </p:cNvPr>
            <p:cNvSpPr/>
            <p:nvPr/>
          </p:nvSpPr>
          <p:spPr>
            <a:xfrm>
              <a:off x="3685428" y="4315916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işľîḑè">
              <a:extLst>
                <a:ext uri="{FF2B5EF4-FFF2-40B4-BE49-F238E27FC236}">
                  <a16:creationId xmlns:a16="http://schemas.microsoft.com/office/drawing/2014/main" id="{B268A6CC-37AD-4EF2-AD51-326587C8A1EE}"/>
                </a:ext>
              </a:extLst>
            </p:cNvPr>
            <p:cNvSpPr/>
            <p:nvPr/>
          </p:nvSpPr>
          <p:spPr>
            <a:xfrm>
              <a:off x="4256775" y="4663063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íṥ1îdé">
              <a:extLst>
                <a:ext uri="{FF2B5EF4-FFF2-40B4-BE49-F238E27FC236}">
                  <a16:creationId xmlns:a16="http://schemas.microsoft.com/office/drawing/2014/main" id="{18CED026-FCCA-47CD-9462-2C448F4DF95B}"/>
                </a:ext>
              </a:extLst>
            </p:cNvPr>
            <p:cNvSpPr/>
            <p:nvPr/>
          </p:nvSpPr>
          <p:spPr>
            <a:xfrm>
              <a:off x="4879652" y="3715640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îṣ1íḍè">
              <a:extLst>
                <a:ext uri="{FF2B5EF4-FFF2-40B4-BE49-F238E27FC236}">
                  <a16:creationId xmlns:a16="http://schemas.microsoft.com/office/drawing/2014/main" id="{5C00F06B-AFD2-4D21-8FE7-18EC7D93C216}"/>
                </a:ext>
              </a:extLst>
            </p:cNvPr>
            <p:cNvSpPr/>
            <p:nvPr/>
          </p:nvSpPr>
          <p:spPr>
            <a:xfrm>
              <a:off x="6600021" y="3701175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íṩḷîďê">
              <a:extLst>
                <a:ext uri="{FF2B5EF4-FFF2-40B4-BE49-F238E27FC236}">
                  <a16:creationId xmlns:a16="http://schemas.microsoft.com/office/drawing/2014/main" id="{A06A24A4-B159-4FAA-9BBC-3FEC64C74AB7}"/>
                </a:ext>
              </a:extLst>
            </p:cNvPr>
            <p:cNvSpPr/>
            <p:nvPr/>
          </p:nvSpPr>
          <p:spPr>
            <a:xfrm>
              <a:off x="7783398" y="3478783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ïšļîďê">
              <a:extLst>
                <a:ext uri="{FF2B5EF4-FFF2-40B4-BE49-F238E27FC236}">
                  <a16:creationId xmlns:a16="http://schemas.microsoft.com/office/drawing/2014/main" id="{C0D948C2-D611-4FBE-AF64-21A0B662A1E3}"/>
                </a:ext>
              </a:extLst>
            </p:cNvPr>
            <p:cNvSpPr/>
            <p:nvPr/>
          </p:nvSpPr>
          <p:spPr>
            <a:xfrm>
              <a:off x="9249735" y="1748470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iṩḻiḑè">
              <a:extLst>
                <a:ext uri="{FF2B5EF4-FFF2-40B4-BE49-F238E27FC236}">
                  <a16:creationId xmlns:a16="http://schemas.microsoft.com/office/drawing/2014/main" id="{607C0143-6627-4787-B3DF-B7E401D0A2F0}"/>
                </a:ext>
              </a:extLst>
            </p:cNvPr>
            <p:cNvSpPr/>
            <p:nvPr/>
          </p:nvSpPr>
          <p:spPr>
            <a:xfrm>
              <a:off x="10036242" y="2052223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44" name="íśliḋé">
              <a:extLst>
                <a:ext uri="{FF2B5EF4-FFF2-40B4-BE49-F238E27FC236}">
                  <a16:creationId xmlns:a16="http://schemas.microsoft.com/office/drawing/2014/main" id="{1392F71A-78F4-4694-B11C-996D7384F873}"/>
                </a:ext>
              </a:extLst>
            </p:cNvPr>
            <p:cNvGrpSpPr/>
            <p:nvPr/>
          </p:nvGrpSpPr>
          <p:grpSpPr>
            <a:xfrm>
              <a:off x="4879652" y="4099608"/>
              <a:ext cx="1482658" cy="1009146"/>
              <a:chOff x="3063165" y="1318144"/>
              <a:chExt cx="1537486" cy="1009146"/>
            </a:xfrm>
          </p:grpSpPr>
          <p:sp>
            <p:nvSpPr>
              <p:cNvPr id="58" name="îsḷïd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063165" y="1709981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Supporting text here.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59" name="îşḷîḍè">
                <a:extLst>
                  <a:ext uri="{FF2B5EF4-FFF2-40B4-BE49-F238E27FC236}">
                    <a16:creationId xmlns:a16="http://schemas.microsoft.com/office/drawing/2014/main" id="{2F939624-4EB0-42AD-AC18-C62F84823CA0}"/>
                  </a:ext>
                </a:extLst>
              </p:cNvPr>
              <p:cNvSpPr/>
              <p:nvPr/>
            </p:nvSpPr>
            <p:spPr>
              <a:xfrm>
                <a:off x="3063165" y="1318144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03.Text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" name="iṧḷidé">
              <a:extLst>
                <a:ext uri="{FF2B5EF4-FFF2-40B4-BE49-F238E27FC236}">
                  <a16:creationId xmlns:a16="http://schemas.microsoft.com/office/drawing/2014/main" id="{42B1207F-B483-4746-B3AC-C9F5DE68E4A0}"/>
                </a:ext>
              </a:extLst>
            </p:cNvPr>
            <p:cNvGrpSpPr/>
            <p:nvPr/>
          </p:nvGrpSpPr>
          <p:grpSpPr>
            <a:xfrm>
              <a:off x="7783398" y="3709641"/>
              <a:ext cx="1482658" cy="1009146"/>
              <a:chOff x="3063165" y="1318144"/>
              <a:chExt cx="1537486" cy="1009146"/>
            </a:xfrm>
          </p:grpSpPr>
          <p:sp>
            <p:nvSpPr>
              <p:cNvPr id="56" name="îśļíḑ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063165" y="1709981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Supporting text here.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57" name="ïṡ1íďê">
                <a:extLst>
                  <a:ext uri="{FF2B5EF4-FFF2-40B4-BE49-F238E27FC236}">
                    <a16:creationId xmlns:a16="http://schemas.microsoft.com/office/drawing/2014/main" id="{43C0D348-3116-4759-A458-DD6215F1C633}"/>
                  </a:ext>
                </a:extLst>
              </p:cNvPr>
              <p:cNvSpPr/>
              <p:nvPr/>
            </p:nvSpPr>
            <p:spPr>
              <a:xfrm>
                <a:off x="3063165" y="1318144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04.Text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" name="îṥlîḍé">
              <a:extLst>
                <a:ext uri="{FF2B5EF4-FFF2-40B4-BE49-F238E27FC236}">
                  <a16:creationId xmlns:a16="http://schemas.microsoft.com/office/drawing/2014/main" id="{FC28CAE9-592B-4417-A006-46395CC0522F}"/>
                </a:ext>
              </a:extLst>
            </p:cNvPr>
            <p:cNvGrpSpPr/>
            <p:nvPr/>
          </p:nvGrpSpPr>
          <p:grpSpPr>
            <a:xfrm>
              <a:off x="10036242" y="2296595"/>
              <a:ext cx="1482658" cy="1009146"/>
              <a:chOff x="3063165" y="1318144"/>
              <a:chExt cx="1537486" cy="1009146"/>
            </a:xfrm>
          </p:grpSpPr>
          <p:sp>
            <p:nvSpPr>
              <p:cNvPr id="54" name="ïŝļíḍ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063165" y="1709981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Supporting text here.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55" name="îṩḻïďe">
                <a:extLst>
                  <a:ext uri="{FF2B5EF4-FFF2-40B4-BE49-F238E27FC236}">
                    <a16:creationId xmlns:a16="http://schemas.microsoft.com/office/drawing/2014/main" id="{119A22D3-3BF7-4475-ACCC-76713550ACF9}"/>
                  </a:ext>
                </a:extLst>
              </p:cNvPr>
              <p:cNvSpPr/>
              <p:nvPr/>
            </p:nvSpPr>
            <p:spPr>
              <a:xfrm>
                <a:off x="3063165" y="1318144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06.Text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" name="ïṣľidé">
              <a:extLst>
                <a:ext uri="{FF2B5EF4-FFF2-40B4-BE49-F238E27FC236}">
                  <a16:creationId xmlns:a16="http://schemas.microsoft.com/office/drawing/2014/main" id="{301074B5-60D6-4926-84C7-1DC7AD865C76}"/>
                </a:ext>
              </a:extLst>
            </p:cNvPr>
            <p:cNvGrpSpPr/>
            <p:nvPr/>
          </p:nvGrpSpPr>
          <p:grpSpPr>
            <a:xfrm>
              <a:off x="7522289" y="1355345"/>
              <a:ext cx="1482658" cy="1009146"/>
              <a:chOff x="3063165" y="1318144"/>
              <a:chExt cx="1537486" cy="1009146"/>
            </a:xfrm>
          </p:grpSpPr>
          <p:sp>
            <p:nvSpPr>
              <p:cNvPr id="52" name="îṩľîd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063165" y="1709981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Supporting text here.</a:t>
                </a:r>
              </a:p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53" name="iśļiďé">
                <a:extLst>
                  <a:ext uri="{FF2B5EF4-FFF2-40B4-BE49-F238E27FC236}">
                    <a16:creationId xmlns:a16="http://schemas.microsoft.com/office/drawing/2014/main" id="{73F82E51-A259-489A-8246-79775DB43EBE}"/>
                  </a:ext>
                </a:extLst>
              </p:cNvPr>
              <p:cNvSpPr/>
              <p:nvPr/>
            </p:nvSpPr>
            <p:spPr>
              <a:xfrm>
                <a:off x="3063165" y="1318144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>
                    <a:solidFill>
                      <a:schemeClr val="tx1"/>
                    </a:solidFill>
                  </a:rPr>
                  <a:t>05.Text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" name="íṧḻiḋè">
              <a:extLst>
                <a:ext uri="{FF2B5EF4-FFF2-40B4-BE49-F238E27FC236}">
                  <a16:creationId xmlns:a16="http://schemas.microsoft.com/office/drawing/2014/main" id="{87A07B17-95F8-4E90-A52E-5B6DFC9FEA6D}"/>
                </a:ext>
              </a:extLst>
            </p:cNvPr>
            <p:cNvSpPr/>
            <p:nvPr/>
          </p:nvSpPr>
          <p:spPr>
            <a:xfrm>
              <a:off x="2284731" y="5798321"/>
              <a:ext cx="111448" cy="111448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49" name="íSľîḑê">
              <a:extLst>
                <a:ext uri="{FF2B5EF4-FFF2-40B4-BE49-F238E27FC236}">
                  <a16:creationId xmlns:a16="http://schemas.microsoft.com/office/drawing/2014/main" id="{545200FE-3BC1-4475-989B-8E4188AF086E}"/>
                </a:ext>
              </a:extLst>
            </p:cNvPr>
            <p:cNvGrpSpPr/>
            <p:nvPr/>
          </p:nvGrpSpPr>
          <p:grpSpPr>
            <a:xfrm>
              <a:off x="2118496" y="3753468"/>
              <a:ext cx="1482658" cy="1009146"/>
              <a:chOff x="3063165" y="1318144"/>
              <a:chExt cx="1537486" cy="1009146"/>
            </a:xfrm>
          </p:grpSpPr>
          <p:sp>
            <p:nvSpPr>
              <p:cNvPr id="50" name="í$lïd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063165" y="1709981"/>
                <a:ext cx="1537486" cy="6173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Supporting text here.</a:t>
                </a:r>
              </a:p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51" name="îṩļiďê">
                <a:extLst>
                  <a:ext uri="{FF2B5EF4-FFF2-40B4-BE49-F238E27FC236}">
                    <a16:creationId xmlns:a16="http://schemas.microsoft.com/office/drawing/2014/main" id="{6B003BAE-27B3-42E0-B399-6DBB8E6EDAB5}"/>
                  </a:ext>
                </a:extLst>
              </p:cNvPr>
              <p:cNvSpPr/>
              <p:nvPr/>
            </p:nvSpPr>
            <p:spPr>
              <a:xfrm>
                <a:off x="3063165" y="1318144"/>
                <a:ext cx="1537486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>
                    <a:solidFill>
                      <a:schemeClr val="tx1"/>
                    </a:solidFill>
                  </a:rPr>
                  <a:t>02.Text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1187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770101" y="3036058"/>
            <a:ext cx="3753966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2771217" y="3931408"/>
            <a:ext cx="3753966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600201" y="3543868"/>
            <a:ext cx="1029774" cy="89535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7369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1ef14a9e-f481-400f-b2f1-52b2a28a71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6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966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4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1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90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64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105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646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86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564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333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3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7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79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3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0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25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0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68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778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B91D21"/>
      </a:accent1>
      <a:accent2>
        <a:srgbClr val="E81E17"/>
      </a:accent2>
      <a:accent3>
        <a:srgbClr val="C8B1D1"/>
      </a:accent3>
      <a:accent4>
        <a:srgbClr val="F8DCE9"/>
      </a:accent4>
      <a:accent5>
        <a:srgbClr val="A4ABD1"/>
      </a:accent5>
      <a:accent6>
        <a:srgbClr val="FCC826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E17"/>
    </a:accent2>
    <a:accent3>
      <a:srgbClr val="C8B1D1"/>
    </a:accent3>
    <a:accent4>
      <a:srgbClr val="F8DCE9"/>
    </a:accent4>
    <a:accent5>
      <a:srgbClr val="A4ABD1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E17"/>
    </a:accent2>
    <a:accent3>
      <a:srgbClr val="C8B1D1"/>
    </a:accent3>
    <a:accent4>
      <a:srgbClr val="F8DCE9"/>
    </a:accent4>
    <a:accent5>
      <a:srgbClr val="A4ABD1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E17"/>
    </a:accent2>
    <a:accent3>
      <a:srgbClr val="C8B1D1"/>
    </a:accent3>
    <a:accent4>
      <a:srgbClr val="F8DCE9"/>
    </a:accent4>
    <a:accent5>
      <a:srgbClr val="A4ABD1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E17"/>
    </a:accent2>
    <a:accent3>
      <a:srgbClr val="C8B1D1"/>
    </a:accent3>
    <a:accent4>
      <a:srgbClr val="F8DCE9"/>
    </a:accent4>
    <a:accent5>
      <a:srgbClr val="A4ABD1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E17"/>
    </a:accent2>
    <a:accent3>
      <a:srgbClr val="C8B1D1"/>
    </a:accent3>
    <a:accent4>
      <a:srgbClr val="F8DCE9"/>
    </a:accent4>
    <a:accent5>
      <a:srgbClr val="A4ABD1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E17"/>
    </a:accent2>
    <a:accent3>
      <a:srgbClr val="C8B1D1"/>
    </a:accent3>
    <a:accent4>
      <a:srgbClr val="F8DCE9"/>
    </a:accent4>
    <a:accent5>
      <a:srgbClr val="A4ABD1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E17"/>
    </a:accent2>
    <a:accent3>
      <a:srgbClr val="C8B1D1"/>
    </a:accent3>
    <a:accent4>
      <a:srgbClr val="F8DCE9"/>
    </a:accent4>
    <a:accent5>
      <a:srgbClr val="A4ABD1"/>
    </a:accent5>
    <a:accent6>
      <a:srgbClr val="FCC826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13</TotalTime>
  <Words>2242</Words>
  <Application>Microsoft Office PowerPoint</Application>
  <PresentationFormat>宽屏</PresentationFormat>
  <Paragraphs>440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8" baseType="lpstr">
      <vt:lpstr>Arial</vt:lpstr>
      <vt:lpstr>Calibri</vt:lpstr>
      <vt:lpstr>Impact</vt:lpstr>
      <vt:lpstr>Wingdings</vt:lpstr>
      <vt:lpstr>主题5</vt:lpstr>
      <vt:lpstr>中国风党政PPT模板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Thanks. And Your Slogan Here.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Yiheng Qin</cp:lastModifiedBy>
  <cp:revision>6</cp:revision>
  <cp:lastPrinted>2018-12-23T16:00:00Z</cp:lastPrinted>
  <dcterms:created xsi:type="dcterms:W3CDTF">2018-12-23T16:00:00Z</dcterms:created>
  <dcterms:modified xsi:type="dcterms:W3CDTF">2019-07-05T04:43:27Z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