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sldIdLst>
    <p:sldId id="272" r:id="rId3"/>
    <p:sldId id="295" r:id="rId4"/>
    <p:sldId id="296" r:id="rId5"/>
    <p:sldId id="275" r:id="rId6"/>
    <p:sldId id="278" r:id="rId7"/>
    <p:sldId id="279" r:id="rId8"/>
    <p:sldId id="280" r:id="rId9"/>
    <p:sldId id="297" r:id="rId10"/>
    <p:sldId id="282" r:id="rId11"/>
    <p:sldId id="283" r:id="rId12"/>
    <p:sldId id="284" r:id="rId13"/>
    <p:sldId id="285" r:id="rId14"/>
    <p:sldId id="298" r:id="rId15"/>
    <p:sldId id="287" r:id="rId16"/>
    <p:sldId id="288" r:id="rId17"/>
    <p:sldId id="289" r:id="rId18"/>
    <p:sldId id="299" r:id="rId19"/>
    <p:sldId id="291" r:id="rId20"/>
    <p:sldId id="292" r:id="rId21"/>
    <p:sldId id="294" r:id="rId22"/>
    <p:sldId id="271" r:id="rId23"/>
    <p:sldId id="1723" r:id="rId24"/>
    <p:sldId id="172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48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69" d="100"/>
          <a:sy n="69" d="100"/>
        </p:scale>
        <p:origin x="90" y="49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输入</a:t>
            </a: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石爽!$C$1</c:f>
              <c:strCache>
                <c:ptCount val="1"/>
                <c:pt idx="0">
                  <c:v>数据 2</c:v>
                </c:pt>
              </c:strCache>
            </c:strRef>
          </c:tx>
          <c:spPr>
            <a:solidFill>
              <a:srgbClr val="1948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石爽!$A$2:$A$5</c:f>
              <c:strCache>
                <c:ptCount val="4"/>
                <c:pt idx="0">
                  <c:v>方法 1</c:v>
                </c:pt>
                <c:pt idx="1">
                  <c:v>方法 2</c:v>
                </c:pt>
                <c:pt idx="2">
                  <c:v>方法 3</c:v>
                </c:pt>
                <c:pt idx="3">
                  <c:v>方法 4</c:v>
                </c:pt>
              </c:strCache>
            </c:strRef>
          </c:cat>
          <c:val>
            <c:numRef>
              <c:f>石爽!$C$2:$C$5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C4-4386-8048-BE57C1A2A9ED}"/>
            </c:ext>
          </c:extLst>
        </c:ser>
        <c:ser>
          <c:idx val="2"/>
          <c:order val="1"/>
          <c:tx>
            <c:strRef>
              <c:f>石爽!$D$1</c:f>
              <c:strCache>
                <c:ptCount val="1"/>
                <c:pt idx="0">
                  <c:v>数据 3</c:v>
                </c:pt>
              </c:strCache>
            </c:strRef>
          </c:tx>
          <c:spPr>
            <a:solidFill>
              <a:srgbClr val="19488E">
                <a:alpha val="46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石爽!$A$2:$A$5</c:f>
              <c:strCache>
                <c:ptCount val="4"/>
                <c:pt idx="0">
                  <c:v>方法 1</c:v>
                </c:pt>
                <c:pt idx="1">
                  <c:v>方法 2</c:v>
                </c:pt>
                <c:pt idx="2">
                  <c:v>方法 3</c:v>
                </c:pt>
                <c:pt idx="3">
                  <c:v>方法 4</c:v>
                </c:pt>
              </c:strCache>
            </c:strRef>
          </c:cat>
          <c:val>
            <c:numRef>
              <c:f>石爽!$D$2:$D$5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C4-4386-8048-BE57C1A2A9E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648987120"/>
        <c:axId val="648991600"/>
      </c:barChart>
      <c:catAx>
        <c:axId val="648987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648991600"/>
        <c:crosses val="autoZero"/>
        <c:auto val="1"/>
        <c:lblAlgn val="ctr"/>
        <c:lblOffset val="100"/>
        <c:noMultiLvlLbl val="0"/>
      </c:catAx>
      <c:valAx>
        <c:axId val="648991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19488E"/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648987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成就</c:v>
                </c:pt>
              </c:strCache>
            </c:strRef>
          </c:tx>
          <c:spPr>
            <a:solidFill>
              <a:srgbClr val="19488E"/>
            </a:solidFill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22A6-4899-9AA2-F1C01ADAB1D6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22A6-4899-9AA2-F1C01ADAB1D6}"/>
              </c:ext>
            </c:extLst>
          </c:dPt>
          <c:cat>
            <c:strRef>
              <c:f>Sheet1!$A$2:$A$4</c:f>
              <c:strCache>
                <c:ptCount val="2"/>
                <c:pt idx="0">
                  <c:v>1st</c:v>
                </c:pt>
                <c:pt idx="1">
                  <c:v>2nd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A6-4899-9AA2-F1C01ADAB1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 rtl="0">
        <a:defRPr sz="1800" baseline="-250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石爽!$B$1</c:f>
              <c:strCache>
                <c:ptCount val="1"/>
                <c:pt idx="0">
                  <c:v>成就</c:v>
                </c:pt>
              </c:strCache>
            </c:strRef>
          </c:tx>
          <c:spPr>
            <a:solidFill>
              <a:srgbClr val="19488E"/>
            </a:solidFill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22A6-4899-9AA2-F1C01ADAB1D6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22A6-4899-9AA2-F1C01ADAB1D6}"/>
              </c:ext>
            </c:extLst>
          </c:dPt>
          <c:cat>
            <c:strRef>
              <c:f>石爽!$A$2:$A$4</c:f>
              <c:strCache>
                <c:ptCount val="2"/>
                <c:pt idx="0">
                  <c:v>1st</c:v>
                </c:pt>
                <c:pt idx="1">
                  <c:v>2nd</c:v>
                </c:pt>
              </c:strCache>
            </c:strRef>
          </c:cat>
          <c:val>
            <c:numRef>
              <c:f>石爽!$B$2:$B$4</c:f>
              <c:numCache>
                <c:formatCode>General</c:formatCode>
                <c:ptCount val="3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A6-4899-9AA2-F1C01ADAB1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70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 rtl="0">
        <a:defRPr sz="1800" baseline="-250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石爽!$B$1</c:f>
              <c:strCache>
                <c:ptCount val="1"/>
                <c:pt idx="0">
                  <c:v>成就</c:v>
                </c:pt>
              </c:strCache>
            </c:strRef>
          </c:tx>
          <c:spPr>
            <a:solidFill>
              <a:srgbClr val="19488E"/>
            </a:solidFill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22A6-4899-9AA2-F1C01ADAB1D6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22A6-4899-9AA2-F1C01ADAB1D6}"/>
              </c:ext>
            </c:extLst>
          </c:dPt>
          <c:cat>
            <c:strRef>
              <c:f>石爽!$A$2:$A$4</c:f>
              <c:strCache>
                <c:ptCount val="2"/>
                <c:pt idx="0">
                  <c:v>1st</c:v>
                </c:pt>
                <c:pt idx="1">
                  <c:v>2nd</c:v>
                </c:pt>
              </c:strCache>
            </c:strRef>
          </c:cat>
          <c:val>
            <c:numRef>
              <c:f>石爽!$B$2:$B$4</c:f>
              <c:numCache>
                <c:formatCode>General</c:formatCode>
                <c:ptCount val="3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A6-4899-9AA2-F1C01ADAB1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70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 rtl="0">
        <a:defRPr sz="1800" baseline="-250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image" Target="../media/image3.png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image" Target="../media/image1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F5FAC54-98D3-4264-9242-04CCCD4ABE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99" b="30369"/>
          <a:stretch/>
        </p:blipFill>
        <p:spPr>
          <a:xfrm>
            <a:off x="7811071" y="3276601"/>
            <a:ext cx="4380929" cy="358139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928945D-E89D-40C3-AF64-2FB75459CC1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D7523DF-EC9C-4684-925C-B4EEABB79F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66055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4599862-28CB-4A2D-B927-F7357F4EDB41}"/>
              </a:ext>
            </a:extLst>
          </p:cNvPr>
          <p:cNvSpPr/>
          <p:nvPr userDrawn="1"/>
        </p:nvSpPr>
        <p:spPr>
          <a:xfrm>
            <a:off x="0" y="0"/>
            <a:ext cx="4566055" cy="6858000"/>
          </a:xfrm>
          <a:prstGeom prst="rect">
            <a:avLst/>
          </a:prstGeom>
          <a:solidFill>
            <a:srgbClr val="19488E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2E05D80-51DD-489D-B7A3-7097B973F0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6416" y="67059"/>
            <a:ext cx="1918944" cy="1324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724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5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277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09670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23D4C8F-ACC0-49EF-894E-F1EC71165D14}"/>
              </a:ext>
            </a:extLst>
          </p:cNvPr>
          <p:cNvSpPr/>
          <p:nvPr userDrawn="1"/>
        </p:nvSpPr>
        <p:spPr>
          <a:xfrm>
            <a:off x="572349" y="780466"/>
            <a:ext cx="11047307" cy="52970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61338">
              <a:lnSpc>
                <a:spcPct val="120000"/>
              </a:lnSpc>
            </a:pPr>
            <a:endParaRPr lang="zh-CN" altLang="en-US" sz="976" dirty="0">
              <a:solidFill>
                <a:prstClr val="white"/>
              </a:solidFill>
              <a:latin typeface="微软雅黑" panose="020B0503020204020204" pitchFamily="34" charset="-122"/>
              <a:ea typeface="微软雅黑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697B832-E759-40C9-9571-34DD2FBD8446}"/>
              </a:ext>
            </a:extLst>
          </p:cNvPr>
          <p:cNvGrpSpPr/>
          <p:nvPr userDrawn="1"/>
        </p:nvGrpSpPr>
        <p:grpSpPr>
          <a:xfrm>
            <a:off x="1168907" y="547410"/>
            <a:ext cx="2529333" cy="811255"/>
            <a:chOff x="876679" y="527088"/>
            <a:chExt cx="1897001" cy="811254"/>
          </a:xfrm>
        </p:grpSpPr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8CA4AD1E-9035-4304-817F-D49FDFBFB8F0}"/>
                </a:ext>
              </a:extLst>
            </p:cNvPr>
            <p:cNvSpPr/>
            <p:nvPr/>
          </p:nvSpPr>
          <p:spPr>
            <a:xfrm flipH="1">
              <a:off x="876679" y="555909"/>
              <a:ext cx="106136" cy="190654"/>
            </a:xfrm>
            <a:prstGeom prst="rtTriangle">
              <a:avLst/>
            </a:prstGeom>
            <a:solidFill>
              <a:srgbClr val="656B6E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 dirty="0">
                <a:solidFill>
                  <a:prstClr val="white"/>
                </a:solidFill>
                <a:latin typeface="微软雅黑" panose="020B0503020204020204" pitchFamily="34" charset="-122"/>
                <a:ea typeface="微软雅黑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43E1BCA-5ECB-43F0-AE4A-35946797788C}"/>
                </a:ext>
              </a:extLst>
            </p:cNvPr>
            <p:cNvSpPr/>
            <p:nvPr/>
          </p:nvSpPr>
          <p:spPr>
            <a:xfrm>
              <a:off x="990053" y="527088"/>
              <a:ext cx="1783627" cy="811254"/>
            </a:xfrm>
            <a:prstGeom prst="rect">
              <a:avLst/>
            </a:prstGeom>
            <a:solidFill>
              <a:srgbClr val="808C94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 dirty="0">
                <a:solidFill>
                  <a:prstClr val="white"/>
                </a:solidFill>
                <a:latin typeface="微软雅黑" panose="020B0503020204020204" pitchFamily="34" charset="-122"/>
                <a:ea typeface="微软雅黑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86CCDDB-46E0-4506-82D2-EB4A463D6955}"/>
              </a:ext>
            </a:extLst>
          </p:cNvPr>
          <p:cNvGrpSpPr/>
          <p:nvPr userDrawn="1"/>
        </p:nvGrpSpPr>
        <p:grpSpPr>
          <a:xfrm>
            <a:off x="4718231" y="6323884"/>
            <a:ext cx="3019698" cy="361855"/>
            <a:chOff x="3336324" y="6323884"/>
            <a:chExt cx="3019698" cy="361855"/>
          </a:xfrm>
        </p:grpSpPr>
        <p:grpSp>
          <p:nvGrpSpPr>
            <p:cNvPr id="21" name="PA_组合 2">
              <a:extLst>
                <a:ext uri="{FF2B5EF4-FFF2-40B4-BE49-F238E27FC236}">
                  <a16:creationId xmlns:a16="http://schemas.microsoft.com/office/drawing/2014/main" id="{A315260C-0BF2-4EAF-ADA2-5B777D0FEC07}"/>
                </a:ext>
              </a:extLst>
            </p:cNvPr>
            <p:cNvGrpSpPr/>
            <p:nvPr userDrawn="1">
              <p:custDataLst>
                <p:tags r:id="rId1"/>
              </p:custDataLst>
            </p:nvPr>
          </p:nvGrpSpPr>
          <p:grpSpPr>
            <a:xfrm>
              <a:off x="3336324" y="6388864"/>
              <a:ext cx="736171" cy="263181"/>
              <a:chOff x="9668623" y="5462875"/>
              <a:chExt cx="2145277" cy="766937"/>
            </a:xfrm>
            <a:solidFill>
              <a:srgbClr val="BB1C22"/>
            </a:solidFill>
          </p:grpSpPr>
          <p:sp>
            <p:nvSpPr>
              <p:cNvPr id="22" name="Freeform 51">
                <a:extLst>
                  <a:ext uri="{FF2B5EF4-FFF2-40B4-BE49-F238E27FC236}">
                    <a16:creationId xmlns:a16="http://schemas.microsoft.com/office/drawing/2014/main" id="{1DA26C2C-9DCE-4F65-875D-1D48CF49D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3" name="Freeform 52">
                <a:extLst>
                  <a:ext uri="{FF2B5EF4-FFF2-40B4-BE49-F238E27FC236}">
                    <a16:creationId xmlns:a16="http://schemas.microsoft.com/office/drawing/2014/main" id="{1FB13653-45E6-4D11-BCC2-9B24CF0307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6" name="Freeform 53">
                <a:extLst>
                  <a:ext uri="{FF2B5EF4-FFF2-40B4-BE49-F238E27FC236}">
                    <a16:creationId xmlns:a16="http://schemas.microsoft.com/office/drawing/2014/main" id="{306BEB0A-B8ED-410C-8F50-5D5102CF6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7" name="Freeform 54">
                <a:extLst>
                  <a:ext uri="{FF2B5EF4-FFF2-40B4-BE49-F238E27FC236}">
                    <a16:creationId xmlns:a16="http://schemas.microsoft.com/office/drawing/2014/main" id="{21D1DCD2-BC9B-4C79-B5B2-D50A9BB818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8" name="Freeform 55">
                <a:extLst>
                  <a:ext uri="{FF2B5EF4-FFF2-40B4-BE49-F238E27FC236}">
                    <a16:creationId xmlns:a16="http://schemas.microsoft.com/office/drawing/2014/main" id="{39319923-E9DA-4BB3-8986-BBD08904C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7509" y="5489691"/>
                <a:ext cx="316428" cy="740120"/>
              </a:xfrm>
              <a:custGeom>
                <a:avLst/>
                <a:gdLst>
                  <a:gd name="T0" fmla="*/ 59 w 59"/>
                  <a:gd name="T1" fmla="*/ 93 h 138"/>
                  <a:gd name="T2" fmla="*/ 59 w 59"/>
                  <a:gd name="T3" fmla="*/ 93 h 138"/>
                  <a:gd name="T4" fmla="*/ 59 w 59"/>
                  <a:gd name="T5" fmla="*/ 0 h 138"/>
                  <a:gd name="T6" fmla="*/ 43 w 59"/>
                  <a:gd name="T7" fmla="*/ 0 h 138"/>
                  <a:gd name="T8" fmla="*/ 43 w 59"/>
                  <a:gd name="T9" fmla="*/ 88 h 138"/>
                  <a:gd name="T10" fmla="*/ 0 w 59"/>
                  <a:gd name="T11" fmla="*/ 138 h 138"/>
                  <a:gd name="T12" fmla="*/ 22 w 59"/>
                  <a:gd name="T13" fmla="*/ 138 h 138"/>
                  <a:gd name="T14" fmla="*/ 59 w 59"/>
                  <a:gd name="T15" fmla="*/ 93 h 138"/>
                  <a:gd name="T16" fmla="*/ 59 w 59"/>
                  <a:gd name="T17" fmla="*/ 9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38">
                    <a:moveTo>
                      <a:pt x="59" y="93"/>
                    </a:moveTo>
                    <a:lnTo>
                      <a:pt x="59" y="93"/>
                    </a:lnTo>
                    <a:lnTo>
                      <a:pt x="59" y="0"/>
                    </a:lnTo>
                    <a:lnTo>
                      <a:pt x="43" y="0"/>
                    </a:lnTo>
                    <a:lnTo>
                      <a:pt x="43" y="88"/>
                    </a:lnTo>
                    <a:lnTo>
                      <a:pt x="0" y="138"/>
                    </a:lnTo>
                    <a:lnTo>
                      <a:pt x="22" y="138"/>
                    </a:lnTo>
                    <a:lnTo>
                      <a:pt x="59" y="93"/>
                    </a:lnTo>
                    <a:lnTo>
                      <a:pt x="59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9" name="Freeform 56">
                <a:extLst>
                  <a:ext uri="{FF2B5EF4-FFF2-40B4-BE49-F238E27FC236}">
                    <a16:creationId xmlns:a16="http://schemas.microsoft.com/office/drawing/2014/main" id="{2216833F-463E-48C1-863A-EA9BD7ADD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7121" y="5999195"/>
                <a:ext cx="252070" cy="230617"/>
              </a:xfrm>
              <a:custGeom>
                <a:avLst/>
                <a:gdLst>
                  <a:gd name="T0" fmla="*/ 9 w 47"/>
                  <a:gd name="T1" fmla="*/ 0 h 43"/>
                  <a:gd name="T2" fmla="*/ 0 w 47"/>
                  <a:gd name="T3" fmla="*/ 11 h 43"/>
                  <a:gd name="T4" fmla="*/ 27 w 47"/>
                  <a:gd name="T5" fmla="*/ 43 h 43"/>
                  <a:gd name="T6" fmla="*/ 47 w 47"/>
                  <a:gd name="T7" fmla="*/ 43 h 43"/>
                  <a:gd name="T8" fmla="*/ 9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9" y="0"/>
                    </a:moveTo>
                    <a:lnTo>
                      <a:pt x="0" y="11"/>
                    </a:lnTo>
                    <a:lnTo>
                      <a:pt x="27" y="43"/>
                    </a:lnTo>
                    <a:lnTo>
                      <a:pt x="47" y="4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0" name="Rectangle 57">
                <a:extLst>
                  <a:ext uri="{FF2B5EF4-FFF2-40B4-BE49-F238E27FC236}">
                    <a16:creationId xmlns:a16="http://schemas.microsoft.com/office/drawing/2014/main" id="{86222ECA-BCD5-4916-9AA0-FD440F535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623" y="5800756"/>
                <a:ext cx="91174" cy="4290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1" name="Rectangle 58">
                <a:extLst>
                  <a:ext uri="{FF2B5EF4-FFF2-40B4-BE49-F238E27FC236}">
                    <a16:creationId xmlns:a16="http://schemas.microsoft.com/office/drawing/2014/main" id="{E36AD84B-64DD-4868-92C4-7A8CCBA36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7231" y="5489691"/>
                <a:ext cx="80448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2" name="Rectangle 59">
                <a:extLst>
                  <a:ext uri="{FF2B5EF4-FFF2-40B4-BE49-F238E27FC236}">
                    <a16:creationId xmlns:a16="http://schemas.microsoft.com/office/drawing/2014/main" id="{EFD3F554-6E71-4AC5-9BCA-DD8AF04D6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3659" y="5489691"/>
                <a:ext cx="85811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3" name="Freeform 60">
                <a:extLst>
                  <a:ext uri="{FF2B5EF4-FFF2-40B4-BE49-F238E27FC236}">
                    <a16:creationId xmlns:a16="http://schemas.microsoft.com/office/drawing/2014/main" id="{D5294EA9-0EAA-4160-8361-D7C5F3A58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8623" y="5489691"/>
                <a:ext cx="278886" cy="740120"/>
              </a:xfrm>
              <a:custGeom>
                <a:avLst/>
                <a:gdLst>
                  <a:gd name="T0" fmla="*/ 52 w 52"/>
                  <a:gd name="T1" fmla="*/ 92 h 138"/>
                  <a:gd name="T2" fmla="*/ 52 w 52"/>
                  <a:gd name="T3" fmla="*/ 78 h 138"/>
                  <a:gd name="T4" fmla="*/ 45 w 52"/>
                  <a:gd name="T5" fmla="*/ 78 h 138"/>
                  <a:gd name="T6" fmla="*/ 45 w 52"/>
                  <a:gd name="T7" fmla="*/ 49 h 138"/>
                  <a:gd name="T8" fmla="*/ 52 w 52"/>
                  <a:gd name="T9" fmla="*/ 49 h 138"/>
                  <a:gd name="T10" fmla="*/ 52 w 52"/>
                  <a:gd name="T11" fmla="*/ 35 h 138"/>
                  <a:gd name="T12" fmla="*/ 45 w 52"/>
                  <a:gd name="T13" fmla="*/ 35 h 138"/>
                  <a:gd name="T14" fmla="*/ 45 w 52"/>
                  <a:gd name="T15" fmla="*/ 13 h 138"/>
                  <a:gd name="T16" fmla="*/ 52 w 52"/>
                  <a:gd name="T17" fmla="*/ 13 h 138"/>
                  <a:gd name="T18" fmla="*/ 52 w 52"/>
                  <a:gd name="T19" fmla="*/ 0 h 138"/>
                  <a:gd name="T20" fmla="*/ 45 w 52"/>
                  <a:gd name="T21" fmla="*/ 0 h 138"/>
                  <a:gd name="T22" fmla="*/ 29 w 52"/>
                  <a:gd name="T23" fmla="*/ 0 h 138"/>
                  <a:gd name="T24" fmla="*/ 0 w 52"/>
                  <a:gd name="T25" fmla="*/ 0 h 138"/>
                  <a:gd name="T26" fmla="*/ 0 w 52"/>
                  <a:gd name="T27" fmla="*/ 13 h 138"/>
                  <a:gd name="T28" fmla="*/ 29 w 52"/>
                  <a:gd name="T29" fmla="*/ 13 h 138"/>
                  <a:gd name="T30" fmla="*/ 29 w 52"/>
                  <a:gd name="T31" fmla="*/ 35 h 138"/>
                  <a:gd name="T32" fmla="*/ 0 w 52"/>
                  <a:gd name="T33" fmla="*/ 35 h 138"/>
                  <a:gd name="T34" fmla="*/ 0 w 52"/>
                  <a:gd name="T35" fmla="*/ 49 h 138"/>
                  <a:gd name="T36" fmla="*/ 29 w 52"/>
                  <a:gd name="T37" fmla="*/ 49 h 138"/>
                  <a:gd name="T38" fmla="*/ 29 w 52"/>
                  <a:gd name="T39" fmla="*/ 78 h 138"/>
                  <a:gd name="T40" fmla="*/ 29 w 52"/>
                  <a:gd name="T41" fmla="*/ 92 h 138"/>
                  <a:gd name="T42" fmla="*/ 29 w 52"/>
                  <a:gd name="T43" fmla="*/ 138 h 138"/>
                  <a:gd name="T44" fmla="*/ 45 w 52"/>
                  <a:gd name="T45" fmla="*/ 138 h 138"/>
                  <a:gd name="T46" fmla="*/ 45 w 52"/>
                  <a:gd name="T47" fmla="*/ 92 h 138"/>
                  <a:gd name="T48" fmla="*/ 52 w 52"/>
                  <a:gd name="T49" fmla="*/ 9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138">
                    <a:moveTo>
                      <a:pt x="52" y="92"/>
                    </a:moveTo>
                    <a:lnTo>
                      <a:pt x="52" y="78"/>
                    </a:lnTo>
                    <a:lnTo>
                      <a:pt x="45" y="78"/>
                    </a:lnTo>
                    <a:lnTo>
                      <a:pt x="45" y="49"/>
                    </a:lnTo>
                    <a:lnTo>
                      <a:pt x="52" y="49"/>
                    </a:lnTo>
                    <a:lnTo>
                      <a:pt x="52" y="35"/>
                    </a:lnTo>
                    <a:lnTo>
                      <a:pt x="45" y="35"/>
                    </a:lnTo>
                    <a:lnTo>
                      <a:pt x="45" y="13"/>
                    </a:lnTo>
                    <a:lnTo>
                      <a:pt x="52" y="13"/>
                    </a:lnTo>
                    <a:lnTo>
                      <a:pt x="52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29" y="13"/>
                    </a:lnTo>
                    <a:lnTo>
                      <a:pt x="29" y="35"/>
                    </a:lnTo>
                    <a:lnTo>
                      <a:pt x="0" y="35"/>
                    </a:lnTo>
                    <a:lnTo>
                      <a:pt x="0" y="49"/>
                    </a:lnTo>
                    <a:lnTo>
                      <a:pt x="29" y="49"/>
                    </a:lnTo>
                    <a:lnTo>
                      <a:pt x="29" y="78"/>
                    </a:lnTo>
                    <a:lnTo>
                      <a:pt x="29" y="92"/>
                    </a:lnTo>
                    <a:lnTo>
                      <a:pt x="29" y="138"/>
                    </a:lnTo>
                    <a:lnTo>
                      <a:pt x="45" y="138"/>
                    </a:lnTo>
                    <a:lnTo>
                      <a:pt x="45" y="92"/>
                    </a:lnTo>
                    <a:lnTo>
                      <a:pt x="5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4" name="Freeform 61">
                <a:extLst>
                  <a:ext uri="{FF2B5EF4-FFF2-40B4-BE49-F238E27FC236}">
                    <a16:creationId xmlns:a16="http://schemas.microsoft.com/office/drawing/2014/main" id="{753CF6CC-5791-46CC-9B56-461447103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38477" y="5462875"/>
                <a:ext cx="375423" cy="386150"/>
              </a:xfrm>
              <a:custGeom>
                <a:avLst/>
                <a:gdLst>
                  <a:gd name="T0" fmla="*/ 26 w 51"/>
                  <a:gd name="T1" fmla="*/ 52 h 52"/>
                  <a:gd name="T2" fmla="*/ 7 w 51"/>
                  <a:gd name="T3" fmla="*/ 44 h 52"/>
                  <a:gd name="T4" fmla="*/ 0 w 51"/>
                  <a:gd name="T5" fmla="*/ 26 h 52"/>
                  <a:gd name="T6" fmla="*/ 7 w 51"/>
                  <a:gd name="T7" fmla="*/ 8 h 52"/>
                  <a:gd name="T8" fmla="*/ 26 w 51"/>
                  <a:gd name="T9" fmla="*/ 0 h 52"/>
                  <a:gd name="T10" fmla="*/ 44 w 51"/>
                  <a:gd name="T11" fmla="*/ 8 h 52"/>
                  <a:gd name="T12" fmla="*/ 51 w 51"/>
                  <a:gd name="T13" fmla="*/ 26 h 52"/>
                  <a:gd name="T14" fmla="*/ 44 w 51"/>
                  <a:gd name="T15" fmla="*/ 44 h 52"/>
                  <a:gd name="T16" fmla="*/ 26 w 51"/>
                  <a:gd name="T17" fmla="*/ 52 h 52"/>
                  <a:gd name="T18" fmla="*/ 26 w 51"/>
                  <a:gd name="T19" fmla="*/ 4 h 52"/>
                  <a:gd name="T20" fmla="*/ 10 w 51"/>
                  <a:gd name="T21" fmla="*/ 11 h 52"/>
                  <a:gd name="T22" fmla="*/ 4 w 51"/>
                  <a:gd name="T23" fmla="*/ 26 h 52"/>
                  <a:gd name="T24" fmla="*/ 10 w 51"/>
                  <a:gd name="T25" fmla="*/ 41 h 52"/>
                  <a:gd name="T26" fmla="*/ 26 w 51"/>
                  <a:gd name="T27" fmla="*/ 48 h 52"/>
                  <a:gd name="T28" fmla="*/ 41 w 51"/>
                  <a:gd name="T29" fmla="*/ 41 h 52"/>
                  <a:gd name="T30" fmla="*/ 47 w 51"/>
                  <a:gd name="T31" fmla="*/ 26 h 52"/>
                  <a:gd name="T32" fmla="*/ 41 w 51"/>
                  <a:gd name="T33" fmla="*/ 11 h 52"/>
                  <a:gd name="T34" fmla="*/ 26 w 51"/>
                  <a:gd name="T35" fmla="*/ 4 h 52"/>
                  <a:gd name="T36" fmla="*/ 38 w 51"/>
                  <a:gd name="T37" fmla="*/ 42 h 52"/>
                  <a:gd name="T38" fmla="*/ 32 w 51"/>
                  <a:gd name="T39" fmla="*/ 42 h 52"/>
                  <a:gd name="T40" fmla="*/ 29 w 51"/>
                  <a:gd name="T41" fmla="*/ 34 h 52"/>
                  <a:gd name="T42" fmla="*/ 23 w 51"/>
                  <a:gd name="T43" fmla="*/ 28 h 52"/>
                  <a:gd name="T44" fmla="*/ 21 w 51"/>
                  <a:gd name="T45" fmla="*/ 28 h 52"/>
                  <a:gd name="T46" fmla="*/ 21 w 51"/>
                  <a:gd name="T47" fmla="*/ 42 h 52"/>
                  <a:gd name="T48" fmla="*/ 15 w 51"/>
                  <a:gd name="T49" fmla="*/ 42 h 52"/>
                  <a:gd name="T50" fmla="*/ 15 w 51"/>
                  <a:gd name="T51" fmla="*/ 9 h 52"/>
                  <a:gd name="T52" fmla="*/ 25 w 51"/>
                  <a:gd name="T53" fmla="*/ 9 h 52"/>
                  <a:gd name="T54" fmla="*/ 34 w 51"/>
                  <a:gd name="T55" fmla="*/ 12 h 52"/>
                  <a:gd name="T56" fmla="*/ 37 w 51"/>
                  <a:gd name="T57" fmla="*/ 18 h 52"/>
                  <a:gd name="T58" fmla="*/ 35 w 51"/>
                  <a:gd name="T59" fmla="*/ 24 h 52"/>
                  <a:gd name="T60" fmla="*/ 28 w 51"/>
                  <a:gd name="T61" fmla="*/ 27 h 52"/>
                  <a:gd name="T62" fmla="*/ 28 w 51"/>
                  <a:gd name="T63" fmla="*/ 27 h 52"/>
                  <a:gd name="T64" fmla="*/ 34 w 51"/>
                  <a:gd name="T65" fmla="*/ 33 h 52"/>
                  <a:gd name="T66" fmla="*/ 38 w 51"/>
                  <a:gd name="T67" fmla="*/ 42 h 52"/>
                  <a:gd name="T68" fmla="*/ 21 w 51"/>
                  <a:gd name="T69" fmla="*/ 14 h 52"/>
                  <a:gd name="T70" fmla="*/ 21 w 51"/>
                  <a:gd name="T71" fmla="*/ 24 h 52"/>
                  <a:gd name="T72" fmla="*/ 25 w 51"/>
                  <a:gd name="T73" fmla="*/ 24 h 52"/>
                  <a:gd name="T74" fmla="*/ 31 w 51"/>
                  <a:gd name="T75" fmla="*/ 19 h 52"/>
                  <a:gd name="T76" fmla="*/ 30 w 51"/>
                  <a:gd name="T77" fmla="*/ 15 h 52"/>
                  <a:gd name="T78" fmla="*/ 24 w 51"/>
                  <a:gd name="T79" fmla="*/ 14 h 52"/>
                  <a:gd name="T80" fmla="*/ 21 w 51"/>
                  <a:gd name="T81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18" y="52"/>
                      <a:pt x="12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3"/>
                      <a:pt x="7" y="8"/>
                    </a:cubicBezTo>
                    <a:cubicBezTo>
                      <a:pt x="12" y="3"/>
                      <a:pt x="18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lose/>
                    <a:moveTo>
                      <a:pt x="26" y="4"/>
                    </a:moveTo>
                    <a:cubicBezTo>
                      <a:pt x="20" y="4"/>
                      <a:pt x="14" y="6"/>
                      <a:pt x="10" y="11"/>
                    </a:cubicBezTo>
                    <a:cubicBezTo>
                      <a:pt x="6" y="15"/>
                      <a:pt x="4" y="20"/>
                      <a:pt x="4" y="26"/>
                    </a:cubicBezTo>
                    <a:cubicBezTo>
                      <a:pt x="4" y="32"/>
                      <a:pt x="6" y="37"/>
                      <a:pt x="10" y="41"/>
                    </a:cubicBezTo>
                    <a:cubicBezTo>
                      <a:pt x="14" y="46"/>
                      <a:pt x="20" y="48"/>
                      <a:pt x="26" y="48"/>
                    </a:cubicBezTo>
                    <a:cubicBezTo>
                      <a:pt x="32" y="48"/>
                      <a:pt x="37" y="46"/>
                      <a:pt x="41" y="41"/>
                    </a:cubicBezTo>
                    <a:cubicBezTo>
                      <a:pt x="45" y="37"/>
                      <a:pt x="47" y="32"/>
                      <a:pt x="47" y="26"/>
                    </a:cubicBezTo>
                    <a:cubicBezTo>
                      <a:pt x="47" y="20"/>
                      <a:pt x="45" y="15"/>
                      <a:pt x="41" y="11"/>
                    </a:cubicBezTo>
                    <a:cubicBezTo>
                      <a:pt x="37" y="6"/>
                      <a:pt x="32" y="4"/>
                      <a:pt x="26" y="4"/>
                    </a:cubicBezTo>
                    <a:close/>
                    <a:moveTo>
                      <a:pt x="38" y="42"/>
                    </a:moveTo>
                    <a:cubicBezTo>
                      <a:pt x="32" y="42"/>
                      <a:pt x="32" y="42"/>
                      <a:pt x="32" y="4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7" y="30"/>
                      <a:pt x="25" y="28"/>
                      <a:pt x="23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9" y="9"/>
                      <a:pt x="32" y="10"/>
                      <a:pt x="34" y="12"/>
                    </a:cubicBezTo>
                    <a:cubicBezTo>
                      <a:pt x="36" y="13"/>
                      <a:pt x="37" y="15"/>
                      <a:pt x="37" y="18"/>
                    </a:cubicBezTo>
                    <a:cubicBezTo>
                      <a:pt x="37" y="20"/>
                      <a:pt x="36" y="22"/>
                      <a:pt x="35" y="24"/>
                    </a:cubicBezTo>
                    <a:cubicBezTo>
                      <a:pt x="33" y="26"/>
                      <a:pt x="31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8"/>
                      <a:pt x="32" y="30"/>
                      <a:pt x="34" y="33"/>
                    </a:cubicBezTo>
                    <a:lnTo>
                      <a:pt x="38" y="42"/>
                    </a:lnTo>
                    <a:close/>
                    <a:moveTo>
                      <a:pt x="21" y="1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4"/>
                      <a:pt x="31" y="22"/>
                      <a:pt x="31" y="19"/>
                    </a:cubicBezTo>
                    <a:cubicBezTo>
                      <a:pt x="31" y="17"/>
                      <a:pt x="31" y="15"/>
                      <a:pt x="30" y="15"/>
                    </a:cubicBezTo>
                    <a:cubicBezTo>
                      <a:pt x="28" y="14"/>
                      <a:pt x="26" y="14"/>
                      <a:pt x="24" y="14"/>
                    </a:cubicBez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35" name="十字形 34">
              <a:extLst>
                <a:ext uri="{FF2B5EF4-FFF2-40B4-BE49-F238E27FC236}">
                  <a16:creationId xmlns:a16="http://schemas.microsoft.com/office/drawing/2014/main" id="{8A02AAE0-42A5-4F83-A2C2-3BE323E28BA5}"/>
                </a:ext>
              </a:extLst>
            </p:cNvPr>
            <p:cNvSpPr/>
            <p:nvPr userDrawn="1"/>
          </p:nvSpPr>
          <p:spPr>
            <a:xfrm rot="2700000">
              <a:off x="4250784" y="6372326"/>
              <a:ext cx="298087" cy="298086"/>
            </a:xfrm>
            <a:prstGeom prst="plus">
              <a:avLst>
                <a:gd name="adj" fmla="val 4746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36" name="Picture 74">
              <a:extLst>
                <a:ext uri="{FF2B5EF4-FFF2-40B4-BE49-F238E27FC236}">
                  <a16:creationId xmlns:a16="http://schemas.microsoft.com/office/drawing/2014/main" id="{4DEA1505-4B89-44BC-91FD-BCE81431AF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842" y="6323884"/>
              <a:ext cx="361855" cy="361855"/>
            </a:xfrm>
            <a:prstGeom prst="rect">
              <a:avLst/>
            </a:prstGeom>
          </p:spPr>
        </p:pic>
        <p:sp>
          <p:nvSpPr>
            <p:cNvPr id="37" name="TextBox 73">
              <a:extLst>
                <a:ext uri="{FF2B5EF4-FFF2-40B4-BE49-F238E27FC236}">
                  <a16:creationId xmlns:a16="http://schemas.microsoft.com/office/drawing/2014/main" id="{17F7E357-AEB9-4ABE-8D97-682337560DF2}"/>
                </a:ext>
              </a:extLst>
            </p:cNvPr>
            <p:cNvSpPr txBox="1"/>
            <p:nvPr userDrawn="1"/>
          </p:nvSpPr>
          <p:spPr>
            <a:xfrm>
              <a:off x="5094138" y="636748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D83B01"/>
                  </a:solidFill>
                  <a:latin typeface="Microsoft YaHei Light" charset="-122"/>
                  <a:ea typeface="Microsoft YaHei Light" charset="-122"/>
                </a:rPr>
                <a:t>微软听听文档</a:t>
              </a:r>
              <a:endParaRPr lang="en-US" altLang="zh-CN" sz="1400" dirty="0">
                <a:solidFill>
                  <a:srgbClr val="D83B01"/>
                </a:solidFill>
                <a:latin typeface="Microsoft YaHei Light" charset="-122"/>
                <a:ea typeface="Microsoft YaHei Light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2592773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533921" y="1625850"/>
            <a:ext cx="663064" cy="3942559"/>
            <a:chOff x="-1890670" y="575006"/>
            <a:chExt cx="765866" cy="6071755"/>
          </a:xfrm>
        </p:grpSpPr>
        <p:sp>
          <p:nvSpPr>
            <p:cNvPr id="4" name="椭圆 3"/>
            <p:cNvSpPr/>
            <p:nvPr/>
          </p:nvSpPr>
          <p:spPr>
            <a:xfrm>
              <a:off x="-1890670" y="1636183"/>
              <a:ext cx="765866" cy="765866"/>
            </a:xfrm>
            <a:prstGeom prst="ellipse">
              <a:avLst/>
            </a:prstGeom>
            <a:solidFill>
              <a:srgbClr val="B7DA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5" name="椭圆 4"/>
            <p:cNvSpPr/>
            <p:nvPr/>
          </p:nvSpPr>
          <p:spPr>
            <a:xfrm>
              <a:off x="-1890670" y="4819716"/>
              <a:ext cx="765866" cy="765866"/>
            </a:xfrm>
            <a:prstGeom prst="ellipse">
              <a:avLst/>
            </a:prstGeom>
            <a:solidFill>
              <a:srgbClr val="E2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6" name="椭圆 5"/>
            <p:cNvSpPr/>
            <p:nvPr/>
          </p:nvSpPr>
          <p:spPr>
            <a:xfrm>
              <a:off x="-1890670" y="2697360"/>
              <a:ext cx="765866" cy="765866"/>
            </a:xfrm>
            <a:prstGeom prst="ellipse">
              <a:avLst/>
            </a:prstGeom>
            <a:solidFill>
              <a:srgbClr val="2E3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7" name="椭圆 6"/>
            <p:cNvSpPr/>
            <p:nvPr/>
          </p:nvSpPr>
          <p:spPr>
            <a:xfrm>
              <a:off x="-1890670" y="3758537"/>
              <a:ext cx="765866" cy="765866"/>
            </a:xfrm>
            <a:prstGeom prst="ellipse">
              <a:avLst/>
            </a:prstGeom>
            <a:solidFill>
              <a:srgbClr val="00A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8" name="椭圆 7"/>
            <p:cNvSpPr/>
            <p:nvPr/>
          </p:nvSpPr>
          <p:spPr>
            <a:xfrm>
              <a:off x="-1890670" y="575006"/>
              <a:ext cx="765866" cy="765866"/>
            </a:xfrm>
            <a:prstGeom prst="ellipse">
              <a:avLst/>
            </a:prstGeom>
            <a:solidFill>
              <a:srgbClr val="808C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-1890670" y="5880895"/>
              <a:ext cx="765866" cy="765866"/>
            </a:xfrm>
            <a:prstGeom prst="ellipse">
              <a:avLst/>
            </a:prstGeom>
            <a:solidFill>
              <a:srgbClr val="FFD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</p:grpSp>
    </p:spTree>
    <p:extLst>
      <p:ext uri="{BB962C8B-B14F-4D97-AF65-F5344CB8AC3E}">
        <p14:creationId xmlns:p14="http://schemas.microsoft.com/office/powerpoint/2010/main" val="1713903512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585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85522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DA80243-4DEA-4E5E-9AB3-373450EA1A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99" b="30369"/>
          <a:stretch/>
        </p:blipFill>
        <p:spPr>
          <a:xfrm>
            <a:off x="7811071" y="3276601"/>
            <a:ext cx="4380929" cy="358139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2BD7DC2-1E85-45FF-B2B2-D41BEBF28A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AC80AEA-6BF6-4C87-B5C6-ADEFA4F72426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6416" y="67059"/>
            <a:ext cx="1918944" cy="1324753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78E7CECA-58E9-491B-9805-243B1B8F438F}"/>
              </a:ext>
            </a:extLst>
          </p:cNvPr>
          <p:cNvGrpSpPr/>
          <p:nvPr userDrawn="1"/>
        </p:nvGrpSpPr>
        <p:grpSpPr>
          <a:xfrm>
            <a:off x="164536" y="198161"/>
            <a:ext cx="3552672" cy="580825"/>
            <a:chOff x="164536" y="198161"/>
            <a:chExt cx="3552672" cy="580825"/>
          </a:xfrm>
        </p:grpSpPr>
        <p:grpSp>
          <p:nvGrpSpPr>
            <p:cNvPr id="13" name="PA-博士帽-284471">
              <a:extLst>
                <a:ext uri="{FF2B5EF4-FFF2-40B4-BE49-F238E27FC236}">
                  <a16:creationId xmlns:a16="http://schemas.microsoft.com/office/drawing/2014/main" id="{91CFA64A-1484-4C99-AE44-4771BE95A965}"/>
                </a:ext>
              </a:extLst>
            </p:cNvPr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 bwMode="auto">
            <a:xfrm>
              <a:off x="164536" y="198161"/>
              <a:ext cx="759917" cy="552325"/>
              <a:chOff x="3236" y="1721"/>
              <a:chExt cx="1208" cy="878"/>
            </a:xfrm>
            <a:solidFill>
              <a:srgbClr val="19488E"/>
            </a:solidFill>
          </p:grpSpPr>
          <p:sp>
            <p:nvSpPr>
              <p:cNvPr id="16" name="PA-任意多边形 5">
                <a:extLst>
                  <a:ext uri="{FF2B5EF4-FFF2-40B4-BE49-F238E27FC236}">
                    <a16:creationId xmlns:a16="http://schemas.microsoft.com/office/drawing/2014/main" id="{804FF124-5D17-495E-83F8-D6988E81AEC9}"/>
                  </a:ext>
                </a:extLst>
              </p:cNvPr>
              <p:cNvSpPr>
                <a:spLocks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3568" y="2081"/>
                <a:ext cx="544" cy="499"/>
              </a:xfrm>
              <a:custGeom>
                <a:avLst/>
                <a:gdLst>
                  <a:gd name="T0" fmla="*/ 713 w 1440"/>
                  <a:gd name="T1" fmla="*/ 0 h 1323"/>
                  <a:gd name="T2" fmla="*/ 1440 w 1440"/>
                  <a:gd name="T3" fmla="*/ 254 h 1323"/>
                  <a:gd name="T4" fmla="*/ 1440 w 1440"/>
                  <a:gd name="T5" fmla="*/ 1127 h 1323"/>
                  <a:gd name="T6" fmla="*/ 677 w 1440"/>
                  <a:gd name="T7" fmla="*/ 1323 h 1323"/>
                  <a:gd name="T8" fmla="*/ 0 w 1440"/>
                  <a:gd name="T9" fmla="*/ 1127 h 1323"/>
                  <a:gd name="T10" fmla="*/ 0 w 1440"/>
                  <a:gd name="T11" fmla="*/ 254 h 1323"/>
                  <a:gd name="T12" fmla="*/ 713 w 1440"/>
                  <a:gd name="T13" fmla="*/ 0 h 1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0" h="1323">
                    <a:moveTo>
                      <a:pt x="713" y="0"/>
                    </a:moveTo>
                    <a:cubicBezTo>
                      <a:pt x="1179" y="0"/>
                      <a:pt x="1440" y="254"/>
                      <a:pt x="1440" y="254"/>
                    </a:cubicBezTo>
                    <a:lnTo>
                      <a:pt x="1440" y="1127"/>
                    </a:lnTo>
                    <a:cubicBezTo>
                      <a:pt x="1440" y="1127"/>
                      <a:pt x="1171" y="1323"/>
                      <a:pt x="677" y="1323"/>
                    </a:cubicBezTo>
                    <a:cubicBezTo>
                      <a:pt x="182" y="1323"/>
                      <a:pt x="0" y="1127"/>
                      <a:pt x="0" y="1127"/>
                    </a:cubicBezTo>
                    <a:lnTo>
                      <a:pt x="0" y="254"/>
                    </a:lnTo>
                    <a:cubicBezTo>
                      <a:pt x="0" y="254"/>
                      <a:pt x="240" y="0"/>
                      <a:pt x="713" y="0"/>
                    </a:cubicBezTo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PA-任意多边形 6">
                <a:extLst>
                  <a:ext uri="{FF2B5EF4-FFF2-40B4-BE49-F238E27FC236}">
                    <a16:creationId xmlns:a16="http://schemas.microsoft.com/office/drawing/2014/main" id="{5D3C69E4-EE90-4336-9BEB-CBE120AE4F8A}"/>
                  </a:ext>
                </a:extLst>
              </p:cNvPr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3549" y="2061"/>
                <a:ext cx="582" cy="538"/>
              </a:xfrm>
              <a:custGeom>
                <a:avLst/>
                <a:gdLst>
                  <a:gd name="T0" fmla="*/ 727 w 1541"/>
                  <a:gd name="T1" fmla="*/ 1425 h 1425"/>
                  <a:gd name="T2" fmla="*/ 14 w 1541"/>
                  <a:gd name="T3" fmla="*/ 1214 h 1425"/>
                  <a:gd name="T4" fmla="*/ 0 w 1541"/>
                  <a:gd name="T5" fmla="*/ 1200 h 1425"/>
                  <a:gd name="T6" fmla="*/ 0 w 1541"/>
                  <a:gd name="T7" fmla="*/ 283 h 1425"/>
                  <a:gd name="T8" fmla="*/ 14 w 1541"/>
                  <a:gd name="T9" fmla="*/ 269 h 1425"/>
                  <a:gd name="T10" fmla="*/ 210 w 1541"/>
                  <a:gd name="T11" fmla="*/ 131 h 1425"/>
                  <a:gd name="T12" fmla="*/ 763 w 1541"/>
                  <a:gd name="T13" fmla="*/ 0 h 1425"/>
                  <a:gd name="T14" fmla="*/ 1323 w 1541"/>
                  <a:gd name="T15" fmla="*/ 131 h 1425"/>
                  <a:gd name="T16" fmla="*/ 1527 w 1541"/>
                  <a:gd name="T17" fmla="*/ 269 h 1425"/>
                  <a:gd name="T18" fmla="*/ 1541 w 1541"/>
                  <a:gd name="T19" fmla="*/ 283 h 1425"/>
                  <a:gd name="T20" fmla="*/ 1541 w 1541"/>
                  <a:gd name="T21" fmla="*/ 1207 h 1425"/>
                  <a:gd name="T22" fmla="*/ 1520 w 1541"/>
                  <a:gd name="T23" fmla="*/ 1221 h 1425"/>
                  <a:gd name="T24" fmla="*/ 727 w 1541"/>
                  <a:gd name="T25" fmla="*/ 1425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1" h="1425">
                    <a:moveTo>
                      <a:pt x="727" y="1425"/>
                    </a:moveTo>
                    <a:cubicBezTo>
                      <a:pt x="218" y="1425"/>
                      <a:pt x="21" y="1221"/>
                      <a:pt x="14" y="1214"/>
                    </a:cubicBezTo>
                    <a:lnTo>
                      <a:pt x="0" y="1200"/>
                    </a:lnTo>
                    <a:lnTo>
                      <a:pt x="0" y="283"/>
                    </a:lnTo>
                    <a:lnTo>
                      <a:pt x="14" y="269"/>
                    </a:lnTo>
                    <a:cubicBezTo>
                      <a:pt x="14" y="269"/>
                      <a:pt x="80" y="196"/>
                      <a:pt x="210" y="131"/>
                    </a:cubicBezTo>
                    <a:cubicBezTo>
                      <a:pt x="327" y="72"/>
                      <a:pt x="516" y="0"/>
                      <a:pt x="763" y="0"/>
                    </a:cubicBezTo>
                    <a:cubicBezTo>
                      <a:pt x="1018" y="0"/>
                      <a:pt x="1207" y="72"/>
                      <a:pt x="1323" y="131"/>
                    </a:cubicBezTo>
                    <a:cubicBezTo>
                      <a:pt x="1454" y="196"/>
                      <a:pt x="1520" y="261"/>
                      <a:pt x="1527" y="269"/>
                    </a:cubicBezTo>
                    <a:lnTo>
                      <a:pt x="1541" y="283"/>
                    </a:lnTo>
                    <a:lnTo>
                      <a:pt x="1541" y="1207"/>
                    </a:lnTo>
                    <a:lnTo>
                      <a:pt x="1520" y="1221"/>
                    </a:lnTo>
                    <a:cubicBezTo>
                      <a:pt x="1512" y="1229"/>
                      <a:pt x="1229" y="1425"/>
                      <a:pt x="727" y="142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PA-任意多边形 7">
                <a:extLst>
                  <a:ext uri="{FF2B5EF4-FFF2-40B4-BE49-F238E27FC236}">
                    <a16:creationId xmlns:a16="http://schemas.microsoft.com/office/drawing/2014/main" id="{692803CF-2611-4071-BA50-B618F67705FC}"/>
                  </a:ext>
                </a:extLst>
              </p:cNvPr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582" y="2100"/>
                <a:ext cx="511" cy="464"/>
              </a:xfrm>
              <a:custGeom>
                <a:avLst/>
                <a:gdLst>
                  <a:gd name="T0" fmla="*/ 7 w 1353"/>
                  <a:gd name="T1" fmla="*/ 1055 h 1230"/>
                  <a:gd name="T2" fmla="*/ 138 w 1353"/>
                  <a:gd name="T3" fmla="*/ 1135 h 1230"/>
                  <a:gd name="T4" fmla="*/ 640 w 1353"/>
                  <a:gd name="T5" fmla="*/ 1230 h 1230"/>
                  <a:gd name="T6" fmla="*/ 1185 w 1353"/>
                  <a:gd name="T7" fmla="*/ 1135 h 1230"/>
                  <a:gd name="T8" fmla="*/ 1353 w 1353"/>
                  <a:gd name="T9" fmla="*/ 1055 h 1230"/>
                  <a:gd name="T10" fmla="*/ 1353 w 1353"/>
                  <a:gd name="T11" fmla="*/ 226 h 1230"/>
                  <a:gd name="T12" fmla="*/ 1185 w 1353"/>
                  <a:gd name="T13" fmla="*/ 117 h 1230"/>
                  <a:gd name="T14" fmla="*/ 669 w 1353"/>
                  <a:gd name="T15" fmla="*/ 0 h 1230"/>
                  <a:gd name="T16" fmla="*/ 160 w 1353"/>
                  <a:gd name="T17" fmla="*/ 117 h 1230"/>
                  <a:gd name="T18" fmla="*/ 0 w 1353"/>
                  <a:gd name="T19" fmla="*/ 226 h 1230"/>
                  <a:gd name="T20" fmla="*/ 0 w 1353"/>
                  <a:gd name="T21" fmla="*/ 1055 h 1230"/>
                  <a:gd name="T22" fmla="*/ 7 w 1353"/>
                  <a:gd name="T23" fmla="*/ 1055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53" h="1230">
                    <a:moveTo>
                      <a:pt x="7" y="1055"/>
                    </a:moveTo>
                    <a:cubicBezTo>
                      <a:pt x="29" y="1070"/>
                      <a:pt x="65" y="1106"/>
                      <a:pt x="138" y="1135"/>
                    </a:cubicBezTo>
                    <a:cubicBezTo>
                      <a:pt x="233" y="1179"/>
                      <a:pt x="393" y="1230"/>
                      <a:pt x="640" y="1230"/>
                    </a:cubicBezTo>
                    <a:cubicBezTo>
                      <a:pt x="887" y="1230"/>
                      <a:pt x="1076" y="1179"/>
                      <a:pt x="1185" y="1135"/>
                    </a:cubicBezTo>
                    <a:cubicBezTo>
                      <a:pt x="1273" y="1106"/>
                      <a:pt x="1323" y="1070"/>
                      <a:pt x="1353" y="1055"/>
                    </a:cubicBezTo>
                    <a:lnTo>
                      <a:pt x="1353" y="226"/>
                    </a:lnTo>
                    <a:cubicBezTo>
                      <a:pt x="1331" y="204"/>
                      <a:pt x="1273" y="160"/>
                      <a:pt x="1185" y="117"/>
                    </a:cubicBezTo>
                    <a:cubicBezTo>
                      <a:pt x="1076" y="66"/>
                      <a:pt x="902" y="0"/>
                      <a:pt x="669" y="0"/>
                    </a:cubicBezTo>
                    <a:cubicBezTo>
                      <a:pt x="436" y="0"/>
                      <a:pt x="269" y="66"/>
                      <a:pt x="160" y="117"/>
                    </a:cubicBezTo>
                    <a:cubicBezTo>
                      <a:pt x="80" y="160"/>
                      <a:pt x="22" y="204"/>
                      <a:pt x="0" y="226"/>
                    </a:cubicBezTo>
                    <a:lnTo>
                      <a:pt x="0" y="1055"/>
                    </a:lnTo>
                    <a:lnTo>
                      <a:pt x="7" y="1055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PA-任意多边形 8">
                <a:extLst>
                  <a:ext uri="{FF2B5EF4-FFF2-40B4-BE49-F238E27FC236}">
                    <a16:creationId xmlns:a16="http://schemas.microsoft.com/office/drawing/2014/main" id="{988C7466-D9C9-4EB7-8E30-7112D8B7ECAD}"/>
                  </a:ext>
                </a:extLst>
              </p:cNvPr>
              <p:cNvSpPr>
                <a:spLocks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3253" y="1740"/>
                <a:ext cx="1172" cy="390"/>
              </a:xfrm>
              <a:custGeom>
                <a:avLst/>
                <a:gdLst>
                  <a:gd name="T0" fmla="*/ 371 w 3106"/>
                  <a:gd name="T1" fmla="*/ 894 h 1032"/>
                  <a:gd name="T2" fmla="*/ 0 w 3106"/>
                  <a:gd name="T3" fmla="*/ 734 h 1032"/>
                  <a:gd name="T4" fmla="*/ 1622 w 3106"/>
                  <a:gd name="T5" fmla="*/ 0 h 1032"/>
                  <a:gd name="T6" fmla="*/ 3106 w 3106"/>
                  <a:gd name="T7" fmla="*/ 749 h 1032"/>
                  <a:gd name="T8" fmla="*/ 2407 w 3106"/>
                  <a:gd name="T9" fmla="*/ 1032 h 1032"/>
                  <a:gd name="T10" fmla="*/ 1600 w 3106"/>
                  <a:gd name="T11" fmla="*/ 683 h 1032"/>
                  <a:gd name="T12" fmla="*/ 691 w 3106"/>
                  <a:gd name="T13" fmla="*/ 1032 h 1032"/>
                  <a:gd name="T14" fmla="*/ 436 w 3106"/>
                  <a:gd name="T15" fmla="*/ 923 h 1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06" h="1032">
                    <a:moveTo>
                      <a:pt x="371" y="894"/>
                    </a:moveTo>
                    <a:lnTo>
                      <a:pt x="0" y="734"/>
                    </a:lnTo>
                    <a:lnTo>
                      <a:pt x="1622" y="0"/>
                    </a:lnTo>
                    <a:lnTo>
                      <a:pt x="3106" y="749"/>
                    </a:lnTo>
                    <a:lnTo>
                      <a:pt x="2407" y="1032"/>
                    </a:lnTo>
                    <a:cubicBezTo>
                      <a:pt x="2407" y="1032"/>
                      <a:pt x="2073" y="683"/>
                      <a:pt x="1600" y="683"/>
                    </a:cubicBezTo>
                    <a:cubicBezTo>
                      <a:pt x="1142" y="683"/>
                      <a:pt x="691" y="1032"/>
                      <a:pt x="691" y="1032"/>
                    </a:cubicBezTo>
                    <a:lnTo>
                      <a:pt x="436" y="923"/>
                    </a:lnTo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PA-任意多边形 9">
                <a:extLst>
                  <a:ext uri="{FF2B5EF4-FFF2-40B4-BE49-F238E27FC236}">
                    <a16:creationId xmlns:a16="http://schemas.microsoft.com/office/drawing/2014/main" id="{ACCC1F6D-37C5-4C74-A7AD-D8468167F142}"/>
                  </a:ext>
                </a:extLst>
              </p:cNvPr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3236" y="1721"/>
                <a:ext cx="1208" cy="431"/>
              </a:xfrm>
              <a:custGeom>
                <a:avLst/>
                <a:gdLst>
                  <a:gd name="T0" fmla="*/ 2451 w 3200"/>
                  <a:gd name="T1" fmla="*/ 1134 h 1142"/>
                  <a:gd name="T2" fmla="*/ 2415 w 3200"/>
                  <a:gd name="T3" fmla="*/ 1120 h 1142"/>
                  <a:gd name="T4" fmla="*/ 2197 w 3200"/>
                  <a:gd name="T5" fmla="*/ 953 h 1142"/>
                  <a:gd name="T6" fmla="*/ 1644 w 3200"/>
                  <a:gd name="T7" fmla="*/ 785 h 1142"/>
                  <a:gd name="T8" fmla="*/ 764 w 3200"/>
                  <a:gd name="T9" fmla="*/ 1127 h 1142"/>
                  <a:gd name="T10" fmla="*/ 713 w 3200"/>
                  <a:gd name="T11" fmla="*/ 1134 h 1142"/>
                  <a:gd name="T12" fmla="*/ 415 w 3200"/>
                  <a:gd name="T13" fmla="*/ 1011 h 1142"/>
                  <a:gd name="T14" fmla="*/ 15 w 3200"/>
                  <a:gd name="T15" fmla="*/ 843 h 1142"/>
                  <a:gd name="T16" fmla="*/ 0 w 3200"/>
                  <a:gd name="T17" fmla="*/ 793 h 1142"/>
                  <a:gd name="T18" fmla="*/ 30 w 3200"/>
                  <a:gd name="T19" fmla="*/ 749 h 1142"/>
                  <a:gd name="T20" fmla="*/ 1644 w 3200"/>
                  <a:gd name="T21" fmla="*/ 0 h 1142"/>
                  <a:gd name="T22" fmla="*/ 1688 w 3200"/>
                  <a:gd name="T23" fmla="*/ 7 h 1142"/>
                  <a:gd name="T24" fmla="*/ 3171 w 3200"/>
                  <a:gd name="T25" fmla="*/ 756 h 1142"/>
                  <a:gd name="T26" fmla="*/ 3200 w 3200"/>
                  <a:gd name="T27" fmla="*/ 800 h 1142"/>
                  <a:gd name="T28" fmla="*/ 3171 w 3200"/>
                  <a:gd name="T29" fmla="*/ 843 h 1142"/>
                  <a:gd name="T30" fmla="*/ 2473 w 3200"/>
                  <a:gd name="T31" fmla="*/ 1134 h 1142"/>
                  <a:gd name="T32" fmla="*/ 2451 w 3200"/>
                  <a:gd name="T33" fmla="*/ 1134 h 1142"/>
                  <a:gd name="T34" fmla="*/ 480 w 3200"/>
                  <a:gd name="T35" fmla="*/ 916 h 1142"/>
                  <a:gd name="T36" fmla="*/ 735 w 3200"/>
                  <a:gd name="T37" fmla="*/ 1025 h 1142"/>
                  <a:gd name="T38" fmla="*/ 1004 w 3200"/>
                  <a:gd name="T39" fmla="*/ 865 h 1142"/>
                  <a:gd name="T40" fmla="*/ 1651 w 3200"/>
                  <a:gd name="T41" fmla="*/ 683 h 1142"/>
                  <a:gd name="T42" fmla="*/ 2255 w 3200"/>
                  <a:gd name="T43" fmla="*/ 865 h 1142"/>
                  <a:gd name="T44" fmla="*/ 2466 w 3200"/>
                  <a:gd name="T45" fmla="*/ 1025 h 1142"/>
                  <a:gd name="T46" fmla="*/ 3033 w 3200"/>
                  <a:gd name="T47" fmla="*/ 793 h 1142"/>
                  <a:gd name="T48" fmla="*/ 1666 w 3200"/>
                  <a:gd name="T49" fmla="*/ 102 h 1142"/>
                  <a:gd name="T50" fmla="*/ 175 w 3200"/>
                  <a:gd name="T51" fmla="*/ 785 h 1142"/>
                  <a:gd name="T52" fmla="*/ 480 w 3200"/>
                  <a:gd name="T53" fmla="*/ 916 h 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00" h="1142">
                    <a:moveTo>
                      <a:pt x="2451" y="1134"/>
                    </a:moveTo>
                    <a:cubicBezTo>
                      <a:pt x="2437" y="1134"/>
                      <a:pt x="2430" y="1127"/>
                      <a:pt x="2415" y="1120"/>
                    </a:cubicBezTo>
                    <a:cubicBezTo>
                      <a:pt x="2415" y="1120"/>
                      <a:pt x="2328" y="1033"/>
                      <a:pt x="2197" y="953"/>
                    </a:cubicBezTo>
                    <a:cubicBezTo>
                      <a:pt x="2073" y="880"/>
                      <a:pt x="1877" y="785"/>
                      <a:pt x="1644" y="785"/>
                    </a:cubicBezTo>
                    <a:cubicBezTo>
                      <a:pt x="1208" y="785"/>
                      <a:pt x="771" y="1120"/>
                      <a:pt x="764" y="1127"/>
                    </a:cubicBezTo>
                    <a:cubicBezTo>
                      <a:pt x="750" y="1134"/>
                      <a:pt x="735" y="1142"/>
                      <a:pt x="713" y="1134"/>
                    </a:cubicBezTo>
                    <a:lnTo>
                      <a:pt x="415" y="1011"/>
                    </a:lnTo>
                    <a:lnTo>
                      <a:pt x="15" y="843"/>
                    </a:lnTo>
                    <a:cubicBezTo>
                      <a:pt x="15" y="829"/>
                      <a:pt x="0" y="807"/>
                      <a:pt x="0" y="793"/>
                    </a:cubicBezTo>
                    <a:cubicBezTo>
                      <a:pt x="0" y="771"/>
                      <a:pt x="15" y="756"/>
                      <a:pt x="30" y="749"/>
                    </a:cubicBezTo>
                    <a:lnTo>
                      <a:pt x="1644" y="0"/>
                    </a:lnTo>
                    <a:cubicBezTo>
                      <a:pt x="1659" y="0"/>
                      <a:pt x="1673" y="0"/>
                      <a:pt x="1688" y="7"/>
                    </a:cubicBezTo>
                    <a:lnTo>
                      <a:pt x="3171" y="756"/>
                    </a:lnTo>
                    <a:cubicBezTo>
                      <a:pt x="3186" y="763"/>
                      <a:pt x="3200" y="785"/>
                      <a:pt x="3200" y="800"/>
                    </a:cubicBezTo>
                    <a:cubicBezTo>
                      <a:pt x="3200" y="822"/>
                      <a:pt x="3186" y="836"/>
                      <a:pt x="3171" y="843"/>
                    </a:cubicBezTo>
                    <a:lnTo>
                      <a:pt x="2473" y="1134"/>
                    </a:lnTo>
                    <a:lnTo>
                      <a:pt x="2451" y="1134"/>
                    </a:lnTo>
                    <a:close/>
                    <a:moveTo>
                      <a:pt x="480" y="916"/>
                    </a:moveTo>
                    <a:lnTo>
                      <a:pt x="735" y="1025"/>
                    </a:lnTo>
                    <a:cubicBezTo>
                      <a:pt x="779" y="996"/>
                      <a:pt x="873" y="931"/>
                      <a:pt x="1004" y="865"/>
                    </a:cubicBezTo>
                    <a:cubicBezTo>
                      <a:pt x="1164" y="785"/>
                      <a:pt x="1404" y="683"/>
                      <a:pt x="1651" y="683"/>
                    </a:cubicBezTo>
                    <a:cubicBezTo>
                      <a:pt x="1906" y="683"/>
                      <a:pt x="2117" y="785"/>
                      <a:pt x="2255" y="865"/>
                    </a:cubicBezTo>
                    <a:cubicBezTo>
                      <a:pt x="2357" y="931"/>
                      <a:pt x="2430" y="996"/>
                      <a:pt x="2466" y="1025"/>
                    </a:cubicBezTo>
                    <a:lnTo>
                      <a:pt x="3033" y="793"/>
                    </a:lnTo>
                    <a:lnTo>
                      <a:pt x="1666" y="102"/>
                    </a:lnTo>
                    <a:lnTo>
                      <a:pt x="175" y="785"/>
                    </a:lnTo>
                    <a:lnTo>
                      <a:pt x="480" y="91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PA-任意多边形 10">
                <a:extLst>
                  <a:ext uri="{FF2B5EF4-FFF2-40B4-BE49-F238E27FC236}">
                    <a16:creationId xmlns:a16="http://schemas.microsoft.com/office/drawing/2014/main" id="{B233F45A-E57E-4F5B-B850-3C41361A9E6B}"/>
                  </a:ext>
                </a:extLst>
              </p:cNvPr>
              <p:cNvSpPr>
                <a:spLocks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3332" y="2083"/>
                <a:ext cx="83" cy="434"/>
              </a:xfrm>
              <a:custGeom>
                <a:avLst/>
                <a:gdLst>
                  <a:gd name="T0" fmla="*/ 153 w 218"/>
                  <a:gd name="T1" fmla="*/ 36 h 1149"/>
                  <a:gd name="T2" fmla="*/ 153 w 218"/>
                  <a:gd name="T3" fmla="*/ 618 h 1149"/>
                  <a:gd name="T4" fmla="*/ 218 w 218"/>
                  <a:gd name="T5" fmla="*/ 713 h 1149"/>
                  <a:gd name="T6" fmla="*/ 145 w 218"/>
                  <a:gd name="T7" fmla="*/ 807 h 1149"/>
                  <a:gd name="T8" fmla="*/ 218 w 218"/>
                  <a:gd name="T9" fmla="*/ 1149 h 1149"/>
                  <a:gd name="T10" fmla="*/ 0 w 218"/>
                  <a:gd name="T11" fmla="*/ 1149 h 1149"/>
                  <a:gd name="T12" fmla="*/ 73 w 218"/>
                  <a:gd name="T13" fmla="*/ 807 h 1149"/>
                  <a:gd name="T14" fmla="*/ 15 w 218"/>
                  <a:gd name="T15" fmla="*/ 713 h 1149"/>
                  <a:gd name="T16" fmla="*/ 73 w 218"/>
                  <a:gd name="T17" fmla="*/ 618 h 1149"/>
                  <a:gd name="T18" fmla="*/ 73 w 218"/>
                  <a:gd name="T19" fmla="*/ 0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8" h="1149">
                    <a:moveTo>
                      <a:pt x="153" y="36"/>
                    </a:moveTo>
                    <a:lnTo>
                      <a:pt x="153" y="618"/>
                    </a:lnTo>
                    <a:cubicBezTo>
                      <a:pt x="189" y="633"/>
                      <a:pt x="218" y="669"/>
                      <a:pt x="218" y="713"/>
                    </a:cubicBezTo>
                    <a:cubicBezTo>
                      <a:pt x="218" y="756"/>
                      <a:pt x="189" y="793"/>
                      <a:pt x="145" y="807"/>
                    </a:cubicBezTo>
                    <a:lnTo>
                      <a:pt x="218" y="1149"/>
                    </a:lnTo>
                    <a:lnTo>
                      <a:pt x="0" y="1149"/>
                    </a:lnTo>
                    <a:lnTo>
                      <a:pt x="73" y="807"/>
                    </a:lnTo>
                    <a:cubicBezTo>
                      <a:pt x="36" y="793"/>
                      <a:pt x="15" y="756"/>
                      <a:pt x="15" y="713"/>
                    </a:cubicBezTo>
                    <a:cubicBezTo>
                      <a:pt x="15" y="669"/>
                      <a:pt x="36" y="633"/>
                      <a:pt x="73" y="618"/>
                    </a:cubicBezTo>
                    <a:lnTo>
                      <a:pt x="73" y="0"/>
                    </a:lnTo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PA-任意多边形 11">
                <a:extLst>
                  <a:ext uri="{FF2B5EF4-FFF2-40B4-BE49-F238E27FC236}">
                    <a16:creationId xmlns:a16="http://schemas.microsoft.com/office/drawing/2014/main" id="{96EA7D0D-56A5-48DF-9C15-EF8C6DAA222A}"/>
                  </a:ext>
                </a:extLst>
              </p:cNvPr>
              <p:cNvSpPr>
                <a:spLocks noEditPoint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3612" y="2177"/>
                <a:ext cx="462" cy="365"/>
              </a:xfrm>
              <a:custGeom>
                <a:avLst/>
                <a:gdLst>
                  <a:gd name="T0" fmla="*/ 589 w 1222"/>
                  <a:gd name="T1" fmla="*/ 662 h 967"/>
                  <a:gd name="T2" fmla="*/ 0 w 1222"/>
                  <a:gd name="T3" fmla="*/ 815 h 967"/>
                  <a:gd name="T4" fmla="*/ 589 w 1222"/>
                  <a:gd name="T5" fmla="*/ 967 h 967"/>
                  <a:gd name="T6" fmla="*/ 1178 w 1222"/>
                  <a:gd name="T7" fmla="*/ 815 h 967"/>
                  <a:gd name="T8" fmla="*/ 589 w 1222"/>
                  <a:gd name="T9" fmla="*/ 662 h 967"/>
                  <a:gd name="T10" fmla="*/ 1178 w 1222"/>
                  <a:gd name="T11" fmla="*/ 0 h 967"/>
                  <a:gd name="T12" fmla="*/ 1134 w 1222"/>
                  <a:gd name="T13" fmla="*/ 44 h 967"/>
                  <a:gd name="T14" fmla="*/ 1134 w 1222"/>
                  <a:gd name="T15" fmla="*/ 516 h 967"/>
                  <a:gd name="T16" fmla="*/ 1178 w 1222"/>
                  <a:gd name="T17" fmla="*/ 560 h 967"/>
                  <a:gd name="T18" fmla="*/ 1222 w 1222"/>
                  <a:gd name="T19" fmla="*/ 516 h 967"/>
                  <a:gd name="T20" fmla="*/ 1222 w 1222"/>
                  <a:gd name="T21" fmla="*/ 44 h 967"/>
                  <a:gd name="T22" fmla="*/ 1178 w 1222"/>
                  <a:gd name="T23" fmla="*/ 0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22" h="967">
                    <a:moveTo>
                      <a:pt x="589" y="662"/>
                    </a:moveTo>
                    <a:cubicBezTo>
                      <a:pt x="262" y="662"/>
                      <a:pt x="0" y="727"/>
                      <a:pt x="0" y="815"/>
                    </a:cubicBezTo>
                    <a:cubicBezTo>
                      <a:pt x="0" y="895"/>
                      <a:pt x="262" y="967"/>
                      <a:pt x="589" y="967"/>
                    </a:cubicBezTo>
                    <a:cubicBezTo>
                      <a:pt x="916" y="967"/>
                      <a:pt x="1178" y="902"/>
                      <a:pt x="1178" y="815"/>
                    </a:cubicBezTo>
                    <a:cubicBezTo>
                      <a:pt x="1178" y="727"/>
                      <a:pt x="909" y="662"/>
                      <a:pt x="589" y="662"/>
                    </a:cubicBezTo>
                    <a:close/>
                    <a:moveTo>
                      <a:pt x="1178" y="0"/>
                    </a:moveTo>
                    <a:cubicBezTo>
                      <a:pt x="1156" y="0"/>
                      <a:pt x="1134" y="22"/>
                      <a:pt x="1134" y="44"/>
                    </a:cubicBezTo>
                    <a:lnTo>
                      <a:pt x="1134" y="516"/>
                    </a:lnTo>
                    <a:cubicBezTo>
                      <a:pt x="1134" y="538"/>
                      <a:pt x="1156" y="560"/>
                      <a:pt x="1178" y="560"/>
                    </a:cubicBezTo>
                    <a:cubicBezTo>
                      <a:pt x="1200" y="560"/>
                      <a:pt x="1222" y="538"/>
                      <a:pt x="1222" y="516"/>
                    </a:cubicBezTo>
                    <a:lnTo>
                      <a:pt x="1222" y="44"/>
                    </a:lnTo>
                    <a:cubicBezTo>
                      <a:pt x="1222" y="22"/>
                      <a:pt x="1200" y="0"/>
                      <a:pt x="1178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PA-椭圆 12">
                <a:extLst>
                  <a:ext uri="{FF2B5EF4-FFF2-40B4-BE49-F238E27FC236}">
                    <a16:creationId xmlns:a16="http://schemas.microsoft.com/office/drawing/2014/main" id="{5CB7555F-3490-4E48-A569-C380F5747E3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040" y="2410"/>
                <a:ext cx="34" cy="33"/>
              </a:xfrm>
              <a:prstGeom prst="ellipse">
                <a:avLst/>
              </a:pr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PA-任意多边形 13">
                <a:extLst>
                  <a:ext uri="{FF2B5EF4-FFF2-40B4-BE49-F238E27FC236}">
                    <a16:creationId xmlns:a16="http://schemas.microsoft.com/office/drawing/2014/main" id="{05E98E21-A65C-4D36-AEAC-D64686C77EFF}"/>
                  </a:ext>
                </a:extLst>
              </p:cNvPr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299" y="1759"/>
                <a:ext cx="1082" cy="349"/>
              </a:xfrm>
              <a:custGeom>
                <a:avLst/>
                <a:gdLst>
                  <a:gd name="T0" fmla="*/ 312 w 2865"/>
                  <a:gd name="T1" fmla="*/ 814 h 923"/>
                  <a:gd name="T2" fmla="*/ 567 w 2865"/>
                  <a:gd name="T3" fmla="*/ 923 h 923"/>
                  <a:gd name="T4" fmla="*/ 836 w 2865"/>
                  <a:gd name="T5" fmla="*/ 763 h 923"/>
                  <a:gd name="T6" fmla="*/ 1483 w 2865"/>
                  <a:gd name="T7" fmla="*/ 581 h 923"/>
                  <a:gd name="T8" fmla="*/ 2087 w 2865"/>
                  <a:gd name="T9" fmla="*/ 763 h 923"/>
                  <a:gd name="T10" fmla="*/ 2298 w 2865"/>
                  <a:gd name="T11" fmla="*/ 923 h 923"/>
                  <a:gd name="T12" fmla="*/ 2865 w 2865"/>
                  <a:gd name="T13" fmla="*/ 691 h 923"/>
                  <a:gd name="T14" fmla="*/ 1498 w 2865"/>
                  <a:gd name="T15" fmla="*/ 0 h 923"/>
                  <a:gd name="T16" fmla="*/ 0 w 2865"/>
                  <a:gd name="T17" fmla="*/ 683 h 923"/>
                  <a:gd name="T18" fmla="*/ 312 w 2865"/>
                  <a:gd name="T19" fmla="*/ 814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65" h="923">
                    <a:moveTo>
                      <a:pt x="312" y="814"/>
                    </a:moveTo>
                    <a:lnTo>
                      <a:pt x="567" y="923"/>
                    </a:lnTo>
                    <a:cubicBezTo>
                      <a:pt x="611" y="894"/>
                      <a:pt x="705" y="829"/>
                      <a:pt x="836" y="763"/>
                    </a:cubicBezTo>
                    <a:cubicBezTo>
                      <a:pt x="996" y="683"/>
                      <a:pt x="1236" y="581"/>
                      <a:pt x="1483" y="581"/>
                    </a:cubicBezTo>
                    <a:cubicBezTo>
                      <a:pt x="1738" y="581"/>
                      <a:pt x="1949" y="683"/>
                      <a:pt x="2087" y="763"/>
                    </a:cubicBezTo>
                    <a:cubicBezTo>
                      <a:pt x="2189" y="829"/>
                      <a:pt x="2262" y="894"/>
                      <a:pt x="2298" y="923"/>
                    </a:cubicBezTo>
                    <a:lnTo>
                      <a:pt x="2865" y="691"/>
                    </a:lnTo>
                    <a:lnTo>
                      <a:pt x="1498" y="0"/>
                    </a:lnTo>
                    <a:lnTo>
                      <a:pt x="0" y="683"/>
                    </a:lnTo>
                    <a:lnTo>
                      <a:pt x="312" y="814"/>
                    </a:lnTo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4" name="流程图: 终止 13">
              <a:extLst>
                <a:ext uri="{FF2B5EF4-FFF2-40B4-BE49-F238E27FC236}">
                  <a16:creationId xmlns:a16="http://schemas.microsoft.com/office/drawing/2014/main" id="{B19C375B-9DB4-4BB6-B661-E498F1C21EBE}"/>
                </a:ext>
              </a:extLst>
            </p:cNvPr>
            <p:cNvSpPr/>
            <p:nvPr/>
          </p:nvSpPr>
          <p:spPr>
            <a:xfrm>
              <a:off x="1109900" y="226661"/>
              <a:ext cx="2607308" cy="552325"/>
            </a:xfrm>
            <a:prstGeom prst="flowChartTerminator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B966BAA-562E-4595-8839-6CA06071CDA5}"/>
              </a:ext>
            </a:extLst>
          </p:cNvPr>
          <p:cNvSpPr txBox="1"/>
          <p:nvPr userDrawn="1"/>
        </p:nvSpPr>
        <p:spPr>
          <a:xfrm>
            <a:off x="3794000" y="298787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9488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用忠诚、知识和能力充实人生</a:t>
            </a:r>
          </a:p>
        </p:txBody>
      </p:sp>
    </p:spTree>
    <p:extLst>
      <p:ext uri="{BB962C8B-B14F-4D97-AF65-F5344CB8AC3E}">
        <p14:creationId xmlns:p14="http://schemas.microsoft.com/office/powerpoint/2010/main" val="3868274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635474A-833A-4D68-909F-539EB6012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99" b="30369"/>
          <a:stretch/>
        </p:blipFill>
        <p:spPr>
          <a:xfrm>
            <a:off x="7811071" y="3276601"/>
            <a:ext cx="4380929" cy="358139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2D9A0B7-A776-40F2-BB69-F4D595C10F2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D42F230-1F3D-4734-9CAA-5FDA212D07B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6416" y="67059"/>
            <a:ext cx="1918944" cy="132475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AFFEAFAA-A011-45F2-BA83-CA0C26CF2704}"/>
              </a:ext>
            </a:extLst>
          </p:cNvPr>
          <p:cNvGrpSpPr/>
          <p:nvPr userDrawn="1"/>
        </p:nvGrpSpPr>
        <p:grpSpPr>
          <a:xfrm>
            <a:off x="164536" y="198161"/>
            <a:ext cx="3552672" cy="580825"/>
            <a:chOff x="164536" y="198161"/>
            <a:chExt cx="3552672" cy="580825"/>
          </a:xfrm>
        </p:grpSpPr>
        <p:grpSp>
          <p:nvGrpSpPr>
            <p:cNvPr id="11" name="PA-博士帽-284471">
              <a:extLst>
                <a:ext uri="{FF2B5EF4-FFF2-40B4-BE49-F238E27FC236}">
                  <a16:creationId xmlns:a16="http://schemas.microsoft.com/office/drawing/2014/main" id="{60BC7A76-A885-40CB-BAC5-03F33F7F9522}"/>
                </a:ext>
              </a:extLst>
            </p:cNvPr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 bwMode="auto">
            <a:xfrm>
              <a:off x="164536" y="198161"/>
              <a:ext cx="759917" cy="552325"/>
              <a:chOff x="3236" y="1721"/>
              <a:chExt cx="1208" cy="878"/>
            </a:xfrm>
            <a:solidFill>
              <a:srgbClr val="19488E"/>
            </a:solidFill>
          </p:grpSpPr>
          <p:sp>
            <p:nvSpPr>
              <p:cNvPr id="13" name="PA-任意多边形 5">
                <a:extLst>
                  <a:ext uri="{FF2B5EF4-FFF2-40B4-BE49-F238E27FC236}">
                    <a16:creationId xmlns:a16="http://schemas.microsoft.com/office/drawing/2014/main" id="{1A9DD131-4562-4973-9EEB-75FE8919CF2C}"/>
                  </a:ext>
                </a:extLst>
              </p:cNvPr>
              <p:cNvSpPr>
                <a:spLocks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3568" y="2081"/>
                <a:ext cx="544" cy="499"/>
              </a:xfrm>
              <a:custGeom>
                <a:avLst/>
                <a:gdLst>
                  <a:gd name="T0" fmla="*/ 713 w 1440"/>
                  <a:gd name="T1" fmla="*/ 0 h 1323"/>
                  <a:gd name="T2" fmla="*/ 1440 w 1440"/>
                  <a:gd name="T3" fmla="*/ 254 h 1323"/>
                  <a:gd name="T4" fmla="*/ 1440 w 1440"/>
                  <a:gd name="T5" fmla="*/ 1127 h 1323"/>
                  <a:gd name="T6" fmla="*/ 677 w 1440"/>
                  <a:gd name="T7" fmla="*/ 1323 h 1323"/>
                  <a:gd name="T8" fmla="*/ 0 w 1440"/>
                  <a:gd name="T9" fmla="*/ 1127 h 1323"/>
                  <a:gd name="T10" fmla="*/ 0 w 1440"/>
                  <a:gd name="T11" fmla="*/ 254 h 1323"/>
                  <a:gd name="T12" fmla="*/ 713 w 1440"/>
                  <a:gd name="T13" fmla="*/ 0 h 1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0" h="1323">
                    <a:moveTo>
                      <a:pt x="713" y="0"/>
                    </a:moveTo>
                    <a:cubicBezTo>
                      <a:pt x="1179" y="0"/>
                      <a:pt x="1440" y="254"/>
                      <a:pt x="1440" y="254"/>
                    </a:cubicBezTo>
                    <a:lnTo>
                      <a:pt x="1440" y="1127"/>
                    </a:lnTo>
                    <a:cubicBezTo>
                      <a:pt x="1440" y="1127"/>
                      <a:pt x="1171" y="1323"/>
                      <a:pt x="677" y="1323"/>
                    </a:cubicBezTo>
                    <a:cubicBezTo>
                      <a:pt x="182" y="1323"/>
                      <a:pt x="0" y="1127"/>
                      <a:pt x="0" y="1127"/>
                    </a:cubicBezTo>
                    <a:lnTo>
                      <a:pt x="0" y="254"/>
                    </a:lnTo>
                    <a:cubicBezTo>
                      <a:pt x="0" y="254"/>
                      <a:pt x="240" y="0"/>
                      <a:pt x="713" y="0"/>
                    </a:cubicBezTo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PA-任意多边形 6">
                <a:extLst>
                  <a:ext uri="{FF2B5EF4-FFF2-40B4-BE49-F238E27FC236}">
                    <a16:creationId xmlns:a16="http://schemas.microsoft.com/office/drawing/2014/main" id="{9112023E-9BB0-43A8-89B2-3B37436EB5E3}"/>
                  </a:ext>
                </a:extLst>
              </p:cNvPr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3549" y="2061"/>
                <a:ext cx="582" cy="538"/>
              </a:xfrm>
              <a:custGeom>
                <a:avLst/>
                <a:gdLst>
                  <a:gd name="T0" fmla="*/ 727 w 1541"/>
                  <a:gd name="T1" fmla="*/ 1425 h 1425"/>
                  <a:gd name="T2" fmla="*/ 14 w 1541"/>
                  <a:gd name="T3" fmla="*/ 1214 h 1425"/>
                  <a:gd name="T4" fmla="*/ 0 w 1541"/>
                  <a:gd name="T5" fmla="*/ 1200 h 1425"/>
                  <a:gd name="T6" fmla="*/ 0 w 1541"/>
                  <a:gd name="T7" fmla="*/ 283 h 1425"/>
                  <a:gd name="T8" fmla="*/ 14 w 1541"/>
                  <a:gd name="T9" fmla="*/ 269 h 1425"/>
                  <a:gd name="T10" fmla="*/ 210 w 1541"/>
                  <a:gd name="T11" fmla="*/ 131 h 1425"/>
                  <a:gd name="T12" fmla="*/ 763 w 1541"/>
                  <a:gd name="T13" fmla="*/ 0 h 1425"/>
                  <a:gd name="T14" fmla="*/ 1323 w 1541"/>
                  <a:gd name="T15" fmla="*/ 131 h 1425"/>
                  <a:gd name="T16" fmla="*/ 1527 w 1541"/>
                  <a:gd name="T17" fmla="*/ 269 h 1425"/>
                  <a:gd name="T18" fmla="*/ 1541 w 1541"/>
                  <a:gd name="T19" fmla="*/ 283 h 1425"/>
                  <a:gd name="T20" fmla="*/ 1541 w 1541"/>
                  <a:gd name="T21" fmla="*/ 1207 h 1425"/>
                  <a:gd name="T22" fmla="*/ 1520 w 1541"/>
                  <a:gd name="T23" fmla="*/ 1221 h 1425"/>
                  <a:gd name="T24" fmla="*/ 727 w 1541"/>
                  <a:gd name="T25" fmla="*/ 1425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1" h="1425">
                    <a:moveTo>
                      <a:pt x="727" y="1425"/>
                    </a:moveTo>
                    <a:cubicBezTo>
                      <a:pt x="218" y="1425"/>
                      <a:pt x="21" y="1221"/>
                      <a:pt x="14" y="1214"/>
                    </a:cubicBezTo>
                    <a:lnTo>
                      <a:pt x="0" y="1200"/>
                    </a:lnTo>
                    <a:lnTo>
                      <a:pt x="0" y="283"/>
                    </a:lnTo>
                    <a:lnTo>
                      <a:pt x="14" y="269"/>
                    </a:lnTo>
                    <a:cubicBezTo>
                      <a:pt x="14" y="269"/>
                      <a:pt x="80" y="196"/>
                      <a:pt x="210" y="131"/>
                    </a:cubicBezTo>
                    <a:cubicBezTo>
                      <a:pt x="327" y="72"/>
                      <a:pt x="516" y="0"/>
                      <a:pt x="763" y="0"/>
                    </a:cubicBezTo>
                    <a:cubicBezTo>
                      <a:pt x="1018" y="0"/>
                      <a:pt x="1207" y="72"/>
                      <a:pt x="1323" y="131"/>
                    </a:cubicBezTo>
                    <a:cubicBezTo>
                      <a:pt x="1454" y="196"/>
                      <a:pt x="1520" y="261"/>
                      <a:pt x="1527" y="269"/>
                    </a:cubicBezTo>
                    <a:lnTo>
                      <a:pt x="1541" y="283"/>
                    </a:lnTo>
                    <a:lnTo>
                      <a:pt x="1541" y="1207"/>
                    </a:lnTo>
                    <a:lnTo>
                      <a:pt x="1520" y="1221"/>
                    </a:lnTo>
                    <a:cubicBezTo>
                      <a:pt x="1512" y="1229"/>
                      <a:pt x="1229" y="1425"/>
                      <a:pt x="727" y="142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PA-任意多边形 7">
                <a:extLst>
                  <a:ext uri="{FF2B5EF4-FFF2-40B4-BE49-F238E27FC236}">
                    <a16:creationId xmlns:a16="http://schemas.microsoft.com/office/drawing/2014/main" id="{2B1C3391-447B-40A3-AC33-5516847DF307}"/>
                  </a:ext>
                </a:extLst>
              </p:cNvPr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582" y="2100"/>
                <a:ext cx="511" cy="464"/>
              </a:xfrm>
              <a:custGeom>
                <a:avLst/>
                <a:gdLst>
                  <a:gd name="T0" fmla="*/ 7 w 1353"/>
                  <a:gd name="T1" fmla="*/ 1055 h 1230"/>
                  <a:gd name="T2" fmla="*/ 138 w 1353"/>
                  <a:gd name="T3" fmla="*/ 1135 h 1230"/>
                  <a:gd name="T4" fmla="*/ 640 w 1353"/>
                  <a:gd name="T5" fmla="*/ 1230 h 1230"/>
                  <a:gd name="T6" fmla="*/ 1185 w 1353"/>
                  <a:gd name="T7" fmla="*/ 1135 h 1230"/>
                  <a:gd name="T8" fmla="*/ 1353 w 1353"/>
                  <a:gd name="T9" fmla="*/ 1055 h 1230"/>
                  <a:gd name="T10" fmla="*/ 1353 w 1353"/>
                  <a:gd name="T11" fmla="*/ 226 h 1230"/>
                  <a:gd name="T12" fmla="*/ 1185 w 1353"/>
                  <a:gd name="T13" fmla="*/ 117 h 1230"/>
                  <a:gd name="T14" fmla="*/ 669 w 1353"/>
                  <a:gd name="T15" fmla="*/ 0 h 1230"/>
                  <a:gd name="T16" fmla="*/ 160 w 1353"/>
                  <a:gd name="T17" fmla="*/ 117 h 1230"/>
                  <a:gd name="T18" fmla="*/ 0 w 1353"/>
                  <a:gd name="T19" fmla="*/ 226 h 1230"/>
                  <a:gd name="T20" fmla="*/ 0 w 1353"/>
                  <a:gd name="T21" fmla="*/ 1055 h 1230"/>
                  <a:gd name="T22" fmla="*/ 7 w 1353"/>
                  <a:gd name="T23" fmla="*/ 1055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53" h="1230">
                    <a:moveTo>
                      <a:pt x="7" y="1055"/>
                    </a:moveTo>
                    <a:cubicBezTo>
                      <a:pt x="29" y="1070"/>
                      <a:pt x="65" y="1106"/>
                      <a:pt x="138" y="1135"/>
                    </a:cubicBezTo>
                    <a:cubicBezTo>
                      <a:pt x="233" y="1179"/>
                      <a:pt x="393" y="1230"/>
                      <a:pt x="640" y="1230"/>
                    </a:cubicBezTo>
                    <a:cubicBezTo>
                      <a:pt x="887" y="1230"/>
                      <a:pt x="1076" y="1179"/>
                      <a:pt x="1185" y="1135"/>
                    </a:cubicBezTo>
                    <a:cubicBezTo>
                      <a:pt x="1273" y="1106"/>
                      <a:pt x="1323" y="1070"/>
                      <a:pt x="1353" y="1055"/>
                    </a:cubicBezTo>
                    <a:lnTo>
                      <a:pt x="1353" y="226"/>
                    </a:lnTo>
                    <a:cubicBezTo>
                      <a:pt x="1331" y="204"/>
                      <a:pt x="1273" y="160"/>
                      <a:pt x="1185" y="117"/>
                    </a:cubicBezTo>
                    <a:cubicBezTo>
                      <a:pt x="1076" y="66"/>
                      <a:pt x="902" y="0"/>
                      <a:pt x="669" y="0"/>
                    </a:cubicBezTo>
                    <a:cubicBezTo>
                      <a:pt x="436" y="0"/>
                      <a:pt x="269" y="66"/>
                      <a:pt x="160" y="117"/>
                    </a:cubicBezTo>
                    <a:cubicBezTo>
                      <a:pt x="80" y="160"/>
                      <a:pt x="22" y="204"/>
                      <a:pt x="0" y="226"/>
                    </a:cubicBezTo>
                    <a:lnTo>
                      <a:pt x="0" y="1055"/>
                    </a:lnTo>
                    <a:lnTo>
                      <a:pt x="7" y="1055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PA-任意多边形 8">
                <a:extLst>
                  <a:ext uri="{FF2B5EF4-FFF2-40B4-BE49-F238E27FC236}">
                    <a16:creationId xmlns:a16="http://schemas.microsoft.com/office/drawing/2014/main" id="{4EBAE20F-4ED6-4374-94E4-C6594B5B6CBC}"/>
                  </a:ext>
                </a:extLst>
              </p:cNvPr>
              <p:cNvSpPr>
                <a:spLocks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3253" y="1740"/>
                <a:ext cx="1172" cy="390"/>
              </a:xfrm>
              <a:custGeom>
                <a:avLst/>
                <a:gdLst>
                  <a:gd name="T0" fmla="*/ 371 w 3106"/>
                  <a:gd name="T1" fmla="*/ 894 h 1032"/>
                  <a:gd name="T2" fmla="*/ 0 w 3106"/>
                  <a:gd name="T3" fmla="*/ 734 h 1032"/>
                  <a:gd name="T4" fmla="*/ 1622 w 3106"/>
                  <a:gd name="T5" fmla="*/ 0 h 1032"/>
                  <a:gd name="T6" fmla="*/ 3106 w 3106"/>
                  <a:gd name="T7" fmla="*/ 749 h 1032"/>
                  <a:gd name="T8" fmla="*/ 2407 w 3106"/>
                  <a:gd name="T9" fmla="*/ 1032 h 1032"/>
                  <a:gd name="T10" fmla="*/ 1600 w 3106"/>
                  <a:gd name="T11" fmla="*/ 683 h 1032"/>
                  <a:gd name="T12" fmla="*/ 691 w 3106"/>
                  <a:gd name="T13" fmla="*/ 1032 h 1032"/>
                  <a:gd name="T14" fmla="*/ 436 w 3106"/>
                  <a:gd name="T15" fmla="*/ 923 h 1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06" h="1032">
                    <a:moveTo>
                      <a:pt x="371" y="894"/>
                    </a:moveTo>
                    <a:lnTo>
                      <a:pt x="0" y="734"/>
                    </a:lnTo>
                    <a:lnTo>
                      <a:pt x="1622" y="0"/>
                    </a:lnTo>
                    <a:lnTo>
                      <a:pt x="3106" y="749"/>
                    </a:lnTo>
                    <a:lnTo>
                      <a:pt x="2407" y="1032"/>
                    </a:lnTo>
                    <a:cubicBezTo>
                      <a:pt x="2407" y="1032"/>
                      <a:pt x="2073" y="683"/>
                      <a:pt x="1600" y="683"/>
                    </a:cubicBezTo>
                    <a:cubicBezTo>
                      <a:pt x="1142" y="683"/>
                      <a:pt x="691" y="1032"/>
                      <a:pt x="691" y="1032"/>
                    </a:cubicBezTo>
                    <a:lnTo>
                      <a:pt x="436" y="923"/>
                    </a:lnTo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PA-任意多边形 9">
                <a:extLst>
                  <a:ext uri="{FF2B5EF4-FFF2-40B4-BE49-F238E27FC236}">
                    <a16:creationId xmlns:a16="http://schemas.microsoft.com/office/drawing/2014/main" id="{C73D8309-60D3-4051-A604-611F0C74AEAA}"/>
                  </a:ext>
                </a:extLst>
              </p:cNvPr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3236" y="1721"/>
                <a:ext cx="1208" cy="431"/>
              </a:xfrm>
              <a:custGeom>
                <a:avLst/>
                <a:gdLst>
                  <a:gd name="T0" fmla="*/ 2451 w 3200"/>
                  <a:gd name="T1" fmla="*/ 1134 h 1142"/>
                  <a:gd name="T2" fmla="*/ 2415 w 3200"/>
                  <a:gd name="T3" fmla="*/ 1120 h 1142"/>
                  <a:gd name="T4" fmla="*/ 2197 w 3200"/>
                  <a:gd name="T5" fmla="*/ 953 h 1142"/>
                  <a:gd name="T6" fmla="*/ 1644 w 3200"/>
                  <a:gd name="T7" fmla="*/ 785 h 1142"/>
                  <a:gd name="T8" fmla="*/ 764 w 3200"/>
                  <a:gd name="T9" fmla="*/ 1127 h 1142"/>
                  <a:gd name="T10" fmla="*/ 713 w 3200"/>
                  <a:gd name="T11" fmla="*/ 1134 h 1142"/>
                  <a:gd name="T12" fmla="*/ 415 w 3200"/>
                  <a:gd name="T13" fmla="*/ 1011 h 1142"/>
                  <a:gd name="T14" fmla="*/ 15 w 3200"/>
                  <a:gd name="T15" fmla="*/ 843 h 1142"/>
                  <a:gd name="T16" fmla="*/ 0 w 3200"/>
                  <a:gd name="T17" fmla="*/ 793 h 1142"/>
                  <a:gd name="T18" fmla="*/ 30 w 3200"/>
                  <a:gd name="T19" fmla="*/ 749 h 1142"/>
                  <a:gd name="T20" fmla="*/ 1644 w 3200"/>
                  <a:gd name="T21" fmla="*/ 0 h 1142"/>
                  <a:gd name="T22" fmla="*/ 1688 w 3200"/>
                  <a:gd name="T23" fmla="*/ 7 h 1142"/>
                  <a:gd name="T24" fmla="*/ 3171 w 3200"/>
                  <a:gd name="T25" fmla="*/ 756 h 1142"/>
                  <a:gd name="T26" fmla="*/ 3200 w 3200"/>
                  <a:gd name="T27" fmla="*/ 800 h 1142"/>
                  <a:gd name="T28" fmla="*/ 3171 w 3200"/>
                  <a:gd name="T29" fmla="*/ 843 h 1142"/>
                  <a:gd name="T30" fmla="*/ 2473 w 3200"/>
                  <a:gd name="T31" fmla="*/ 1134 h 1142"/>
                  <a:gd name="T32" fmla="*/ 2451 w 3200"/>
                  <a:gd name="T33" fmla="*/ 1134 h 1142"/>
                  <a:gd name="T34" fmla="*/ 480 w 3200"/>
                  <a:gd name="T35" fmla="*/ 916 h 1142"/>
                  <a:gd name="T36" fmla="*/ 735 w 3200"/>
                  <a:gd name="T37" fmla="*/ 1025 h 1142"/>
                  <a:gd name="T38" fmla="*/ 1004 w 3200"/>
                  <a:gd name="T39" fmla="*/ 865 h 1142"/>
                  <a:gd name="T40" fmla="*/ 1651 w 3200"/>
                  <a:gd name="T41" fmla="*/ 683 h 1142"/>
                  <a:gd name="T42" fmla="*/ 2255 w 3200"/>
                  <a:gd name="T43" fmla="*/ 865 h 1142"/>
                  <a:gd name="T44" fmla="*/ 2466 w 3200"/>
                  <a:gd name="T45" fmla="*/ 1025 h 1142"/>
                  <a:gd name="T46" fmla="*/ 3033 w 3200"/>
                  <a:gd name="T47" fmla="*/ 793 h 1142"/>
                  <a:gd name="T48" fmla="*/ 1666 w 3200"/>
                  <a:gd name="T49" fmla="*/ 102 h 1142"/>
                  <a:gd name="T50" fmla="*/ 175 w 3200"/>
                  <a:gd name="T51" fmla="*/ 785 h 1142"/>
                  <a:gd name="T52" fmla="*/ 480 w 3200"/>
                  <a:gd name="T53" fmla="*/ 916 h 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00" h="1142">
                    <a:moveTo>
                      <a:pt x="2451" y="1134"/>
                    </a:moveTo>
                    <a:cubicBezTo>
                      <a:pt x="2437" y="1134"/>
                      <a:pt x="2430" y="1127"/>
                      <a:pt x="2415" y="1120"/>
                    </a:cubicBezTo>
                    <a:cubicBezTo>
                      <a:pt x="2415" y="1120"/>
                      <a:pt x="2328" y="1033"/>
                      <a:pt x="2197" y="953"/>
                    </a:cubicBezTo>
                    <a:cubicBezTo>
                      <a:pt x="2073" y="880"/>
                      <a:pt x="1877" y="785"/>
                      <a:pt x="1644" y="785"/>
                    </a:cubicBezTo>
                    <a:cubicBezTo>
                      <a:pt x="1208" y="785"/>
                      <a:pt x="771" y="1120"/>
                      <a:pt x="764" y="1127"/>
                    </a:cubicBezTo>
                    <a:cubicBezTo>
                      <a:pt x="750" y="1134"/>
                      <a:pt x="735" y="1142"/>
                      <a:pt x="713" y="1134"/>
                    </a:cubicBezTo>
                    <a:lnTo>
                      <a:pt x="415" y="1011"/>
                    </a:lnTo>
                    <a:lnTo>
                      <a:pt x="15" y="843"/>
                    </a:lnTo>
                    <a:cubicBezTo>
                      <a:pt x="15" y="829"/>
                      <a:pt x="0" y="807"/>
                      <a:pt x="0" y="793"/>
                    </a:cubicBezTo>
                    <a:cubicBezTo>
                      <a:pt x="0" y="771"/>
                      <a:pt x="15" y="756"/>
                      <a:pt x="30" y="749"/>
                    </a:cubicBezTo>
                    <a:lnTo>
                      <a:pt x="1644" y="0"/>
                    </a:lnTo>
                    <a:cubicBezTo>
                      <a:pt x="1659" y="0"/>
                      <a:pt x="1673" y="0"/>
                      <a:pt x="1688" y="7"/>
                    </a:cubicBezTo>
                    <a:lnTo>
                      <a:pt x="3171" y="756"/>
                    </a:lnTo>
                    <a:cubicBezTo>
                      <a:pt x="3186" y="763"/>
                      <a:pt x="3200" y="785"/>
                      <a:pt x="3200" y="800"/>
                    </a:cubicBezTo>
                    <a:cubicBezTo>
                      <a:pt x="3200" y="822"/>
                      <a:pt x="3186" y="836"/>
                      <a:pt x="3171" y="843"/>
                    </a:cubicBezTo>
                    <a:lnTo>
                      <a:pt x="2473" y="1134"/>
                    </a:lnTo>
                    <a:lnTo>
                      <a:pt x="2451" y="1134"/>
                    </a:lnTo>
                    <a:close/>
                    <a:moveTo>
                      <a:pt x="480" y="916"/>
                    </a:moveTo>
                    <a:lnTo>
                      <a:pt x="735" y="1025"/>
                    </a:lnTo>
                    <a:cubicBezTo>
                      <a:pt x="779" y="996"/>
                      <a:pt x="873" y="931"/>
                      <a:pt x="1004" y="865"/>
                    </a:cubicBezTo>
                    <a:cubicBezTo>
                      <a:pt x="1164" y="785"/>
                      <a:pt x="1404" y="683"/>
                      <a:pt x="1651" y="683"/>
                    </a:cubicBezTo>
                    <a:cubicBezTo>
                      <a:pt x="1906" y="683"/>
                      <a:pt x="2117" y="785"/>
                      <a:pt x="2255" y="865"/>
                    </a:cubicBezTo>
                    <a:cubicBezTo>
                      <a:pt x="2357" y="931"/>
                      <a:pt x="2430" y="996"/>
                      <a:pt x="2466" y="1025"/>
                    </a:cubicBezTo>
                    <a:lnTo>
                      <a:pt x="3033" y="793"/>
                    </a:lnTo>
                    <a:lnTo>
                      <a:pt x="1666" y="102"/>
                    </a:lnTo>
                    <a:lnTo>
                      <a:pt x="175" y="785"/>
                    </a:lnTo>
                    <a:lnTo>
                      <a:pt x="480" y="91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PA-任意多边形 10">
                <a:extLst>
                  <a:ext uri="{FF2B5EF4-FFF2-40B4-BE49-F238E27FC236}">
                    <a16:creationId xmlns:a16="http://schemas.microsoft.com/office/drawing/2014/main" id="{6602DE28-9804-4E12-9DB7-DA7AB0B569C7}"/>
                  </a:ext>
                </a:extLst>
              </p:cNvPr>
              <p:cNvSpPr>
                <a:spLocks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3332" y="2083"/>
                <a:ext cx="83" cy="434"/>
              </a:xfrm>
              <a:custGeom>
                <a:avLst/>
                <a:gdLst>
                  <a:gd name="T0" fmla="*/ 153 w 218"/>
                  <a:gd name="T1" fmla="*/ 36 h 1149"/>
                  <a:gd name="T2" fmla="*/ 153 w 218"/>
                  <a:gd name="T3" fmla="*/ 618 h 1149"/>
                  <a:gd name="T4" fmla="*/ 218 w 218"/>
                  <a:gd name="T5" fmla="*/ 713 h 1149"/>
                  <a:gd name="T6" fmla="*/ 145 w 218"/>
                  <a:gd name="T7" fmla="*/ 807 h 1149"/>
                  <a:gd name="T8" fmla="*/ 218 w 218"/>
                  <a:gd name="T9" fmla="*/ 1149 h 1149"/>
                  <a:gd name="T10" fmla="*/ 0 w 218"/>
                  <a:gd name="T11" fmla="*/ 1149 h 1149"/>
                  <a:gd name="T12" fmla="*/ 73 w 218"/>
                  <a:gd name="T13" fmla="*/ 807 h 1149"/>
                  <a:gd name="T14" fmla="*/ 15 w 218"/>
                  <a:gd name="T15" fmla="*/ 713 h 1149"/>
                  <a:gd name="T16" fmla="*/ 73 w 218"/>
                  <a:gd name="T17" fmla="*/ 618 h 1149"/>
                  <a:gd name="T18" fmla="*/ 73 w 218"/>
                  <a:gd name="T19" fmla="*/ 0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8" h="1149">
                    <a:moveTo>
                      <a:pt x="153" y="36"/>
                    </a:moveTo>
                    <a:lnTo>
                      <a:pt x="153" y="618"/>
                    </a:lnTo>
                    <a:cubicBezTo>
                      <a:pt x="189" y="633"/>
                      <a:pt x="218" y="669"/>
                      <a:pt x="218" y="713"/>
                    </a:cubicBezTo>
                    <a:cubicBezTo>
                      <a:pt x="218" y="756"/>
                      <a:pt x="189" y="793"/>
                      <a:pt x="145" y="807"/>
                    </a:cubicBezTo>
                    <a:lnTo>
                      <a:pt x="218" y="1149"/>
                    </a:lnTo>
                    <a:lnTo>
                      <a:pt x="0" y="1149"/>
                    </a:lnTo>
                    <a:lnTo>
                      <a:pt x="73" y="807"/>
                    </a:lnTo>
                    <a:cubicBezTo>
                      <a:pt x="36" y="793"/>
                      <a:pt x="15" y="756"/>
                      <a:pt x="15" y="713"/>
                    </a:cubicBezTo>
                    <a:cubicBezTo>
                      <a:pt x="15" y="669"/>
                      <a:pt x="36" y="633"/>
                      <a:pt x="73" y="618"/>
                    </a:cubicBezTo>
                    <a:lnTo>
                      <a:pt x="73" y="0"/>
                    </a:lnTo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PA-任意多边形 11">
                <a:extLst>
                  <a:ext uri="{FF2B5EF4-FFF2-40B4-BE49-F238E27FC236}">
                    <a16:creationId xmlns:a16="http://schemas.microsoft.com/office/drawing/2014/main" id="{87184C89-A43F-421A-A7FF-F9CED351B644}"/>
                  </a:ext>
                </a:extLst>
              </p:cNvPr>
              <p:cNvSpPr>
                <a:spLocks noEditPoint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3612" y="2177"/>
                <a:ext cx="462" cy="365"/>
              </a:xfrm>
              <a:custGeom>
                <a:avLst/>
                <a:gdLst>
                  <a:gd name="T0" fmla="*/ 589 w 1222"/>
                  <a:gd name="T1" fmla="*/ 662 h 967"/>
                  <a:gd name="T2" fmla="*/ 0 w 1222"/>
                  <a:gd name="T3" fmla="*/ 815 h 967"/>
                  <a:gd name="T4" fmla="*/ 589 w 1222"/>
                  <a:gd name="T5" fmla="*/ 967 h 967"/>
                  <a:gd name="T6" fmla="*/ 1178 w 1222"/>
                  <a:gd name="T7" fmla="*/ 815 h 967"/>
                  <a:gd name="T8" fmla="*/ 589 w 1222"/>
                  <a:gd name="T9" fmla="*/ 662 h 967"/>
                  <a:gd name="T10" fmla="*/ 1178 w 1222"/>
                  <a:gd name="T11" fmla="*/ 0 h 967"/>
                  <a:gd name="T12" fmla="*/ 1134 w 1222"/>
                  <a:gd name="T13" fmla="*/ 44 h 967"/>
                  <a:gd name="T14" fmla="*/ 1134 w 1222"/>
                  <a:gd name="T15" fmla="*/ 516 h 967"/>
                  <a:gd name="T16" fmla="*/ 1178 w 1222"/>
                  <a:gd name="T17" fmla="*/ 560 h 967"/>
                  <a:gd name="T18" fmla="*/ 1222 w 1222"/>
                  <a:gd name="T19" fmla="*/ 516 h 967"/>
                  <a:gd name="T20" fmla="*/ 1222 w 1222"/>
                  <a:gd name="T21" fmla="*/ 44 h 967"/>
                  <a:gd name="T22" fmla="*/ 1178 w 1222"/>
                  <a:gd name="T23" fmla="*/ 0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22" h="967">
                    <a:moveTo>
                      <a:pt x="589" y="662"/>
                    </a:moveTo>
                    <a:cubicBezTo>
                      <a:pt x="262" y="662"/>
                      <a:pt x="0" y="727"/>
                      <a:pt x="0" y="815"/>
                    </a:cubicBezTo>
                    <a:cubicBezTo>
                      <a:pt x="0" y="895"/>
                      <a:pt x="262" y="967"/>
                      <a:pt x="589" y="967"/>
                    </a:cubicBezTo>
                    <a:cubicBezTo>
                      <a:pt x="916" y="967"/>
                      <a:pt x="1178" y="902"/>
                      <a:pt x="1178" y="815"/>
                    </a:cubicBezTo>
                    <a:cubicBezTo>
                      <a:pt x="1178" y="727"/>
                      <a:pt x="909" y="662"/>
                      <a:pt x="589" y="662"/>
                    </a:cubicBezTo>
                    <a:close/>
                    <a:moveTo>
                      <a:pt x="1178" y="0"/>
                    </a:moveTo>
                    <a:cubicBezTo>
                      <a:pt x="1156" y="0"/>
                      <a:pt x="1134" y="22"/>
                      <a:pt x="1134" y="44"/>
                    </a:cubicBezTo>
                    <a:lnTo>
                      <a:pt x="1134" y="516"/>
                    </a:lnTo>
                    <a:cubicBezTo>
                      <a:pt x="1134" y="538"/>
                      <a:pt x="1156" y="560"/>
                      <a:pt x="1178" y="560"/>
                    </a:cubicBezTo>
                    <a:cubicBezTo>
                      <a:pt x="1200" y="560"/>
                      <a:pt x="1222" y="538"/>
                      <a:pt x="1222" y="516"/>
                    </a:cubicBezTo>
                    <a:lnTo>
                      <a:pt x="1222" y="44"/>
                    </a:lnTo>
                    <a:cubicBezTo>
                      <a:pt x="1222" y="22"/>
                      <a:pt x="1200" y="0"/>
                      <a:pt x="1178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PA-椭圆 12">
                <a:extLst>
                  <a:ext uri="{FF2B5EF4-FFF2-40B4-BE49-F238E27FC236}">
                    <a16:creationId xmlns:a16="http://schemas.microsoft.com/office/drawing/2014/main" id="{AA3C61AF-D6D6-4FE3-AE64-FD16D2A6312B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040" y="2410"/>
                <a:ext cx="34" cy="33"/>
              </a:xfrm>
              <a:prstGeom prst="ellipse">
                <a:avLst/>
              </a:pr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PA-任意多边形 13">
                <a:extLst>
                  <a:ext uri="{FF2B5EF4-FFF2-40B4-BE49-F238E27FC236}">
                    <a16:creationId xmlns:a16="http://schemas.microsoft.com/office/drawing/2014/main" id="{3FFB6496-40C8-4172-9889-A07E4DB1EB66}"/>
                  </a:ext>
                </a:extLst>
              </p:cNvPr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299" y="1759"/>
                <a:ext cx="1082" cy="349"/>
              </a:xfrm>
              <a:custGeom>
                <a:avLst/>
                <a:gdLst>
                  <a:gd name="T0" fmla="*/ 312 w 2865"/>
                  <a:gd name="T1" fmla="*/ 814 h 923"/>
                  <a:gd name="T2" fmla="*/ 567 w 2865"/>
                  <a:gd name="T3" fmla="*/ 923 h 923"/>
                  <a:gd name="T4" fmla="*/ 836 w 2865"/>
                  <a:gd name="T5" fmla="*/ 763 h 923"/>
                  <a:gd name="T6" fmla="*/ 1483 w 2865"/>
                  <a:gd name="T7" fmla="*/ 581 h 923"/>
                  <a:gd name="T8" fmla="*/ 2087 w 2865"/>
                  <a:gd name="T9" fmla="*/ 763 h 923"/>
                  <a:gd name="T10" fmla="*/ 2298 w 2865"/>
                  <a:gd name="T11" fmla="*/ 923 h 923"/>
                  <a:gd name="T12" fmla="*/ 2865 w 2865"/>
                  <a:gd name="T13" fmla="*/ 691 h 923"/>
                  <a:gd name="T14" fmla="*/ 1498 w 2865"/>
                  <a:gd name="T15" fmla="*/ 0 h 923"/>
                  <a:gd name="T16" fmla="*/ 0 w 2865"/>
                  <a:gd name="T17" fmla="*/ 683 h 923"/>
                  <a:gd name="T18" fmla="*/ 312 w 2865"/>
                  <a:gd name="T19" fmla="*/ 814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65" h="923">
                    <a:moveTo>
                      <a:pt x="312" y="814"/>
                    </a:moveTo>
                    <a:lnTo>
                      <a:pt x="567" y="923"/>
                    </a:lnTo>
                    <a:cubicBezTo>
                      <a:pt x="611" y="894"/>
                      <a:pt x="705" y="829"/>
                      <a:pt x="836" y="763"/>
                    </a:cubicBezTo>
                    <a:cubicBezTo>
                      <a:pt x="996" y="683"/>
                      <a:pt x="1236" y="581"/>
                      <a:pt x="1483" y="581"/>
                    </a:cubicBezTo>
                    <a:cubicBezTo>
                      <a:pt x="1738" y="581"/>
                      <a:pt x="1949" y="683"/>
                      <a:pt x="2087" y="763"/>
                    </a:cubicBezTo>
                    <a:cubicBezTo>
                      <a:pt x="2189" y="829"/>
                      <a:pt x="2262" y="894"/>
                      <a:pt x="2298" y="923"/>
                    </a:cubicBezTo>
                    <a:lnTo>
                      <a:pt x="2865" y="691"/>
                    </a:lnTo>
                    <a:lnTo>
                      <a:pt x="1498" y="0"/>
                    </a:lnTo>
                    <a:lnTo>
                      <a:pt x="0" y="683"/>
                    </a:lnTo>
                    <a:lnTo>
                      <a:pt x="312" y="814"/>
                    </a:lnTo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2" name="流程图: 终止 11">
              <a:extLst>
                <a:ext uri="{FF2B5EF4-FFF2-40B4-BE49-F238E27FC236}">
                  <a16:creationId xmlns:a16="http://schemas.microsoft.com/office/drawing/2014/main" id="{C07CDA65-4C85-4D7C-9DBB-89B40A3B76F0}"/>
                </a:ext>
              </a:extLst>
            </p:cNvPr>
            <p:cNvSpPr/>
            <p:nvPr/>
          </p:nvSpPr>
          <p:spPr>
            <a:xfrm>
              <a:off x="1109900" y="226661"/>
              <a:ext cx="2607308" cy="552325"/>
            </a:xfrm>
            <a:prstGeom prst="flowChartTerminator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3D1A52BE-3436-4AC1-9FB6-2492F4129A23}"/>
              </a:ext>
            </a:extLst>
          </p:cNvPr>
          <p:cNvSpPr txBox="1"/>
          <p:nvPr userDrawn="1"/>
        </p:nvSpPr>
        <p:spPr>
          <a:xfrm>
            <a:off x="3794000" y="298787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9488E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用忠诚、知识和能力充实人生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E5D36191-250A-455D-8CB7-6A651F5D447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342" y="1630729"/>
            <a:ext cx="4925025" cy="4616454"/>
          </a:xfrm>
          <a:prstGeom prst="rect">
            <a:avLst/>
          </a:prstGeom>
        </p:spPr>
      </p:pic>
      <p:sp>
        <p:nvSpPr>
          <p:cNvPr id="26" name="媒体占位符 25">
            <a:extLst>
              <a:ext uri="{FF2B5EF4-FFF2-40B4-BE49-F238E27FC236}">
                <a16:creationId xmlns:a16="http://schemas.microsoft.com/office/drawing/2014/main" id="{B7FBCC5C-90B1-4352-84AB-4D5EBDEBDAA3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1656080" y="2255838"/>
            <a:ext cx="3890963" cy="21844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699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92F0F72D-C2ED-48A7-B0F5-D26CC9F01F4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3E47C97-7B80-4660-8FFC-C79D7DBBA4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464144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4F8CB09-4B71-4990-BA70-62000B659665}"/>
              </a:ext>
            </a:extLst>
          </p:cNvPr>
          <p:cNvSpPr/>
          <p:nvPr userDrawn="1"/>
        </p:nvSpPr>
        <p:spPr>
          <a:xfrm>
            <a:off x="0" y="1"/>
            <a:ext cx="12192000" cy="4641448"/>
          </a:xfrm>
          <a:prstGeom prst="rect">
            <a:avLst/>
          </a:prstGeom>
          <a:solidFill>
            <a:srgbClr val="19488E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057E03D-02B0-4CA2-90BE-545C23C31841}"/>
              </a:ext>
            </a:extLst>
          </p:cNvPr>
          <p:cNvGrpSpPr/>
          <p:nvPr userDrawn="1"/>
        </p:nvGrpSpPr>
        <p:grpSpPr>
          <a:xfrm>
            <a:off x="980955" y="2927460"/>
            <a:ext cx="10299539" cy="3230268"/>
            <a:chOff x="-324091" y="1939415"/>
            <a:chExt cx="12905771" cy="3599051"/>
          </a:xfrm>
          <a:effectLst>
            <a:outerShdw blurRad="50800" dist="38100" dir="5400000" algn="t" rotWithShape="0">
              <a:schemeClr val="bg2">
                <a:lumMod val="90000"/>
                <a:alpha val="40000"/>
              </a:schemeClr>
            </a:outerShdw>
          </a:effectLst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DDDA5B14-1B21-40BF-9944-9A276A523618}"/>
                </a:ext>
              </a:extLst>
            </p:cNvPr>
            <p:cNvSpPr/>
            <p:nvPr/>
          </p:nvSpPr>
          <p:spPr>
            <a:xfrm>
              <a:off x="-324091" y="1939415"/>
              <a:ext cx="12905771" cy="3581400"/>
            </a:xfrm>
            <a:prstGeom prst="roundRect">
              <a:avLst/>
            </a:pr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4BF515E-05FD-4010-AD91-0F4584043EE7}"/>
                </a:ext>
              </a:extLst>
            </p:cNvPr>
            <p:cNvSpPr/>
            <p:nvPr/>
          </p:nvSpPr>
          <p:spPr>
            <a:xfrm>
              <a:off x="-324091" y="2213735"/>
              <a:ext cx="12905771" cy="3324731"/>
            </a:xfrm>
            <a:prstGeom prst="round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BD39B5D2-43BA-471E-9BCD-17616640C846}"/>
                </a:ext>
              </a:extLst>
            </p:cNvPr>
            <p:cNvSpPr/>
            <p:nvPr/>
          </p:nvSpPr>
          <p:spPr>
            <a:xfrm>
              <a:off x="-324091" y="2470403"/>
              <a:ext cx="12905771" cy="3068063"/>
            </a:xfrm>
            <a:prstGeom prst="round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FEE5CE9D-1510-4615-B28F-64C7746F5B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371" y="3790929"/>
            <a:ext cx="2608410" cy="180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755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421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877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889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667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608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476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928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9.jp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slideLayout" Target="../slideLayouts/slideLayout1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image" Target="../media/image1.png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image" Target="../media/image9.jp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43.xml"/><Relationship Id="rId10" Type="http://schemas.openxmlformats.org/officeDocument/2006/relationships/tags" Target="../tags/tag48.xml"/><Relationship Id="rId4" Type="http://schemas.openxmlformats.org/officeDocument/2006/relationships/tags" Target="../tags/tag42.xml"/><Relationship Id="rId9" Type="http://schemas.openxmlformats.org/officeDocument/2006/relationships/tags" Target="../tags/tag4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image" Target="../media/image10.jpe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 t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A57FBB9-2460-4F13-B755-8B4BDAA85F5A}"/>
              </a:ext>
            </a:extLst>
          </p:cNvPr>
          <p:cNvSpPr/>
          <p:nvPr/>
        </p:nvSpPr>
        <p:spPr>
          <a:xfrm>
            <a:off x="0" y="4601817"/>
            <a:ext cx="12192000" cy="2256183"/>
          </a:xfrm>
          <a:prstGeom prst="rect">
            <a:avLst/>
          </a:prstGeom>
          <a:solidFill>
            <a:srgbClr val="19488E"/>
          </a:solidFill>
          <a:ln>
            <a:noFill/>
          </a:ln>
          <a:effectLst>
            <a:outerShdw blurRad="63500" sx="105000" sy="105000" algn="ctr" rotWithShape="0">
              <a:schemeClr val="bg2">
                <a:lumMod val="7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F643017-30F2-46F8-87B8-EE25CFCAFA96}"/>
              </a:ext>
            </a:extLst>
          </p:cNvPr>
          <p:cNvGrpSpPr/>
          <p:nvPr/>
        </p:nvGrpSpPr>
        <p:grpSpPr>
          <a:xfrm>
            <a:off x="3652765" y="0"/>
            <a:ext cx="4972912" cy="6858000"/>
            <a:chOff x="3652765" y="0"/>
            <a:chExt cx="4972912" cy="685800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4A1C18D-AC85-4083-AC04-844FE9C568E6}"/>
                </a:ext>
              </a:extLst>
            </p:cNvPr>
            <p:cNvSpPr/>
            <p:nvPr/>
          </p:nvSpPr>
          <p:spPr>
            <a:xfrm>
              <a:off x="3652765" y="0"/>
              <a:ext cx="4065105" cy="6858000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9948A8B-C130-4712-9601-7D3846A11170}"/>
                </a:ext>
              </a:extLst>
            </p:cNvPr>
            <p:cNvSpPr/>
            <p:nvPr/>
          </p:nvSpPr>
          <p:spPr>
            <a:xfrm>
              <a:off x="4560572" y="0"/>
              <a:ext cx="4065105" cy="6858000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CF1C334-11B2-4D01-8299-E2869C3517DE}"/>
                </a:ext>
              </a:extLst>
            </p:cNvPr>
            <p:cNvSpPr/>
            <p:nvPr/>
          </p:nvSpPr>
          <p:spPr>
            <a:xfrm>
              <a:off x="4144617" y="0"/>
              <a:ext cx="4065105" cy="6858000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  <a:effectLst>
              <a:outerShdw sx="1000" sy="1000" algn="ctr" rotWithShape="0">
                <a:schemeClr val="bg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0AB97BC-874B-4F64-9F0B-787A8F0C21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6341" y="326403"/>
              <a:ext cx="2665768" cy="1840327"/>
            </a:xfrm>
            <a:prstGeom prst="rect">
              <a:avLst/>
            </a:prstGeom>
          </p:spPr>
        </p:pic>
      </p:grpSp>
      <p:sp>
        <p:nvSpPr>
          <p:cNvPr id="5" name="PA-文本框 4">
            <a:extLst>
              <a:ext uri="{FF2B5EF4-FFF2-40B4-BE49-F238E27FC236}">
                <a16:creationId xmlns:a16="http://schemas.microsoft.com/office/drawing/2014/main" id="{B0EF9F69-D2E7-42A0-A60E-9E2A5ABE84A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81066" y="2354322"/>
            <a:ext cx="7536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5400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344E73-C7D4-4D2C-97C7-B3B368A137E0}"/>
              </a:ext>
            </a:extLst>
          </p:cNvPr>
          <p:cNvSpPr txBox="1"/>
          <p:nvPr/>
        </p:nvSpPr>
        <p:spPr>
          <a:xfrm>
            <a:off x="5672255" y="4238249"/>
            <a:ext cx="123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您的姓名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7116ED-B2E0-4916-ACC9-D1E322CB7708}"/>
              </a:ext>
            </a:extLst>
          </p:cNvPr>
          <p:cNvSpPr txBox="1"/>
          <p:nvPr/>
        </p:nvSpPr>
        <p:spPr>
          <a:xfrm>
            <a:off x="4953926" y="3793220"/>
            <a:ext cx="2540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  ：</a:t>
            </a:r>
            <a:r>
              <a:rPr lang="en-US" altLang="zh-CN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×××</a:t>
            </a:r>
            <a:r>
              <a:rPr lang="zh-CN" altLang="en-US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</a:p>
        </p:txBody>
      </p:sp>
      <p:grpSp>
        <p:nvGrpSpPr>
          <p:cNvPr id="8" name="PA-博士帽-284471">
            <a:extLst>
              <a:ext uri="{FF2B5EF4-FFF2-40B4-BE49-F238E27FC236}">
                <a16:creationId xmlns:a16="http://schemas.microsoft.com/office/drawing/2014/main" id="{90127CEA-20D9-4815-BA6C-5EB97C0AB96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5458366" y="5260668"/>
            <a:ext cx="1531607" cy="1113206"/>
            <a:chOff x="3236" y="1721"/>
            <a:chExt cx="1208" cy="878"/>
          </a:xfrm>
          <a:solidFill>
            <a:srgbClr val="19488E"/>
          </a:solidFill>
        </p:grpSpPr>
        <p:sp>
          <p:nvSpPr>
            <p:cNvPr id="9" name="PA-任意多边形 5">
              <a:extLst>
                <a:ext uri="{FF2B5EF4-FFF2-40B4-BE49-F238E27FC236}">
                  <a16:creationId xmlns:a16="http://schemas.microsoft.com/office/drawing/2014/main" id="{5526C647-3938-43B3-BDDD-A8F9DF07AABC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3568" y="2081"/>
              <a:ext cx="544" cy="499"/>
            </a:xfrm>
            <a:custGeom>
              <a:avLst/>
              <a:gdLst>
                <a:gd name="T0" fmla="*/ 713 w 1440"/>
                <a:gd name="T1" fmla="*/ 0 h 1323"/>
                <a:gd name="T2" fmla="*/ 1440 w 1440"/>
                <a:gd name="T3" fmla="*/ 254 h 1323"/>
                <a:gd name="T4" fmla="*/ 1440 w 1440"/>
                <a:gd name="T5" fmla="*/ 1127 h 1323"/>
                <a:gd name="T6" fmla="*/ 677 w 1440"/>
                <a:gd name="T7" fmla="*/ 1323 h 1323"/>
                <a:gd name="T8" fmla="*/ 0 w 1440"/>
                <a:gd name="T9" fmla="*/ 1127 h 1323"/>
                <a:gd name="T10" fmla="*/ 0 w 1440"/>
                <a:gd name="T11" fmla="*/ 254 h 1323"/>
                <a:gd name="T12" fmla="*/ 713 w 1440"/>
                <a:gd name="T13" fmla="*/ 0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0" h="1323">
                  <a:moveTo>
                    <a:pt x="713" y="0"/>
                  </a:moveTo>
                  <a:cubicBezTo>
                    <a:pt x="1179" y="0"/>
                    <a:pt x="1440" y="254"/>
                    <a:pt x="1440" y="254"/>
                  </a:cubicBezTo>
                  <a:lnTo>
                    <a:pt x="1440" y="1127"/>
                  </a:lnTo>
                  <a:cubicBezTo>
                    <a:pt x="1440" y="1127"/>
                    <a:pt x="1171" y="1323"/>
                    <a:pt x="677" y="1323"/>
                  </a:cubicBezTo>
                  <a:cubicBezTo>
                    <a:pt x="182" y="1323"/>
                    <a:pt x="0" y="1127"/>
                    <a:pt x="0" y="1127"/>
                  </a:cubicBezTo>
                  <a:lnTo>
                    <a:pt x="0" y="254"/>
                  </a:lnTo>
                  <a:cubicBezTo>
                    <a:pt x="0" y="254"/>
                    <a:pt x="240" y="0"/>
                    <a:pt x="713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PA-任意多边形 6">
              <a:extLst>
                <a:ext uri="{FF2B5EF4-FFF2-40B4-BE49-F238E27FC236}">
                  <a16:creationId xmlns:a16="http://schemas.microsoft.com/office/drawing/2014/main" id="{454D7C6F-887F-4345-A701-75F7284CB8CD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3549" y="2061"/>
              <a:ext cx="582" cy="538"/>
            </a:xfrm>
            <a:custGeom>
              <a:avLst/>
              <a:gdLst>
                <a:gd name="T0" fmla="*/ 727 w 1541"/>
                <a:gd name="T1" fmla="*/ 1425 h 1425"/>
                <a:gd name="T2" fmla="*/ 14 w 1541"/>
                <a:gd name="T3" fmla="*/ 1214 h 1425"/>
                <a:gd name="T4" fmla="*/ 0 w 1541"/>
                <a:gd name="T5" fmla="*/ 1200 h 1425"/>
                <a:gd name="T6" fmla="*/ 0 w 1541"/>
                <a:gd name="T7" fmla="*/ 283 h 1425"/>
                <a:gd name="T8" fmla="*/ 14 w 1541"/>
                <a:gd name="T9" fmla="*/ 269 h 1425"/>
                <a:gd name="T10" fmla="*/ 210 w 1541"/>
                <a:gd name="T11" fmla="*/ 131 h 1425"/>
                <a:gd name="T12" fmla="*/ 763 w 1541"/>
                <a:gd name="T13" fmla="*/ 0 h 1425"/>
                <a:gd name="T14" fmla="*/ 1323 w 1541"/>
                <a:gd name="T15" fmla="*/ 131 h 1425"/>
                <a:gd name="T16" fmla="*/ 1527 w 1541"/>
                <a:gd name="T17" fmla="*/ 269 h 1425"/>
                <a:gd name="T18" fmla="*/ 1541 w 1541"/>
                <a:gd name="T19" fmla="*/ 283 h 1425"/>
                <a:gd name="T20" fmla="*/ 1541 w 1541"/>
                <a:gd name="T21" fmla="*/ 1207 h 1425"/>
                <a:gd name="T22" fmla="*/ 1520 w 1541"/>
                <a:gd name="T23" fmla="*/ 1221 h 1425"/>
                <a:gd name="T24" fmla="*/ 727 w 1541"/>
                <a:gd name="T25" fmla="*/ 1425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1" h="1425">
                  <a:moveTo>
                    <a:pt x="727" y="1425"/>
                  </a:moveTo>
                  <a:cubicBezTo>
                    <a:pt x="218" y="1425"/>
                    <a:pt x="21" y="1221"/>
                    <a:pt x="14" y="1214"/>
                  </a:cubicBezTo>
                  <a:lnTo>
                    <a:pt x="0" y="1200"/>
                  </a:lnTo>
                  <a:lnTo>
                    <a:pt x="0" y="283"/>
                  </a:lnTo>
                  <a:lnTo>
                    <a:pt x="14" y="269"/>
                  </a:lnTo>
                  <a:cubicBezTo>
                    <a:pt x="14" y="269"/>
                    <a:pt x="80" y="196"/>
                    <a:pt x="210" y="131"/>
                  </a:cubicBezTo>
                  <a:cubicBezTo>
                    <a:pt x="327" y="72"/>
                    <a:pt x="516" y="0"/>
                    <a:pt x="763" y="0"/>
                  </a:cubicBezTo>
                  <a:cubicBezTo>
                    <a:pt x="1018" y="0"/>
                    <a:pt x="1207" y="72"/>
                    <a:pt x="1323" y="131"/>
                  </a:cubicBezTo>
                  <a:cubicBezTo>
                    <a:pt x="1454" y="196"/>
                    <a:pt x="1520" y="261"/>
                    <a:pt x="1527" y="269"/>
                  </a:cubicBezTo>
                  <a:lnTo>
                    <a:pt x="1541" y="283"/>
                  </a:lnTo>
                  <a:lnTo>
                    <a:pt x="1541" y="1207"/>
                  </a:lnTo>
                  <a:lnTo>
                    <a:pt x="1520" y="1221"/>
                  </a:lnTo>
                  <a:cubicBezTo>
                    <a:pt x="1512" y="1229"/>
                    <a:pt x="1229" y="1425"/>
                    <a:pt x="727" y="142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PA-任意多边形 7">
              <a:extLst>
                <a:ext uri="{FF2B5EF4-FFF2-40B4-BE49-F238E27FC236}">
                  <a16:creationId xmlns:a16="http://schemas.microsoft.com/office/drawing/2014/main" id="{C8B7B49E-0195-4190-9C22-E7C21D157A79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3582" y="2100"/>
              <a:ext cx="511" cy="464"/>
            </a:xfrm>
            <a:custGeom>
              <a:avLst/>
              <a:gdLst>
                <a:gd name="T0" fmla="*/ 7 w 1353"/>
                <a:gd name="T1" fmla="*/ 1055 h 1230"/>
                <a:gd name="T2" fmla="*/ 138 w 1353"/>
                <a:gd name="T3" fmla="*/ 1135 h 1230"/>
                <a:gd name="T4" fmla="*/ 640 w 1353"/>
                <a:gd name="T5" fmla="*/ 1230 h 1230"/>
                <a:gd name="T6" fmla="*/ 1185 w 1353"/>
                <a:gd name="T7" fmla="*/ 1135 h 1230"/>
                <a:gd name="T8" fmla="*/ 1353 w 1353"/>
                <a:gd name="T9" fmla="*/ 1055 h 1230"/>
                <a:gd name="T10" fmla="*/ 1353 w 1353"/>
                <a:gd name="T11" fmla="*/ 226 h 1230"/>
                <a:gd name="T12" fmla="*/ 1185 w 1353"/>
                <a:gd name="T13" fmla="*/ 117 h 1230"/>
                <a:gd name="T14" fmla="*/ 669 w 1353"/>
                <a:gd name="T15" fmla="*/ 0 h 1230"/>
                <a:gd name="T16" fmla="*/ 160 w 1353"/>
                <a:gd name="T17" fmla="*/ 117 h 1230"/>
                <a:gd name="T18" fmla="*/ 0 w 1353"/>
                <a:gd name="T19" fmla="*/ 226 h 1230"/>
                <a:gd name="T20" fmla="*/ 0 w 1353"/>
                <a:gd name="T21" fmla="*/ 1055 h 1230"/>
                <a:gd name="T22" fmla="*/ 7 w 1353"/>
                <a:gd name="T23" fmla="*/ 1055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3" h="1230">
                  <a:moveTo>
                    <a:pt x="7" y="1055"/>
                  </a:moveTo>
                  <a:cubicBezTo>
                    <a:pt x="29" y="1070"/>
                    <a:pt x="65" y="1106"/>
                    <a:pt x="138" y="1135"/>
                  </a:cubicBezTo>
                  <a:cubicBezTo>
                    <a:pt x="233" y="1179"/>
                    <a:pt x="393" y="1230"/>
                    <a:pt x="640" y="1230"/>
                  </a:cubicBezTo>
                  <a:cubicBezTo>
                    <a:pt x="887" y="1230"/>
                    <a:pt x="1076" y="1179"/>
                    <a:pt x="1185" y="1135"/>
                  </a:cubicBezTo>
                  <a:cubicBezTo>
                    <a:pt x="1273" y="1106"/>
                    <a:pt x="1323" y="1070"/>
                    <a:pt x="1353" y="1055"/>
                  </a:cubicBezTo>
                  <a:lnTo>
                    <a:pt x="1353" y="226"/>
                  </a:lnTo>
                  <a:cubicBezTo>
                    <a:pt x="1331" y="204"/>
                    <a:pt x="1273" y="160"/>
                    <a:pt x="1185" y="117"/>
                  </a:cubicBezTo>
                  <a:cubicBezTo>
                    <a:pt x="1076" y="66"/>
                    <a:pt x="902" y="0"/>
                    <a:pt x="669" y="0"/>
                  </a:cubicBezTo>
                  <a:cubicBezTo>
                    <a:pt x="436" y="0"/>
                    <a:pt x="269" y="66"/>
                    <a:pt x="160" y="117"/>
                  </a:cubicBezTo>
                  <a:cubicBezTo>
                    <a:pt x="80" y="160"/>
                    <a:pt x="22" y="204"/>
                    <a:pt x="0" y="226"/>
                  </a:cubicBezTo>
                  <a:lnTo>
                    <a:pt x="0" y="1055"/>
                  </a:lnTo>
                  <a:lnTo>
                    <a:pt x="7" y="10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PA-任意多边形 8">
              <a:extLst>
                <a:ext uri="{FF2B5EF4-FFF2-40B4-BE49-F238E27FC236}">
                  <a16:creationId xmlns:a16="http://schemas.microsoft.com/office/drawing/2014/main" id="{CB3F9668-C6D4-4B69-BF50-C38E719C92BF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3253" y="1740"/>
              <a:ext cx="1172" cy="390"/>
            </a:xfrm>
            <a:custGeom>
              <a:avLst/>
              <a:gdLst>
                <a:gd name="T0" fmla="*/ 371 w 3106"/>
                <a:gd name="T1" fmla="*/ 894 h 1032"/>
                <a:gd name="T2" fmla="*/ 0 w 3106"/>
                <a:gd name="T3" fmla="*/ 734 h 1032"/>
                <a:gd name="T4" fmla="*/ 1622 w 3106"/>
                <a:gd name="T5" fmla="*/ 0 h 1032"/>
                <a:gd name="T6" fmla="*/ 3106 w 3106"/>
                <a:gd name="T7" fmla="*/ 749 h 1032"/>
                <a:gd name="T8" fmla="*/ 2407 w 3106"/>
                <a:gd name="T9" fmla="*/ 1032 h 1032"/>
                <a:gd name="T10" fmla="*/ 1600 w 3106"/>
                <a:gd name="T11" fmla="*/ 683 h 1032"/>
                <a:gd name="T12" fmla="*/ 691 w 3106"/>
                <a:gd name="T13" fmla="*/ 1032 h 1032"/>
                <a:gd name="T14" fmla="*/ 436 w 3106"/>
                <a:gd name="T15" fmla="*/ 923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06" h="1032">
                  <a:moveTo>
                    <a:pt x="371" y="894"/>
                  </a:moveTo>
                  <a:lnTo>
                    <a:pt x="0" y="734"/>
                  </a:lnTo>
                  <a:lnTo>
                    <a:pt x="1622" y="0"/>
                  </a:lnTo>
                  <a:lnTo>
                    <a:pt x="3106" y="749"/>
                  </a:lnTo>
                  <a:lnTo>
                    <a:pt x="2407" y="1032"/>
                  </a:lnTo>
                  <a:cubicBezTo>
                    <a:pt x="2407" y="1032"/>
                    <a:pt x="2073" y="683"/>
                    <a:pt x="1600" y="683"/>
                  </a:cubicBezTo>
                  <a:cubicBezTo>
                    <a:pt x="1142" y="683"/>
                    <a:pt x="691" y="1032"/>
                    <a:pt x="691" y="1032"/>
                  </a:cubicBezTo>
                  <a:lnTo>
                    <a:pt x="436" y="923"/>
                  </a:ln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PA-任意多边形 9">
              <a:extLst>
                <a:ext uri="{FF2B5EF4-FFF2-40B4-BE49-F238E27FC236}">
                  <a16:creationId xmlns:a16="http://schemas.microsoft.com/office/drawing/2014/main" id="{E1993EE0-CF42-4F4B-9CA4-3FA692D7D0FD}"/>
                </a:ext>
              </a:extLst>
            </p:cNvPr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3236" y="1721"/>
              <a:ext cx="1208" cy="431"/>
            </a:xfrm>
            <a:custGeom>
              <a:avLst/>
              <a:gdLst>
                <a:gd name="T0" fmla="*/ 2451 w 3200"/>
                <a:gd name="T1" fmla="*/ 1134 h 1142"/>
                <a:gd name="T2" fmla="*/ 2415 w 3200"/>
                <a:gd name="T3" fmla="*/ 1120 h 1142"/>
                <a:gd name="T4" fmla="*/ 2197 w 3200"/>
                <a:gd name="T5" fmla="*/ 953 h 1142"/>
                <a:gd name="T6" fmla="*/ 1644 w 3200"/>
                <a:gd name="T7" fmla="*/ 785 h 1142"/>
                <a:gd name="T8" fmla="*/ 764 w 3200"/>
                <a:gd name="T9" fmla="*/ 1127 h 1142"/>
                <a:gd name="T10" fmla="*/ 713 w 3200"/>
                <a:gd name="T11" fmla="*/ 1134 h 1142"/>
                <a:gd name="T12" fmla="*/ 415 w 3200"/>
                <a:gd name="T13" fmla="*/ 1011 h 1142"/>
                <a:gd name="T14" fmla="*/ 15 w 3200"/>
                <a:gd name="T15" fmla="*/ 843 h 1142"/>
                <a:gd name="T16" fmla="*/ 0 w 3200"/>
                <a:gd name="T17" fmla="*/ 793 h 1142"/>
                <a:gd name="T18" fmla="*/ 30 w 3200"/>
                <a:gd name="T19" fmla="*/ 749 h 1142"/>
                <a:gd name="T20" fmla="*/ 1644 w 3200"/>
                <a:gd name="T21" fmla="*/ 0 h 1142"/>
                <a:gd name="T22" fmla="*/ 1688 w 3200"/>
                <a:gd name="T23" fmla="*/ 7 h 1142"/>
                <a:gd name="T24" fmla="*/ 3171 w 3200"/>
                <a:gd name="T25" fmla="*/ 756 h 1142"/>
                <a:gd name="T26" fmla="*/ 3200 w 3200"/>
                <a:gd name="T27" fmla="*/ 800 h 1142"/>
                <a:gd name="T28" fmla="*/ 3171 w 3200"/>
                <a:gd name="T29" fmla="*/ 843 h 1142"/>
                <a:gd name="T30" fmla="*/ 2473 w 3200"/>
                <a:gd name="T31" fmla="*/ 1134 h 1142"/>
                <a:gd name="T32" fmla="*/ 2451 w 3200"/>
                <a:gd name="T33" fmla="*/ 1134 h 1142"/>
                <a:gd name="T34" fmla="*/ 480 w 3200"/>
                <a:gd name="T35" fmla="*/ 916 h 1142"/>
                <a:gd name="T36" fmla="*/ 735 w 3200"/>
                <a:gd name="T37" fmla="*/ 1025 h 1142"/>
                <a:gd name="T38" fmla="*/ 1004 w 3200"/>
                <a:gd name="T39" fmla="*/ 865 h 1142"/>
                <a:gd name="T40" fmla="*/ 1651 w 3200"/>
                <a:gd name="T41" fmla="*/ 683 h 1142"/>
                <a:gd name="T42" fmla="*/ 2255 w 3200"/>
                <a:gd name="T43" fmla="*/ 865 h 1142"/>
                <a:gd name="T44" fmla="*/ 2466 w 3200"/>
                <a:gd name="T45" fmla="*/ 1025 h 1142"/>
                <a:gd name="T46" fmla="*/ 3033 w 3200"/>
                <a:gd name="T47" fmla="*/ 793 h 1142"/>
                <a:gd name="T48" fmla="*/ 1666 w 3200"/>
                <a:gd name="T49" fmla="*/ 102 h 1142"/>
                <a:gd name="T50" fmla="*/ 175 w 3200"/>
                <a:gd name="T51" fmla="*/ 785 h 1142"/>
                <a:gd name="T52" fmla="*/ 480 w 3200"/>
                <a:gd name="T53" fmla="*/ 916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0" h="1142">
                  <a:moveTo>
                    <a:pt x="2451" y="1134"/>
                  </a:moveTo>
                  <a:cubicBezTo>
                    <a:pt x="2437" y="1134"/>
                    <a:pt x="2430" y="1127"/>
                    <a:pt x="2415" y="1120"/>
                  </a:cubicBezTo>
                  <a:cubicBezTo>
                    <a:pt x="2415" y="1120"/>
                    <a:pt x="2328" y="1033"/>
                    <a:pt x="2197" y="953"/>
                  </a:cubicBezTo>
                  <a:cubicBezTo>
                    <a:pt x="2073" y="880"/>
                    <a:pt x="1877" y="785"/>
                    <a:pt x="1644" y="785"/>
                  </a:cubicBezTo>
                  <a:cubicBezTo>
                    <a:pt x="1208" y="785"/>
                    <a:pt x="771" y="1120"/>
                    <a:pt x="764" y="1127"/>
                  </a:cubicBezTo>
                  <a:cubicBezTo>
                    <a:pt x="750" y="1134"/>
                    <a:pt x="735" y="1142"/>
                    <a:pt x="713" y="1134"/>
                  </a:cubicBezTo>
                  <a:lnTo>
                    <a:pt x="415" y="1011"/>
                  </a:lnTo>
                  <a:lnTo>
                    <a:pt x="15" y="843"/>
                  </a:lnTo>
                  <a:cubicBezTo>
                    <a:pt x="15" y="829"/>
                    <a:pt x="0" y="807"/>
                    <a:pt x="0" y="793"/>
                  </a:cubicBezTo>
                  <a:cubicBezTo>
                    <a:pt x="0" y="771"/>
                    <a:pt x="15" y="756"/>
                    <a:pt x="30" y="749"/>
                  </a:cubicBezTo>
                  <a:lnTo>
                    <a:pt x="1644" y="0"/>
                  </a:lnTo>
                  <a:cubicBezTo>
                    <a:pt x="1659" y="0"/>
                    <a:pt x="1673" y="0"/>
                    <a:pt x="1688" y="7"/>
                  </a:cubicBezTo>
                  <a:lnTo>
                    <a:pt x="3171" y="756"/>
                  </a:lnTo>
                  <a:cubicBezTo>
                    <a:pt x="3186" y="763"/>
                    <a:pt x="3200" y="785"/>
                    <a:pt x="3200" y="800"/>
                  </a:cubicBezTo>
                  <a:cubicBezTo>
                    <a:pt x="3200" y="822"/>
                    <a:pt x="3186" y="836"/>
                    <a:pt x="3171" y="843"/>
                  </a:cubicBezTo>
                  <a:lnTo>
                    <a:pt x="2473" y="1134"/>
                  </a:lnTo>
                  <a:lnTo>
                    <a:pt x="2451" y="1134"/>
                  </a:lnTo>
                  <a:close/>
                  <a:moveTo>
                    <a:pt x="480" y="916"/>
                  </a:moveTo>
                  <a:lnTo>
                    <a:pt x="735" y="1025"/>
                  </a:lnTo>
                  <a:cubicBezTo>
                    <a:pt x="779" y="996"/>
                    <a:pt x="873" y="931"/>
                    <a:pt x="1004" y="865"/>
                  </a:cubicBezTo>
                  <a:cubicBezTo>
                    <a:pt x="1164" y="785"/>
                    <a:pt x="1404" y="683"/>
                    <a:pt x="1651" y="683"/>
                  </a:cubicBezTo>
                  <a:cubicBezTo>
                    <a:pt x="1906" y="683"/>
                    <a:pt x="2117" y="785"/>
                    <a:pt x="2255" y="865"/>
                  </a:cubicBezTo>
                  <a:cubicBezTo>
                    <a:pt x="2357" y="931"/>
                    <a:pt x="2430" y="996"/>
                    <a:pt x="2466" y="1025"/>
                  </a:cubicBezTo>
                  <a:lnTo>
                    <a:pt x="3033" y="793"/>
                  </a:lnTo>
                  <a:lnTo>
                    <a:pt x="1666" y="102"/>
                  </a:lnTo>
                  <a:lnTo>
                    <a:pt x="175" y="785"/>
                  </a:lnTo>
                  <a:lnTo>
                    <a:pt x="480" y="91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PA-任意多边形 10">
              <a:extLst>
                <a:ext uri="{FF2B5EF4-FFF2-40B4-BE49-F238E27FC236}">
                  <a16:creationId xmlns:a16="http://schemas.microsoft.com/office/drawing/2014/main" id="{5ED5F6F5-155F-4CA5-AC9B-E3D625AE85A5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3332" y="2083"/>
              <a:ext cx="83" cy="434"/>
            </a:xfrm>
            <a:custGeom>
              <a:avLst/>
              <a:gdLst>
                <a:gd name="T0" fmla="*/ 153 w 218"/>
                <a:gd name="T1" fmla="*/ 36 h 1149"/>
                <a:gd name="T2" fmla="*/ 153 w 218"/>
                <a:gd name="T3" fmla="*/ 618 h 1149"/>
                <a:gd name="T4" fmla="*/ 218 w 218"/>
                <a:gd name="T5" fmla="*/ 713 h 1149"/>
                <a:gd name="T6" fmla="*/ 145 w 218"/>
                <a:gd name="T7" fmla="*/ 807 h 1149"/>
                <a:gd name="T8" fmla="*/ 218 w 218"/>
                <a:gd name="T9" fmla="*/ 1149 h 1149"/>
                <a:gd name="T10" fmla="*/ 0 w 218"/>
                <a:gd name="T11" fmla="*/ 1149 h 1149"/>
                <a:gd name="T12" fmla="*/ 73 w 218"/>
                <a:gd name="T13" fmla="*/ 807 h 1149"/>
                <a:gd name="T14" fmla="*/ 15 w 218"/>
                <a:gd name="T15" fmla="*/ 713 h 1149"/>
                <a:gd name="T16" fmla="*/ 73 w 218"/>
                <a:gd name="T17" fmla="*/ 618 h 1149"/>
                <a:gd name="T18" fmla="*/ 73 w 218"/>
                <a:gd name="T19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1149">
                  <a:moveTo>
                    <a:pt x="153" y="36"/>
                  </a:moveTo>
                  <a:lnTo>
                    <a:pt x="153" y="618"/>
                  </a:lnTo>
                  <a:cubicBezTo>
                    <a:pt x="189" y="633"/>
                    <a:pt x="218" y="669"/>
                    <a:pt x="218" y="713"/>
                  </a:cubicBezTo>
                  <a:cubicBezTo>
                    <a:pt x="218" y="756"/>
                    <a:pt x="189" y="793"/>
                    <a:pt x="145" y="807"/>
                  </a:cubicBezTo>
                  <a:lnTo>
                    <a:pt x="218" y="1149"/>
                  </a:lnTo>
                  <a:lnTo>
                    <a:pt x="0" y="1149"/>
                  </a:lnTo>
                  <a:lnTo>
                    <a:pt x="73" y="807"/>
                  </a:lnTo>
                  <a:cubicBezTo>
                    <a:pt x="36" y="793"/>
                    <a:pt x="15" y="756"/>
                    <a:pt x="15" y="713"/>
                  </a:cubicBezTo>
                  <a:cubicBezTo>
                    <a:pt x="15" y="669"/>
                    <a:pt x="36" y="633"/>
                    <a:pt x="73" y="618"/>
                  </a:cubicBezTo>
                  <a:lnTo>
                    <a:pt x="73" y="0"/>
                  </a:ln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PA-任意多边形 11">
              <a:extLst>
                <a:ext uri="{FF2B5EF4-FFF2-40B4-BE49-F238E27FC236}">
                  <a16:creationId xmlns:a16="http://schemas.microsoft.com/office/drawing/2014/main" id="{246BCEF1-E48B-4247-B4B0-54324A03F638}"/>
                </a:ext>
              </a:extLst>
            </p:cNvPr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3612" y="2177"/>
              <a:ext cx="462" cy="365"/>
            </a:xfrm>
            <a:custGeom>
              <a:avLst/>
              <a:gdLst>
                <a:gd name="T0" fmla="*/ 589 w 1222"/>
                <a:gd name="T1" fmla="*/ 662 h 967"/>
                <a:gd name="T2" fmla="*/ 0 w 1222"/>
                <a:gd name="T3" fmla="*/ 815 h 967"/>
                <a:gd name="T4" fmla="*/ 589 w 1222"/>
                <a:gd name="T5" fmla="*/ 967 h 967"/>
                <a:gd name="T6" fmla="*/ 1178 w 1222"/>
                <a:gd name="T7" fmla="*/ 815 h 967"/>
                <a:gd name="T8" fmla="*/ 589 w 1222"/>
                <a:gd name="T9" fmla="*/ 662 h 967"/>
                <a:gd name="T10" fmla="*/ 1178 w 1222"/>
                <a:gd name="T11" fmla="*/ 0 h 967"/>
                <a:gd name="T12" fmla="*/ 1134 w 1222"/>
                <a:gd name="T13" fmla="*/ 44 h 967"/>
                <a:gd name="T14" fmla="*/ 1134 w 1222"/>
                <a:gd name="T15" fmla="*/ 516 h 967"/>
                <a:gd name="T16" fmla="*/ 1178 w 1222"/>
                <a:gd name="T17" fmla="*/ 560 h 967"/>
                <a:gd name="T18" fmla="*/ 1222 w 1222"/>
                <a:gd name="T19" fmla="*/ 516 h 967"/>
                <a:gd name="T20" fmla="*/ 1222 w 1222"/>
                <a:gd name="T21" fmla="*/ 44 h 967"/>
                <a:gd name="T22" fmla="*/ 1178 w 1222"/>
                <a:gd name="T23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2" h="967">
                  <a:moveTo>
                    <a:pt x="589" y="662"/>
                  </a:moveTo>
                  <a:cubicBezTo>
                    <a:pt x="262" y="662"/>
                    <a:pt x="0" y="727"/>
                    <a:pt x="0" y="815"/>
                  </a:cubicBezTo>
                  <a:cubicBezTo>
                    <a:pt x="0" y="895"/>
                    <a:pt x="262" y="967"/>
                    <a:pt x="589" y="967"/>
                  </a:cubicBezTo>
                  <a:cubicBezTo>
                    <a:pt x="916" y="967"/>
                    <a:pt x="1178" y="902"/>
                    <a:pt x="1178" y="815"/>
                  </a:cubicBezTo>
                  <a:cubicBezTo>
                    <a:pt x="1178" y="727"/>
                    <a:pt x="909" y="662"/>
                    <a:pt x="589" y="662"/>
                  </a:cubicBezTo>
                  <a:close/>
                  <a:moveTo>
                    <a:pt x="1178" y="0"/>
                  </a:moveTo>
                  <a:cubicBezTo>
                    <a:pt x="1156" y="0"/>
                    <a:pt x="1134" y="22"/>
                    <a:pt x="1134" y="44"/>
                  </a:cubicBezTo>
                  <a:lnTo>
                    <a:pt x="1134" y="516"/>
                  </a:lnTo>
                  <a:cubicBezTo>
                    <a:pt x="1134" y="538"/>
                    <a:pt x="1156" y="560"/>
                    <a:pt x="1178" y="560"/>
                  </a:cubicBezTo>
                  <a:cubicBezTo>
                    <a:pt x="1200" y="560"/>
                    <a:pt x="1222" y="538"/>
                    <a:pt x="1222" y="516"/>
                  </a:cubicBezTo>
                  <a:lnTo>
                    <a:pt x="1222" y="44"/>
                  </a:lnTo>
                  <a:cubicBezTo>
                    <a:pt x="1222" y="22"/>
                    <a:pt x="1200" y="0"/>
                    <a:pt x="117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PA-椭圆 12">
              <a:extLst>
                <a:ext uri="{FF2B5EF4-FFF2-40B4-BE49-F238E27FC236}">
                  <a16:creationId xmlns:a16="http://schemas.microsoft.com/office/drawing/2014/main" id="{400D3B2D-2FA8-40A7-BBF3-F656D75955EF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040" y="2410"/>
              <a:ext cx="34" cy="33"/>
            </a:xfrm>
            <a:prstGeom prst="ellipse">
              <a:avLst/>
            </a:pr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PA-任意多边形 13">
              <a:extLst>
                <a:ext uri="{FF2B5EF4-FFF2-40B4-BE49-F238E27FC236}">
                  <a16:creationId xmlns:a16="http://schemas.microsoft.com/office/drawing/2014/main" id="{F9560008-7B99-43A5-B043-32343588B76A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299" y="1759"/>
              <a:ext cx="1082" cy="349"/>
            </a:xfrm>
            <a:custGeom>
              <a:avLst/>
              <a:gdLst>
                <a:gd name="T0" fmla="*/ 312 w 2865"/>
                <a:gd name="T1" fmla="*/ 814 h 923"/>
                <a:gd name="T2" fmla="*/ 567 w 2865"/>
                <a:gd name="T3" fmla="*/ 923 h 923"/>
                <a:gd name="T4" fmla="*/ 836 w 2865"/>
                <a:gd name="T5" fmla="*/ 763 h 923"/>
                <a:gd name="T6" fmla="*/ 1483 w 2865"/>
                <a:gd name="T7" fmla="*/ 581 h 923"/>
                <a:gd name="T8" fmla="*/ 2087 w 2865"/>
                <a:gd name="T9" fmla="*/ 763 h 923"/>
                <a:gd name="T10" fmla="*/ 2298 w 2865"/>
                <a:gd name="T11" fmla="*/ 923 h 923"/>
                <a:gd name="T12" fmla="*/ 2865 w 2865"/>
                <a:gd name="T13" fmla="*/ 691 h 923"/>
                <a:gd name="T14" fmla="*/ 1498 w 2865"/>
                <a:gd name="T15" fmla="*/ 0 h 923"/>
                <a:gd name="T16" fmla="*/ 0 w 2865"/>
                <a:gd name="T17" fmla="*/ 683 h 923"/>
                <a:gd name="T18" fmla="*/ 312 w 2865"/>
                <a:gd name="T19" fmla="*/ 814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5" h="923">
                  <a:moveTo>
                    <a:pt x="312" y="814"/>
                  </a:moveTo>
                  <a:lnTo>
                    <a:pt x="567" y="923"/>
                  </a:lnTo>
                  <a:cubicBezTo>
                    <a:pt x="611" y="894"/>
                    <a:pt x="705" y="829"/>
                    <a:pt x="836" y="763"/>
                  </a:cubicBezTo>
                  <a:cubicBezTo>
                    <a:pt x="996" y="683"/>
                    <a:pt x="1236" y="581"/>
                    <a:pt x="1483" y="581"/>
                  </a:cubicBezTo>
                  <a:cubicBezTo>
                    <a:pt x="1738" y="581"/>
                    <a:pt x="1949" y="683"/>
                    <a:pt x="2087" y="763"/>
                  </a:cubicBezTo>
                  <a:cubicBezTo>
                    <a:pt x="2189" y="829"/>
                    <a:pt x="2262" y="894"/>
                    <a:pt x="2298" y="923"/>
                  </a:cubicBezTo>
                  <a:lnTo>
                    <a:pt x="2865" y="691"/>
                  </a:lnTo>
                  <a:lnTo>
                    <a:pt x="1498" y="0"/>
                  </a:lnTo>
                  <a:lnTo>
                    <a:pt x="0" y="683"/>
                  </a:lnTo>
                  <a:lnTo>
                    <a:pt x="312" y="814"/>
                  </a:ln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21026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400"/>
                            </p:stCondLst>
                            <p:childTnLst>
                              <p:par>
                                <p:cTn id="10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30"/>
                            </p:stCondLst>
                            <p:childTnLst>
                              <p:par>
                                <p:cTn id="15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CEF1D133-CE8A-49F3-A2CC-DB0E9813AF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7800175"/>
              </p:ext>
            </p:extLst>
          </p:nvPr>
        </p:nvGraphicFramePr>
        <p:xfrm>
          <a:off x="4514307" y="1805652"/>
          <a:ext cx="7031451" cy="4271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DD4411CF-986A-49FF-A762-1590B04B63D0}"/>
              </a:ext>
            </a:extLst>
          </p:cNvPr>
          <p:cNvGrpSpPr/>
          <p:nvPr/>
        </p:nvGrpSpPr>
        <p:grpSpPr>
          <a:xfrm>
            <a:off x="567159" y="1805652"/>
            <a:ext cx="3622876" cy="4271460"/>
            <a:chOff x="567159" y="1805652"/>
            <a:chExt cx="3622876" cy="427146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836524A-701B-4CB4-BBB6-C194341ED5C1}"/>
                </a:ext>
              </a:extLst>
            </p:cNvPr>
            <p:cNvSpPr/>
            <p:nvPr/>
          </p:nvSpPr>
          <p:spPr>
            <a:xfrm>
              <a:off x="567159" y="1805652"/>
              <a:ext cx="3622876" cy="4271460"/>
            </a:xfrm>
            <a:prstGeom prst="rect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92C8DF7-D6FC-4298-A020-F75B01919019}"/>
                </a:ext>
              </a:extLst>
            </p:cNvPr>
            <p:cNvGrpSpPr/>
            <p:nvPr/>
          </p:nvGrpSpPr>
          <p:grpSpPr>
            <a:xfrm>
              <a:off x="888900" y="2279234"/>
              <a:ext cx="2861301" cy="1221373"/>
              <a:chOff x="738425" y="2094036"/>
              <a:chExt cx="2861301" cy="1221373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5001D0C1-1F6E-4911-AAE7-6B27BB90C89D}"/>
                  </a:ext>
                </a:extLst>
              </p:cNvPr>
              <p:cNvSpPr/>
              <p:nvPr/>
            </p:nvSpPr>
            <p:spPr>
              <a:xfrm>
                <a:off x="738425" y="2094036"/>
                <a:ext cx="127853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输入标题</a:t>
                </a:r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95B28D23-4018-48AD-BAA0-4EBAC4F31AE8}"/>
                  </a:ext>
                </a:extLst>
              </p:cNvPr>
              <p:cNvSpPr/>
              <p:nvPr/>
            </p:nvSpPr>
            <p:spPr>
              <a:xfrm>
                <a:off x="738425" y="2410161"/>
                <a:ext cx="2861301" cy="905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输入文本，输入文本，输入文本，输入文本，输入文本，输入文本，输入文本，输入文本，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B72B75D-E882-41C3-8CAF-C1F4FEC1051B}"/>
                </a:ext>
              </a:extLst>
            </p:cNvPr>
            <p:cNvGrpSpPr/>
            <p:nvPr/>
          </p:nvGrpSpPr>
          <p:grpSpPr>
            <a:xfrm>
              <a:off x="888900" y="4445463"/>
              <a:ext cx="2861301" cy="1221373"/>
              <a:chOff x="900471" y="4260265"/>
              <a:chExt cx="2861301" cy="1221373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3C73618F-D80D-4929-BB9D-6A0EA85713E6}"/>
                  </a:ext>
                </a:extLst>
              </p:cNvPr>
              <p:cNvSpPr/>
              <p:nvPr/>
            </p:nvSpPr>
            <p:spPr>
              <a:xfrm>
                <a:off x="900471" y="4260265"/>
                <a:ext cx="127853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输入标题</a:t>
                </a: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27A0AB62-7ADF-46FD-B76C-9797700849F5}"/>
                  </a:ext>
                </a:extLst>
              </p:cNvPr>
              <p:cNvSpPr/>
              <p:nvPr/>
            </p:nvSpPr>
            <p:spPr>
              <a:xfrm>
                <a:off x="900471" y="4576390"/>
                <a:ext cx="2861301" cy="9052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输入文本，输入文本，输入文本，输入文本，输入文本，输入文本，输入文本，输入文本，</a:t>
                </a:r>
              </a:p>
            </p:txBody>
          </p:sp>
        </p:grpSp>
      </p:grpSp>
      <p:sp>
        <p:nvSpPr>
          <p:cNvPr id="11" name="TextBox 71">
            <a:extLst>
              <a:ext uri="{FF2B5EF4-FFF2-40B4-BE49-F238E27FC236}">
                <a16:creationId xmlns:a16="http://schemas.microsoft.com/office/drawing/2014/main" id="{97C92448-95DB-42B6-BC69-B051C34E3AFA}"/>
              </a:ext>
            </a:extLst>
          </p:cNvPr>
          <p:cNvSpPr txBox="1"/>
          <p:nvPr/>
        </p:nvSpPr>
        <p:spPr>
          <a:xfrm>
            <a:off x="928204" y="247747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88057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category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>
            <a:extLst>
              <a:ext uri="{FF2B5EF4-FFF2-40B4-BE49-F238E27FC236}">
                <a16:creationId xmlns:a16="http://schemas.microsoft.com/office/drawing/2014/main" id="{E943F905-996C-4C1A-9115-F344621756C8}"/>
              </a:ext>
            </a:extLst>
          </p:cNvPr>
          <p:cNvSpPr txBox="1"/>
          <p:nvPr/>
        </p:nvSpPr>
        <p:spPr>
          <a:xfrm>
            <a:off x="928204" y="247747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grpSp>
        <p:nvGrpSpPr>
          <p:cNvPr id="3" name="Group 33">
            <a:extLst>
              <a:ext uri="{FF2B5EF4-FFF2-40B4-BE49-F238E27FC236}">
                <a16:creationId xmlns:a16="http://schemas.microsoft.com/office/drawing/2014/main" id="{69D7E2E8-AD10-4279-906D-DAC66BE5D2D8}"/>
              </a:ext>
            </a:extLst>
          </p:cNvPr>
          <p:cNvGrpSpPr>
            <a:grpSpLocks noChangeAspect="1"/>
          </p:cNvGrpSpPr>
          <p:nvPr/>
        </p:nvGrpSpPr>
        <p:grpSpPr>
          <a:xfrm>
            <a:off x="1109179" y="1789211"/>
            <a:ext cx="2868538" cy="3036110"/>
            <a:chOff x="1263334" y="1439274"/>
            <a:chExt cx="1555283" cy="1646138"/>
          </a:xfrm>
        </p:grpSpPr>
        <p:graphicFrame>
          <p:nvGraphicFramePr>
            <p:cNvPr id="4" name="Chart 61">
              <a:extLst>
                <a:ext uri="{FF2B5EF4-FFF2-40B4-BE49-F238E27FC236}">
                  <a16:creationId xmlns:a16="http://schemas.microsoft.com/office/drawing/2014/main" id="{23E32B5B-29BF-45BB-B1A3-9FC4C35F504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53148396"/>
                </p:ext>
              </p:extLst>
            </p:nvPr>
          </p:nvGraphicFramePr>
          <p:xfrm>
            <a:off x="1263334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" name="TextBox 67">
              <a:extLst>
                <a:ext uri="{FF2B5EF4-FFF2-40B4-BE49-F238E27FC236}">
                  <a16:creationId xmlns:a16="http://schemas.microsoft.com/office/drawing/2014/main" id="{9FAA090C-D1D6-4E8B-92C9-9E0AD5162EBE}"/>
                </a:ext>
              </a:extLst>
            </p:cNvPr>
            <p:cNvSpPr txBox="1"/>
            <p:nvPr/>
          </p:nvSpPr>
          <p:spPr>
            <a:xfrm>
              <a:off x="1775024" y="2087125"/>
              <a:ext cx="531902" cy="3504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1"/>
                  </a:solidFill>
                </a:rPr>
                <a:t>70%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8" name="Group 33">
            <a:extLst>
              <a:ext uri="{FF2B5EF4-FFF2-40B4-BE49-F238E27FC236}">
                <a16:creationId xmlns:a16="http://schemas.microsoft.com/office/drawing/2014/main" id="{EB104B7E-873C-4EDD-9E00-7E06F2BF8247}"/>
              </a:ext>
            </a:extLst>
          </p:cNvPr>
          <p:cNvGrpSpPr>
            <a:grpSpLocks noChangeAspect="1"/>
          </p:cNvGrpSpPr>
          <p:nvPr/>
        </p:nvGrpSpPr>
        <p:grpSpPr>
          <a:xfrm>
            <a:off x="4639021" y="1789211"/>
            <a:ext cx="2868538" cy="3036110"/>
            <a:chOff x="1263334" y="1439274"/>
            <a:chExt cx="1555283" cy="1646138"/>
          </a:xfrm>
        </p:grpSpPr>
        <p:graphicFrame>
          <p:nvGraphicFramePr>
            <p:cNvPr id="9" name="Chart 61">
              <a:extLst>
                <a:ext uri="{FF2B5EF4-FFF2-40B4-BE49-F238E27FC236}">
                  <a16:creationId xmlns:a16="http://schemas.microsoft.com/office/drawing/2014/main" id="{8B4493A3-E3F6-4D4E-B30C-F981374D8C7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58292966"/>
                </p:ext>
              </p:extLst>
            </p:nvPr>
          </p:nvGraphicFramePr>
          <p:xfrm>
            <a:off x="1263334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0" name="TextBox 67">
              <a:extLst>
                <a:ext uri="{FF2B5EF4-FFF2-40B4-BE49-F238E27FC236}">
                  <a16:creationId xmlns:a16="http://schemas.microsoft.com/office/drawing/2014/main" id="{62E644B7-834D-48E6-B8F5-FEE24F806559}"/>
                </a:ext>
              </a:extLst>
            </p:cNvPr>
            <p:cNvSpPr txBox="1"/>
            <p:nvPr/>
          </p:nvSpPr>
          <p:spPr>
            <a:xfrm>
              <a:off x="1775024" y="2087125"/>
              <a:ext cx="531902" cy="3504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1"/>
                  </a:solidFill>
                </a:rPr>
                <a:t>50%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1" name="Group 33">
            <a:extLst>
              <a:ext uri="{FF2B5EF4-FFF2-40B4-BE49-F238E27FC236}">
                <a16:creationId xmlns:a16="http://schemas.microsoft.com/office/drawing/2014/main" id="{5F6DC949-353E-432F-BE3F-6875412824E0}"/>
              </a:ext>
            </a:extLst>
          </p:cNvPr>
          <p:cNvGrpSpPr>
            <a:grpSpLocks noChangeAspect="1"/>
          </p:cNvGrpSpPr>
          <p:nvPr/>
        </p:nvGrpSpPr>
        <p:grpSpPr>
          <a:xfrm>
            <a:off x="8168863" y="1789211"/>
            <a:ext cx="2868538" cy="3036110"/>
            <a:chOff x="1263334" y="1439274"/>
            <a:chExt cx="1555283" cy="1646138"/>
          </a:xfrm>
        </p:grpSpPr>
        <p:graphicFrame>
          <p:nvGraphicFramePr>
            <p:cNvPr id="12" name="Chart 61">
              <a:extLst>
                <a:ext uri="{FF2B5EF4-FFF2-40B4-BE49-F238E27FC236}">
                  <a16:creationId xmlns:a16="http://schemas.microsoft.com/office/drawing/2014/main" id="{A9BE0829-EB7B-49AA-B10E-7CE94F3F47A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09931867"/>
                </p:ext>
              </p:extLst>
            </p:nvPr>
          </p:nvGraphicFramePr>
          <p:xfrm>
            <a:off x="1263334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" name="TextBox 67">
              <a:extLst>
                <a:ext uri="{FF2B5EF4-FFF2-40B4-BE49-F238E27FC236}">
                  <a16:creationId xmlns:a16="http://schemas.microsoft.com/office/drawing/2014/main" id="{F6AD4B65-DB69-4127-ACF1-7348A57853AC}"/>
                </a:ext>
              </a:extLst>
            </p:cNvPr>
            <p:cNvSpPr txBox="1"/>
            <p:nvPr/>
          </p:nvSpPr>
          <p:spPr>
            <a:xfrm>
              <a:off x="1775024" y="2087125"/>
              <a:ext cx="531902" cy="3504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1"/>
                  </a:solidFill>
                </a:rPr>
                <a:t>80%</a:t>
              </a:r>
              <a:endParaRPr lang="en-US" sz="28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4" name="TextBox 71">
            <a:extLst>
              <a:ext uri="{FF2B5EF4-FFF2-40B4-BE49-F238E27FC236}">
                <a16:creationId xmlns:a16="http://schemas.microsoft.com/office/drawing/2014/main" id="{7B42E3FA-E609-4EAD-8DFD-F4DB791D5970}"/>
              </a:ext>
            </a:extLst>
          </p:cNvPr>
          <p:cNvSpPr txBox="1"/>
          <p:nvPr/>
        </p:nvSpPr>
        <p:spPr>
          <a:xfrm>
            <a:off x="928204" y="4961102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5" name="TextBox 71">
            <a:extLst>
              <a:ext uri="{FF2B5EF4-FFF2-40B4-BE49-F238E27FC236}">
                <a16:creationId xmlns:a16="http://schemas.microsoft.com/office/drawing/2014/main" id="{3D571F0D-CA64-451D-9533-98BF1E076C8F}"/>
              </a:ext>
            </a:extLst>
          </p:cNvPr>
          <p:cNvSpPr txBox="1"/>
          <p:nvPr/>
        </p:nvSpPr>
        <p:spPr>
          <a:xfrm>
            <a:off x="4548534" y="4961102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6" name="TextBox 71">
            <a:extLst>
              <a:ext uri="{FF2B5EF4-FFF2-40B4-BE49-F238E27FC236}">
                <a16:creationId xmlns:a16="http://schemas.microsoft.com/office/drawing/2014/main" id="{85427F37-B1B7-40EA-B570-B6395B64A515}"/>
              </a:ext>
            </a:extLst>
          </p:cNvPr>
          <p:cNvSpPr txBox="1"/>
          <p:nvPr/>
        </p:nvSpPr>
        <p:spPr>
          <a:xfrm>
            <a:off x="8168863" y="4961102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194244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>
            <a:extLst>
              <a:ext uri="{FF2B5EF4-FFF2-40B4-BE49-F238E27FC236}">
                <a16:creationId xmlns:a16="http://schemas.microsoft.com/office/drawing/2014/main" id="{606D3362-8FC0-4729-9AA6-38FA814AFE4B}"/>
              </a:ext>
            </a:extLst>
          </p:cNvPr>
          <p:cNvSpPr txBox="1"/>
          <p:nvPr/>
        </p:nvSpPr>
        <p:spPr>
          <a:xfrm>
            <a:off x="928204" y="247747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9A285D2-DE73-4140-9A67-F7AE1F5476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6" t="11939" r="16448" b="19537"/>
          <a:stretch/>
        </p:blipFill>
        <p:spPr>
          <a:xfrm>
            <a:off x="1136065" y="1770927"/>
            <a:ext cx="3611302" cy="36576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5386BE18-627E-45C9-9A08-AA468C9A4EAB}"/>
              </a:ext>
            </a:extLst>
          </p:cNvPr>
          <p:cNvGrpSpPr/>
          <p:nvPr/>
        </p:nvGrpSpPr>
        <p:grpSpPr>
          <a:xfrm>
            <a:off x="5791202" y="2257063"/>
            <a:ext cx="727458" cy="277793"/>
            <a:chOff x="5104435" y="1817225"/>
            <a:chExt cx="727458" cy="277793"/>
          </a:xfrm>
        </p:grpSpPr>
        <p:sp>
          <p:nvSpPr>
            <p:cNvPr id="7" name="箭头: V 形 6">
              <a:extLst>
                <a:ext uri="{FF2B5EF4-FFF2-40B4-BE49-F238E27FC236}">
                  <a16:creationId xmlns:a16="http://schemas.microsoft.com/office/drawing/2014/main" id="{6C9F37AB-61F4-4101-B366-DBE1DCB0CFE3}"/>
                </a:ext>
              </a:extLst>
            </p:cNvPr>
            <p:cNvSpPr/>
            <p:nvPr/>
          </p:nvSpPr>
          <p:spPr>
            <a:xfrm>
              <a:off x="5104435" y="1817225"/>
              <a:ext cx="370390" cy="277793"/>
            </a:xfrm>
            <a:prstGeom prst="chevron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id="{D6E6ADDC-5408-44B7-AEC7-A8F76DC59E8E}"/>
                </a:ext>
              </a:extLst>
            </p:cNvPr>
            <p:cNvSpPr/>
            <p:nvPr/>
          </p:nvSpPr>
          <p:spPr>
            <a:xfrm>
              <a:off x="5461503" y="1817225"/>
              <a:ext cx="370390" cy="277793"/>
            </a:xfrm>
            <a:prstGeom prst="chevron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88C925C-7D32-4210-BC1D-252CFAF1E7AF}"/>
              </a:ext>
            </a:extLst>
          </p:cNvPr>
          <p:cNvGrpSpPr/>
          <p:nvPr/>
        </p:nvGrpSpPr>
        <p:grpSpPr>
          <a:xfrm>
            <a:off x="5791202" y="3507129"/>
            <a:ext cx="727458" cy="277793"/>
            <a:chOff x="5104435" y="1817225"/>
            <a:chExt cx="727458" cy="277793"/>
          </a:xfrm>
        </p:grpSpPr>
        <p:sp>
          <p:nvSpPr>
            <p:cNvPr id="11" name="箭头: V 形 10">
              <a:extLst>
                <a:ext uri="{FF2B5EF4-FFF2-40B4-BE49-F238E27FC236}">
                  <a16:creationId xmlns:a16="http://schemas.microsoft.com/office/drawing/2014/main" id="{5ACE9B8F-8898-454C-B0D9-7C2556A85888}"/>
                </a:ext>
              </a:extLst>
            </p:cNvPr>
            <p:cNvSpPr/>
            <p:nvPr/>
          </p:nvSpPr>
          <p:spPr>
            <a:xfrm>
              <a:off x="5104435" y="1817225"/>
              <a:ext cx="370390" cy="277793"/>
            </a:xfrm>
            <a:prstGeom prst="chevron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箭头: V 形 11">
              <a:extLst>
                <a:ext uri="{FF2B5EF4-FFF2-40B4-BE49-F238E27FC236}">
                  <a16:creationId xmlns:a16="http://schemas.microsoft.com/office/drawing/2014/main" id="{6F680115-4CB4-4A86-B518-A8315B8E524A}"/>
                </a:ext>
              </a:extLst>
            </p:cNvPr>
            <p:cNvSpPr/>
            <p:nvPr/>
          </p:nvSpPr>
          <p:spPr>
            <a:xfrm>
              <a:off x="5461503" y="1817225"/>
              <a:ext cx="370390" cy="277793"/>
            </a:xfrm>
            <a:prstGeom prst="chevron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137AE97-8BEC-411D-9347-F27A6E094FD5}"/>
              </a:ext>
            </a:extLst>
          </p:cNvPr>
          <p:cNvGrpSpPr/>
          <p:nvPr/>
        </p:nvGrpSpPr>
        <p:grpSpPr>
          <a:xfrm>
            <a:off x="5791202" y="4757195"/>
            <a:ext cx="727458" cy="277793"/>
            <a:chOff x="5104435" y="1817225"/>
            <a:chExt cx="727458" cy="277793"/>
          </a:xfrm>
        </p:grpSpPr>
        <p:sp>
          <p:nvSpPr>
            <p:cNvPr id="14" name="箭头: V 形 13">
              <a:extLst>
                <a:ext uri="{FF2B5EF4-FFF2-40B4-BE49-F238E27FC236}">
                  <a16:creationId xmlns:a16="http://schemas.microsoft.com/office/drawing/2014/main" id="{016619B1-EE95-4149-AF5D-F6DEAAF5AFCE}"/>
                </a:ext>
              </a:extLst>
            </p:cNvPr>
            <p:cNvSpPr/>
            <p:nvPr/>
          </p:nvSpPr>
          <p:spPr>
            <a:xfrm>
              <a:off x="5104435" y="1817225"/>
              <a:ext cx="370390" cy="277793"/>
            </a:xfrm>
            <a:prstGeom prst="chevron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箭头: V 形 14">
              <a:extLst>
                <a:ext uri="{FF2B5EF4-FFF2-40B4-BE49-F238E27FC236}">
                  <a16:creationId xmlns:a16="http://schemas.microsoft.com/office/drawing/2014/main" id="{68285C48-B99A-4628-A3B5-2311C15A6716}"/>
                </a:ext>
              </a:extLst>
            </p:cNvPr>
            <p:cNvSpPr/>
            <p:nvPr/>
          </p:nvSpPr>
          <p:spPr>
            <a:xfrm>
              <a:off x="5461503" y="1817225"/>
              <a:ext cx="370390" cy="277793"/>
            </a:xfrm>
            <a:prstGeom prst="chevron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TextBox 11">
            <a:extLst>
              <a:ext uri="{FF2B5EF4-FFF2-40B4-BE49-F238E27FC236}">
                <a16:creationId xmlns:a16="http://schemas.microsoft.com/office/drawing/2014/main" id="{B54AA4F1-DE8B-4E00-B606-D0323CF810C5}"/>
              </a:ext>
            </a:extLst>
          </p:cNvPr>
          <p:cNvSpPr txBox="1"/>
          <p:nvPr/>
        </p:nvSpPr>
        <p:spPr>
          <a:xfrm>
            <a:off x="6996500" y="1927755"/>
            <a:ext cx="3127403" cy="959557"/>
          </a:xfrm>
          <a:prstGeom prst="rect">
            <a:avLst/>
          </a:prstGeom>
          <a:noFill/>
        </p:spPr>
        <p:txBody>
          <a:bodyPr wrap="square" lIns="60135" tIns="30067" rIns="60135" bIns="3006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输入文本</a:t>
            </a:r>
          </a:p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在此处输入文本，在此处输入文本，在此处输入文本，在此处输入文本，在此处输入文本。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512F932F-C1D9-45A5-907A-9065940FC6C0}"/>
              </a:ext>
            </a:extLst>
          </p:cNvPr>
          <p:cNvSpPr txBox="1"/>
          <p:nvPr/>
        </p:nvSpPr>
        <p:spPr>
          <a:xfrm>
            <a:off x="6996500" y="3108373"/>
            <a:ext cx="3127403" cy="959557"/>
          </a:xfrm>
          <a:prstGeom prst="rect">
            <a:avLst/>
          </a:prstGeom>
          <a:noFill/>
        </p:spPr>
        <p:txBody>
          <a:bodyPr wrap="square" lIns="60135" tIns="30067" rIns="60135" bIns="3006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输入文本</a:t>
            </a:r>
          </a:p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在此处输入文本，在此处输入文本，在此处输入文本，在此处输入文本，在此处输入文本。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427AE37F-C23C-465F-8346-F6341D91BCC4}"/>
              </a:ext>
            </a:extLst>
          </p:cNvPr>
          <p:cNvSpPr txBox="1"/>
          <p:nvPr/>
        </p:nvSpPr>
        <p:spPr>
          <a:xfrm>
            <a:off x="6996500" y="4288991"/>
            <a:ext cx="3127403" cy="959557"/>
          </a:xfrm>
          <a:prstGeom prst="rect">
            <a:avLst/>
          </a:prstGeom>
          <a:noFill/>
        </p:spPr>
        <p:txBody>
          <a:bodyPr wrap="square" lIns="60135" tIns="30067" rIns="60135" bIns="3006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输入文本</a:t>
            </a:r>
          </a:p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在此处输入文本，在此处输入文本，在此处输入文本，在此处输入文本，在此处输入文本。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0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5CE4C05-2FCC-4466-9059-6EF6375FA3FA}"/>
              </a:ext>
            </a:extLst>
          </p:cNvPr>
          <p:cNvSpPr txBox="1"/>
          <p:nvPr/>
        </p:nvSpPr>
        <p:spPr>
          <a:xfrm>
            <a:off x="4236197" y="4225950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请输入第三部分内容</a:t>
            </a:r>
          </a:p>
        </p:txBody>
      </p:sp>
    </p:spTree>
    <p:extLst>
      <p:ext uri="{BB962C8B-B14F-4D97-AF65-F5344CB8AC3E}">
        <p14:creationId xmlns:p14="http://schemas.microsoft.com/office/powerpoint/2010/main" val="297971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>
            <a:extLst>
              <a:ext uri="{FF2B5EF4-FFF2-40B4-BE49-F238E27FC236}">
                <a16:creationId xmlns:a16="http://schemas.microsoft.com/office/drawing/2014/main" id="{F7508473-698D-4C02-951D-238245067F21}"/>
              </a:ext>
            </a:extLst>
          </p:cNvPr>
          <p:cNvSpPr txBox="1"/>
          <p:nvPr/>
        </p:nvSpPr>
        <p:spPr>
          <a:xfrm>
            <a:off x="928204" y="247747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FD95E34-0F18-4C71-ADCD-8890FF4060A9}"/>
              </a:ext>
            </a:extLst>
          </p:cNvPr>
          <p:cNvGrpSpPr/>
          <p:nvPr/>
        </p:nvGrpSpPr>
        <p:grpSpPr>
          <a:xfrm>
            <a:off x="4346866" y="1981094"/>
            <a:ext cx="3465404" cy="3389024"/>
            <a:chOff x="4336928" y="1786087"/>
            <a:chExt cx="3465404" cy="338902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FAD4A5D5-F77B-4252-977A-E016C860F70C}"/>
                </a:ext>
              </a:extLst>
            </p:cNvPr>
            <p:cNvSpPr/>
            <p:nvPr/>
          </p:nvSpPr>
          <p:spPr>
            <a:xfrm>
              <a:off x="4675019" y="2048294"/>
              <a:ext cx="2841962" cy="2841963"/>
            </a:xfrm>
            <a:prstGeom prst="ellipse">
              <a:avLst/>
            </a:prstGeom>
            <a:noFill/>
            <a:ln w="76200">
              <a:solidFill>
                <a:srgbClr val="19488E">
                  <a:alpha val="3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 anchorCtr="1"/>
            <a:lstStyle/>
            <a:p>
              <a:pPr algn="ctr">
                <a:defRPr/>
              </a:pP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2FBDA8B-F018-4743-9F9C-D2EAA3147647}"/>
                </a:ext>
              </a:extLst>
            </p:cNvPr>
            <p:cNvSpPr/>
            <p:nvPr/>
          </p:nvSpPr>
          <p:spPr>
            <a:xfrm>
              <a:off x="4336928" y="1786087"/>
              <a:ext cx="1368920" cy="1358716"/>
            </a:xfrm>
            <a:prstGeom prst="ellipse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6CD429E-ABCA-4F49-AE7C-A6B0C2A725BE}"/>
                </a:ext>
              </a:extLst>
            </p:cNvPr>
            <p:cNvSpPr/>
            <p:nvPr/>
          </p:nvSpPr>
          <p:spPr>
            <a:xfrm>
              <a:off x="4336928" y="3816395"/>
              <a:ext cx="1368920" cy="1358716"/>
            </a:xfrm>
            <a:prstGeom prst="ellipse">
              <a:avLst/>
            </a:prstGeom>
            <a:solidFill>
              <a:srgbClr val="19488E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D1B6235-02EE-416C-9436-12313C8D1E22}"/>
                </a:ext>
              </a:extLst>
            </p:cNvPr>
            <p:cNvSpPr/>
            <p:nvPr/>
          </p:nvSpPr>
          <p:spPr>
            <a:xfrm>
              <a:off x="6433412" y="3816395"/>
              <a:ext cx="1368920" cy="1358716"/>
            </a:xfrm>
            <a:prstGeom prst="ellipse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DCF34AC-199E-4863-BFB0-507B4F043E6B}"/>
                </a:ext>
              </a:extLst>
            </p:cNvPr>
            <p:cNvSpPr/>
            <p:nvPr/>
          </p:nvSpPr>
          <p:spPr>
            <a:xfrm>
              <a:off x="6433411" y="1786087"/>
              <a:ext cx="1368920" cy="1358716"/>
            </a:xfrm>
            <a:prstGeom prst="ellipse">
              <a:avLst/>
            </a:prstGeom>
            <a:solidFill>
              <a:srgbClr val="19488E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B8C96CE-CA32-4C8D-B7DA-AB1FA2D00213}"/>
                </a:ext>
              </a:extLst>
            </p:cNvPr>
            <p:cNvSpPr txBox="1"/>
            <p:nvPr/>
          </p:nvSpPr>
          <p:spPr>
            <a:xfrm>
              <a:off x="4683262" y="2276207"/>
              <a:ext cx="6894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FBA5B2A-9178-495E-9014-13EEC72E6CD4}"/>
                </a:ext>
              </a:extLst>
            </p:cNvPr>
            <p:cNvSpPr txBox="1"/>
            <p:nvPr/>
          </p:nvSpPr>
          <p:spPr>
            <a:xfrm>
              <a:off x="6822185" y="2276207"/>
              <a:ext cx="6894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D304895-D026-4EB3-806A-E0FB59E5AC66}"/>
                </a:ext>
              </a:extLst>
            </p:cNvPr>
            <p:cNvSpPr txBox="1"/>
            <p:nvPr/>
          </p:nvSpPr>
          <p:spPr>
            <a:xfrm>
              <a:off x="6822185" y="4347275"/>
              <a:ext cx="6894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C8EC099-EC71-4F0D-92D9-41F4F9EFF129}"/>
                </a:ext>
              </a:extLst>
            </p:cNvPr>
            <p:cNvSpPr txBox="1"/>
            <p:nvPr/>
          </p:nvSpPr>
          <p:spPr>
            <a:xfrm>
              <a:off x="4683262" y="4347275"/>
              <a:ext cx="6894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D8C0B82-4C02-4B74-89B6-68C4C830DB8A}"/>
                </a:ext>
              </a:extLst>
            </p:cNvPr>
            <p:cNvSpPr txBox="1"/>
            <p:nvPr/>
          </p:nvSpPr>
          <p:spPr>
            <a:xfrm>
              <a:off x="5443330" y="3187700"/>
              <a:ext cx="14654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948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解决方法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D34ECE2-D3D0-4822-9735-F1E3CD8558F0}"/>
              </a:ext>
            </a:extLst>
          </p:cNvPr>
          <p:cNvGrpSpPr/>
          <p:nvPr/>
        </p:nvGrpSpPr>
        <p:grpSpPr>
          <a:xfrm>
            <a:off x="1192582" y="2021412"/>
            <a:ext cx="2863319" cy="1399678"/>
            <a:chOff x="1192582" y="2021412"/>
            <a:chExt cx="2863319" cy="1399678"/>
          </a:xfrm>
        </p:grpSpPr>
        <p:sp>
          <p:nvSpPr>
            <p:cNvPr id="31" name="TextBox 11">
              <a:extLst>
                <a:ext uri="{FF2B5EF4-FFF2-40B4-BE49-F238E27FC236}">
                  <a16:creationId xmlns:a16="http://schemas.microsoft.com/office/drawing/2014/main" id="{8D8468ED-BC60-4E52-AFC6-4C98AF8E4168}"/>
                </a:ext>
              </a:extLst>
            </p:cNvPr>
            <p:cNvSpPr txBox="1"/>
            <p:nvPr/>
          </p:nvSpPr>
          <p:spPr>
            <a:xfrm>
              <a:off x="1192582" y="2021412"/>
              <a:ext cx="1758620" cy="1399678"/>
            </a:xfrm>
            <a:prstGeom prst="rect">
              <a:avLst/>
            </a:prstGeom>
            <a:noFill/>
          </p:spPr>
          <p:txBody>
            <a:bodyPr wrap="square" lIns="60135" tIns="30067" rIns="60135" bIns="30067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输入文本</a:t>
              </a:r>
            </a:p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在此处输入文本，在此处输入文本，在此处输入文本，在此处输入文本，在此处输入文本。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1E054AB5-2195-4EBE-85A7-FB5668090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1503" y="2183014"/>
              <a:ext cx="724398" cy="724398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837CFAC-F3BF-4CD1-9988-CC66BA5C4273}"/>
              </a:ext>
            </a:extLst>
          </p:cNvPr>
          <p:cNvGrpSpPr/>
          <p:nvPr/>
        </p:nvGrpSpPr>
        <p:grpSpPr>
          <a:xfrm>
            <a:off x="8128024" y="2021412"/>
            <a:ext cx="2763782" cy="1399678"/>
            <a:chOff x="8128024" y="2021412"/>
            <a:chExt cx="2763782" cy="1399678"/>
          </a:xfrm>
        </p:grpSpPr>
        <p:sp>
          <p:nvSpPr>
            <p:cNvPr id="34" name="TextBox 11">
              <a:extLst>
                <a:ext uri="{FF2B5EF4-FFF2-40B4-BE49-F238E27FC236}">
                  <a16:creationId xmlns:a16="http://schemas.microsoft.com/office/drawing/2014/main" id="{522256C2-B4CF-4E7D-A603-A061E2A38D5B}"/>
                </a:ext>
              </a:extLst>
            </p:cNvPr>
            <p:cNvSpPr txBox="1"/>
            <p:nvPr/>
          </p:nvSpPr>
          <p:spPr>
            <a:xfrm>
              <a:off x="9133186" y="2021412"/>
              <a:ext cx="1758620" cy="1399678"/>
            </a:xfrm>
            <a:prstGeom prst="rect">
              <a:avLst/>
            </a:prstGeom>
            <a:noFill/>
          </p:spPr>
          <p:txBody>
            <a:bodyPr wrap="square" lIns="60135" tIns="30067" rIns="60135" bIns="3006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在此处输入文本，在此处输入文本，在此处输入文本，在此处输入文本，在此处输入文本。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C0320E4D-7DAC-4114-A286-E15A1BCCB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8024" y="2205120"/>
              <a:ext cx="724398" cy="680185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E60F78B-2E28-43CE-BDCF-1E19E206FD80}"/>
              </a:ext>
            </a:extLst>
          </p:cNvPr>
          <p:cNvGrpSpPr/>
          <p:nvPr/>
        </p:nvGrpSpPr>
        <p:grpSpPr>
          <a:xfrm>
            <a:off x="8128024" y="4291898"/>
            <a:ext cx="2763782" cy="1399678"/>
            <a:chOff x="8128024" y="4291898"/>
            <a:chExt cx="2763782" cy="1399678"/>
          </a:xfrm>
        </p:grpSpPr>
        <p:sp>
          <p:nvSpPr>
            <p:cNvPr id="35" name="TextBox 11">
              <a:extLst>
                <a:ext uri="{FF2B5EF4-FFF2-40B4-BE49-F238E27FC236}">
                  <a16:creationId xmlns:a16="http://schemas.microsoft.com/office/drawing/2014/main" id="{CF8BF6CE-CAE2-408E-A6DC-7DD668D5E603}"/>
                </a:ext>
              </a:extLst>
            </p:cNvPr>
            <p:cNvSpPr txBox="1"/>
            <p:nvPr/>
          </p:nvSpPr>
          <p:spPr>
            <a:xfrm>
              <a:off x="9133186" y="4291898"/>
              <a:ext cx="1758620" cy="1399678"/>
            </a:xfrm>
            <a:prstGeom prst="rect">
              <a:avLst/>
            </a:prstGeom>
            <a:noFill/>
          </p:spPr>
          <p:txBody>
            <a:bodyPr wrap="square" lIns="60135" tIns="30067" rIns="60135" bIns="3006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在此处输入文本，在此处输入文本，在此处输入文本，在此处输入文本，在此处输入文本。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CA555294-5582-4581-B101-1420512A1B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8024" y="4413818"/>
              <a:ext cx="724398" cy="724398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CAEBE0D-EB22-463A-A2B2-B9FD1CE2F807}"/>
              </a:ext>
            </a:extLst>
          </p:cNvPr>
          <p:cNvGrpSpPr/>
          <p:nvPr/>
        </p:nvGrpSpPr>
        <p:grpSpPr>
          <a:xfrm>
            <a:off x="1192582" y="4291898"/>
            <a:ext cx="2863319" cy="1399678"/>
            <a:chOff x="1192582" y="4291898"/>
            <a:chExt cx="2863319" cy="1399678"/>
          </a:xfrm>
        </p:grpSpPr>
        <p:sp>
          <p:nvSpPr>
            <p:cNvPr id="33" name="TextBox 11">
              <a:extLst>
                <a:ext uri="{FF2B5EF4-FFF2-40B4-BE49-F238E27FC236}">
                  <a16:creationId xmlns:a16="http://schemas.microsoft.com/office/drawing/2014/main" id="{200B31F2-C7D7-4C0C-A3D8-8E8E99C73E6B}"/>
                </a:ext>
              </a:extLst>
            </p:cNvPr>
            <p:cNvSpPr txBox="1"/>
            <p:nvPr/>
          </p:nvSpPr>
          <p:spPr>
            <a:xfrm>
              <a:off x="1192582" y="4291898"/>
              <a:ext cx="1758620" cy="1399678"/>
            </a:xfrm>
            <a:prstGeom prst="rect">
              <a:avLst/>
            </a:prstGeom>
            <a:noFill/>
          </p:spPr>
          <p:txBody>
            <a:bodyPr wrap="square" lIns="60135" tIns="30067" rIns="60135" bIns="30067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输入文本</a:t>
              </a:r>
            </a:p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在此处输入文本，在此处输入文本，在此处输入文本，在此处输入文本，在此处输入文本。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63A646BC-B778-4775-8E53-EA5ED6933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1503" y="4415620"/>
              <a:ext cx="724398" cy="7207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612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>
            <a:extLst>
              <a:ext uri="{FF2B5EF4-FFF2-40B4-BE49-F238E27FC236}">
                <a16:creationId xmlns:a16="http://schemas.microsoft.com/office/drawing/2014/main" id="{98D2CBBB-59B1-477B-9F23-096F3C87DC2E}"/>
              </a:ext>
            </a:extLst>
          </p:cNvPr>
          <p:cNvSpPr txBox="1"/>
          <p:nvPr/>
        </p:nvSpPr>
        <p:spPr>
          <a:xfrm>
            <a:off x="928204" y="247747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0531A2D-B990-4B48-8E71-EDB0A6A1C42A}"/>
              </a:ext>
            </a:extLst>
          </p:cNvPr>
          <p:cNvGrpSpPr/>
          <p:nvPr/>
        </p:nvGrpSpPr>
        <p:grpSpPr>
          <a:xfrm>
            <a:off x="928204" y="1849119"/>
            <a:ext cx="5269396" cy="3515361"/>
            <a:chOff x="928204" y="1849119"/>
            <a:chExt cx="5269396" cy="351536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3BC70C0-2679-4C6A-A7BC-DBA9FA7761D5}"/>
                </a:ext>
              </a:extLst>
            </p:cNvPr>
            <p:cNvSpPr/>
            <p:nvPr/>
          </p:nvSpPr>
          <p:spPr>
            <a:xfrm>
              <a:off x="1341120" y="2590799"/>
              <a:ext cx="4856480" cy="2773681"/>
            </a:xfrm>
            <a:prstGeom prst="rect">
              <a:avLst/>
            </a:prstGeom>
            <a:solidFill>
              <a:srgbClr val="19488E">
                <a:alpha val="33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73C0F08-7244-4390-9B74-9E1124AEF525}"/>
                </a:ext>
              </a:extLst>
            </p:cNvPr>
            <p:cNvSpPr/>
            <p:nvPr/>
          </p:nvSpPr>
          <p:spPr>
            <a:xfrm>
              <a:off x="928204" y="1849119"/>
              <a:ext cx="4968240" cy="3055271"/>
            </a:xfrm>
            <a:prstGeom prst="rect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11430FE1-EED6-4E12-A9AE-88952B9084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7760" y="2098040"/>
              <a:ext cx="4968240" cy="310515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B0A1B91-6E2F-40AC-81EC-B94BE6B08477}"/>
              </a:ext>
            </a:extLst>
          </p:cNvPr>
          <p:cNvGrpSpPr/>
          <p:nvPr/>
        </p:nvGrpSpPr>
        <p:grpSpPr>
          <a:xfrm>
            <a:off x="6758735" y="1909758"/>
            <a:ext cx="4468065" cy="861471"/>
            <a:chOff x="6736921" y="2180774"/>
            <a:chExt cx="3301253" cy="861471"/>
          </a:xfrm>
        </p:grpSpPr>
        <p:sp>
          <p:nvSpPr>
            <p:cNvPr id="8" name="TextBox 11">
              <a:extLst>
                <a:ext uri="{FF2B5EF4-FFF2-40B4-BE49-F238E27FC236}">
                  <a16:creationId xmlns:a16="http://schemas.microsoft.com/office/drawing/2014/main" id="{1F12A7E3-AB2A-49B0-8CFD-BE5C0B6D393A}"/>
                </a:ext>
              </a:extLst>
            </p:cNvPr>
            <p:cNvSpPr txBox="1"/>
            <p:nvPr/>
          </p:nvSpPr>
          <p:spPr>
            <a:xfrm>
              <a:off x="6736921" y="2520884"/>
              <a:ext cx="3301253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添加文本，添加文本，添加文本，添加文本，添加文本，添加文本，添加文本，添加文本，添加文本</a:t>
              </a:r>
            </a:p>
          </p:txBody>
        </p:sp>
        <p:sp>
          <p:nvSpPr>
            <p:cNvPr id="9" name="TextBox 11">
              <a:extLst>
                <a:ext uri="{FF2B5EF4-FFF2-40B4-BE49-F238E27FC236}">
                  <a16:creationId xmlns:a16="http://schemas.microsoft.com/office/drawing/2014/main" id="{B7440176-15A8-4923-B3E7-21534F59CCDC}"/>
                </a:ext>
              </a:extLst>
            </p:cNvPr>
            <p:cNvSpPr txBox="1"/>
            <p:nvPr/>
          </p:nvSpPr>
          <p:spPr>
            <a:xfrm>
              <a:off x="6736921" y="2180774"/>
              <a:ext cx="244903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765200B-3ABD-40C2-9153-E916AC821C16}"/>
              </a:ext>
            </a:extLst>
          </p:cNvPr>
          <p:cNvGrpSpPr/>
          <p:nvPr/>
        </p:nvGrpSpPr>
        <p:grpSpPr>
          <a:xfrm>
            <a:off x="6758735" y="3235960"/>
            <a:ext cx="4468065" cy="861150"/>
            <a:chOff x="6736921" y="2180774"/>
            <a:chExt cx="3301253" cy="861150"/>
          </a:xfrm>
        </p:grpSpPr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2FAD0EDA-6C8A-4A84-AE7F-AF41423C144B}"/>
                </a:ext>
              </a:extLst>
            </p:cNvPr>
            <p:cNvSpPr txBox="1"/>
            <p:nvPr/>
          </p:nvSpPr>
          <p:spPr>
            <a:xfrm>
              <a:off x="6736921" y="2520884"/>
              <a:ext cx="3301253" cy="5210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添加文本，添加文本，添加文本，添加文本，添加文本，添加文本，添加文本，添加文本，添加文本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DDD0191-B878-4EB2-9AA3-0A95770BE736}"/>
                </a:ext>
              </a:extLst>
            </p:cNvPr>
            <p:cNvSpPr txBox="1"/>
            <p:nvPr/>
          </p:nvSpPr>
          <p:spPr>
            <a:xfrm>
              <a:off x="6736921" y="2180774"/>
              <a:ext cx="244903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CF58B47-EA42-4DFF-ABAE-478A52E66F4A}"/>
              </a:ext>
            </a:extLst>
          </p:cNvPr>
          <p:cNvGrpSpPr/>
          <p:nvPr/>
        </p:nvGrpSpPr>
        <p:grpSpPr>
          <a:xfrm>
            <a:off x="6758735" y="4515632"/>
            <a:ext cx="4468065" cy="861150"/>
            <a:chOff x="6736921" y="2180774"/>
            <a:chExt cx="3301253" cy="861150"/>
          </a:xfrm>
        </p:grpSpPr>
        <p:sp>
          <p:nvSpPr>
            <p:cNvPr id="14" name="TextBox 11">
              <a:extLst>
                <a:ext uri="{FF2B5EF4-FFF2-40B4-BE49-F238E27FC236}">
                  <a16:creationId xmlns:a16="http://schemas.microsoft.com/office/drawing/2014/main" id="{F6241E9B-4162-4204-9B3A-3D3EAC816AE8}"/>
                </a:ext>
              </a:extLst>
            </p:cNvPr>
            <p:cNvSpPr txBox="1"/>
            <p:nvPr/>
          </p:nvSpPr>
          <p:spPr>
            <a:xfrm>
              <a:off x="6736921" y="2520884"/>
              <a:ext cx="3301253" cy="5210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添加文本，添加文本，添加文本，添加文本，添加文本，添加文本，添加文本，添加文本，添加文本</a:t>
              </a:r>
            </a:p>
          </p:txBody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id="{DF56BFD6-2014-4891-93C2-207156B56B77}"/>
                </a:ext>
              </a:extLst>
            </p:cNvPr>
            <p:cNvSpPr txBox="1"/>
            <p:nvPr/>
          </p:nvSpPr>
          <p:spPr>
            <a:xfrm>
              <a:off x="6736921" y="2180774"/>
              <a:ext cx="244903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87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27d1933c8ec6ea88e695f543d0679fa">
            <a:hlinkClick r:id="" action="ppaction://media"/>
            <a:extLst>
              <a:ext uri="{FF2B5EF4-FFF2-40B4-BE49-F238E27FC236}">
                <a16:creationId xmlns:a16="http://schemas.microsoft.com/office/drawing/2014/main" id="{EF93900F-6719-4BD9-B721-E3D9BC4A4FB3}"/>
              </a:ext>
            </a:extLst>
          </p:cNvPr>
          <p:cNvPicPr>
            <a:picLocks noGrp="1" noChangeAspect="1"/>
          </p:cNvPicPr>
          <p:nvPr>
            <p:ph type="media" sz="quarter" idx="10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60525" y="2255838"/>
            <a:ext cx="3883025" cy="2184400"/>
          </a:xfrm>
        </p:spPr>
      </p:pic>
      <p:sp>
        <p:nvSpPr>
          <p:cNvPr id="3" name="TextBox 71">
            <a:extLst>
              <a:ext uri="{FF2B5EF4-FFF2-40B4-BE49-F238E27FC236}">
                <a16:creationId xmlns:a16="http://schemas.microsoft.com/office/drawing/2014/main" id="{D3CCEED1-5599-4C21-8AC3-F109B4CD7BF7}"/>
              </a:ext>
            </a:extLst>
          </p:cNvPr>
          <p:cNvSpPr txBox="1"/>
          <p:nvPr/>
        </p:nvSpPr>
        <p:spPr>
          <a:xfrm>
            <a:off x="928204" y="247747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87ED063-D8C2-494D-90D7-0C43ECCC55B0}"/>
              </a:ext>
            </a:extLst>
          </p:cNvPr>
          <p:cNvGrpSpPr/>
          <p:nvPr/>
        </p:nvGrpSpPr>
        <p:grpSpPr>
          <a:xfrm>
            <a:off x="6648452" y="2047724"/>
            <a:ext cx="4468065" cy="861471"/>
            <a:chOff x="6736921" y="2180774"/>
            <a:chExt cx="3301253" cy="861471"/>
          </a:xfrm>
        </p:grpSpPr>
        <p:sp>
          <p:nvSpPr>
            <p:cNvPr id="6" name="TextBox 11">
              <a:extLst>
                <a:ext uri="{FF2B5EF4-FFF2-40B4-BE49-F238E27FC236}">
                  <a16:creationId xmlns:a16="http://schemas.microsoft.com/office/drawing/2014/main" id="{13590C7E-B197-4F63-A01A-06BD14A7D2D9}"/>
                </a:ext>
              </a:extLst>
            </p:cNvPr>
            <p:cNvSpPr txBox="1"/>
            <p:nvPr/>
          </p:nvSpPr>
          <p:spPr>
            <a:xfrm>
              <a:off x="6736921" y="2520884"/>
              <a:ext cx="3301253" cy="521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添加文本，添加文本，添加文本，添加文本，添加文本，添加文本，添加文本，添加文本，添加文本</a:t>
              </a:r>
            </a:p>
          </p:txBody>
        </p:sp>
        <p:sp>
          <p:nvSpPr>
            <p:cNvPr id="7" name="TextBox 11">
              <a:extLst>
                <a:ext uri="{FF2B5EF4-FFF2-40B4-BE49-F238E27FC236}">
                  <a16:creationId xmlns:a16="http://schemas.microsoft.com/office/drawing/2014/main" id="{7AAA2514-F7C5-4366-93BA-F8D62B3860A1}"/>
                </a:ext>
              </a:extLst>
            </p:cNvPr>
            <p:cNvSpPr txBox="1"/>
            <p:nvPr/>
          </p:nvSpPr>
          <p:spPr>
            <a:xfrm>
              <a:off x="6736921" y="2180774"/>
              <a:ext cx="244903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AB62C62-60C7-4A98-8EE8-A36B3971728F}"/>
              </a:ext>
            </a:extLst>
          </p:cNvPr>
          <p:cNvGrpSpPr/>
          <p:nvPr/>
        </p:nvGrpSpPr>
        <p:grpSpPr>
          <a:xfrm>
            <a:off x="6648452" y="3373926"/>
            <a:ext cx="4468065" cy="861150"/>
            <a:chOff x="6736921" y="2180774"/>
            <a:chExt cx="3301253" cy="861150"/>
          </a:xfrm>
        </p:grpSpPr>
        <p:sp>
          <p:nvSpPr>
            <p:cNvPr id="9" name="TextBox 11">
              <a:extLst>
                <a:ext uri="{FF2B5EF4-FFF2-40B4-BE49-F238E27FC236}">
                  <a16:creationId xmlns:a16="http://schemas.microsoft.com/office/drawing/2014/main" id="{B1D57064-9F72-44FA-BF4C-25139570EDBC}"/>
                </a:ext>
              </a:extLst>
            </p:cNvPr>
            <p:cNvSpPr txBox="1"/>
            <p:nvPr/>
          </p:nvSpPr>
          <p:spPr>
            <a:xfrm>
              <a:off x="6736921" y="2520884"/>
              <a:ext cx="3301253" cy="5210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添加文本，添加文本，添加文本，添加文本，添加文本，添加文本，添加文本，添加文本，添加文本</a:t>
              </a:r>
            </a:p>
          </p:txBody>
        </p:sp>
        <p:sp>
          <p:nvSpPr>
            <p:cNvPr id="10" name="TextBox 11">
              <a:extLst>
                <a:ext uri="{FF2B5EF4-FFF2-40B4-BE49-F238E27FC236}">
                  <a16:creationId xmlns:a16="http://schemas.microsoft.com/office/drawing/2014/main" id="{495F4D7F-3167-4D05-9CD3-4BC642DC4D8E}"/>
                </a:ext>
              </a:extLst>
            </p:cNvPr>
            <p:cNvSpPr txBox="1"/>
            <p:nvPr/>
          </p:nvSpPr>
          <p:spPr>
            <a:xfrm>
              <a:off x="6736921" y="2180774"/>
              <a:ext cx="244903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7349AD5-2BB5-4FC6-A0F3-7752B427DC6C}"/>
              </a:ext>
            </a:extLst>
          </p:cNvPr>
          <p:cNvGrpSpPr/>
          <p:nvPr/>
        </p:nvGrpSpPr>
        <p:grpSpPr>
          <a:xfrm>
            <a:off x="6648452" y="4653598"/>
            <a:ext cx="4468065" cy="861150"/>
            <a:chOff x="6736921" y="2180774"/>
            <a:chExt cx="3301253" cy="86115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5B617B-7D32-4E31-8CBE-E779FF32E793}"/>
                </a:ext>
              </a:extLst>
            </p:cNvPr>
            <p:cNvSpPr txBox="1"/>
            <p:nvPr/>
          </p:nvSpPr>
          <p:spPr>
            <a:xfrm>
              <a:off x="6736921" y="2520884"/>
              <a:ext cx="3301253" cy="5210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添加文本，添加文本，添加文本，添加文本，添加文本，添加文本，添加文本，添加文本，添加文本</a:t>
              </a:r>
            </a:p>
          </p:txBody>
        </p:sp>
        <p:sp>
          <p:nvSpPr>
            <p:cNvPr id="13" name="TextBox 11">
              <a:extLst>
                <a:ext uri="{FF2B5EF4-FFF2-40B4-BE49-F238E27FC236}">
                  <a16:creationId xmlns:a16="http://schemas.microsoft.com/office/drawing/2014/main" id="{39BB265C-87E4-4177-B7D0-944A7FD797CF}"/>
                </a:ext>
              </a:extLst>
            </p:cNvPr>
            <p:cNvSpPr txBox="1"/>
            <p:nvPr/>
          </p:nvSpPr>
          <p:spPr>
            <a:xfrm>
              <a:off x="6736921" y="2180774"/>
              <a:ext cx="244903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391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434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934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1434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108E894-F8BD-4C09-9B2D-4AFFE2C67EB7}"/>
              </a:ext>
            </a:extLst>
          </p:cNvPr>
          <p:cNvSpPr txBox="1"/>
          <p:nvPr/>
        </p:nvSpPr>
        <p:spPr>
          <a:xfrm>
            <a:off x="4236197" y="4225950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请输入第四部分内容</a:t>
            </a:r>
          </a:p>
        </p:txBody>
      </p:sp>
    </p:spTree>
    <p:extLst>
      <p:ext uri="{BB962C8B-B14F-4D97-AF65-F5344CB8AC3E}">
        <p14:creationId xmlns:p14="http://schemas.microsoft.com/office/powerpoint/2010/main" val="6151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>
            <a:extLst>
              <a:ext uri="{FF2B5EF4-FFF2-40B4-BE49-F238E27FC236}">
                <a16:creationId xmlns:a16="http://schemas.microsoft.com/office/drawing/2014/main" id="{FF1F7733-55AA-4789-B4AB-A248DD7546D0}"/>
              </a:ext>
            </a:extLst>
          </p:cNvPr>
          <p:cNvSpPr txBox="1"/>
          <p:nvPr/>
        </p:nvSpPr>
        <p:spPr>
          <a:xfrm>
            <a:off x="928204" y="247747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B5BC940-DDA3-4016-AD08-524010408D1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11" y="1315463"/>
            <a:ext cx="5039838" cy="503983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B478BC3F-65DC-48F7-A0A3-6321626CCE7A}"/>
              </a:ext>
            </a:extLst>
          </p:cNvPr>
          <p:cNvGrpSpPr/>
          <p:nvPr/>
        </p:nvGrpSpPr>
        <p:grpSpPr>
          <a:xfrm>
            <a:off x="6446471" y="2085011"/>
            <a:ext cx="4698601" cy="832972"/>
            <a:chOff x="6446471" y="2085011"/>
            <a:chExt cx="4698601" cy="83297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C383A84-5C32-47B0-A92C-73E0F51B5AF8}"/>
                </a:ext>
              </a:extLst>
            </p:cNvPr>
            <p:cNvSpPr/>
            <p:nvPr/>
          </p:nvSpPr>
          <p:spPr>
            <a:xfrm>
              <a:off x="6446473" y="2085011"/>
              <a:ext cx="4698599" cy="832972"/>
            </a:xfrm>
            <a:prstGeom prst="rect">
              <a:avLst/>
            </a:prstGeom>
            <a:solidFill>
              <a:schemeClr val="bg1"/>
            </a:solidFill>
            <a:ln w="19050">
              <a:gradFill>
                <a:gsLst>
                  <a:gs pos="0">
                    <a:srgbClr val="19488E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461E19C-D3FD-4AD7-82B8-A851107EC0CF}"/>
                </a:ext>
              </a:extLst>
            </p:cNvPr>
            <p:cNvSpPr/>
            <p:nvPr/>
          </p:nvSpPr>
          <p:spPr>
            <a:xfrm>
              <a:off x="6446471" y="2085011"/>
              <a:ext cx="1253501" cy="832972"/>
            </a:xfrm>
            <a:prstGeom prst="rect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6F87D27-F044-4C9C-AB6B-EB35C4FCDD12}"/>
                </a:ext>
              </a:extLst>
            </p:cNvPr>
            <p:cNvSpPr txBox="1"/>
            <p:nvPr/>
          </p:nvSpPr>
          <p:spPr>
            <a:xfrm>
              <a:off x="6840093" y="2164646"/>
              <a:ext cx="466257" cy="673700"/>
            </a:xfrm>
            <a:prstGeom prst="rect">
              <a:avLst/>
            </a:prstGeom>
            <a:noFill/>
          </p:spPr>
          <p:txBody>
            <a:bodyPr wrap="none" rtlCol="0">
              <a:normAutofit fontScale="92500" lnSpcReduction="10000"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11">
              <a:extLst>
                <a:ext uri="{FF2B5EF4-FFF2-40B4-BE49-F238E27FC236}">
                  <a16:creationId xmlns:a16="http://schemas.microsoft.com/office/drawing/2014/main" id="{AE5BBDE6-1EBD-4080-8B37-E3A71AB6E208}"/>
                </a:ext>
              </a:extLst>
            </p:cNvPr>
            <p:cNvSpPr txBox="1"/>
            <p:nvPr/>
          </p:nvSpPr>
          <p:spPr>
            <a:xfrm>
              <a:off x="7789247" y="2134706"/>
              <a:ext cx="3127403" cy="723339"/>
            </a:xfrm>
            <a:prstGeom prst="rect">
              <a:avLst/>
            </a:prstGeom>
            <a:noFill/>
          </p:spPr>
          <p:txBody>
            <a:bodyPr wrap="square" lIns="60135" tIns="30067" rIns="60135" bIns="3006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在此处输入文本，在此处输入文本，在此处输入文本，在此处输入文本，在此处输入文本。</a:t>
              </a:r>
              <a:endPara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30956D2-C18E-49C4-A2D4-9A3FAB71AC6B}"/>
              </a:ext>
            </a:extLst>
          </p:cNvPr>
          <p:cNvGrpSpPr/>
          <p:nvPr/>
        </p:nvGrpSpPr>
        <p:grpSpPr>
          <a:xfrm>
            <a:off x="6446471" y="3071637"/>
            <a:ext cx="4698601" cy="832972"/>
            <a:chOff x="6446471" y="3071637"/>
            <a:chExt cx="4698601" cy="832972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E384667-8FA3-4333-AD10-35DABCC88A28}"/>
                </a:ext>
              </a:extLst>
            </p:cNvPr>
            <p:cNvSpPr/>
            <p:nvPr/>
          </p:nvSpPr>
          <p:spPr>
            <a:xfrm>
              <a:off x="6446473" y="3071637"/>
              <a:ext cx="4698599" cy="832972"/>
            </a:xfrm>
            <a:prstGeom prst="rect">
              <a:avLst/>
            </a:prstGeom>
            <a:noFill/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9488E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F6286A7-7E0D-4239-AB78-257BD6AA2C76}"/>
                </a:ext>
              </a:extLst>
            </p:cNvPr>
            <p:cNvSpPr/>
            <p:nvPr/>
          </p:nvSpPr>
          <p:spPr>
            <a:xfrm>
              <a:off x="6446471" y="3071637"/>
              <a:ext cx="1253501" cy="832972"/>
            </a:xfrm>
            <a:prstGeom prst="rect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2744747-34F3-45F0-B9B8-80696CD3D49B}"/>
                </a:ext>
              </a:extLst>
            </p:cNvPr>
            <p:cNvSpPr txBox="1"/>
            <p:nvPr/>
          </p:nvSpPr>
          <p:spPr>
            <a:xfrm>
              <a:off x="6840093" y="3151273"/>
              <a:ext cx="466257" cy="673700"/>
            </a:xfrm>
            <a:prstGeom prst="rect">
              <a:avLst/>
            </a:prstGeom>
            <a:noFill/>
          </p:spPr>
          <p:txBody>
            <a:bodyPr wrap="none" rtlCol="0">
              <a:normAutofit fontScale="92500" lnSpcReduction="10000"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11">
              <a:extLst>
                <a:ext uri="{FF2B5EF4-FFF2-40B4-BE49-F238E27FC236}">
                  <a16:creationId xmlns:a16="http://schemas.microsoft.com/office/drawing/2014/main" id="{2FAB3274-23F7-4CAE-9B8E-781D28BE2E51}"/>
                </a:ext>
              </a:extLst>
            </p:cNvPr>
            <p:cNvSpPr txBox="1"/>
            <p:nvPr/>
          </p:nvSpPr>
          <p:spPr>
            <a:xfrm>
              <a:off x="7789246" y="3087268"/>
              <a:ext cx="3127403" cy="723339"/>
            </a:xfrm>
            <a:prstGeom prst="rect">
              <a:avLst/>
            </a:prstGeom>
            <a:noFill/>
          </p:spPr>
          <p:txBody>
            <a:bodyPr wrap="square" lIns="60135" tIns="30067" rIns="60135" bIns="3006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在此处输入文本，在此处输入文本，在此处输入文本，在此处输入文本，在此处输入文本。</a:t>
              </a:r>
              <a:endPara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BD27074-431D-4CAD-92DC-FFD8EA696185}"/>
              </a:ext>
            </a:extLst>
          </p:cNvPr>
          <p:cNvGrpSpPr/>
          <p:nvPr/>
        </p:nvGrpSpPr>
        <p:grpSpPr>
          <a:xfrm>
            <a:off x="6446471" y="4058264"/>
            <a:ext cx="4698600" cy="832972"/>
            <a:chOff x="6446471" y="4058264"/>
            <a:chExt cx="4698600" cy="832972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2423741-7B1A-4863-B82D-23721085EC01}"/>
                </a:ext>
              </a:extLst>
            </p:cNvPr>
            <p:cNvSpPr/>
            <p:nvPr/>
          </p:nvSpPr>
          <p:spPr>
            <a:xfrm>
              <a:off x="6446472" y="4058264"/>
              <a:ext cx="4698599" cy="832972"/>
            </a:xfrm>
            <a:prstGeom prst="rect">
              <a:avLst/>
            </a:prstGeom>
            <a:noFill/>
            <a:ln w="19050">
              <a:gradFill>
                <a:gsLst>
                  <a:gs pos="0">
                    <a:srgbClr val="19488E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D64BA10-034A-4A9D-96A9-F60FEDE02E5A}"/>
                </a:ext>
              </a:extLst>
            </p:cNvPr>
            <p:cNvSpPr/>
            <p:nvPr/>
          </p:nvSpPr>
          <p:spPr>
            <a:xfrm>
              <a:off x="6446471" y="4058264"/>
              <a:ext cx="1253501" cy="832972"/>
            </a:xfrm>
            <a:prstGeom prst="rect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35ACC4E-69C1-45A3-B3A2-7DFCF4030665}"/>
                </a:ext>
              </a:extLst>
            </p:cNvPr>
            <p:cNvSpPr txBox="1"/>
            <p:nvPr/>
          </p:nvSpPr>
          <p:spPr>
            <a:xfrm>
              <a:off x="6840093" y="4128663"/>
              <a:ext cx="466257" cy="673700"/>
            </a:xfrm>
            <a:prstGeom prst="rect">
              <a:avLst/>
            </a:prstGeom>
            <a:noFill/>
          </p:spPr>
          <p:txBody>
            <a:bodyPr wrap="none" rtlCol="0">
              <a:normAutofit fontScale="92500" lnSpcReduction="10000"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11">
              <a:extLst>
                <a:ext uri="{FF2B5EF4-FFF2-40B4-BE49-F238E27FC236}">
                  <a16:creationId xmlns:a16="http://schemas.microsoft.com/office/drawing/2014/main" id="{FF309812-CF4D-4999-9F54-A296D8B5E51F}"/>
                </a:ext>
              </a:extLst>
            </p:cNvPr>
            <p:cNvSpPr txBox="1"/>
            <p:nvPr/>
          </p:nvSpPr>
          <p:spPr>
            <a:xfrm>
              <a:off x="7789245" y="4063073"/>
              <a:ext cx="3127403" cy="723339"/>
            </a:xfrm>
            <a:prstGeom prst="rect">
              <a:avLst/>
            </a:prstGeom>
            <a:noFill/>
          </p:spPr>
          <p:txBody>
            <a:bodyPr wrap="square" lIns="60135" tIns="30067" rIns="60135" bIns="3006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在此处输入文本，在此处输入文本，在此处输入文本，在此处输入文本，在此处输入文本。</a:t>
              </a:r>
              <a:endPara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2F43C1C-6635-4E17-BF7A-E4338B042897}"/>
              </a:ext>
            </a:extLst>
          </p:cNvPr>
          <p:cNvGrpSpPr/>
          <p:nvPr/>
        </p:nvGrpSpPr>
        <p:grpSpPr>
          <a:xfrm>
            <a:off x="6446471" y="5044890"/>
            <a:ext cx="4698599" cy="832972"/>
            <a:chOff x="6446471" y="5044890"/>
            <a:chExt cx="4698599" cy="83297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D35FF76-88F5-414E-8122-D88AED104720}"/>
                </a:ext>
              </a:extLst>
            </p:cNvPr>
            <p:cNvSpPr/>
            <p:nvPr/>
          </p:nvSpPr>
          <p:spPr>
            <a:xfrm>
              <a:off x="6446471" y="5044890"/>
              <a:ext cx="4698599" cy="832972"/>
            </a:xfrm>
            <a:prstGeom prst="rect">
              <a:avLst/>
            </a:prstGeom>
            <a:noFill/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19488E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E099EA2-E544-42D0-996C-5EB471973B70}"/>
                </a:ext>
              </a:extLst>
            </p:cNvPr>
            <p:cNvSpPr/>
            <p:nvPr/>
          </p:nvSpPr>
          <p:spPr>
            <a:xfrm>
              <a:off x="6446471" y="5044890"/>
              <a:ext cx="1253501" cy="832972"/>
            </a:xfrm>
            <a:prstGeom prst="rect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6B6FFD8-C27A-4CAB-B114-1C4799489C1D}"/>
                </a:ext>
              </a:extLst>
            </p:cNvPr>
            <p:cNvSpPr txBox="1"/>
            <p:nvPr/>
          </p:nvSpPr>
          <p:spPr>
            <a:xfrm>
              <a:off x="6821621" y="5133761"/>
              <a:ext cx="466257" cy="673700"/>
            </a:xfrm>
            <a:prstGeom prst="rect">
              <a:avLst/>
            </a:prstGeom>
            <a:noFill/>
          </p:spPr>
          <p:txBody>
            <a:bodyPr wrap="none" rtlCol="0">
              <a:normAutofit fontScale="92500" lnSpcReduction="10000"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11">
              <a:extLst>
                <a:ext uri="{FF2B5EF4-FFF2-40B4-BE49-F238E27FC236}">
                  <a16:creationId xmlns:a16="http://schemas.microsoft.com/office/drawing/2014/main" id="{549BB797-D788-462F-BCBF-32D0D0B0F11D}"/>
                </a:ext>
              </a:extLst>
            </p:cNvPr>
            <p:cNvSpPr txBox="1"/>
            <p:nvPr/>
          </p:nvSpPr>
          <p:spPr>
            <a:xfrm>
              <a:off x="7798824" y="5094585"/>
              <a:ext cx="3127403" cy="723339"/>
            </a:xfrm>
            <a:prstGeom prst="rect">
              <a:avLst/>
            </a:prstGeom>
            <a:noFill/>
          </p:spPr>
          <p:txBody>
            <a:bodyPr wrap="square" lIns="60135" tIns="30067" rIns="60135" bIns="3006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在此处输入文本，在此处输入文本，在此处输入文本，在此处输入文本，在此处输入文本。</a:t>
              </a:r>
              <a:endPara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406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>
            <a:extLst>
              <a:ext uri="{FF2B5EF4-FFF2-40B4-BE49-F238E27FC236}">
                <a16:creationId xmlns:a16="http://schemas.microsoft.com/office/drawing/2014/main" id="{67E40B71-31F5-4FEF-8486-63F1CE5E7D57}"/>
              </a:ext>
            </a:extLst>
          </p:cNvPr>
          <p:cNvSpPr txBox="1"/>
          <p:nvPr/>
        </p:nvSpPr>
        <p:spPr>
          <a:xfrm>
            <a:off x="928204" y="247747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2D1668D-1AA6-46DD-A985-2E77EF4E57AA}"/>
              </a:ext>
            </a:extLst>
          </p:cNvPr>
          <p:cNvGrpSpPr/>
          <p:nvPr/>
        </p:nvGrpSpPr>
        <p:grpSpPr>
          <a:xfrm>
            <a:off x="378248" y="2171694"/>
            <a:ext cx="2308872" cy="3528391"/>
            <a:chOff x="378248" y="2171694"/>
            <a:chExt cx="2308872" cy="352839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97058EC-9391-4181-BDA6-F0C3BF4E752C}"/>
                </a:ext>
              </a:extLst>
            </p:cNvPr>
            <p:cNvSpPr/>
            <p:nvPr/>
          </p:nvSpPr>
          <p:spPr>
            <a:xfrm>
              <a:off x="427385" y="2171694"/>
              <a:ext cx="2232028" cy="3528391"/>
            </a:xfrm>
            <a:prstGeom prst="rect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B978F1E-6E2D-453A-A3F7-11DC25917D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967" y="2390269"/>
              <a:ext cx="839222" cy="839222"/>
            </a:xfrm>
            <a:prstGeom prst="rect">
              <a:avLst/>
            </a:prstGeom>
          </p:spPr>
        </p:pic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3BC29254-D647-4421-8F8E-634501722BAB}"/>
                </a:ext>
              </a:extLst>
            </p:cNvPr>
            <p:cNvGrpSpPr/>
            <p:nvPr/>
          </p:nvGrpSpPr>
          <p:grpSpPr>
            <a:xfrm>
              <a:off x="378248" y="3811882"/>
              <a:ext cx="2308872" cy="1038717"/>
              <a:chOff x="378248" y="3608687"/>
              <a:chExt cx="2308872" cy="1038717"/>
            </a:xfrm>
          </p:grpSpPr>
          <p:sp>
            <p:nvSpPr>
              <p:cNvPr id="18" name="Rectangle 195">
                <a:extLst>
                  <a:ext uri="{FF2B5EF4-FFF2-40B4-BE49-F238E27FC236}">
                    <a16:creationId xmlns:a16="http://schemas.microsoft.com/office/drawing/2014/main" id="{934081A4-36A0-4BA4-99BB-0A3EC616D395}"/>
                  </a:ext>
                </a:extLst>
              </p:cNvPr>
              <p:cNvSpPr/>
              <p:nvPr/>
            </p:nvSpPr>
            <p:spPr>
              <a:xfrm>
                <a:off x="378248" y="3608687"/>
                <a:ext cx="2308872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/>
                    <a:cs typeface="+mn-ea"/>
                  </a:rPr>
                  <a:t>添加标题</a:t>
                </a:r>
              </a:p>
            </p:txBody>
          </p:sp>
          <p:sp>
            <p:nvSpPr>
              <p:cNvPr id="19" name="Rectangle 195">
                <a:extLst>
                  <a:ext uri="{FF2B5EF4-FFF2-40B4-BE49-F238E27FC236}">
                    <a16:creationId xmlns:a16="http://schemas.microsoft.com/office/drawing/2014/main" id="{568C1550-5B9D-401C-A208-F30F5B76405E}"/>
                  </a:ext>
                </a:extLst>
              </p:cNvPr>
              <p:cNvSpPr/>
              <p:nvPr/>
            </p:nvSpPr>
            <p:spPr>
              <a:xfrm>
                <a:off x="378248" y="3908740"/>
                <a:ext cx="2308872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/>
                    <a:cs typeface="+mn-ea"/>
                    <a:sym typeface="+mn-lt"/>
                  </a:rPr>
                  <a:t>填写编辑的内容，填写编辑的内容，填写编辑的内容，填写编辑的内容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9B72F0B-35E6-4719-91F5-B54B071B9E9D}"/>
              </a:ext>
            </a:extLst>
          </p:cNvPr>
          <p:cNvGrpSpPr/>
          <p:nvPr/>
        </p:nvGrpSpPr>
        <p:grpSpPr>
          <a:xfrm>
            <a:off x="3420459" y="2171694"/>
            <a:ext cx="2308872" cy="3528391"/>
            <a:chOff x="3420459" y="2171694"/>
            <a:chExt cx="2308872" cy="352839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BAA7DC0-8F66-49A8-8CFB-0AC4ECD2C62B}"/>
                </a:ext>
              </a:extLst>
            </p:cNvPr>
            <p:cNvSpPr/>
            <p:nvPr/>
          </p:nvSpPr>
          <p:spPr>
            <a:xfrm>
              <a:off x="3462593" y="2171694"/>
              <a:ext cx="2232028" cy="3528391"/>
            </a:xfrm>
            <a:prstGeom prst="rect">
              <a:avLst/>
            </a:prstGeom>
            <a:noFill/>
            <a:ln w="38100">
              <a:solidFill>
                <a:srgbClr val="1948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339C77C-7FE3-4F9B-959F-CB840E183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2526" y="2390269"/>
              <a:ext cx="839222" cy="839222"/>
            </a:xfrm>
            <a:prstGeom prst="rect">
              <a:avLst/>
            </a:prstGeom>
          </p:spPr>
        </p:pic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0F2A6A8-3FB3-497B-87FD-BF278416C9B9}"/>
                </a:ext>
              </a:extLst>
            </p:cNvPr>
            <p:cNvGrpSpPr/>
            <p:nvPr/>
          </p:nvGrpSpPr>
          <p:grpSpPr>
            <a:xfrm>
              <a:off x="3420459" y="3811882"/>
              <a:ext cx="2308872" cy="1038717"/>
              <a:chOff x="378248" y="3608687"/>
              <a:chExt cx="2308872" cy="1038717"/>
            </a:xfrm>
          </p:grpSpPr>
          <p:sp>
            <p:nvSpPr>
              <p:cNvPr id="22" name="Rectangle 195">
                <a:extLst>
                  <a:ext uri="{FF2B5EF4-FFF2-40B4-BE49-F238E27FC236}">
                    <a16:creationId xmlns:a16="http://schemas.microsoft.com/office/drawing/2014/main" id="{146A21DB-F9A9-468C-885B-CF9C7A394CD3}"/>
                  </a:ext>
                </a:extLst>
              </p:cNvPr>
              <p:cNvSpPr/>
              <p:nvPr/>
            </p:nvSpPr>
            <p:spPr>
              <a:xfrm>
                <a:off x="378248" y="3608687"/>
                <a:ext cx="2308872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19488E"/>
                    </a:solidFill>
                    <a:latin typeface="微软雅黑" panose="020B0503020204020204" pitchFamily="34" charset="-122"/>
                    <a:ea typeface="微软雅黑"/>
                    <a:cs typeface="+mn-ea"/>
                  </a:rPr>
                  <a:t>添加标题</a:t>
                </a:r>
              </a:p>
            </p:txBody>
          </p:sp>
          <p:sp>
            <p:nvSpPr>
              <p:cNvPr id="23" name="Rectangle 195">
                <a:extLst>
                  <a:ext uri="{FF2B5EF4-FFF2-40B4-BE49-F238E27FC236}">
                    <a16:creationId xmlns:a16="http://schemas.microsoft.com/office/drawing/2014/main" id="{9D93C1D3-571E-46F0-9F2F-3EE9C286F439}"/>
                  </a:ext>
                </a:extLst>
              </p:cNvPr>
              <p:cNvSpPr/>
              <p:nvPr/>
            </p:nvSpPr>
            <p:spPr>
              <a:xfrm>
                <a:off x="378248" y="3908740"/>
                <a:ext cx="2308872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19488E"/>
                    </a:solidFill>
                    <a:latin typeface="微软雅黑" panose="020B0503020204020204" pitchFamily="34" charset="-122"/>
                    <a:ea typeface="微软雅黑"/>
                    <a:cs typeface="+mn-ea"/>
                    <a:sym typeface="+mn-lt"/>
                  </a:rPr>
                  <a:t>填写编辑的内容，填写编辑的内容，填写编辑的内容，填写编辑的内容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45CECF4-97B6-4F42-8FA1-4AF2A1CB4325}"/>
              </a:ext>
            </a:extLst>
          </p:cNvPr>
          <p:cNvGrpSpPr/>
          <p:nvPr/>
        </p:nvGrpSpPr>
        <p:grpSpPr>
          <a:xfrm>
            <a:off x="6462670" y="2171694"/>
            <a:ext cx="2308872" cy="3528391"/>
            <a:chOff x="6462670" y="2171694"/>
            <a:chExt cx="2308872" cy="352839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0E40A28-5758-4D1E-B3D6-FEF5308F85B6}"/>
                </a:ext>
              </a:extLst>
            </p:cNvPr>
            <p:cNvSpPr/>
            <p:nvPr/>
          </p:nvSpPr>
          <p:spPr>
            <a:xfrm>
              <a:off x="6497801" y="2171694"/>
              <a:ext cx="2232028" cy="3528391"/>
            </a:xfrm>
            <a:prstGeom prst="rect">
              <a:avLst/>
            </a:pr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157644F4-5886-4D67-8CD0-170A68B857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1085" y="2390269"/>
              <a:ext cx="839222" cy="839222"/>
            </a:xfrm>
            <a:prstGeom prst="rect">
              <a:avLst/>
            </a:prstGeom>
          </p:spPr>
        </p:pic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4F34F85-4ACE-4EFB-955C-82D17CABB290}"/>
                </a:ext>
              </a:extLst>
            </p:cNvPr>
            <p:cNvGrpSpPr/>
            <p:nvPr/>
          </p:nvGrpSpPr>
          <p:grpSpPr>
            <a:xfrm>
              <a:off x="6462670" y="3811882"/>
              <a:ext cx="2308872" cy="1038717"/>
              <a:chOff x="378248" y="3608687"/>
              <a:chExt cx="2308872" cy="1038717"/>
            </a:xfrm>
          </p:grpSpPr>
          <p:sp>
            <p:nvSpPr>
              <p:cNvPr id="25" name="Rectangle 195">
                <a:extLst>
                  <a:ext uri="{FF2B5EF4-FFF2-40B4-BE49-F238E27FC236}">
                    <a16:creationId xmlns:a16="http://schemas.microsoft.com/office/drawing/2014/main" id="{89BA410F-AF24-4CCD-A549-A49A1ED981A9}"/>
                  </a:ext>
                </a:extLst>
              </p:cNvPr>
              <p:cNvSpPr/>
              <p:nvPr/>
            </p:nvSpPr>
            <p:spPr>
              <a:xfrm>
                <a:off x="378248" y="3608687"/>
                <a:ext cx="2308872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/>
                    <a:cs typeface="+mn-ea"/>
                  </a:rPr>
                  <a:t>添加标题</a:t>
                </a:r>
              </a:p>
            </p:txBody>
          </p:sp>
          <p:sp>
            <p:nvSpPr>
              <p:cNvPr id="26" name="Rectangle 195">
                <a:extLst>
                  <a:ext uri="{FF2B5EF4-FFF2-40B4-BE49-F238E27FC236}">
                    <a16:creationId xmlns:a16="http://schemas.microsoft.com/office/drawing/2014/main" id="{E9773A68-65CC-4367-A73D-F2815F0F15B2}"/>
                  </a:ext>
                </a:extLst>
              </p:cNvPr>
              <p:cNvSpPr/>
              <p:nvPr/>
            </p:nvSpPr>
            <p:spPr>
              <a:xfrm>
                <a:off x="378248" y="3908740"/>
                <a:ext cx="2308872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/>
                    <a:cs typeface="+mn-ea"/>
                    <a:sym typeface="+mn-lt"/>
                  </a:rPr>
                  <a:t>填写编辑的内容，填写编辑的内容，填写编辑的内容，填写编辑的内容</a:t>
                </a: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3A09532-0218-4091-9F22-140730F00096}"/>
              </a:ext>
            </a:extLst>
          </p:cNvPr>
          <p:cNvGrpSpPr/>
          <p:nvPr/>
        </p:nvGrpSpPr>
        <p:grpSpPr>
          <a:xfrm>
            <a:off x="9504880" y="2171694"/>
            <a:ext cx="2308872" cy="3528391"/>
            <a:chOff x="9504880" y="2171694"/>
            <a:chExt cx="2308872" cy="352839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955126D-A224-4481-931A-92D07F0315F6}"/>
                </a:ext>
              </a:extLst>
            </p:cNvPr>
            <p:cNvSpPr/>
            <p:nvPr/>
          </p:nvSpPr>
          <p:spPr>
            <a:xfrm>
              <a:off x="9533010" y="2171694"/>
              <a:ext cx="2232028" cy="3528391"/>
            </a:xfrm>
            <a:prstGeom prst="rect">
              <a:avLst/>
            </a:prstGeom>
            <a:noFill/>
            <a:ln w="38100">
              <a:solidFill>
                <a:srgbClr val="1948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28D84529-8EB0-49C8-8152-2FCCDEECF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19645" y="2390269"/>
              <a:ext cx="839222" cy="839222"/>
            </a:xfrm>
            <a:prstGeom prst="rect">
              <a:avLst/>
            </a:prstGeom>
          </p:spPr>
        </p:pic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5102459-BB77-4D9E-B2C6-0D770ED731B5}"/>
                </a:ext>
              </a:extLst>
            </p:cNvPr>
            <p:cNvGrpSpPr/>
            <p:nvPr/>
          </p:nvGrpSpPr>
          <p:grpSpPr>
            <a:xfrm>
              <a:off x="9504880" y="3811882"/>
              <a:ext cx="2308872" cy="1038717"/>
              <a:chOff x="378248" y="3608687"/>
              <a:chExt cx="2308872" cy="1038717"/>
            </a:xfrm>
          </p:grpSpPr>
          <p:sp>
            <p:nvSpPr>
              <p:cNvPr id="28" name="Rectangle 195">
                <a:extLst>
                  <a:ext uri="{FF2B5EF4-FFF2-40B4-BE49-F238E27FC236}">
                    <a16:creationId xmlns:a16="http://schemas.microsoft.com/office/drawing/2014/main" id="{57E30796-6E3B-479E-9F91-7ED3B70548E5}"/>
                  </a:ext>
                </a:extLst>
              </p:cNvPr>
              <p:cNvSpPr/>
              <p:nvPr/>
            </p:nvSpPr>
            <p:spPr>
              <a:xfrm>
                <a:off x="378248" y="3608687"/>
                <a:ext cx="2308872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rgbClr val="19488E"/>
                    </a:solidFill>
                    <a:latin typeface="微软雅黑" panose="020B0503020204020204" pitchFamily="34" charset="-122"/>
                    <a:ea typeface="微软雅黑"/>
                    <a:cs typeface="+mn-ea"/>
                  </a:rPr>
                  <a:t>添加标题</a:t>
                </a:r>
              </a:p>
            </p:txBody>
          </p:sp>
          <p:sp>
            <p:nvSpPr>
              <p:cNvPr id="29" name="Rectangle 195">
                <a:extLst>
                  <a:ext uri="{FF2B5EF4-FFF2-40B4-BE49-F238E27FC236}">
                    <a16:creationId xmlns:a16="http://schemas.microsoft.com/office/drawing/2014/main" id="{04738081-7E9F-4E1D-A788-878FD1CCF523}"/>
                  </a:ext>
                </a:extLst>
              </p:cNvPr>
              <p:cNvSpPr/>
              <p:nvPr/>
            </p:nvSpPr>
            <p:spPr>
              <a:xfrm>
                <a:off x="378248" y="3908740"/>
                <a:ext cx="2308872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19488E"/>
                    </a:solidFill>
                    <a:latin typeface="微软雅黑" panose="020B0503020204020204" pitchFamily="34" charset="-122"/>
                    <a:ea typeface="微软雅黑"/>
                    <a:cs typeface="+mn-ea"/>
                    <a:sym typeface="+mn-lt"/>
                  </a:rPr>
                  <a:t>填写编辑的内容，填写编辑的内容，填写编辑的内容，填写编辑的内容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2681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74CCCCB-49CD-4CA9-ABA0-16255CD82CBB}"/>
              </a:ext>
            </a:extLst>
          </p:cNvPr>
          <p:cNvSpPr txBox="1"/>
          <p:nvPr/>
        </p:nvSpPr>
        <p:spPr>
          <a:xfrm>
            <a:off x="1267365" y="1930124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4E1041-C241-4DC8-85BA-B667EBCC5F32}"/>
              </a:ext>
            </a:extLst>
          </p:cNvPr>
          <p:cNvSpPr txBox="1"/>
          <p:nvPr/>
        </p:nvSpPr>
        <p:spPr>
          <a:xfrm>
            <a:off x="1409021" y="3130453"/>
            <a:ext cx="16677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4" name="PA-文本框 3">
            <a:extLst>
              <a:ext uri="{FF2B5EF4-FFF2-40B4-BE49-F238E27FC236}">
                <a16:creationId xmlns:a16="http://schemas.microsoft.com/office/drawing/2014/main" id="{FDCA5314-10D8-42F9-8957-B3E466453B3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7783" y="128379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4456D5-0924-4F43-9199-8B98BBDEA76D}"/>
              </a:ext>
            </a:extLst>
          </p:cNvPr>
          <p:cNvSpPr txBox="1"/>
          <p:nvPr/>
        </p:nvSpPr>
        <p:spPr>
          <a:xfrm>
            <a:off x="5337783" y="2375993"/>
            <a:ext cx="2034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60AF11-59E6-4B7C-9A72-E3340F7CA586}"/>
              </a:ext>
            </a:extLst>
          </p:cNvPr>
          <p:cNvSpPr txBox="1"/>
          <p:nvPr/>
        </p:nvSpPr>
        <p:spPr>
          <a:xfrm>
            <a:off x="5337783" y="346819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C69A1B-ABB0-4BE2-ABF8-41258BE04A80}"/>
              </a:ext>
            </a:extLst>
          </p:cNvPr>
          <p:cNvSpPr txBox="1"/>
          <p:nvPr/>
        </p:nvSpPr>
        <p:spPr>
          <a:xfrm>
            <a:off x="5337783" y="456039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90A7DD-2CC6-471E-8A3E-6EF577689F3F}"/>
              </a:ext>
            </a:extLst>
          </p:cNvPr>
          <p:cNvSpPr txBox="1"/>
          <p:nvPr/>
        </p:nvSpPr>
        <p:spPr>
          <a:xfrm>
            <a:off x="7734868" y="139181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41DFAC-E42B-4A14-A7E8-6265CAA860CC}"/>
              </a:ext>
            </a:extLst>
          </p:cNvPr>
          <p:cNvSpPr txBox="1"/>
          <p:nvPr/>
        </p:nvSpPr>
        <p:spPr>
          <a:xfrm>
            <a:off x="7734868" y="247745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56F6F0-BAC1-492C-A336-9BA6B2231123}"/>
              </a:ext>
            </a:extLst>
          </p:cNvPr>
          <p:cNvSpPr txBox="1"/>
          <p:nvPr/>
        </p:nvSpPr>
        <p:spPr>
          <a:xfrm>
            <a:off x="7734868" y="356309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97BA229-BA8D-4B01-B6EC-37CB96BFDE72}"/>
              </a:ext>
            </a:extLst>
          </p:cNvPr>
          <p:cNvSpPr txBox="1"/>
          <p:nvPr/>
        </p:nvSpPr>
        <p:spPr>
          <a:xfrm>
            <a:off x="7734868" y="464873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</p:txBody>
      </p:sp>
    </p:spTree>
    <p:extLst>
      <p:ext uri="{BB962C8B-B14F-4D97-AF65-F5344CB8AC3E}">
        <p14:creationId xmlns:p14="http://schemas.microsoft.com/office/powerpoint/2010/main" val="11035874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1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10"/>
                            </p:stCondLst>
                            <p:childTnLst>
                              <p:par>
                                <p:cTn id="15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2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20"/>
                            </p:stCondLst>
                            <p:childTnLst>
                              <p:par>
                                <p:cTn id="25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3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30"/>
                            </p:stCondLst>
                            <p:childTnLst>
                              <p:par>
                                <p:cTn id="35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14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20000"/>
            <a:lum/>
          </a:blip>
          <a:srcRect/>
          <a:stretch>
            <a:fillRect t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130F2390-A1EE-4981-A8FA-A3F96259BD82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6A57FBB9-2460-4F13-B755-8B4BDAA85F5A}"/>
                </a:ext>
              </a:extLst>
            </p:cNvPr>
            <p:cNvSpPr/>
            <p:nvPr/>
          </p:nvSpPr>
          <p:spPr>
            <a:xfrm>
              <a:off x="0" y="4601817"/>
              <a:ext cx="12192000" cy="2256183"/>
            </a:xfrm>
            <a:prstGeom prst="rect">
              <a:avLst/>
            </a:prstGeom>
            <a:solidFill>
              <a:srgbClr val="19488E"/>
            </a:solidFill>
            <a:ln>
              <a:noFill/>
            </a:ln>
            <a:effectLst>
              <a:outerShdw blurRad="63500" sx="105000" sy="105000" algn="ctr" rotWithShape="0">
                <a:schemeClr val="bg2">
                  <a:lumMod val="75000"/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F643017-30F2-46F8-87B8-EE25CFCAFA96}"/>
                </a:ext>
              </a:extLst>
            </p:cNvPr>
            <p:cNvGrpSpPr/>
            <p:nvPr/>
          </p:nvGrpSpPr>
          <p:grpSpPr>
            <a:xfrm>
              <a:off x="3652765" y="0"/>
              <a:ext cx="4972912" cy="6858000"/>
              <a:chOff x="3652765" y="0"/>
              <a:chExt cx="4972912" cy="6858000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64A1C18D-AC85-4083-AC04-844FE9C568E6}"/>
                  </a:ext>
                </a:extLst>
              </p:cNvPr>
              <p:cNvSpPr/>
              <p:nvPr/>
            </p:nvSpPr>
            <p:spPr>
              <a:xfrm>
                <a:off x="3652765" y="0"/>
                <a:ext cx="4065105" cy="6858000"/>
              </a:xfrm>
              <a:prstGeom prst="rect">
                <a:avLst/>
              </a:prstGeom>
              <a:solidFill>
                <a:schemeClr val="bg1">
                  <a:alpha val="6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49948A8B-C130-4712-9601-7D3846A11170}"/>
                  </a:ext>
                </a:extLst>
              </p:cNvPr>
              <p:cNvSpPr/>
              <p:nvPr/>
            </p:nvSpPr>
            <p:spPr>
              <a:xfrm>
                <a:off x="4560572" y="0"/>
                <a:ext cx="4065105" cy="6858000"/>
              </a:xfrm>
              <a:prstGeom prst="rect">
                <a:avLst/>
              </a:prstGeom>
              <a:solidFill>
                <a:schemeClr val="bg1">
                  <a:alpha val="6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2CF1C334-11B2-4D01-8299-E2869C3517DE}"/>
                  </a:ext>
                </a:extLst>
              </p:cNvPr>
              <p:cNvSpPr/>
              <p:nvPr/>
            </p:nvSpPr>
            <p:spPr>
              <a:xfrm>
                <a:off x="4144617" y="0"/>
                <a:ext cx="4065105" cy="6858000"/>
              </a:xfrm>
              <a:prstGeom prst="rect">
                <a:avLst/>
              </a:prstGeom>
              <a:solidFill>
                <a:schemeClr val="bg1">
                  <a:alpha val="64000"/>
                </a:schemeClr>
              </a:solidFill>
              <a:ln>
                <a:noFill/>
              </a:ln>
              <a:effectLst>
                <a:outerShdw sx="1000" sy="1000" algn="ctr" rotWithShape="0">
                  <a:schemeClr val="bg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70AB97BC-874B-4F64-9F0B-787A8F0C21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86341" y="326403"/>
                <a:ext cx="2665768" cy="1840327"/>
              </a:xfrm>
              <a:prstGeom prst="rect">
                <a:avLst/>
              </a:prstGeom>
            </p:spPr>
          </p:pic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0EF9F69-D2E7-42A0-A60E-9E2A5ABE84AB}"/>
              </a:ext>
            </a:extLst>
          </p:cNvPr>
          <p:cNvSpPr txBox="1"/>
          <p:nvPr/>
        </p:nvSpPr>
        <p:spPr>
          <a:xfrm>
            <a:off x="2681066" y="2354322"/>
            <a:ext cx="7536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谢谢大家的批评与指正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344E73-C7D4-4D2C-97C7-B3B368A137E0}"/>
              </a:ext>
            </a:extLst>
          </p:cNvPr>
          <p:cNvSpPr txBox="1"/>
          <p:nvPr/>
        </p:nvSpPr>
        <p:spPr>
          <a:xfrm>
            <a:off x="5672255" y="4238249"/>
            <a:ext cx="123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您的姓名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7116ED-B2E0-4916-ACC9-D1E322CB7708}"/>
              </a:ext>
            </a:extLst>
          </p:cNvPr>
          <p:cNvSpPr txBox="1"/>
          <p:nvPr/>
        </p:nvSpPr>
        <p:spPr>
          <a:xfrm>
            <a:off x="4953926" y="3793220"/>
            <a:ext cx="2540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  ：</a:t>
            </a:r>
            <a:r>
              <a:rPr lang="en-US" altLang="zh-CN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×××</a:t>
            </a:r>
            <a:r>
              <a:rPr lang="zh-CN" altLang="en-US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</a:p>
        </p:txBody>
      </p:sp>
      <p:grpSp>
        <p:nvGrpSpPr>
          <p:cNvPr id="8" name="PA-博士帽-284471">
            <a:extLst>
              <a:ext uri="{FF2B5EF4-FFF2-40B4-BE49-F238E27FC236}">
                <a16:creationId xmlns:a16="http://schemas.microsoft.com/office/drawing/2014/main" id="{90127CEA-20D9-4815-BA6C-5EB97C0AB9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5458366" y="5260668"/>
            <a:ext cx="1531607" cy="1113206"/>
            <a:chOff x="3236" y="1721"/>
            <a:chExt cx="1208" cy="878"/>
          </a:xfrm>
          <a:solidFill>
            <a:srgbClr val="19488E"/>
          </a:solidFill>
        </p:grpSpPr>
        <p:sp>
          <p:nvSpPr>
            <p:cNvPr id="9" name="PA-任意多边形 5">
              <a:extLst>
                <a:ext uri="{FF2B5EF4-FFF2-40B4-BE49-F238E27FC236}">
                  <a16:creationId xmlns:a16="http://schemas.microsoft.com/office/drawing/2014/main" id="{5526C647-3938-43B3-BDDD-A8F9DF07AABC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3568" y="2081"/>
              <a:ext cx="544" cy="499"/>
            </a:xfrm>
            <a:custGeom>
              <a:avLst/>
              <a:gdLst>
                <a:gd name="T0" fmla="*/ 713 w 1440"/>
                <a:gd name="T1" fmla="*/ 0 h 1323"/>
                <a:gd name="T2" fmla="*/ 1440 w 1440"/>
                <a:gd name="T3" fmla="*/ 254 h 1323"/>
                <a:gd name="T4" fmla="*/ 1440 w 1440"/>
                <a:gd name="T5" fmla="*/ 1127 h 1323"/>
                <a:gd name="T6" fmla="*/ 677 w 1440"/>
                <a:gd name="T7" fmla="*/ 1323 h 1323"/>
                <a:gd name="T8" fmla="*/ 0 w 1440"/>
                <a:gd name="T9" fmla="*/ 1127 h 1323"/>
                <a:gd name="T10" fmla="*/ 0 w 1440"/>
                <a:gd name="T11" fmla="*/ 254 h 1323"/>
                <a:gd name="T12" fmla="*/ 713 w 1440"/>
                <a:gd name="T13" fmla="*/ 0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0" h="1323">
                  <a:moveTo>
                    <a:pt x="713" y="0"/>
                  </a:moveTo>
                  <a:cubicBezTo>
                    <a:pt x="1179" y="0"/>
                    <a:pt x="1440" y="254"/>
                    <a:pt x="1440" y="254"/>
                  </a:cubicBezTo>
                  <a:lnTo>
                    <a:pt x="1440" y="1127"/>
                  </a:lnTo>
                  <a:cubicBezTo>
                    <a:pt x="1440" y="1127"/>
                    <a:pt x="1171" y="1323"/>
                    <a:pt x="677" y="1323"/>
                  </a:cubicBezTo>
                  <a:cubicBezTo>
                    <a:pt x="182" y="1323"/>
                    <a:pt x="0" y="1127"/>
                    <a:pt x="0" y="1127"/>
                  </a:cubicBezTo>
                  <a:lnTo>
                    <a:pt x="0" y="254"/>
                  </a:lnTo>
                  <a:cubicBezTo>
                    <a:pt x="0" y="254"/>
                    <a:pt x="240" y="0"/>
                    <a:pt x="713" y="0"/>
                  </a:cubicBez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PA-任意多边形 6">
              <a:extLst>
                <a:ext uri="{FF2B5EF4-FFF2-40B4-BE49-F238E27FC236}">
                  <a16:creationId xmlns:a16="http://schemas.microsoft.com/office/drawing/2014/main" id="{454D7C6F-887F-4345-A701-75F7284CB8CD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3549" y="2061"/>
              <a:ext cx="582" cy="538"/>
            </a:xfrm>
            <a:custGeom>
              <a:avLst/>
              <a:gdLst>
                <a:gd name="T0" fmla="*/ 727 w 1541"/>
                <a:gd name="T1" fmla="*/ 1425 h 1425"/>
                <a:gd name="T2" fmla="*/ 14 w 1541"/>
                <a:gd name="T3" fmla="*/ 1214 h 1425"/>
                <a:gd name="T4" fmla="*/ 0 w 1541"/>
                <a:gd name="T5" fmla="*/ 1200 h 1425"/>
                <a:gd name="T6" fmla="*/ 0 w 1541"/>
                <a:gd name="T7" fmla="*/ 283 h 1425"/>
                <a:gd name="T8" fmla="*/ 14 w 1541"/>
                <a:gd name="T9" fmla="*/ 269 h 1425"/>
                <a:gd name="T10" fmla="*/ 210 w 1541"/>
                <a:gd name="T11" fmla="*/ 131 h 1425"/>
                <a:gd name="T12" fmla="*/ 763 w 1541"/>
                <a:gd name="T13" fmla="*/ 0 h 1425"/>
                <a:gd name="T14" fmla="*/ 1323 w 1541"/>
                <a:gd name="T15" fmla="*/ 131 h 1425"/>
                <a:gd name="T16" fmla="*/ 1527 w 1541"/>
                <a:gd name="T17" fmla="*/ 269 h 1425"/>
                <a:gd name="T18" fmla="*/ 1541 w 1541"/>
                <a:gd name="T19" fmla="*/ 283 h 1425"/>
                <a:gd name="T20" fmla="*/ 1541 w 1541"/>
                <a:gd name="T21" fmla="*/ 1207 h 1425"/>
                <a:gd name="T22" fmla="*/ 1520 w 1541"/>
                <a:gd name="T23" fmla="*/ 1221 h 1425"/>
                <a:gd name="T24" fmla="*/ 727 w 1541"/>
                <a:gd name="T25" fmla="*/ 1425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1" h="1425">
                  <a:moveTo>
                    <a:pt x="727" y="1425"/>
                  </a:moveTo>
                  <a:cubicBezTo>
                    <a:pt x="218" y="1425"/>
                    <a:pt x="21" y="1221"/>
                    <a:pt x="14" y="1214"/>
                  </a:cubicBezTo>
                  <a:lnTo>
                    <a:pt x="0" y="1200"/>
                  </a:lnTo>
                  <a:lnTo>
                    <a:pt x="0" y="283"/>
                  </a:lnTo>
                  <a:lnTo>
                    <a:pt x="14" y="269"/>
                  </a:lnTo>
                  <a:cubicBezTo>
                    <a:pt x="14" y="269"/>
                    <a:pt x="80" y="196"/>
                    <a:pt x="210" y="131"/>
                  </a:cubicBezTo>
                  <a:cubicBezTo>
                    <a:pt x="327" y="72"/>
                    <a:pt x="516" y="0"/>
                    <a:pt x="763" y="0"/>
                  </a:cubicBezTo>
                  <a:cubicBezTo>
                    <a:pt x="1018" y="0"/>
                    <a:pt x="1207" y="72"/>
                    <a:pt x="1323" y="131"/>
                  </a:cubicBezTo>
                  <a:cubicBezTo>
                    <a:pt x="1454" y="196"/>
                    <a:pt x="1520" y="261"/>
                    <a:pt x="1527" y="269"/>
                  </a:cubicBezTo>
                  <a:lnTo>
                    <a:pt x="1541" y="283"/>
                  </a:lnTo>
                  <a:lnTo>
                    <a:pt x="1541" y="1207"/>
                  </a:lnTo>
                  <a:lnTo>
                    <a:pt x="1520" y="1221"/>
                  </a:lnTo>
                  <a:cubicBezTo>
                    <a:pt x="1512" y="1229"/>
                    <a:pt x="1229" y="1425"/>
                    <a:pt x="727" y="142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PA-任意多边形 7">
              <a:extLst>
                <a:ext uri="{FF2B5EF4-FFF2-40B4-BE49-F238E27FC236}">
                  <a16:creationId xmlns:a16="http://schemas.microsoft.com/office/drawing/2014/main" id="{C8B7B49E-0195-4190-9C22-E7C21D157A79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3582" y="2100"/>
              <a:ext cx="511" cy="464"/>
            </a:xfrm>
            <a:custGeom>
              <a:avLst/>
              <a:gdLst>
                <a:gd name="T0" fmla="*/ 7 w 1353"/>
                <a:gd name="T1" fmla="*/ 1055 h 1230"/>
                <a:gd name="T2" fmla="*/ 138 w 1353"/>
                <a:gd name="T3" fmla="*/ 1135 h 1230"/>
                <a:gd name="T4" fmla="*/ 640 w 1353"/>
                <a:gd name="T5" fmla="*/ 1230 h 1230"/>
                <a:gd name="T6" fmla="*/ 1185 w 1353"/>
                <a:gd name="T7" fmla="*/ 1135 h 1230"/>
                <a:gd name="T8" fmla="*/ 1353 w 1353"/>
                <a:gd name="T9" fmla="*/ 1055 h 1230"/>
                <a:gd name="T10" fmla="*/ 1353 w 1353"/>
                <a:gd name="T11" fmla="*/ 226 h 1230"/>
                <a:gd name="T12" fmla="*/ 1185 w 1353"/>
                <a:gd name="T13" fmla="*/ 117 h 1230"/>
                <a:gd name="T14" fmla="*/ 669 w 1353"/>
                <a:gd name="T15" fmla="*/ 0 h 1230"/>
                <a:gd name="T16" fmla="*/ 160 w 1353"/>
                <a:gd name="T17" fmla="*/ 117 h 1230"/>
                <a:gd name="T18" fmla="*/ 0 w 1353"/>
                <a:gd name="T19" fmla="*/ 226 h 1230"/>
                <a:gd name="T20" fmla="*/ 0 w 1353"/>
                <a:gd name="T21" fmla="*/ 1055 h 1230"/>
                <a:gd name="T22" fmla="*/ 7 w 1353"/>
                <a:gd name="T23" fmla="*/ 1055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3" h="1230">
                  <a:moveTo>
                    <a:pt x="7" y="1055"/>
                  </a:moveTo>
                  <a:cubicBezTo>
                    <a:pt x="29" y="1070"/>
                    <a:pt x="65" y="1106"/>
                    <a:pt x="138" y="1135"/>
                  </a:cubicBezTo>
                  <a:cubicBezTo>
                    <a:pt x="233" y="1179"/>
                    <a:pt x="393" y="1230"/>
                    <a:pt x="640" y="1230"/>
                  </a:cubicBezTo>
                  <a:cubicBezTo>
                    <a:pt x="887" y="1230"/>
                    <a:pt x="1076" y="1179"/>
                    <a:pt x="1185" y="1135"/>
                  </a:cubicBezTo>
                  <a:cubicBezTo>
                    <a:pt x="1273" y="1106"/>
                    <a:pt x="1323" y="1070"/>
                    <a:pt x="1353" y="1055"/>
                  </a:cubicBezTo>
                  <a:lnTo>
                    <a:pt x="1353" y="226"/>
                  </a:lnTo>
                  <a:cubicBezTo>
                    <a:pt x="1331" y="204"/>
                    <a:pt x="1273" y="160"/>
                    <a:pt x="1185" y="117"/>
                  </a:cubicBezTo>
                  <a:cubicBezTo>
                    <a:pt x="1076" y="66"/>
                    <a:pt x="902" y="0"/>
                    <a:pt x="669" y="0"/>
                  </a:cubicBezTo>
                  <a:cubicBezTo>
                    <a:pt x="436" y="0"/>
                    <a:pt x="269" y="66"/>
                    <a:pt x="160" y="117"/>
                  </a:cubicBezTo>
                  <a:cubicBezTo>
                    <a:pt x="80" y="160"/>
                    <a:pt x="22" y="204"/>
                    <a:pt x="0" y="226"/>
                  </a:cubicBezTo>
                  <a:lnTo>
                    <a:pt x="0" y="1055"/>
                  </a:lnTo>
                  <a:lnTo>
                    <a:pt x="7" y="10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PA-任意多边形 8">
              <a:extLst>
                <a:ext uri="{FF2B5EF4-FFF2-40B4-BE49-F238E27FC236}">
                  <a16:creationId xmlns:a16="http://schemas.microsoft.com/office/drawing/2014/main" id="{CB3F9668-C6D4-4B69-BF50-C38E719C92BF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3253" y="1740"/>
              <a:ext cx="1172" cy="390"/>
            </a:xfrm>
            <a:custGeom>
              <a:avLst/>
              <a:gdLst>
                <a:gd name="T0" fmla="*/ 371 w 3106"/>
                <a:gd name="T1" fmla="*/ 894 h 1032"/>
                <a:gd name="T2" fmla="*/ 0 w 3106"/>
                <a:gd name="T3" fmla="*/ 734 h 1032"/>
                <a:gd name="T4" fmla="*/ 1622 w 3106"/>
                <a:gd name="T5" fmla="*/ 0 h 1032"/>
                <a:gd name="T6" fmla="*/ 3106 w 3106"/>
                <a:gd name="T7" fmla="*/ 749 h 1032"/>
                <a:gd name="T8" fmla="*/ 2407 w 3106"/>
                <a:gd name="T9" fmla="*/ 1032 h 1032"/>
                <a:gd name="T10" fmla="*/ 1600 w 3106"/>
                <a:gd name="T11" fmla="*/ 683 h 1032"/>
                <a:gd name="T12" fmla="*/ 691 w 3106"/>
                <a:gd name="T13" fmla="*/ 1032 h 1032"/>
                <a:gd name="T14" fmla="*/ 436 w 3106"/>
                <a:gd name="T15" fmla="*/ 923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06" h="1032">
                  <a:moveTo>
                    <a:pt x="371" y="894"/>
                  </a:moveTo>
                  <a:lnTo>
                    <a:pt x="0" y="734"/>
                  </a:lnTo>
                  <a:lnTo>
                    <a:pt x="1622" y="0"/>
                  </a:lnTo>
                  <a:lnTo>
                    <a:pt x="3106" y="749"/>
                  </a:lnTo>
                  <a:lnTo>
                    <a:pt x="2407" y="1032"/>
                  </a:lnTo>
                  <a:cubicBezTo>
                    <a:pt x="2407" y="1032"/>
                    <a:pt x="2073" y="683"/>
                    <a:pt x="1600" y="683"/>
                  </a:cubicBezTo>
                  <a:cubicBezTo>
                    <a:pt x="1142" y="683"/>
                    <a:pt x="691" y="1032"/>
                    <a:pt x="691" y="1032"/>
                  </a:cubicBezTo>
                  <a:lnTo>
                    <a:pt x="436" y="923"/>
                  </a:ln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PA-任意多边形 9">
              <a:extLst>
                <a:ext uri="{FF2B5EF4-FFF2-40B4-BE49-F238E27FC236}">
                  <a16:creationId xmlns:a16="http://schemas.microsoft.com/office/drawing/2014/main" id="{E1993EE0-CF42-4F4B-9CA4-3FA692D7D0FD}"/>
                </a:ext>
              </a:extLst>
            </p:cNvPr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3236" y="1721"/>
              <a:ext cx="1208" cy="431"/>
            </a:xfrm>
            <a:custGeom>
              <a:avLst/>
              <a:gdLst>
                <a:gd name="T0" fmla="*/ 2451 w 3200"/>
                <a:gd name="T1" fmla="*/ 1134 h 1142"/>
                <a:gd name="T2" fmla="*/ 2415 w 3200"/>
                <a:gd name="T3" fmla="*/ 1120 h 1142"/>
                <a:gd name="T4" fmla="*/ 2197 w 3200"/>
                <a:gd name="T5" fmla="*/ 953 h 1142"/>
                <a:gd name="T6" fmla="*/ 1644 w 3200"/>
                <a:gd name="T7" fmla="*/ 785 h 1142"/>
                <a:gd name="T8" fmla="*/ 764 w 3200"/>
                <a:gd name="T9" fmla="*/ 1127 h 1142"/>
                <a:gd name="T10" fmla="*/ 713 w 3200"/>
                <a:gd name="T11" fmla="*/ 1134 h 1142"/>
                <a:gd name="T12" fmla="*/ 415 w 3200"/>
                <a:gd name="T13" fmla="*/ 1011 h 1142"/>
                <a:gd name="T14" fmla="*/ 15 w 3200"/>
                <a:gd name="T15" fmla="*/ 843 h 1142"/>
                <a:gd name="T16" fmla="*/ 0 w 3200"/>
                <a:gd name="T17" fmla="*/ 793 h 1142"/>
                <a:gd name="T18" fmla="*/ 30 w 3200"/>
                <a:gd name="T19" fmla="*/ 749 h 1142"/>
                <a:gd name="T20" fmla="*/ 1644 w 3200"/>
                <a:gd name="T21" fmla="*/ 0 h 1142"/>
                <a:gd name="T22" fmla="*/ 1688 w 3200"/>
                <a:gd name="T23" fmla="*/ 7 h 1142"/>
                <a:gd name="T24" fmla="*/ 3171 w 3200"/>
                <a:gd name="T25" fmla="*/ 756 h 1142"/>
                <a:gd name="T26" fmla="*/ 3200 w 3200"/>
                <a:gd name="T27" fmla="*/ 800 h 1142"/>
                <a:gd name="T28" fmla="*/ 3171 w 3200"/>
                <a:gd name="T29" fmla="*/ 843 h 1142"/>
                <a:gd name="T30" fmla="*/ 2473 w 3200"/>
                <a:gd name="T31" fmla="*/ 1134 h 1142"/>
                <a:gd name="T32" fmla="*/ 2451 w 3200"/>
                <a:gd name="T33" fmla="*/ 1134 h 1142"/>
                <a:gd name="T34" fmla="*/ 480 w 3200"/>
                <a:gd name="T35" fmla="*/ 916 h 1142"/>
                <a:gd name="T36" fmla="*/ 735 w 3200"/>
                <a:gd name="T37" fmla="*/ 1025 h 1142"/>
                <a:gd name="T38" fmla="*/ 1004 w 3200"/>
                <a:gd name="T39" fmla="*/ 865 h 1142"/>
                <a:gd name="T40" fmla="*/ 1651 w 3200"/>
                <a:gd name="T41" fmla="*/ 683 h 1142"/>
                <a:gd name="T42" fmla="*/ 2255 w 3200"/>
                <a:gd name="T43" fmla="*/ 865 h 1142"/>
                <a:gd name="T44" fmla="*/ 2466 w 3200"/>
                <a:gd name="T45" fmla="*/ 1025 h 1142"/>
                <a:gd name="T46" fmla="*/ 3033 w 3200"/>
                <a:gd name="T47" fmla="*/ 793 h 1142"/>
                <a:gd name="T48" fmla="*/ 1666 w 3200"/>
                <a:gd name="T49" fmla="*/ 102 h 1142"/>
                <a:gd name="T50" fmla="*/ 175 w 3200"/>
                <a:gd name="T51" fmla="*/ 785 h 1142"/>
                <a:gd name="T52" fmla="*/ 480 w 3200"/>
                <a:gd name="T53" fmla="*/ 916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00" h="1142">
                  <a:moveTo>
                    <a:pt x="2451" y="1134"/>
                  </a:moveTo>
                  <a:cubicBezTo>
                    <a:pt x="2437" y="1134"/>
                    <a:pt x="2430" y="1127"/>
                    <a:pt x="2415" y="1120"/>
                  </a:cubicBezTo>
                  <a:cubicBezTo>
                    <a:pt x="2415" y="1120"/>
                    <a:pt x="2328" y="1033"/>
                    <a:pt x="2197" y="953"/>
                  </a:cubicBezTo>
                  <a:cubicBezTo>
                    <a:pt x="2073" y="880"/>
                    <a:pt x="1877" y="785"/>
                    <a:pt x="1644" y="785"/>
                  </a:cubicBezTo>
                  <a:cubicBezTo>
                    <a:pt x="1208" y="785"/>
                    <a:pt x="771" y="1120"/>
                    <a:pt x="764" y="1127"/>
                  </a:cubicBezTo>
                  <a:cubicBezTo>
                    <a:pt x="750" y="1134"/>
                    <a:pt x="735" y="1142"/>
                    <a:pt x="713" y="1134"/>
                  </a:cubicBezTo>
                  <a:lnTo>
                    <a:pt x="415" y="1011"/>
                  </a:lnTo>
                  <a:lnTo>
                    <a:pt x="15" y="843"/>
                  </a:lnTo>
                  <a:cubicBezTo>
                    <a:pt x="15" y="829"/>
                    <a:pt x="0" y="807"/>
                    <a:pt x="0" y="793"/>
                  </a:cubicBezTo>
                  <a:cubicBezTo>
                    <a:pt x="0" y="771"/>
                    <a:pt x="15" y="756"/>
                    <a:pt x="30" y="749"/>
                  </a:cubicBezTo>
                  <a:lnTo>
                    <a:pt x="1644" y="0"/>
                  </a:lnTo>
                  <a:cubicBezTo>
                    <a:pt x="1659" y="0"/>
                    <a:pt x="1673" y="0"/>
                    <a:pt x="1688" y="7"/>
                  </a:cubicBezTo>
                  <a:lnTo>
                    <a:pt x="3171" y="756"/>
                  </a:lnTo>
                  <a:cubicBezTo>
                    <a:pt x="3186" y="763"/>
                    <a:pt x="3200" y="785"/>
                    <a:pt x="3200" y="800"/>
                  </a:cubicBezTo>
                  <a:cubicBezTo>
                    <a:pt x="3200" y="822"/>
                    <a:pt x="3186" y="836"/>
                    <a:pt x="3171" y="843"/>
                  </a:cubicBezTo>
                  <a:lnTo>
                    <a:pt x="2473" y="1134"/>
                  </a:lnTo>
                  <a:lnTo>
                    <a:pt x="2451" y="1134"/>
                  </a:lnTo>
                  <a:close/>
                  <a:moveTo>
                    <a:pt x="480" y="916"/>
                  </a:moveTo>
                  <a:lnTo>
                    <a:pt x="735" y="1025"/>
                  </a:lnTo>
                  <a:cubicBezTo>
                    <a:pt x="779" y="996"/>
                    <a:pt x="873" y="931"/>
                    <a:pt x="1004" y="865"/>
                  </a:cubicBezTo>
                  <a:cubicBezTo>
                    <a:pt x="1164" y="785"/>
                    <a:pt x="1404" y="683"/>
                    <a:pt x="1651" y="683"/>
                  </a:cubicBezTo>
                  <a:cubicBezTo>
                    <a:pt x="1906" y="683"/>
                    <a:pt x="2117" y="785"/>
                    <a:pt x="2255" y="865"/>
                  </a:cubicBezTo>
                  <a:cubicBezTo>
                    <a:pt x="2357" y="931"/>
                    <a:pt x="2430" y="996"/>
                    <a:pt x="2466" y="1025"/>
                  </a:cubicBezTo>
                  <a:lnTo>
                    <a:pt x="3033" y="793"/>
                  </a:lnTo>
                  <a:lnTo>
                    <a:pt x="1666" y="102"/>
                  </a:lnTo>
                  <a:lnTo>
                    <a:pt x="175" y="785"/>
                  </a:lnTo>
                  <a:lnTo>
                    <a:pt x="480" y="91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PA-任意多边形 10">
              <a:extLst>
                <a:ext uri="{FF2B5EF4-FFF2-40B4-BE49-F238E27FC236}">
                  <a16:creationId xmlns:a16="http://schemas.microsoft.com/office/drawing/2014/main" id="{5ED5F6F5-155F-4CA5-AC9B-E3D625AE85A5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3332" y="2083"/>
              <a:ext cx="83" cy="434"/>
            </a:xfrm>
            <a:custGeom>
              <a:avLst/>
              <a:gdLst>
                <a:gd name="T0" fmla="*/ 153 w 218"/>
                <a:gd name="T1" fmla="*/ 36 h 1149"/>
                <a:gd name="T2" fmla="*/ 153 w 218"/>
                <a:gd name="T3" fmla="*/ 618 h 1149"/>
                <a:gd name="T4" fmla="*/ 218 w 218"/>
                <a:gd name="T5" fmla="*/ 713 h 1149"/>
                <a:gd name="T6" fmla="*/ 145 w 218"/>
                <a:gd name="T7" fmla="*/ 807 h 1149"/>
                <a:gd name="T8" fmla="*/ 218 w 218"/>
                <a:gd name="T9" fmla="*/ 1149 h 1149"/>
                <a:gd name="T10" fmla="*/ 0 w 218"/>
                <a:gd name="T11" fmla="*/ 1149 h 1149"/>
                <a:gd name="T12" fmla="*/ 73 w 218"/>
                <a:gd name="T13" fmla="*/ 807 h 1149"/>
                <a:gd name="T14" fmla="*/ 15 w 218"/>
                <a:gd name="T15" fmla="*/ 713 h 1149"/>
                <a:gd name="T16" fmla="*/ 73 w 218"/>
                <a:gd name="T17" fmla="*/ 618 h 1149"/>
                <a:gd name="T18" fmla="*/ 73 w 218"/>
                <a:gd name="T19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1149">
                  <a:moveTo>
                    <a:pt x="153" y="36"/>
                  </a:moveTo>
                  <a:lnTo>
                    <a:pt x="153" y="618"/>
                  </a:lnTo>
                  <a:cubicBezTo>
                    <a:pt x="189" y="633"/>
                    <a:pt x="218" y="669"/>
                    <a:pt x="218" y="713"/>
                  </a:cubicBezTo>
                  <a:cubicBezTo>
                    <a:pt x="218" y="756"/>
                    <a:pt x="189" y="793"/>
                    <a:pt x="145" y="807"/>
                  </a:cubicBezTo>
                  <a:lnTo>
                    <a:pt x="218" y="1149"/>
                  </a:lnTo>
                  <a:lnTo>
                    <a:pt x="0" y="1149"/>
                  </a:lnTo>
                  <a:lnTo>
                    <a:pt x="73" y="807"/>
                  </a:lnTo>
                  <a:cubicBezTo>
                    <a:pt x="36" y="793"/>
                    <a:pt x="15" y="756"/>
                    <a:pt x="15" y="713"/>
                  </a:cubicBezTo>
                  <a:cubicBezTo>
                    <a:pt x="15" y="669"/>
                    <a:pt x="36" y="633"/>
                    <a:pt x="73" y="618"/>
                  </a:cubicBezTo>
                  <a:lnTo>
                    <a:pt x="73" y="0"/>
                  </a:ln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PA-任意多边形 11">
              <a:extLst>
                <a:ext uri="{FF2B5EF4-FFF2-40B4-BE49-F238E27FC236}">
                  <a16:creationId xmlns:a16="http://schemas.microsoft.com/office/drawing/2014/main" id="{246BCEF1-E48B-4247-B4B0-54324A03F638}"/>
                </a:ext>
              </a:extLst>
            </p:cNvPr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3612" y="2177"/>
              <a:ext cx="462" cy="365"/>
            </a:xfrm>
            <a:custGeom>
              <a:avLst/>
              <a:gdLst>
                <a:gd name="T0" fmla="*/ 589 w 1222"/>
                <a:gd name="T1" fmla="*/ 662 h 967"/>
                <a:gd name="T2" fmla="*/ 0 w 1222"/>
                <a:gd name="T3" fmla="*/ 815 h 967"/>
                <a:gd name="T4" fmla="*/ 589 w 1222"/>
                <a:gd name="T5" fmla="*/ 967 h 967"/>
                <a:gd name="T6" fmla="*/ 1178 w 1222"/>
                <a:gd name="T7" fmla="*/ 815 h 967"/>
                <a:gd name="T8" fmla="*/ 589 w 1222"/>
                <a:gd name="T9" fmla="*/ 662 h 967"/>
                <a:gd name="T10" fmla="*/ 1178 w 1222"/>
                <a:gd name="T11" fmla="*/ 0 h 967"/>
                <a:gd name="T12" fmla="*/ 1134 w 1222"/>
                <a:gd name="T13" fmla="*/ 44 h 967"/>
                <a:gd name="T14" fmla="*/ 1134 w 1222"/>
                <a:gd name="T15" fmla="*/ 516 h 967"/>
                <a:gd name="T16" fmla="*/ 1178 w 1222"/>
                <a:gd name="T17" fmla="*/ 560 h 967"/>
                <a:gd name="T18" fmla="*/ 1222 w 1222"/>
                <a:gd name="T19" fmla="*/ 516 h 967"/>
                <a:gd name="T20" fmla="*/ 1222 w 1222"/>
                <a:gd name="T21" fmla="*/ 44 h 967"/>
                <a:gd name="T22" fmla="*/ 1178 w 1222"/>
                <a:gd name="T23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2" h="967">
                  <a:moveTo>
                    <a:pt x="589" y="662"/>
                  </a:moveTo>
                  <a:cubicBezTo>
                    <a:pt x="262" y="662"/>
                    <a:pt x="0" y="727"/>
                    <a:pt x="0" y="815"/>
                  </a:cubicBezTo>
                  <a:cubicBezTo>
                    <a:pt x="0" y="895"/>
                    <a:pt x="262" y="967"/>
                    <a:pt x="589" y="967"/>
                  </a:cubicBezTo>
                  <a:cubicBezTo>
                    <a:pt x="916" y="967"/>
                    <a:pt x="1178" y="902"/>
                    <a:pt x="1178" y="815"/>
                  </a:cubicBezTo>
                  <a:cubicBezTo>
                    <a:pt x="1178" y="727"/>
                    <a:pt x="909" y="662"/>
                    <a:pt x="589" y="662"/>
                  </a:cubicBezTo>
                  <a:close/>
                  <a:moveTo>
                    <a:pt x="1178" y="0"/>
                  </a:moveTo>
                  <a:cubicBezTo>
                    <a:pt x="1156" y="0"/>
                    <a:pt x="1134" y="22"/>
                    <a:pt x="1134" y="44"/>
                  </a:cubicBezTo>
                  <a:lnTo>
                    <a:pt x="1134" y="516"/>
                  </a:lnTo>
                  <a:cubicBezTo>
                    <a:pt x="1134" y="538"/>
                    <a:pt x="1156" y="560"/>
                    <a:pt x="1178" y="560"/>
                  </a:cubicBezTo>
                  <a:cubicBezTo>
                    <a:pt x="1200" y="560"/>
                    <a:pt x="1222" y="538"/>
                    <a:pt x="1222" y="516"/>
                  </a:cubicBezTo>
                  <a:lnTo>
                    <a:pt x="1222" y="44"/>
                  </a:lnTo>
                  <a:cubicBezTo>
                    <a:pt x="1222" y="22"/>
                    <a:pt x="1200" y="0"/>
                    <a:pt x="117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PA-椭圆 12">
              <a:extLst>
                <a:ext uri="{FF2B5EF4-FFF2-40B4-BE49-F238E27FC236}">
                  <a16:creationId xmlns:a16="http://schemas.microsoft.com/office/drawing/2014/main" id="{400D3B2D-2FA8-40A7-BBF3-F656D75955EF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040" y="2410"/>
              <a:ext cx="34" cy="33"/>
            </a:xfrm>
            <a:prstGeom prst="ellipse">
              <a:avLst/>
            </a:pr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PA-任意多边形 13">
              <a:extLst>
                <a:ext uri="{FF2B5EF4-FFF2-40B4-BE49-F238E27FC236}">
                  <a16:creationId xmlns:a16="http://schemas.microsoft.com/office/drawing/2014/main" id="{F9560008-7B99-43A5-B043-32343588B76A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3299" y="1759"/>
              <a:ext cx="1082" cy="349"/>
            </a:xfrm>
            <a:custGeom>
              <a:avLst/>
              <a:gdLst>
                <a:gd name="T0" fmla="*/ 312 w 2865"/>
                <a:gd name="T1" fmla="*/ 814 h 923"/>
                <a:gd name="T2" fmla="*/ 567 w 2865"/>
                <a:gd name="T3" fmla="*/ 923 h 923"/>
                <a:gd name="T4" fmla="*/ 836 w 2865"/>
                <a:gd name="T5" fmla="*/ 763 h 923"/>
                <a:gd name="T6" fmla="*/ 1483 w 2865"/>
                <a:gd name="T7" fmla="*/ 581 h 923"/>
                <a:gd name="T8" fmla="*/ 2087 w 2865"/>
                <a:gd name="T9" fmla="*/ 763 h 923"/>
                <a:gd name="T10" fmla="*/ 2298 w 2865"/>
                <a:gd name="T11" fmla="*/ 923 h 923"/>
                <a:gd name="T12" fmla="*/ 2865 w 2865"/>
                <a:gd name="T13" fmla="*/ 691 h 923"/>
                <a:gd name="T14" fmla="*/ 1498 w 2865"/>
                <a:gd name="T15" fmla="*/ 0 h 923"/>
                <a:gd name="T16" fmla="*/ 0 w 2865"/>
                <a:gd name="T17" fmla="*/ 683 h 923"/>
                <a:gd name="T18" fmla="*/ 312 w 2865"/>
                <a:gd name="T19" fmla="*/ 814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5" h="923">
                  <a:moveTo>
                    <a:pt x="312" y="814"/>
                  </a:moveTo>
                  <a:lnTo>
                    <a:pt x="567" y="923"/>
                  </a:lnTo>
                  <a:cubicBezTo>
                    <a:pt x="611" y="894"/>
                    <a:pt x="705" y="829"/>
                    <a:pt x="836" y="763"/>
                  </a:cubicBezTo>
                  <a:cubicBezTo>
                    <a:pt x="996" y="683"/>
                    <a:pt x="1236" y="581"/>
                    <a:pt x="1483" y="581"/>
                  </a:cubicBezTo>
                  <a:cubicBezTo>
                    <a:pt x="1738" y="581"/>
                    <a:pt x="1949" y="683"/>
                    <a:pt x="2087" y="763"/>
                  </a:cubicBezTo>
                  <a:cubicBezTo>
                    <a:pt x="2189" y="829"/>
                    <a:pt x="2262" y="894"/>
                    <a:pt x="2298" y="923"/>
                  </a:cubicBezTo>
                  <a:lnTo>
                    <a:pt x="2865" y="691"/>
                  </a:lnTo>
                  <a:lnTo>
                    <a:pt x="1498" y="0"/>
                  </a:lnTo>
                  <a:lnTo>
                    <a:pt x="0" y="683"/>
                  </a:lnTo>
                  <a:lnTo>
                    <a:pt x="312" y="814"/>
                  </a:lnTo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6547906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石爽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大连职业技术学院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03C7E222-3433-4FB9-864A-AB615EEDA2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4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4D190B-F7E8-4DEC-B8B0-075396CC5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509" y="3649519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B38ECCBC-A3D0-48A2-B750-2993C9CC84F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236197" y="4225950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请输入第一部分内容</a:t>
            </a:r>
          </a:p>
        </p:txBody>
      </p:sp>
    </p:spTree>
    <p:extLst>
      <p:ext uri="{BB962C8B-B14F-4D97-AF65-F5344CB8AC3E}">
        <p14:creationId xmlns:p14="http://schemas.microsoft.com/office/powerpoint/2010/main" val="331433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3556C286-CC29-45A8-8CA3-B347123EEB2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99" b="30369"/>
          <a:stretch/>
        </p:blipFill>
        <p:spPr>
          <a:xfrm>
            <a:off x="7811071" y="3276601"/>
            <a:ext cx="4380929" cy="358139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E294704-B355-4C0C-B93F-A07EF4D82E2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9693297-E2D8-4C48-94AC-6A250C4B1ED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16" b="37065"/>
          <a:stretch/>
        </p:blipFill>
        <p:spPr>
          <a:xfrm>
            <a:off x="0" y="929640"/>
            <a:ext cx="12192000" cy="31242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BBEBF70-1BAB-41E8-A85A-A51146802BF6}"/>
              </a:ext>
            </a:extLst>
          </p:cNvPr>
          <p:cNvSpPr/>
          <p:nvPr/>
        </p:nvSpPr>
        <p:spPr>
          <a:xfrm>
            <a:off x="0" y="899160"/>
            <a:ext cx="12192000" cy="3154680"/>
          </a:xfrm>
          <a:prstGeom prst="rect">
            <a:avLst/>
          </a:prstGeom>
          <a:solidFill>
            <a:srgbClr val="1948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1EFF1B-B638-452D-B62A-58493C2F9577}"/>
              </a:ext>
            </a:extLst>
          </p:cNvPr>
          <p:cNvSpPr/>
          <p:nvPr/>
        </p:nvSpPr>
        <p:spPr>
          <a:xfrm>
            <a:off x="1310640" y="784860"/>
            <a:ext cx="2712720" cy="528828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outerShdw blurRad="50800" dist="38100" dir="5400000" algn="t" rotWithShape="0">
              <a:schemeClr val="bg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 Box 11">
            <a:extLst>
              <a:ext uri="{FF2B5EF4-FFF2-40B4-BE49-F238E27FC236}">
                <a16:creationId xmlns:a16="http://schemas.microsoft.com/office/drawing/2014/main" id="{B088397F-BD89-4C49-9935-D17311129EE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546013" y="2807295"/>
            <a:ext cx="2302933" cy="225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4000" b="1" dirty="0">
                <a:solidFill>
                  <a:srgbClr val="19488E"/>
                </a:solidFill>
                <a:latin typeface="微软雅黑"/>
                <a:ea typeface="微软雅黑" pitchFamily="34" charset="-122"/>
              </a:rPr>
              <a:t>文本</a:t>
            </a:r>
            <a:endParaRPr lang="en-US" altLang="zh-CN" sz="4000" b="1" dirty="0">
              <a:solidFill>
                <a:srgbClr val="19488E"/>
              </a:solidFill>
              <a:latin typeface="微软雅黑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4000" b="1" dirty="0">
                <a:solidFill>
                  <a:srgbClr val="19488E"/>
                </a:solidFill>
                <a:latin typeface="微软雅黑"/>
                <a:ea typeface="微软雅黑" pitchFamily="34" charset="-122"/>
              </a:rPr>
              <a:t>文本</a:t>
            </a:r>
            <a:endParaRPr lang="en-US" altLang="zh-CN" sz="4000" b="1" dirty="0">
              <a:solidFill>
                <a:srgbClr val="19488E"/>
              </a:solidFill>
              <a:latin typeface="微软雅黑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4000" b="1" dirty="0">
                <a:solidFill>
                  <a:srgbClr val="19488E"/>
                </a:solidFill>
                <a:latin typeface="微软雅黑"/>
                <a:ea typeface="微软雅黑" pitchFamily="34" charset="-122"/>
              </a:rPr>
              <a:t>文本</a:t>
            </a:r>
            <a:endParaRPr lang="zh-CN" altLang="en-US" sz="4000" b="1" dirty="0">
              <a:solidFill>
                <a:srgbClr val="19488E"/>
              </a:solidFill>
              <a:ea typeface="微软雅黑" pitchFamily="34" charset="-122"/>
            </a:endParaRPr>
          </a:p>
        </p:txBody>
      </p:sp>
      <p:sp>
        <p:nvSpPr>
          <p:cNvPr id="7" name="PA-矩形 12">
            <a:extLst>
              <a:ext uri="{FF2B5EF4-FFF2-40B4-BE49-F238E27FC236}">
                <a16:creationId xmlns:a16="http://schemas.microsoft.com/office/drawing/2014/main" id="{42876F8D-1DB3-41CD-B478-AC18A1D91DA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58733" y="4346349"/>
            <a:ext cx="7649064" cy="152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2" tIns="45711" rIns="91422" bIns="457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此处编辑您要的内容，单击此处编辑您要的内容，单击此处编辑您要的内容，单击此处编辑您要的内容，单击此处编辑您要的内容，单击此处编辑您要的内容，单击此处编辑您要的内容，单击此处编辑您要的内容，单击此处编辑您要的内容，单击此处编辑您要的内容，单击此处编辑您要的内容，单击此处编辑您要的内容，</a:t>
            </a:r>
          </a:p>
        </p:txBody>
      </p:sp>
      <p:grpSp>
        <p:nvGrpSpPr>
          <p:cNvPr id="31" name="PA-learning-book-open-learn-icon-281022">
            <a:extLst>
              <a:ext uri="{FF2B5EF4-FFF2-40B4-BE49-F238E27FC236}">
                <a16:creationId xmlns:a16="http://schemas.microsoft.com/office/drawing/2014/main" id="{BA98FF32-7F85-413C-88BA-F428183078D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911666" y="1478716"/>
            <a:ext cx="1571625" cy="1087438"/>
            <a:chOff x="3741" y="2095"/>
            <a:chExt cx="198" cy="137"/>
          </a:xfrm>
          <a:solidFill>
            <a:srgbClr val="19488E"/>
          </a:solidFill>
        </p:grpSpPr>
        <p:sp>
          <p:nvSpPr>
            <p:cNvPr id="32" name="PA-任意多边形 616">
              <a:extLst>
                <a:ext uri="{FF2B5EF4-FFF2-40B4-BE49-F238E27FC236}">
                  <a16:creationId xmlns:a16="http://schemas.microsoft.com/office/drawing/2014/main" id="{44A5BA4D-55B1-4257-8CF7-B4094AF51AA9}"/>
                </a:ext>
              </a:extLst>
            </p:cNvPr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3843" y="2095"/>
              <a:ext cx="96" cy="137"/>
            </a:xfrm>
            <a:custGeom>
              <a:avLst/>
              <a:gdLst>
                <a:gd name="T0" fmla="*/ 0 w 96"/>
                <a:gd name="T1" fmla="*/ 14 h 137"/>
                <a:gd name="T2" fmla="*/ 0 w 96"/>
                <a:gd name="T3" fmla="*/ 137 h 137"/>
                <a:gd name="T4" fmla="*/ 96 w 96"/>
                <a:gd name="T5" fmla="*/ 137 h 137"/>
                <a:gd name="T6" fmla="*/ 96 w 96"/>
                <a:gd name="T7" fmla="*/ 0 h 137"/>
                <a:gd name="T8" fmla="*/ 12 w 96"/>
                <a:gd name="T9" fmla="*/ 0 h 137"/>
                <a:gd name="T10" fmla="*/ 0 w 96"/>
                <a:gd name="T11" fmla="*/ 14 h 137"/>
                <a:gd name="T12" fmla="*/ 19 w 96"/>
                <a:gd name="T13" fmla="*/ 30 h 137"/>
                <a:gd name="T14" fmla="*/ 77 w 96"/>
                <a:gd name="T15" fmla="*/ 30 h 137"/>
                <a:gd name="T16" fmla="*/ 77 w 96"/>
                <a:gd name="T17" fmla="*/ 36 h 137"/>
                <a:gd name="T18" fmla="*/ 19 w 96"/>
                <a:gd name="T19" fmla="*/ 36 h 137"/>
                <a:gd name="T20" fmla="*/ 19 w 96"/>
                <a:gd name="T21" fmla="*/ 30 h 137"/>
                <a:gd name="T22" fmla="*/ 19 w 96"/>
                <a:gd name="T23" fmla="*/ 48 h 137"/>
                <a:gd name="T24" fmla="*/ 77 w 96"/>
                <a:gd name="T25" fmla="*/ 48 h 137"/>
                <a:gd name="T26" fmla="*/ 77 w 96"/>
                <a:gd name="T27" fmla="*/ 54 h 137"/>
                <a:gd name="T28" fmla="*/ 19 w 96"/>
                <a:gd name="T29" fmla="*/ 54 h 137"/>
                <a:gd name="T30" fmla="*/ 19 w 96"/>
                <a:gd name="T31" fmla="*/ 48 h 137"/>
                <a:gd name="T32" fmla="*/ 19 w 96"/>
                <a:gd name="T33" fmla="*/ 65 h 137"/>
                <a:gd name="T34" fmla="*/ 77 w 96"/>
                <a:gd name="T35" fmla="*/ 65 h 137"/>
                <a:gd name="T36" fmla="*/ 77 w 96"/>
                <a:gd name="T37" fmla="*/ 71 h 137"/>
                <a:gd name="T38" fmla="*/ 19 w 96"/>
                <a:gd name="T39" fmla="*/ 71 h 137"/>
                <a:gd name="T40" fmla="*/ 19 w 96"/>
                <a:gd name="T41" fmla="*/ 65 h 137"/>
                <a:gd name="T42" fmla="*/ 19 w 96"/>
                <a:gd name="T43" fmla="*/ 83 h 137"/>
                <a:gd name="T44" fmla="*/ 77 w 96"/>
                <a:gd name="T45" fmla="*/ 83 h 137"/>
                <a:gd name="T46" fmla="*/ 77 w 96"/>
                <a:gd name="T47" fmla="*/ 89 h 137"/>
                <a:gd name="T48" fmla="*/ 19 w 96"/>
                <a:gd name="T49" fmla="*/ 89 h 137"/>
                <a:gd name="T50" fmla="*/ 19 w 96"/>
                <a:gd name="T51" fmla="*/ 83 h 137"/>
                <a:gd name="T52" fmla="*/ 19 w 96"/>
                <a:gd name="T53" fmla="*/ 101 h 137"/>
                <a:gd name="T54" fmla="*/ 77 w 96"/>
                <a:gd name="T55" fmla="*/ 101 h 137"/>
                <a:gd name="T56" fmla="*/ 77 w 96"/>
                <a:gd name="T57" fmla="*/ 107 h 137"/>
                <a:gd name="T58" fmla="*/ 19 w 96"/>
                <a:gd name="T59" fmla="*/ 107 h 137"/>
                <a:gd name="T60" fmla="*/ 19 w 96"/>
                <a:gd name="T61" fmla="*/ 10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137">
                  <a:moveTo>
                    <a:pt x="0" y="14"/>
                  </a:moveTo>
                  <a:lnTo>
                    <a:pt x="0" y="137"/>
                  </a:lnTo>
                  <a:lnTo>
                    <a:pt x="96" y="137"/>
                  </a:lnTo>
                  <a:lnTo>
                    <a:pt x="96" y="0"/>
                  </a:lnTo>
                  <a:lnTo>
                    <a:pt x="12" y="0"/>
                  </a:lnTo>
                  <a:lnTo>
                    <a:pt x="0" y="14"/>
                  </a:lnTo>
                  <a:close/>
                  <a:moveTo>
                    <a:pt x="19" y="30"/>
                  </a:moveTo>
                  <a:lnTo>
                    <a:pt x="77" y="30"/>
                  </a:lnTo>
                  <a:lnTo>
                    <a:pt x="77" y="36"/>
                  </a:lnTo>
                  <a:lnTo>
                    <a:pt x="19" y="36"/>
                  </a:lnTo>
                  <a:lnTo>
                    <a:pt x="19" y="30"/>
                  </a:lnTo>
                  <a:close/>
                  <a:moveTo>
                    <a:pt x="19" y="48"/>
                  </a:moveTo>
                  <a:lnTo>
                    <a:pt x="77" y="48"/>
                  </a:lnTo>
                  <a:lnTo>
                    <a:pt x="77" y="54"/>
                  </a:lnTo>
                  <a:lnTo>
                    <a:pt x="19" y="54"/>
                  </a:lnTo>
                  <a:lnTo>
                    <a:pt x="19" y="48"/>
                  </a:lnTo>
                  <a:close/>
                  <a:moveTo>
                    <a:pt x="19" y="65"/>
                  </a:moveTo>
                  <a:lnTo>
                    <a:pt x="77" y="65"/>
                  </a:lnTo>
                  <a:lnTo>
                    <a:pt x="77" y="71"/>
                  </a:lnTo>
                  <a:lnTo>
                    <a:pt x="19" y="71"/>
                  </a:lnTo>
                  <a:lnTo>
                    <a:pt x="19" y="65"/>
                  </a:lnTo>
                  <a:close/>
                  <a:moveTo>
                    <a:pt x="19" y="83"/>
                  </a:moveTo>
                  <a:lnTo>
                    <a:pt x="77" y="83"/>
                  </a:lnTo>
                  <a:lnTo>
                    <a:pt x="77" y="89"/>
                  </a:lnTo>
                  <a:lnTo>
                    <a:pt x="19" y="89"/>
                  </a:lnTo>
                  <a:lnTo>
                    <a:pt x="19" y="83"/>
                  </a:lnTo>
                  <a:close/>
                  <a:moveTo>
                    <a:pt x="19" y="101"/>
                  </a:moveTo>
                  <a:lnTo>
                    <a:pt x="77" y="101"/>
                  </a:lnTo>
                  <a:lnTo>
                    <a:pt x="77" y="107"/>
                  </a:lnTo>
                  <a:lnTo>
                    <a:pt x="19" y="107"/>
                  </a:lnTo>
                  <a:lnTo>
                    <a:pt x="19" y="1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PA-任意多边形 617">
              <a:extLst>
                <a:ext uri="{FF2B5EF4-FFF2-40B4-BE49-F238E27FC236}">
                  <a16:creationId xmlns:a16="http://schemas.microsoft.com/office/drawing/2014/main" id="{31B60D15-BC9A-4B2E-8D2B-6EF1E61ABD5B}"/>
                </a:ext>
              </a:extLst>
            </p:cNvPr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3741" y="2095"/>
              <a:ext cx="96" cy="137"/>
            </a:xfrm>
            <a:custGeom>
              <a:avLst/>
              <a:gdLst>
                <a:gd name="T0" fmla="*/ 96 w 96"/>
                <a:gd name="T1" fmla="*/ 14 h 137"/>
                <a:gd name="T2" fmla="*/ 84 w 96"/>
                <a:gd name="T3" fmla="*/ 0 h 137"/>
                <a:gd name="T4" fmla="*/ 0 w 96"/>
                <a:gd name="T5" fmla="*/ 0 h 137"/>
                <a:gd name="T6" fmla="*/ 0 w 96"/>
                <a:gd name="T7" fmla="*/ 137 h 137"/>
                <a:gd name="T8" fmla="*/ 96 w 96"/>
                <a:gd name="T9" fmla="*/ 137 h 137"/>
                <a:gd name="T10" fmla="*/ 96 w 96"/>
                <a:gd name="T11" fmla="*/ 14 h 137"/>
                <a:gd name="T12" fmla="*/ 77 w 96"/>
                <a:gd name="T13" fmla="*/ 107 h 137"/>
                <a:gd name="T14" fmla="*/ 19 w 96"/>
                <a:gd name="T15" fmla="*/ 107 h 137"/>
                <a:gd name="T16" fmla="*/ 19 w 96"/>
                <a:gd name="T17" fmla="*/ 101 h 137"/>
                <a:gd name="T18" fmla="*/ 77 w 96"/>
                <a:gd name="T19" fmla="*/ 101 h 137"/>
                <a:gd name="T20" fmla="*/ 77 w 96"/>
                <a:gd name="T21" fmla="*/ 107 h 137"/>
                <a:gd name="T22" fmla="*/ 77 w 96"/>
                <a:gd name="T23" fmla="*/ 107 h 137"/>
                <a:gd name="T24" fmla="*/ 77 w 96"/>
                <a:gd name="T25" fmla="*/ 89 h 137"/>
                <a:gd name="T26" fmla="*/ 19 w 96"/>
                <a:gd name="T27" fmla="*/ 89 h 137"/>
                <a:gd name="T28" fmla="*/ 19 w 96"/>
                <a:gd name="T29" fmla="*/ 83 h 137"/>
                <a:gd name="T30" fmla="*/ 77 w 96"/>
                <a:gd name="T31" fmla="*/ 83 h 137"/>
                <a:gd name="T32" fmla="*/ 77 w 96"/>
                <a:gd name="T33" fmla="*/ 89 h 137"/>
                <a:gd name="T34" fmla="*/ 77 w 96"/>
                <a:gd name="T35" fmla="*/ 89 h 137"/>
                <a:gd name="T36" fmla="*/ 77 w 96"/>
                <a:gd name="T37" fmla="*/ 71 h 137"/>
                <a:gd name="T38" fmla="*/ 19 w 96"/>
                <a:gd name="T39" fmla="*/ 71 h 137"/>
                <a:gd name="T40" fmla="*/ 19 w 96"/>
                <a:gd name="T41" fmla="*/ 65 h 137"/>
                <a:gd name="T42" fmla="*/ 77 w 96"/>
                <a:gd name="T43" fmla="*/ 65 h 137"/>
                <a:gd name="T44" fmla="*/ 77 w 96"/>
                <a:gd name="T45" fmla="*/ 71 h 137"/>
                <a:gd name="T46" fmla="*/ 77 w 96"/>
                <a:gd name="T47" fmla="*/ 71 h 137"/>
                <a:gd name="T48" fmla="*/ 77 w 96"/>
                <a:gd name="T49" fmla="*/ 54 h 137"/>
                <a:gd name="T50" fmla="*/ 19 w 96"/>
                <a:gd name="T51" fmla="*/ 54 h 137"/>
                <a:gd name="T52" fmla="*/ 19 w 96"/>
                <a:gd name="T53" fmla="*/ 48 h 137"/>
                <a:gd name="T54" fmla="*/ 77 w 96"/>
                <a:gd name="T55" fmla="*/ 48 h 137"/>
                <a:gd name="T56" fmla="*/ 77 w 96"/>
                <a:gd name="T57" fmla="*/ 54 h 137"/>
                <a:gd name="T58" fmla="*/ 77 w 96"/>
                <a:gd name="T59" fmla="*/ 54 h 137"/>
                <a:gd name="T60" fmla="*/ 77 w 96"/>
                <a:gd name="T61" fmla="*/ 36 h 137"/>
                <a:gd name="T62" fmla="*/ 19 w 96"/>
                <a:gd name="T63" fmla="*/ 36 h 137"/>
                <a:gd name="T64" fmla="*/ 19 w 96"/>
                <a:gd name="T65" fmla="*/ 30 h 137"/>
                <a:gd name="T66" fmla="*/ 77 w 96"/>
                <a:gd name="T67" fmla="*/ 30 h 137"/>
                <a:gd name="T68" fmla="*/ 77 w 96"/>
                <a:gd name="T69" fmla="*/ 36 h 137"/>
                <a:gd name="T70" fmla="*/ 77 w 96"/>
                <a:gd name="T71" fmla="*/ 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" h="137">
                  <a:moveTo>
                    <a:pt x="96" y="14"/>
                  </a:moveTo>
                  <a:lnTo>
                    <a:pt x="84" y="0"/>
                  </a:lnTo>
                  <a:lnTo>
                    <a:pt x="0" y="0"/>
                  </a:lnTo>
                  <a:lnTo>
                    <a:pt x="0" y="137"/>
                  </a:lnTo>
                  <a:lnTo>
                    <a:pt x="96" y="137"/>
                  </a:lnTo>
                  <a:lnTo>
                    <a:pt x="96" y="14"/>
                  </a:lnTo>
                  <a:close/>
                  <a:moveTo>
                    <a:pt x="77" y="107"/>
                  </a:moveTo>
                  <a:lnTo>
                    <a:pt x="19" y="107"/>
                  </a:lnTo>
                  <a:lnTo>
                    <a:pt x="19" y="101"/>
                  </a:lnTo>
                  <a:lnTo>
                    <a:pt x="77" y="101"/>
                  </a:lnTo>
                  <a:lnTo>
                    <a:pt x="77" y="107"/>
                  </a:lnTo>
                  <a:lnTo>
                    <a:pt x="77" y="107"/>
                  </a:lnTo>
                  <a:close/>
                  <a:moveTo>
                    <a:pt x="77" y="89"/>
                  </a:moveTo>
                  <a:lnTo>
                    <a:pt x="19" y="89"/>
                  </a:lnTo>
                  <a:lnTo>
                    <a:pt x="19" y="83"/>
                  </a:lnTo>
                  <a:lnTo>
                    <a:pt x="77" y="83"/>
                  </a:lnTo>
                  <a:lnTo>
                    <a:pt x="77" y="89"/>
                  </a:lnTo>
                  <a:lnTo>
                    <a:pt x="77" y="89"/>
                  </a:lnTo>
                  <a:close/>
                  <a:moveTo>
                    <a:pt x="77" y="71"/>
                  </a:moveTo>
                  <a:lnTo>
                    <a:pt x="19" y="71"/>
                  </a:lnTo>
                  <a:lnTo>
                    <a:pt x="19" y="65"/>
                  </a:lnTo>
                  <a:lnTo>
                    <a:pt x="77" y="65"/>
                  </a:lnTo>
                  <a:lnTo>
                    <a:pt x="77" y="71"/>
                  </a:lnTo>
                  <a:lnTo>
                    <a:pt x="77" y="71"/>
                  </a:lnTo>
                  <a:close/>
                  <a:moveTo>
                    <a:pt x="77" y="54"/>
                  </a:moveTo>
                  <a:lnTo>
                    <a:pt x="19" y="54"/>
                  </a:lnTo>
                  <a:lnTo>
                    <a:pt x="19" y="48"/>
                  </a:lnTo>
                  <a:lnTo>
                    <a:pt x="77" y="48"/>
                  </a:lnTo>
                  <a:lnTo>
                    <a:pt x="77" y="54"/>
                  </a:lnTo>
                  <a:lnTo>
                    <a:pt x="77" y="54"/>
                  </a:lnTo>
                  <a:close/>
                  <a:moveTo>
                    <a:pt x="77" y="36"/>
                  </a:moveTo>
                  <a:lnTo>
                    <a:pt x="19" y="36"/>
                  </a:lnTo>
                  <a:lnTo>
                    <a:pt x="19" y="30"/>
                  </a:lnTo>
                  <a:lnTo>
                    <a:pt x="77" y="30"/>
                  </a:lnTo>
                  <a:lnTo>
                    <a:pt x="77" y="36"/>
                  </a:lnTo>
                  <a:lnTo>
                    <a:pt x="77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0746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5">
            <a:extLst>
              <a:ext uri="{FF2B5EF4-FFF2-40B4-BE49-F238E27FC236}">
                <a16:creationId xmlns:a16="http://schemas.microsoft.com/office/drawing/2014/main" id="{599F4881-11DD-481F-8F3A-062C8562F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5874" y="3053745"/>
            <a:ext cx="1142946" cy="1022260"/>
          </a:xfrm>
          <a:prstGeom prst="ellipse">
            <a:avLst/>
          </a:prstGeom>
          <a:solidFill>
            <a:srgbClr val="19488E"/>
          </a:solidFill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6825DC-A701-4BDB-A0E3-C4D30E3A94AA}"/>
              </a:ext>
            </a:extLst>
          </p:cNvPr>
          <p:cNvGrpSpPr/>
          <p:nvPr/>
        </p:nvGrpSpPr>
        <p:grpSpPr>
          <a:xfrm>
            <a:off x="4455411" y="1854083"/>
            <a:ext cx="2081663" cy="2051545"/>
            <a:chOff x="3228980" y="1443167"/>
            <a:chExt cx="1685648" cy="1854200"/>
          </a:xfrm>
        </p:grpSpPr>
        <p:sp>
          <p:nvSpPr>
            <p:cNvPr id="4" name="任意多边形 3">
              <a:extLst>
                <a:ext uri="{FF2B5EF4-FFF2-40B4-BE49-F238E27FC236}">
                  <a16:creationId xmlns:a16="http://schemas.microsoft.com/office/drawing/2014/main" id="{464B01DA-079B-4885-96EF-11B98F5687E3}"/>
                </a:ext>
              </a:extLst>
            </p:cNvPr>
            <p:cNvSpPr/>
            <p:nvPr/>
          </p:nvSpPr>
          <p:spPr>
            <a:xfrm rot="19354201">
              <a:off x="3490640" y="1443167"/>
              <a:ext cx="1423988" cy="1854200"/>
            </a:xfrm>
            <a:custGeom>
              <a:avLst/>
              <a:gdLst>
                <a:gd name="connsiteX0" fmla="*/ 908149 w 1661196"/>
                <a:gd name="connsiteY0" fmla="*/ 116236 h 2161132"/>
                <a:gd name="connsiteX1" fmla="*/ 1045422 w 1661196"/>
                <a:gd name="connsiteY1" fmla="*/ 863815 h 2161132"/>
                <a:gd name="connsiteX2" fmla="*/ 1563639 w 1661196"/>
                <a:gd name="connsiteY2" fmla="*/ 1852839 h 2161132"/>
                <a:gd name="connsiteX3" fmla="*/ 1550532 w 1661196"/>
                <a:gd name="connsiteY3" fmla="*/ 1899767 h 2161132"/>
                <a:gd name="connsiteX4" fmla="*/ 1661196 w 1661196"/>
                <a:gd name="connsiteY4" fmla="*/ 1877382 h 2161132"/>
                <a:gd name="connsiteX5" fmla="*/ 1478236 w 1661196"/>
                <a:gd name="connsiteY5" fmla="*/ 2161132 h 2161132"/>
                <a:gd name="connsiteX6" fmla="*/ 1436046 w 1661196"/>
                <a:gd name="connsiteY6" fmla="*/ 1825812 h 2161132"/>
                <a:gd name="connsiteX7" fmla="*/ 1529211 w 1661196"/>
                <a:gd name="connsiteY7" fmla="*/ 1894840 h 2161132"/>
                <a:gd name="connsiteX8" fmla="*/ 999492 w 1661196"/>
                <a:gd name="connsiteY8" fmla="*/ 935746 h 2161132"/>
                <a:gd name="connsiteX9" fmla="*/ 788637 w 1661196"/>
                <a:gd name="connsiteY9" fmla="*/ 865497 h 2161132"/>
                <a:gd name="connsiteX10" fmla="*/ 139707 w 1661196"/>
                <a:gd name="connsiteY10" fmla="*/ 938417 h 2161132"/>
                <a:gd name="connsiteX11" fmla="*/ 140807 w 1661196"/>
                <a:gd name="connsiteY11" fmla="*/ 936981 h 2161132"/>
                <a:gd name="connsiteX12" fmla="*/ 138269 w 1661196"/>
                <a:gd name="connsiteY12" fmla="*/ 937316 h 2161132"/>
                <a:gd name="connsiteX13" fmla="*/ 110342 w 1661196"/>
                <a:gd name="connsiteY13" fmla="*/ 902271 h 2161132"/>
                <a:gd name="connsiteX14" fmla="*/ 111442 w 1661196"/>
                <a:gd name="connsiteY14" fmla="*/ 900835 h 2161132"/>
                <a:gd name="connsiteX15" fmla="*/ 116237 w 1661196"/>
                <a:gd name="connsiteY15" fmla="*/ 220981 h 2161132"/>
                <a:gd name="connsiteX16" fmla="*/ 908149 w 1661196"/>
                <a:gd name="connsiteY16" fmla="*/ 116236 h 216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1196" h="2161132">
                  <a:moveTo>
                    <a:pt x="908149" y="116236"/>
                  </a:moveTo>
                  <a:cubicBezTo>
                    <a:pt x="1141188" y="294601"/>
                    <a:pt x="1196152" y="619193"/>
                    <a:pt x="1045422" y="863815"/>
                  </a:cubicBezTo>
                  <a:cubicBezTo>
                    <a:pt x="1427287" y="1044447"/>
                    <a:pt x="1652072" y="1451172"/>
                    <a:pt x="1563639" y="1852839"/>
                  </a:cubicBezTo>
                  <a:cubicBezTo>
                    <a:pt x="1558735" y="1874148"/>
                    <a:pt x="1556875" y="1879559"/>
                    <a:pt x="1550532" y="1899767"/>
                  </a:cubicBezTo>
                  <a:cubicBezTo>
                    <a:pt x="1550532" y="1899767"/>
                    <a:pt x="1550532" y="1899767"/>
                    <a:pt x="1661196" y="1877382"/>
                  </a:cubicBezTo>
                  <a:cubicBezTo>
                    <a:pt x="1661196" y="1877382"/>
                    <a:pt x="1661196" y="1877382"/>
                    <a:pt x="1478236" y="2161132"/>
                  </a:cubicBezTo>
                  <a:cubicBezTo>
                    <a:pt x="1478236" y="2161132"/>
                    <a:pt x="1478236" y="2161132"/>
                    <a:pt x="1436046" y="1825812"/>
                  </a:cubicBezTo>
                  <a:cubicBezTo>
                    <a:pt x="1436046" y="1825812"/>
                    <a:pt x="1436046" y="1825812"/>
                    <a:pt x="1529211" y="1894840"/>
                  </a:cubicBezTo>
                  <a:cubicBezTo>
                    <a:pt x="1608930" y="1495617"/>
                    <a:pt x="1380679" y="1111303"/>
                    <a:pt x="999492" y="935746"/>
                  </a:cubicBezTo>
                  <a:cubicBezTo>
                    <a:pt x="998053" y="934645"/>
                    <a:pt x="923084" y="895492"/>
                    <a:pt x="788637" y="865497"/>
                  </a:cubicBezTo>
                  <a:cubicBezTo>
                    <a:pt x="559511" y="813161"/>
                    <a:pt x="329975" y="844813"/>
                    <a:pt x="139707" y="938417"/>
                  </a:cubicBezTo>
                  <a:cubicBezTo>
                    <a:pt x="139707" y="938417"/>
                    <a:pt x="139707" y="938417"/>
                    <a:pt x="140807" y="936981"/>
                  </a:cubicBezTo>
                  <a:cubicBezTo>
                    <a:pt x="140807" y="936981"/>
                    <a:pt x="140807" y="936981"/>
                    <a:pt x="138269" y="937316"/>
                  </a:cubicBezTo>
                  <a:cubicBezTo>
                    <a:pt x="128960" y="925635"/>
                    <a:pt x="119651" y="913953"/>
                    <a:pt x="110342" y="902271"/>
                  </a:cubicBezTo>
                  <a:cubicBezTo>
                    <a:pt x="110342" y="902271"/>
                    <a:pt x="110342" y="902271"/>
                    <a:pt x="111442" y="900835"/>
                  </a:cubicBezTo>
                  <a:cubicBezTo>
                    <a:pt x="-34877" y="704542"/>
                    <a:pt x="-41015" y="426435"/>
                    <a:pt x="116237" y="220981"/>
                  </a:cubicBezTo>
                  <a:cubicBezTo>
                    <a:pt x="305379" y="-26139"/>
                    <a:pt x="660724" y="-73140"/>
                    <a:pt x="908149" y="116236"/>
                  </a:cubicBezTo>
                  <a:close/>
                </a:path>
              </a:pathLst>
            </a:cu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5">
              <a:extLst>
                <a:ext uri="{FF2B5EF4-FFF2-40B4-BE49-F238E27FC236}">
                  <a16:creationId xmlns:a16="http://schemas.microsoft.com/office/drawing/2014/main" id="{39052D8E-A0C0-4C14-A556-D510C0DD90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9455309">
              <a:off x="3228980" y="1718324"/>
              <a:ext cx="976312" cy="73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添加文本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9EA1612-AE3A-43E1-AA67-BBF35879B950}"/>
              </a:ext>
            </a:extLst>
          </p:cNvPr>
          <p:cNvGrpSpPr/>
          <p:nvPr/>
        </p:nvGrpSpPr>
        <p:grpSpPr>
          <a:xfrm>
            <a:off x="5654870" y="3232904"/>
            <a:ext cx="2168265" cy="2014658"/>
            <a:chOff x="4200253" y="2689355"/>
            <a:chExt cx="1755775" cy="1820862"/>
          </a:xfrm>
        </p:grpSpPr>
        <p:sp>
          <p:nvSpPr>
            <p:cNvPr id="7" name="任意多边形 6">
              <a:extLst>
                <a:ext uri="{FF2B5EF4-FFF2-40B4-BE49-F238E27FC236}">
                  <a16:creationId xmlns:a16="http://schemas.microsoft.com/office/drawing/2014/main" id="{BF6A34A5-6EC3-471A-A7E4-5B0DA6F2A688}"/>
                </a:ext>
              </a:extLst>
            </p:cNvPr>
            <p:cNvSpPr/>
            <p:nvPr/>
          </p:nvSpPr>
          <p:spPr>
            <a:xfrm rot="19354201">
              <a:off x="4200253" y="2689355"/>
              <a:ext cx="1471612" cy="1820862"/>
            </a:xfrm>
            <a:custGeom>
              <a:avLst/>
              <a:gdLst>
                <a:gd name="connsiteX0" fmla="*/ 170626 w 1714377"/>
                <a:gd name="connsiteY0" fmla="*/ 0 h 2122351"/>
                <a:gd name="connsiteX1" fmla="*/ 226424 w 1714377"/>
                <a:gd name="connsiteY1" fmla="*/ 332456 h 2122351"/>
                <a:gd name="connsiteX2" fmla="*/ 129951 w 1714377"/>
                <a:gd name="connsiteY2" fmla="*/ 267743 h 2122351"/>
                <a:gd name="connsiteX3" fmla="*/ 699044 w 1714377"/>
                <a:gd name="connsiteY3" fmla="*/ 1205247 h 2122351"/>
                <a:gd name="connsiteX4" fmla="*/ 912591 w 1714377"/>
                <a:gd name="connsiteY4" fmla="*/ 1266026 h 2122351"/>
                <a:gd name="connsiteX5" fmla="*/ 1557090 w 1714377"/>
                <a:gd name="connsiteY5" fmla="*/ 1166130 h 2122351"/>
                <a:gd name="connsiteX6" fmla="*/ 1558528 w 1714377"/>
                <a:gd name="connsiteY6" fmla="*/ 1167231 h 2122351"/>
                <a:gd name="connsiteX7" fmla="*/ 1588987 w 1714377"/>
                <a:gd name="connsiteY7" fmla="*/ 1201951 h 2122351"/>
                <a:gd name="connsiteX8" fmla="*/ 1612029 w 1714377"/>
                <a:gd name="connsiteY8" fmla="*/ 1881220 h 2122351"/>
                <a:gd name="connsiteX9" fmla="*/ 824028 w 1714377"/>
                <a:gd name="connsiteY9" fmla="*/ 2019577 h 2122351"/>
                <a:gd name="connsiteX10" fmla="*/ 655921 w 1714377"/>
                <a:gd name="connsiteY10" fmla="*/ 1279471 h 2122351"/>
                <a:gd name="connsiteX11" fmla="*/ 99456 w 1714377"/>
                <a:gd name="connsiteY11" fmla="*/ 310566 h 2122351"/>
                <a:gd name="connsiteX12" fmla="*/ 110060 w 1714377"/>
                <a:gd name="connsiteY12" fmla="*/ 263926 h 2122351"/>
                <a:gd name="connsiteX13" fmla="*/ 0 w 1714377"/>
                <a:gd name="connsiteY13" fmla="*/ 291480 h 2122351"/>
                <a:gd name="connsiteX14" fmla="*/ 170626 w 1714377"/>
                <a:gd name="connsiteY14" fmla="*/ 0 h 21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14377" h="2122351">
                  <a:moveTo>
                    <a:pt x="170626" y="0"/>
                  </a:moveTo>
                  <a:cubicBezTo>
                    <a:pt x="170626" y="0"/>
                    <a:pt x="170626" y="0"/>
                    <a:pt x="226424" y="332456"/>
                  </a:cubicBezTo>
                  <a:cubicBezTo>
                    <a:pt x="226424" y="332456"/>
                    <a:pt x="226424" y="332456"/>
                    <a:pt x="129951" y="267743"/>
                  </a:cubicBezTo>
                  <a:cubicBezTo>
                    <a:pt x="68389" y="670077"/>
                    <a:pt x="310738" y="1044932"/>
                    <a:pt x="699044" y="1205247"/>
                  </a:cubicBezTo>
                  <a:cubicBezTo>
                    <a:pt x="700482" y="1206348"/>
                    <a:pt x="777667" y="1242610"/>
                    <a:pt x="912591" y="1266026"/>
                  </a:cubicBezTo>
                  <a:cubicBezTo>
                    <a:pt x="1144431" y="1308866"/>
                    <a:pt x="1371655" y="1268319"/>
                    <a:pt x="1557090" y="1166130"/>
                  </a:cubicBezTo>
                  <a:cubicBezTo>
                    <a:pt x="1557090" y="1166130"/>
                    <a:pt x="1557090" y="1166130"/>
                    <a:pt x="1558528" y="1167231"/>
                  </a:cubicBezTo>
                  <a:cubicBezTo>
                    <a:pt x="1570374" y="1178579"/>
                    <a:pt x="1579681" y="1190265"/>
                    <a:pt x="1588987" y="1201951"/>
                  </a:cubicBezTo>
                  <a:cubicBezTo>
                    <a:pt x="1743639" y="1393328"/>
                    <a:pt x="1759762" y="1670320"/>
                    <a:pt x="1612029" y="1881220"/>
                  </a:cubicBezTo>
                  <a:cubicBezTo>
                    <a:pt x="1431600" y="2137819"/>
                    <a:pt x="1079167" y="2198887"/>
                    <a:pt x="824028" y="2019577"/>
                  </a:cubicBezTo>
                  <a:cubicBezTo>
                    <a:pt x="583274" y="1851278"/>
                    <a:pt x="514688" y="1529567"/>
                    <a:pt x="655921" y="1279471"/>
                  </a:cubicBezTo>
                  <a:cubicBezTo>
                    <a:pt x="266941" y="1114077"/>
                    <a:pt x="25533" y="717128"/>
                    <a:pt x="99456" y="310566"/>
                  </a:cubicBezTo>
                  <a:cubicBezTo>
                    <a:pt x="101837" y="289573"/>
                    <a:pt x="103701" y="284156"/>
                    <a:pt x="110060" y="263926"/>
                  </a:cubicBezTo>
                  <a:cubicBezTo>
                    <a:pt x="110060" y="263926"/>
                    <a:pt x="110060" y="263926"/>
                    <a:pt x="0" y="291480"/>
                  </a:cubicBezTo>
                  <a:cubicBezTo>
                    <a:pt x="0" y="291480"/>
                    <a:pt x="0" y="291480"/>
                    <a:pt x="170626" y="0"/>
                  </a:cubicBezTo>
                  <a:close/>
                </a:path>
              </a:pathLst>
            </a:custGeom>
            <a:solidFill>
              <a:srgbClr val="1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25">
              <a:extLst>
                <a:ext uri="{FF2B5EF4-FFF2-40B4-BE49-F238E27FC236}">
                  <a16:creationId xmlns:a16="http://schemas.microsoft.com/office/drawing/2014/main" id="{0694005D-A0C5-486D-8B0F-59F7602FC4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2144691">
              <a:off x="4979715" y="3511680"/>
              <a:ext cx="976313" cy="728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添加文本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7290F8A-6E0A-46DD-B5DF-E9FDAC4345DC}"/>
              </a:ext>
            </a:extLst>
          </p:cNvPr>
          <p:cNvGrpSpPr/>
          <p:nvPr/>
        </p:nvGrpSpPr>
        <p:grpSpPr>
          <a:xfrm>
            <a:off x="5694077" y="2154604"/>
            <a:ext cx="2317260" cy="1780884"/>
            <a:chOff x="4232002" y="1714779"/>
            <a:chExt cx="1876425" cy="1609575"/>
          </a:xfrm>
        </p:grpSpPr>
        <p:sp>
          <p:nvSpPr>
            <p:cNvPr id="10" name="任意多边形 9">
              <a:extLst>
                <a:ext uri="{FF2B5EF4-FFF2-40B4-BE49-F238E27FC236}">
                  <a16:creationId xmlns:a16="http://schemas.microsoft.com/office/drawing/2014/main" id="{FE18E7C1-E6D4-4486-8BEE-8B52606BC534}"/>
                </a:ext>
              </a:extLst>
            </p:cNvPr>
            <p:cNvSpPr/>
            <p:nvPr/>
          </p:nvSpPr>
          <p:spPr>
            <a:xfrm rot="3052925">
              <a:off x="4472508" y="1688435"/>
              <a:ext cx="1395413" cy="1876425"/>
            </a:xfrm>
            <a:custGeom>
              <a:avLst/>
              <a:gdLst>
                <a:gd name="connsiteX0" fmla="*/ 126139 w 1624995"/>
                <a:gd name="connsiteY0" fmla="*/ 208394 h 2186941"/>
                <a:gd name="connsiteX1" fmla="*/ 921298 w 1624995"/>
                <a:gd name="connsiteY1" fmla="*/ 126400 h 2186941"/>
                <a:gd name="connsiteX2" fmla="*/ 1037178 w 1624995"/>
                <a:gd name="connsiteY2" fmla="*/ 876855 h 2186941"/>
                <a:gd name="connsiteX3" fmla="*/ 1525619 w 1624995"/>
                <a:gd name="connsiteY3" fmla="*/ 1881233 h 2186941"/>
                <a:gd name="connsiteX4" fmla="*/ 1511096 w 1624995"/>
                <a:gd name="connsiteY4" fmla="*/ 1927805 h 2186941"/>
                <a:gd name="connsiteX5" fmla="*/ 1624995 w 1624995"/>
                <a:gd name="connsiteY5" fmla="*/ 1908333 h 2186941"/>
                <a:gd name="connsiteX6" fmla="*/ 1433455 w 1624995"/>
                <a:gd name="connsiteY6" fmla="*/ 2186941 h 2186941"/>
                <a:gd name="connsiteX7" fmla="*/ 1401376 w 1624995"/>
                <a:gd name="connsiteY7" fmla="*/ 1850258 h 2186941"/>
                <a:gd name="connsiteX8" fmla="*/ 1492468 w 1624995"/>
                <a:gd name="connsiteY8" fmla="*/ 1921999 h 2186941"/>
                <a:gd name="connsiteX9" fmla="*/ 989073 w 1624995"/>
                <a:gd name="connsiteY9" fmla="*/ 947495 h 2186941"/>
                <a:gd name="connsiteX10" fmla="*/ 781720 w 1624995"/>
                <a:gd name="connsiteY10" fmla="*/ 872288 h 2186941"/>
                <a:gd name="connsiteX11" fmla="*/ 130518 w 1624995"/>
                <a:gd name="connsiteY11" fmla="*/ 926560 h 2186941"/>
                <a:gd name="connsiteX12" fmla="*/ 129113 w 1624995"/>
                <a:gd name="connsiteY12" fmla="*/ 925417 h 2186941"/>
                <a:gd name="connsiteX13" fmla="*/ 102241 w 1624995"/>
                <a:gd name="connsiteY13" fmla="*/ 889552 h 2186941"/>
                <a:gd name="connsiteX14" fmla="*/ 126139 w 1624995"/>
                <a:gd name="connsiteY14" fmla="*/ 208394 h 218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4995" h="2186941">
                  <a:moveTo>
                    <a:pt x="126139" y="208394"/>
                  </a:moveTo>
                  <a:cubicBezTo>
                    <a:pt x="322756" y="-33390"/>
                    <a:pt x="679559" y="-70182"/>
                    <a:pt x="921298" y="126400"/>
                  </a:cubicBezTo>
                  <a:cubicBezTo>
                    <a:pt x="1150126" y="310147"/>
                    <a:pt x="1196710" y="637608"/>
                    <a:pt x="1037178" y="876855"/>
                  </a:cubicBezTo>
                  <a:cubicBezTo>
                    <a:pt x="1413637" y="1068560"/>
                    <a:pt x="1628727" y="1481672"/>
                    <a:pt x="1525619" y="1881233"/>
                  </a:cubicBezTo>
                  <a:cubicBezTo>
                    <a:pt x="1520072" y="1902410"/>
                    <a:pt x="1518048" y="1907770"/>
                    <a:pt x="1511096" y="1927805"/>
                  </a:cubicBezTo>
                  <a:cubicBezTo>
                    <a:pt x="1511096" y="1927805"/>
                    <a:pt x="1511096" y="1927805"/>
                    <a:pt x="1624995" y="1908333"/>
                  </a:cubicBezTo>
                  <a:cubicBezTo>
                    <a:pt x="1624995" y="1908333"/>
                    <a:pt x="1624995" y="1908333"/>
                    <a:pt x="1433455" y="2186941"/>
                  </a:cubicBezTo>
                  <a:cubicBezTo>
                    <a:pt x="1433455" y="2186941"/>
                    <a:pt x="1433455" y="2186941"/>
                    <a:pt x="1401376" y="1850258"/>
                  </a:cubicBezTo>
                  <a:cubicBezTo>
                    <a:pt x="1401376" y="1850258"/>
                    <a:pt x="1401376" y="1850258"/>
                    <a:pt x="1492468" y="1921999"/>
                  </a:cubicBezTo>
                  <a:cubicBezTo>
                    <a:pt x="1583096" y="1526301"/>
                    <a:pt x="1366413" y="1135246"/>
                    <a:pt x="989073" y="947495"/>
                  </a:cubicBezTo>
                  <a:cubicBezTo>
                    <a:pt x="987668" y="946352"/>
                    <a:pt x="913872" y="905024"/>
                    <a:pt x="781720" y="872288"/>
                  </a:cubicBezTo>
                  <a:cubicBezTo>
                    <a:pt x="553004" y="814739"/>
                    <a:pt x="323631" y="838391"/>
                    <a:pt x="130518" y="926560"/>
                  </a:cubicBezTo>
                  <a:cubicBezTo>
                    <a:pt x="130518" y="926560"/>
                    <a:pt x="130518" y="926560"/>
                    <a:pt x="129113" y="925417"/>
                  </a:cubicBezTo>
                  <a:cubicBezTo>
                    <a:pt x="120155" y="913462"/>
                    <a:pt x="111198" y="901507"/>
                    <a:pt x="102241" y="889552"/>
                  </a:cubicBezTo>
                  <a:cubicBezTo>
                    <a:pt x="-39579" y="687818"/>
                    <a:pt x="-35923" y="410555"/>
                    <a:pt x="126139" y="208394"/>
                  </a:cubicBezTo>
                  <a:close/>
                </a:path>
              </a:pathLst>
            </a:custGeom>
            <a:solidFill>
              <a:srgbClr val="19488E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26">
              <a:extLst>
                <a:ext uri="{FF2B5EF4-FFF2-40B4-BE49-F238E27FC236}">
                  <a16:creationId xmlns:a16="http://schemas.microsoft.com/office/drawing/2014/main" id="{B56441DD-8FF4-4DD2-85A3-ACA1499C15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655997">
              <a:off x="4996447" y="1714779"/>
              <a:ext cx="976312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添加文本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CD8496E-1510-43E6-BDD6-72B4C664B4DC}"/>
              </a:ext>
            </a:extLst>
          </p:cNvPr>
          <p:cNvGrpSpPr/>
          <p:nvPr/>
        </p:nvGrpSpPr>
        <p:grpSpPr>
          <a:xfrm>
            <a:off x="4206091" y="3196018"/>
            <a:ext cx="2276091" cy="1824962"/>
            <a:chOff x="3027090" y="2656017"/>
            <a:chExt cx="1843088" cy="1649413"/>
          </a:xfrm>
        </p:grpSpPr>
        <p:sp>
          <p:nvSpPr>
            <p:cNvPr id="13" name="任意多边形 12">
              <a:extLst>
                <a:ext uri="{FF2B5EF4-FFF2-40B4-BE49-F238E27FC236}">
                  <a16:creationId xmlns:a16="http://schemas.microsoft.com/office/drawing/2014/main" id="{355DD4DD-2899-4946-95FD-23645D933EA6}"/>
                </a:ext>
              </a:extLst>
            </p:cNvPr>
            <p:cNvSpPr/>
            <p:nvPr/>
          </p:nvSpPr>
          <p:spPr>
            <a:xfrm rot="3052925">
              <a:off x="3229496" y="2453611"/>
              <a:ext cx="1438275" cy="1843088"/>
            </a:xfrm>
            <a:custGeom>
              <a:avLst/>
              <a:gdLst>
                <a:gd name="connsiteX0" fmla="*/ 179163 w 1676437"/>
                <a:gd name="connsiteY0" fmla="*/ 0 h 2149102"/>
                <a:gd name="connsiteX1" fmla="*/ 224993 w 1676437"/>
                <a:gd name="connsiteY1" fmla="*/ 333833 h 2149102"/>
                <a:gd name="connsiteX2" fmla="*/ 130540 w 1676437"/>
                <a:gd name="connsiteY2" fmla="*/ 266364 h 2149102"/>
                <a:gd name="connsiteX3" fmla="*/ 672290 w 1676437"/>
                <a:gd name="connsiteY3" fmla="*/ 1218311 h 2149102"/>
                <a:gd name="connsiteX4" fmla="*/ 882685 w 1676437"/>
                <a:gd name="connsiteY4" fmla="*/ 1286657 h 2149102"/>
                <a:gd name="connsiteX5" fmla="*/ 1530715 w 1676437"/>
                <a:gd name="connsiteY5" fmla="*/ 1204160 h 2149102"/>
                <a:gd name="connsiteX6" fmla="*/ 1532119 w 1676437"/>
                <a:gd name="connsiteY6" fmla="*/ 1205302 h 2149102"/>
                <a:gd name="connsiteX7" fmla="*/ 1561514 w 1676437"/>
                <a:gd name="connsiteY7" fmla="*/ 1240881 h 2149102"/>
                <a:gd name="connsiteX8" fmla="*/ 1564275 w 1676437"/>
                <a:gd name="connsiteY8" fmla="*/ 1920319 h 2149102"/>
                <a:gd name="connsiteX9" fmla="*/ 774275 w 1676437"/>
                <a:gd name="connsiteY9" fmla="*/ 2036816 h 2149102"/>
                <a:gd name="connsiteX10" fmla="*/ 628398 w 1676437"/>
                <a:gd name="connsiteY10" fmla="*/ 1292369 h 2149102"/>
                <a:gd name="connsiteX11" fmla="*/ 97653 w 1676437"/>
                <a:gd name="connsiteY11" fmla="*/ 309675 h 2149102"/>
                <a:gd name="connsiteX12" fmla="*/ 110781 w 1676437"/>
                <a:gd name="connsiteY12" fmla="*/ 261972 h 2149102"/>
                <a:gd name="connsiteX13" fmla="*/ 0 w 1676437"/>
                <a:gd name="connsiteY13" fmla="*/ 286307 h 2149102"/>
                <a:gd name="connsiteX14" fmla="*/ 179163 w 1676437"/>
                <a:gd name="connsiteY14" fmla="*/ 0 h 21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76437" h="2149102">
                  <a:moveTo>
                    <a:pt x="179163" y="0"/>
                  </a:moveTo>
                  <a:cubicBezTo>
                    <a:pt x="179163" y="0"/>
                    <a:pt x="179163" y="0"/>
                    <a:pt x="224993" y="333833"/>
                  </a:cubicBezTo>
                  <a:cubicBezTo>
                    <a:pt x="224993" y="333833"/>
                    <a:pt x="224993" y="333833"/>
                    <a:pt x="130540" y="266364"/>
                  </a:cubicBezTo>
                  <a:cubicBezTo>
                    <a:pt x="57034" y="666613"/>
                    <a:pt x="287980" y="1048235"/>
                    <a:pt x="672290" y="1218311"/>
                  </a:cubicBezTo>
                  <a:cubicBezTo>
                    <a:pt x="673694" y="1219453"/>
                    <a:pt x="748584" y="1259336"/>
                    <a:pt x="882685" y="1286657"/>
                  </a:cubicBezTo>
                  <a:cubicBezTo>
                    <a:pt x="1114177" y="1334797"/>
                    <a:pt x="1342402" y="1300885"/>
                    <a:pt x="1530715" y="1204160"/>
                  </a:cubicBezTo>
                  <a:cubicBezTo>
                    <a:pt x="1530715" y="1204160"/>
                    <a:pt x="1530715" y="1204160"/>
                    <a:pt x="1532119" y="1205302"/>
                  </a:cubicBezTo>
                  <a:cubicBezTo>
                    <a:pt x="1543615" y="1216986"/>
                    <a:pt x="1552564" y="1228933"/>
                    <a:pt x="1561514" y="1240881"/>
                  </a:cubicBezTo>
                  <a:cubicBezTo>
                    <a:pt x="1710316" y="1436612"/>
                    <a:pt x="1718162" y="1713868"/>
                    <a:pt x="1564275" y="1920319"/>
                  </a:cubicBezTo>
                  <a:cubicBezTo>
                    <a:pt x="1377763" y="2172628"/>
                    <a:pt x="1023832" y="2223409"/>
                    <a:pt x="774275" y="2036816"/>
                  </a:cubicBezTo>
                  <a:cubicBezTo>
                    <a:pt x="538762" y="1861643"/>
                    <a:pt x="478693" y="1539583"/>
                    <a:pt x="628398" y="1292369"/>
                  </a:cubicBezTo>
                  <a:cubicBezTo>
                    <a:pt x="243304" y="1114650"/>
                    <a:pt x="12814" y="712383"/>
                    <a:pt x="97653" y="309675"/>
                  </a:cubicBezTo>
                  <a:cubicBezTo>
                    <a:pt x="103204" y="288503"/>
                    <a:pt x="105229" y="283144"/>
                    <a:pt x="110781" y="261972"/>
                  </a:cubicBezTo>
                  <a:cubicBezTo>
                    <a:pt x="110781" y="261972"/>
                    <a:pt x="110781" y="261972"/>
                    <a:pt x="0" y="286307"/>
                  </a:cubicBezTo>
                  <a:cubicBezTo>
                    <a:pt x="0" y="286307"/>
                    <a:pt x="0" y="286307"/>
                    <a:pt x="179163" y="0"/>
                  </a:cubicBezTo>
                  <a:close/>
                </a:path>
              </a:pathLst>
            </a:custGeom>
            <a:solidFill>
              <a:srgbClr val="19488E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文本框 27">
              <a:extLst>
                <a:ext uri="{FF2B5EF4-FFF2-40B4-BE49-F238E27FC236}">
                  <a16:creationId xmlns:a16="http://schemas.microsoft.com/office/drawing/2014/main" id="{C6C2408E-9CD2-4588-82E9-8F84B817F2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655997">
              <a:off x="3177903" y="3537080"/>
              <a:ext cx="976312" cy="76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sym typeface="Arial" panose="020B0604020202020204" pitchFamily="34" charset="0"/>
                </a:rPr>
                <a:t>添加文本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A18743FB-E5FF-4C81-971D-92CCE536EAAA}"/>
              </a:ext>
            </a:extLst>
          </p:cNvPr>
          <p:cNvSpPr/>
          <p:nvPr/>
        </p:nvSpPr>
        <p:spPr>
          <a:xfrm>
            <a:off x="892415" y="1686275"/>
            <a:ext cx="3579458" cy="834885"/>
          </a:xfrm>
          <a:prstGeom prst="rect">
            <a:avLst/>
          </a:prstGeom>
        </p:spPr>
        <p:txBody>
          <a:bodyPr lIns="86402" tIns="43201" rIns="86402" bIns="43201" anchor="ctr">
            <a:no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在此处添加文本，在此处添加文本，在此处添加文本，在此处添加文本，在此处添加文本，在此处添加文本，在此处添加文本。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0B6A989-FC7C-4F60-BD63-AF85CB526463}"/>
              </a:ext>
            </a:extLst>
          </p:cNvPr>
          <p:cNvSpPr/>
          <p:nvPr/>
        </p:nvSpPr>
        <p:spPr>
          <a:xfrm>
            <a:off x="7945062" y="1686275"/>
            <a:ext cx="3579458" cy="834885"/>
          </a:xfrm>
          <a:prstGeom prst="rect">
            <a:avLst/>
          </a:prstGeom>
        </p:spPr>
        <p:txBody>
          <a:bodyPr lIns="86402" tIns="43201" rIns="86402" bIns="43201" anchor="ctr">
            <a:no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在此处添加文本，在此处添加文本，在此处添加文本，在此处添加文本，在此处添加文本，在此处添加文本，在此处添加文本。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3463861-907F-4922-A793-5815D5EA28B0}"/>
              </a:ext>
            </a:extLst>
          </p:cNvPr>
          <p:cNvSpPr/>
          <p:nvPr/>
        </p:nvSpPr>
        <p:spPr>
          <a:xfrm>
            <a:off x="7945062" y="4589467"/>
            <a:ext cx="3579458" cy="834885"/>
          </a:xfrm>
          <a:prstGeom prst="rect">
            <a:avLst/>
          </a:prstGeom>
        </p:spPr>
        <p:txBody>
          <a:bodyPr lIns="86402" tIns="43201" rIns="86402" bIns="43201" anchor="ctr">
            <a:no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在此处添加文本，在此处添加文本，在此处添加文本，在此处添加文本，在此处添加文本，在此处添加文本，在此处添加文本。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8EC187A-A5B0-4C93-BEA0-A8EBC57494B0}"/>
              </a:ext>
            </a:extLst>
          </p:cNvPr>
          <p:cNvSpPr/>
          <p:nvPr/>
        </p:nvSpPr>
        <p:spPr>
          <a:xfrm>
            <a:off x="892415" y="4589467"/>
            <a:ext cx="3579458" cy="834885"/>
          </a:xfrm>
          <a:prstGeom prst="rect">
            <a:avLst/>
          </a:prstGeom>
        </p:spPr>
        <p:txBody>
          <a:bodyPr lIns="86402" tIns="43201" rIns="86402" bIns="43201" anchor="ctr">
            <a:no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在此处添加文本，在此处添加文本，在此处添加文本，在此处添加文本，在此处添加文本，在此处添加文本，在此处添加文本。</a:t>
            </a:r>
          </a:p>
        </p:txBody>
      </p:sp>
      <p:sp>
        <p:nvSpPr>
          <p:cNvPr id="19" name="TextBox 71">
            <a:extLst>
              <a:ext uri="{FF2B5EF4-FFF2-40B4-BE49-F238E27FC236}">
                <a16:creationId xmlns:a16="http://schemas.microsoft.com/office/drawing/2014/main" id="{BE04A8CA-54EF-4E5F-8EF2-3E2E1D4233A0}"/>
              </a:ext>
            </a:extLst>
          </p:cNvPr>
          <p:cNvSpPr txBox="1"/>
          <p:nvPr/>
        </p:nvSpPr>
        <p:spPr>
          <a:xfrm>
            <a:off x="928204" y="247747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39289821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1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6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9">
            <a:extLst>
              <a:ext uri="{FF2B5EF4-FFF2-40B4-BE49-F238E27FC236}">
                <a16:creationId xmlns:a16="http://schemas.microsoft.com/office/drawing/2014/main" id="{19A2A643-A365-4E06-A71F-801D43655222}"/>
              </a:ext>
            </a:extLst>
          </p:cNvPr>
          <p:cNvCxnSpPr/>
          <p:nvPr/>
        </p:nvCxnSpPr>
        <p:spPr>
          <a:xfrm>
            <a:off x="2721978" y="2758124"/>
            <a:ext cx="1599777" cy="492203"/>
          </a:xfrm>
          <a:prstGeom prst="line">
            <a:avLst/>
          </a:prstGeom>
          <a:ln w="19050" cmpd="sng">
            <a:gradFill>
              <a:gsLst>
                <a:gs pos="0">
                  <a:srgbClr val="19488E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7">
            <a:extLst>
              <a:ext uri="{FF2B5EF4-FFF2-40B4-BE49-F238E27FC236}">
                <a16:creationId xmlns:a16="http://schemas.microsoft.com/office/drawing/2014/main" id="{20793193-1A9B-410D-B234-080F02FA4E47}"/>
              </a:ext>
            </a:extLst>
          </p:cNvPr>
          <p:cNvCxnSpPr/>
          <p:nvPr/>
        </p:nvCxnSpPr>
        <p:spPr>
          <a:xfrm flipV="1">
            <a:off x="5284906" y="2665678"/>
            <a:ext cx="1576391" cy="584649"/>
          </a:xfrm>
          <a:prstGeom prst="line">
            <a:avLst/>
          </a:prstGeom>
          <a:ln w="19050" cmpd="sng">
            <a:gradFill>
              <a:gsLst>
                <a:gs pos="0">
                  <a:srgbClr val="19488E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9">
            <a:extLst>
              <a:ext uri="{FF2B5EF4-FFF2-40B4-BE49-F238E27FC236}">
                <a16:creationId xmlns:a16="http://schemas.microsoft.com/office/drawing/2014/main" id="{67A4AE51-84F4-4DC4-842E-917EE39DA296}"/>
              </a:ext>
            </a:extLst>
          </p:cNvPr>
          <p:cNvCxnSpPr/>
          <p:nvPr/>
        </p:nvCxnSpPr>
        <p:spPr>
          <a:xfrm>
            <a:off x="7872091" y="2675468"/>
            <a:ext cx="1584186" cy="489111"/>
          </a:xfrm>
          <a:prstGeom prst="line">
            <a:avLst/>
          </a:prstGeom>
          <a:ln w="19050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27A052A-7814-411E-A318-338B96E1A678}"/>
              </a:ext>
            </a:extLst>
          </p:cNvPr>
          <p:cNvGrpSpPr/>
          <p:nvPr/>
        </p:nvGrpSpPr>
        <p:grpSpPr>
          <a:xfrm>
            <a:off x="6809817" y="1982455"/>
            <a:ext cx="1101669" cy="1101669"/>
            <a:chOff x="6809817" y="1982455"/>
            <a:chExt cx="1101669" cy="1101669"/>
          </a:xfrm>
        </p:grpSpPr>
        <p:sp>
          <p:nvSpPr>
            <p:cNvPr id="3" name="Oval 3">
              <a:extLst>
                <a:ext uri="{FF2B5EF4-FFF2-40B4-BE49-F238E27FC236}">
                  <a16:creationId xmlns:a16="http://schemas.microsoft.com/office/drawing/2014/main" id="{EF5A2FF6-72DD-4662-86C3-82D42477E7E7}"/>
                </a:ext>
              </a:extLst>
            </p:cNvPr>
            <p:cNvSpPr/>
            <p:nvPr/>
          </p:nvSpPr>
          <p:spPr>
            <a:xfrm>
              <a:off x="6809817" y="1982455"/>
              <a:ext cx="1101669" cy="1101669"/>
            </a:xfrm>
            <a:prstGeom prst="ellipse">
              <a:avLst/>
            </a:prstGeom>
            <a:solidFill>
              <a:srgbClr val="19488E">
                <a:alpha val="32000"/>
              </a:srgb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" name="Oval 14">
              <a:extLst>
                <a:ext uri="{FF2B5EF4-FFF2-40B4-BE49-F238E27FC236}">
                  <a16:creationId xmlns:a16="http://schemas.microsoft.com/office/drawing/2014/main" id="{6A4BF2AA-9E66-4F31-B66E-45DD9C0D1247}"/>
                </a:ext>
              </a:extLst>
            </p:cNvPr>
            <p:cNvSpPr/>
            <p:nvPr/>
          </p:nvSpPr>
          <p:spPr>
            <a:xfrm>
              <a:off x="6869093" y="2034930"/>
              <a:ext cx="987407" cy="987407"/>
            </a:xfrm>
            <a:prstGeom prst="ellipse">
              <a:avLst/>
            </a:prstGeom>
            <a:solidFill>
              <a:srgbClr val="19488E">
                <a:alpha val="48000"/>
              </a:srgb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/>
                  <a:cs typeface="+mn-ea"/>
                  <a:sym typeface="+mn-lt"/>
                </a:rPr>
                <a:t>3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2A9A281-AF77-4C43-9AB0-B079A56D045C}"/>
              </a:ext>
            </a:extLst>
          </p:cNvPr>
          <p:cNvGrpSpPr/>
          <p:nvPr/>
        </p:nvGrpSpPr>
        <p:grpSpPr>
          <a:xfrm>
            <a:off x="9363628" y="2901709"/>
            <a:ext cx="1101669" cy="1101669"/>
            <a:chOff x="9363628" y="2901709"/>
            <a:chExt cx="1101669" cy="1101669"/>
          </a:xfrm>
        </p:grpSpPr>
        <p:sp>
          <p:nvSpPr>
            <p:cNvPr id="2" name="Oval 3">
              <a:extLst>
                <a:ext uri="{FF2B5EF4-FFF2-40B4-BE49-F238E27FC236}">
                  <a16:creationId xmlns:a16="http://schemas.microsoft.com/office/drawing/2014/main" id="{A1C7CD31-1835-49C1-9550-80097571A380}"/>
                </a:ext>
              </a:extLst>
            </p:cNvPr>
            <p:cNvSpPr/>
            <p:nvPr/>
          </p:nvSpPr>
          <p:spPr>
            <a:xfrm>
              <a:off x="9363628" y="2901709"/>
              <a:ext cx="1101669" cy="1101669"/>
            </a:xfrm>
            <a:prstGeom prst="ellipse">
              <a:avLst/>
            </a:prstGeom>
            <a:solidFill>
              <a:srgbClr val="19488E">
                <a:alpha val="32000"/>
              </a:srgb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" name="Oval 15">
              <a:extLst>
                <a:ext uri="{FF2B5EF4-FFF2-40B4-BE49-F238E27FC236}">
                  <a16:creationId xmlns:a16="http://schemas.microsoft.com/office/drawing/2014/main" id="{977A528D-2FAE-428D-9ACC-E435CCB18F0F}"/>
                </a:ext>
              </a:extLst>
            </p:cNvPr>
            <p:cNvSpPr/>
            <p:nvPr/>
          </p:nvSpPr>
          <p:spPr>
            <a:xfrm>
              <a:off x="9424226" y="2956099"/>
              <a:ext cx="987407" cy="987407"/>
            </a:xfrm>
            <a:prstGeom prst="ellipse">
              <a:avLst/>
            </a:prstGeom>
            <a:solidFill>
              <a:srgbClr val="19488E"/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/>
                  <a:cs typeface="+mn-ea"/>
                  <a:sym typeface="+mn-lt"/>
                </a:rPr>
                <a:t>4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1CDEAB3-7F8A-4999-8880-28F917F666FA}"/>
              </a:ext>
            </a:extLst>
          </p:cNvPr>
          <p:cNvGrpSpPr/>
          <p:nvPr/>
        </p:nvGrpSpPr>
        <p:grpSpPr>
          <a:xfrm>
            <a:off x="4256827" y="2898043"/>
            <a:ext cx="1101669" cy="1101669"/>
            <a:chOff x="4256827" y="2898043"/>
            <a:chExt cx="1101669" cy="1101669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62B2C16-C6F5-453C-96A8-0D4DB99DA11E}"/>
                </a:ext>
              </a:extLst>
            </p:cNvPr>
            <p:cNvSpPr/>
            <p:nvPr/>
          </p:nvSpPr>
          <p:spPr>
            <a:xfrm>
              <a:off x="4256827" y="2898043"/>
              <a:ext cx="1101669" cy="1101669"/>
            </a:xfrm>
            <a:prstGeom prst="ellipse">
              <a:avLst/>
            </a:prstGeom>
            <a:solidFill>
              <a:srgbClr val="19488E">
                <a:alpha val="32000"/>
              </a:srgb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" name="Oval 6">
              <a:extLst>
                <a:ext uri="{FF2B5EF4-FFF2-40B4-BE49-F238E27FC236}">
                  <a16:creationId xmlns:a16="http://schemas.microsoft.com/office/drawing/2014/main" id="{19BCEE13-BD14-432E-93BA-80B6E88AD199}"/>
                </a:ext>
              </a:extLst>
            </p:cNvPr>
            <p:cNvSpPr/>
            <p:nvPr/>
          </p:nvSpPr>
          <p:spPr>
            <a:xfrm>
              <a:off x="4313959" y="2956099"/>
              <a:ext cx="987407" cy="987407"/>
            </a:xfrm>
            <a:prstGeom prst="ellipse">
              <a:avLst/>
            </a:prstGeom>
            <a:solidFill>
              <a:srgbClr val="19488E"/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/>
                  <a:cs typeface="+mn-ea"/>
                  <a:sym typeface="+mn-lt"/>
                </a:rPr>
                <a:t>2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48D27A7-F1D5-4ED2-969D-F9FBEFB4D43C}"/>
              </a:ext>
            </a:extLst>
          </p:cNvPr>
          <p:cNvGrpSpPr/>
          <p:nvPr/>
        </p:nvGrpSpPr>
        <p:grpSpPr>
          <a:xfrm>
            <a:off x="1701695" y="1976116"/>
            <a:ext cx="1101669" cy="1101669"/>
            <a:chOff x="1701695" y="1976116"/>
            <a:chExt cx="1101669" cy="1101669"/>
          </a:xfrm>
        </p:grpSpPr>
        <p:sp>
          <p:nvSpPr>
            <p:cNvPr id="5" name="Oval 3">
              <a:extLst>
                <a:ext uri="{FF2B5EF4-FFF2-40B4-BE49-F238E27FC236}">
                  <a16:creationId xmlns:a16="http://schemas.microsoft.com/office/drawing/2014/main" id="{4196E2C1-F1E5-4ABB-89E2-A7336098F9F2}"/>
                </a:ext>
              </a:extLst>
            </p:cNvPr>
            <p:cNvSpPr/>
            <p:nvPr/>
          </p:nvSpPr>
          <p:spPr>
            <a:xfrm>
              <a:off x="1701695" y="1976116"/>
              <a:ext cx="1101669" cy="1101669"/>
            </a:xfrm>
            <a:prstGeom prst="ellipse">
              <a:avLst/>
            </a:prstGeom>
            <a:solidFill>
              <a:srgbClr val="19488E">
                <a:alpha val="32000"/>
              </a:srgb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2" name="Oval 3">
              <a:extLst>
                <a:ext uri="{FF2B5EF4-FFF2-40B4-BE49-F238E27FC236}">
                  <a16:creationId xmlns:a16="http://schemas.microsoft.com/office/drawing/2014/main" id="{17FA9694-6A14-406C-8266-9367DB90832A}"/>
                </a:ext>
              </a:extLst>
            </p:cNvPr>
            <p:cNvSpPr/>
            <p:nvPr/>
          </p:nvSpPr>
          <p:spPr>
            <a:xfrm>
              <a:off x="1758826" y="2034930"/>
              <a:ext cx="987407" cy="987407"/>
            </a:xfrm>
            <a:prstGeom prst="ellipse">
              <a:avLst/>
            </a:prstGeom>
            <a:solidFill>
              <a:srgbClr val="19488E">
                <a:alpha val="48000"/>
              </a:srgb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/>
                  <a:cs typeface="+mn-ea"/>
                  <a:sym typeface="+mn-lt"/>
                </a:rPr>
                <a:t>1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3" name="Rectangle 195">
            <a:extLst>
              <a:ext uri="{FF2B5EF4-FFF2-40B4-BE49-F238E27FC236}">
                <a16:creationId xmlns:a16="http://schemas.microsoft.com/office/drawing/2014/main" id="{059BDFE5-F78C-4EAA-A582-CFDBADD9567B}"/>
              </a:ext>
            </a:extLst>
          </p:cNvPr>
          <p:cNvSpPr/>
          <p:nvPr/>
        </p:nvSpPr>
        <p:spPr>
          <a:xfrm>
            <a:off x="1098115" y="3393019"/>
            <a:ext cx="2308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/>
                <a:cs typeface="+mn-ea"/>
              </a:rPr>
              <a:t>添加标题</a:t>
            </a:r>
          </a:p>
        </p:txBody>
      </p:sp>
      <p:sp>
        <p:nvSpPr>
          <p:cNvPr id="14" name="Rectangle 195">
            <a:extLst>
              <a:ext uri="{FF2B5EF4-FFF2-40B4-BE49-F238E27FC236}">
                <a16:creationId xmlns:a16="http://schemas.microsoft.com/office/drawing/2014/main" id="{4F1ACB1C-440D-42B7-BFE4-D4FD98F470FA}"/>
              </a:ext>
            </a:extLst>
          </p:cNvPr>
          <p:cNvSpPr/>
          <p:nvPr/>
        </p:nvSpPr>
        <p:spPr>
          <a:xfrm>
            <a:off x="1098115" y="3693072"/>
            <a:ext cx="23088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/>
                <a:cs typeface="+mn-ea"/>
                <a:sym typeface="+mn-lt"/>
              </a:rPr>
              <a:t>填写编辑的内容，填写编辑的内容，填写编辑的内容，填写编辑的内容</a:t>
            </a:r>
          </a:p>
        </p:txBody>
      </p:sp>
      <p:sp>
        <p:nvSpPr>
          <p:cNvPr id="15" name="Rectangle 195">
            <a:extLst>
              <a:ext uri="{FF2B5EF4-FFF2-40B4-BE49-F238E27FC236}">
                <a16:creationId xmlns:a16="http://schemas.microsoft.com/office/drawing/2014/main" id="{BB5B6762-80AC-4833-99DC-8D7608B55A98}"/>
              </a:ext>
            </a:extLst>
          </p:cNvPr>
          <p:cNvSpPr/>
          <p:nvPr/>
        </p:nvSpPr>
        <p:spPr>
          <a:xfrm>
            <a:off x="8732975" y="4191715"/>
            <a:ext cx="2308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/>
                <a:cs typeface="+mn-ea"/>
              </a:rPr>
              <a:t>添加标题</a:t>
            </a:r>
          </a:p>
        </p:txBody>
      </p:sp>
      <p:sp>
        <p:nvSpPr>
          <p:cNvPr id="16" name="Rectangle 195">
            <a:extLst>
              <a:ext uri="{FF2B5EF4-FFF2-40B4-BE49-F238E27FC236}">
                <a16:creationId xmlns:a16="http://schemas.microsoft.com/office/drawing/2014/main" id="{4BE735D2-B952-4FD8-A4F4-7B368BE8E8E0}"/>
              </a:ext>
            </a:extLst>
          </p:cNvPr>
          <p:cNvSpPr/>
          <p:nvPr/>
        </p:nvSpPr>
        <p:spPr>
          <a:xfrm>
            <a:off x="3672642" y="4152123"/>
            <a:ext cx="2308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/>
                <a:cs typeface="+mn-ea"/>
              </a:rPr>
              <a:t>添加标题</a:t>
            </a:r>
          </a:p>
        </p:txBody>
      </p:sp>
      <p:sp>
        <p:nvSpPr>
          <p:cNvPr id="17" name="Rectangle 195">
            <a:extLst>
              <a:ext uri="{FF2B5EF4-FFF2-40B4-BE49-F238E27FC236}">
                <a16:creationId xmlns:a16="http://schemas.microsoft.com/office/drawing/2014/main" id="{686B776A-F9F3-444F-8865-FA3AEEB7DEA5}"/>
              </a:ext>
            </a:extLst>
          </p:cNvPr>
          <p:cNvSpPr/>
          <p:nvPr/>
        </p:nvSpPr>
        <p:spPr>
          <a:xfrm>
            <a:off x="3672642" y="4452176"/>
            <a:ext cx="23088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/>
                <a:cs typeface="+mn-ea"/>
                <a:sym typeface="+mn-lt"/>
              </a:rPr>
              <a:t>填写编辑的内容，填写编辑的内容，填写编辑的内容，填写编辑的内容</a:t>
            </a:r>
          </a:p>
        </p:txBody>
      </p:sp>
      <p:sp>
        <p:nvSpPr>
          <p:cNvPr id="18" name="Rectangle 195">
            <a:extLst>
              <a:ext uri="{FF2B5EF4-FFF2-40B4-BE49-F238E27FC236}">
                <a16:creationId xmlns:a16="http://schemas.microsoft.com/office/drawing/2014/main" id="{62EDAD70-6559-4EF3-A775-830C9D5A9E1B}"/>
              </a:ext>
            </a:extLst>
          </p:cNvPr>
          <p:cNvSpPr/>
          <p:nvPr/>
        </p:nvSpPr>
        <p:spPr>
          <a:xfrm>
            <a:off x="6254120" y="3393590"/>
            <a:ext cx="2308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/>
                <a:cs typeface="+mn-ea"/>
              </a:rPr>
              <a:t>添加标题</a:t>
            </a:r>
          </a:p>
        </p:txBody>
      </p:sp>
      <p:sp>
        <p:nvSpPr>
          <p:cNvPr id="19" name="Rectangle 195">
            <a:extLst>
              <a:ext uri="{FF2B5EF4-FFF2-40B4-BE49-F238E27FC236}">
                <a16:creationId xmlns:a16="http://schemas.microsoft.com/office/drawing/2014/main" id="{58BD60E7-1C5D-4B66-BD05-95DD9F1BA71D}"/>
              </a:ext>
            </a:extLst>
          </p:cNvPr>
          <p:cNvSpPr/>
          <p:nvPr/>
        </p:nvSpPr>
        <p:spPr>
          <a:xfrm>
            <a:off x="6254120" y="3693643"/>
            <a:ext cx="23088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/>
                <a:cs typeface="+mn-ea"/>
                <a:sym typeface="+mn-lt"/>
              </a:rPr>
              <a:t>填写编辑的内容，填写编辑的内容，填写编辑的内容，填写编辑的内容</a:t>
            </a:r>
          </a:p>
        </p:txBody>
      </p:sp>
      <p:sp>
        <p:nvSpPr>
          <p:cNvPr id="20" name="Rectangle 195">
            <a:extLst>
              <a:ext uri="{FF2B5EF4-FFF2-40B4-BE49-F238E27FC236}">
                <a16:creationId xmlns:a16="http://schemas.microsoft.com/office/drawing/2014/main" id="{0F0210A5-32F1-4F89-8DDE-47619BDD53FE}"/>
              </a:ext>
            </a:extLst>
          </p:cNvPr>
          <p:cNvSpPr/>
          <p:nvPr/>
        </p:nvSpPr>
        <p:spPr>
          <a:xfrm>
            <a:off x="8664184" y="4489288"/>
            <a:ext cx="23088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/>
                <a:cs typeface="+mn-ea"/>
                <a:sym typeface="+mn-lt"/>
              </a:rPr>
              <a:t>填写编辑的内容，填写编辑的内容，填写编辑的内容，填写编辑的内容</a:t>
            </a:r>
          </a:p>
        </p:txBody>
      </p:sp>
      <p:sp>
        <p:nvSpPr>
          <p:cNvPr id="21" name="TextBox 71">
            <a:extLst>
              <a:ext uri="{FF2B5EF4-FFF2-40B4-BE49-F238E27FC236}">
                <a16:creationId xmlns:a16="http://schemas.microsoft.com/office/drawing/2014/main" id="{041AB369-EABD-4467-8309-ADB9DF917C34}"/>
              </a:ext>
            </a:extLst>
          </p:cNvPr>
          <p:cNvSpPr txBox="1"/>
          <p:nvPr/>
        </p:nvSpPr>
        <p:spPr>
          <a:xfrm>
            <a:off x="928204" y="247747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97596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6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4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044D05B-4019-4CA5-95FE-8C231012D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70" y="1562986"/>
            <a:ext cx="4765158" cy="4765158"/>
          </a:xfrm>
          <a:prstGeom prst="rect">
            <a:avLst/>
          </a:prstGeom>
        </p:spPr>
      </p:pic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8C5A6E98-7771-4FE0-91A2-E0968825D120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667442" y="3190211"/>
            <a:ext cx="3404191" cy="2382579"/>
          </a:xfrm>
          <a:prstGeom prst="bentConnector3">
            <a:avLst>
              <a:gd name="adj1" fmla="val -6090"/>
            </a:avLst>
          </a:prstGeom>
          <a:ln w="38100">
            <a:solidFill>
              <a:srgbClr val="19488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D613BA-7F70-48A1-9D24-5BC9A4567AA6}"/>
              </a:ext>
            </a:extLst>
          </p:cNvPr>
          <p:cNvGrpSpPr/>
          <p:nvPr/>
        </p:nvGrpSpPr>
        <p:grpSpPr>
          <a:xfrm>
            <a:off x="6126647" y="1749665"/>
            <a:ext cx="3974107" cy="959557"/>
            <a:chOff x="6126647" y="1749665"/>
            <a:chExt cx="3974107" cy="95955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497061E-A942-42B0-B2DE-BD61860DFC0A}"/>
                </a:ext>
              </a:extLst>
            </p:cNvPr>
            <p:cNvGrpSpPr/>
            <p:nvPr/>
          </p:nvGrpSpPr>
          <p:grpSpPr>
            <a:xfrm>
              <a:off x="6126647" y="2041451"/>
              <a:ext cx="504527" cy="498140"/>
              <a:chOff x="6409426" y="1173624"/>
              <a:chExt cx="962086" cy="962084"/>
            </a:xfrm>
            <a:solidFill>
              <a:srgbClr val="19488E"/>
            </a:solidFill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76802328-F5DB-4FD4-B256-0F9D82D2A7DC}"/>
                  </a:ext>
                </a:extLst>
              </p:cNvPr>
              <p:cNvSpPr/>
              <p:nvPr/>
            </p:nvSpPr>
            <p:spPr bwMode="auto">
              <a:xfrm>
                <a:off x="6409426" y="1173624"/>
                <a:ext cx="962086" cy="962084"/>
              </a:xfrm>
              <a:prstGeom prst="ellipse">
                <a:avLst/>
              </a:prstGeom>
              <a:grpFill/>
              <a:ln w="3175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en-US" b="1" dirty="0">
                  <a:solidFill>
                    <a:srgbClr val="31486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251E14F-9300-4419-A2A0-42708C3257B8}"/>
                  </a:ext>
                </a:extLst>
              </p:cNvPr>
              <p:cNvSpPr txBox="1"/>
              <p:nvPr/>
            </p:nvSpPr>
            <p:spPr>
              <a:xfrm>
                <a:off x="6616339" y="1282180"/>
                <a:ext cx="546387" cy="717446"/>
              </a:xfrm>
              <a:prstGeom prst="rect">
                <a:avLst/>
              </a:prstGeom>
              <a:grpFill/>
              <a:ln w="3175" cap="flat" cmpd="sng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algn="ctr">
                  <a:defRPr>
                    <a:solidFill>
                      <a:srgbClr val="FFFFFF"/>
                    </a:solidFill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1" dirty="0">
                    <a:latin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zh-CN" altLang="en-US" b="1" dirty="0">
                  <a:latin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" name="TextBox 11">
              <a:extLst>
                <a:ext uri="{FF2B5EF4-FFF2-40B4-BE49-F238E27FC236}">
                  <a16:creationId xmlns:a16="http://schemas.microsoft.com/office/drawing/2014/main" id="{8AA65678-C92A-4244-8274-004B00F5AA53}"/>
                </a:ext>
              </a:extLst>
            </p:cNvPr>
            <p:cNvSpPr txBox="1"/>
            <p:nvPr/>
          </p:nvSpPr>
          <p:spPr>
            <a:xfrm>
              <a:off x="6973351" y="1749665"/>
              <a:ext cx="3127403" cy="959557"/>
            </a:xfrm>
            <a:prstGeom prst="rect">
              <a:avLst/>
            </a:prstGeom>
            <a:noFill/>
          </p:spPr>
          <p:txBody>
            <a:bodyPr wrap="square" lIns="60135" tIns="30067" rIns="60135" bIns="3006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在此处输入文本，在此处输入文本，在此处输入文本，在此处输入文本，在此处输入文本。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DCE17A1-3D43-4AF5-A1C1-E1A660D7B782}"/>
              </a:ext>
            </a:extLst>
          </p:cNvPr>
          <p:cNvGrpSpPr/>
          <p:nvPr/>
        </p:nvGrpSpPr>
        <p:grpSpPr>
          <a:xfrm>
            <a:off x="6126647" y="2805353"/>
            <a:ext cx="3974107" cy="959557"/>
            <a:chOff x="6126647" y="2805353"/>
            <a:chExt cx="3974107" cy="959557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12261D7-62F5-4A3E-9922-36EB11BE1F85}"/>
                </a:ext>
              </a:extLst>
            </p:cNvPr>
            <p:cNvGrpSpPr/>
            <p:nvPr/>
          </p:nvGrpSpPr>
          <p:grpSpPr>
            <a:xfrm>
              <a:off x="6126647" y="3079917"/>
              <a:ext cx="504527" cy="498140"/>
              <a:chOff x="6409426" y="2394908"/>
              <a:chExt cx="962086" cy="962084"/>
            </a:xfrm>
            <a:solidFill>
              <a:srgbClr val="19488E"/>
            </a:solidFill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2D8983CD-560F-4F46-A998-2245F7997A25}"/>
                  </a:ext>
                </a:extLst>
              </p:cNvPr>
              <p:cNvSpPr/>
              <p:nvPr/>
            </p:nvSpPr>
            <p:spPr bwMode="auto">
              <a:xfrm>
                <a:off x="6409426" y="2394908"/>
                <a:ext cx="962086" cy="962084"/>
              </a:xfrm>
              <a:prstGeom prst="ellipse">
                <a:avLst/>
              </a:prstGeom>
              <a:grpFill/>
              <a:ln w="3175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2300500-D998-4A59-8104-4A7E769BA4A9}"/>
                  </a:ext>
                </a:extLst>
              </p:cNvPr>
              <p:cNvSpPr txBox="1"/>
              <p:nvPr/>
            </p:nvSpPr>
            <p:spPr>
              <a:xfrm>
                <a:off x="6600496" y="2510335"/>
                <a:ext cx="546387" cy="717446"/>
              </a:xfrm>
              <a:prstGeom prst="rect">
                <a:avLst/>
              </a:prstGeom>
              <a:grpFill/>
              <a:ln w="3175" cap="flat" cmpd="sng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algn="ctr">
                  <a:defRPr sz="1600">
                    <a:solidFill>
                      <a:srgbClr val="FFFFFF"/>
                    </a:solidFill>
                    <a:latin typeface="+mn-ea"/>
                    <a:ea typeface="+mn-ea"/>
                  </a:defRPr>
                </a:lvl1pPr>
              </a:lstStyle>
              <a:p>
                <a:r>
                  <a:rPr lang="en-US" altLang="zh-CN" sz="18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TextBox 11">
              <a:extLst>
                <a:ext uri="{FF2B5EF4-FFF2-40B4-BE49-F238E27FC236}">
                  <a16:creationId xmlns:a16="http://schemas.microsoft.com/office/drawing/2014/main" id="{ACC64952-E167-4959-9435-3A85935F774A}"/>
                </a:ext>
              </a:extLst>
            </p:cNvPr>
            <p:cNvSpPr txBox="1"/>
            <p:nvPr/>
          </p:nvSpPr>
          <p:spPr>
            <a:xfrm>
              <a:off x="6973351" y="2805353"/>
              <a:ext cx="3127403" cy="959557"/>
            </a:xfrm>
            <a:prstGeom prst="rect">
              <a:avLst/>
            </a:prstGeom>
            <a:noFill/>
          </p:spPr>
          <p:txBody>
            <a:bodyPr wrap="square" lIns="60135" tIns="30067" rIns="60135" bIns="3006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在此处输入文本，在此处输入文本，在此处输入文本，在此处输入文本，在此处输入文本。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39D08D3-B9DD-4B53-AC28-FD756C08BD18}"/>
              </a:ext>
            </a:extLst>
          </p:cNvPr>
          <p:cNvGrpSpPr/>
          <p:nvPr/>
        </p:nvGrpSpPr>
        <p:grpSpPr>
          <a:xfrm>
            <a:off x="6126651" y="3861041"/>
            <a:ext cx="3974103" cy="959557"/>
            <a:chOff x="6126651" y="3861041"/>
            <a:chExt cx="3974103" cy="959557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96D49C7-7C24-4DE8-B74F-51A666264434}"/>
                </a:ext>
              </a:extLst>
            </p:cNvPr>
            <p:cNvGrpSpPr/>
            <p:nvPr/>
          </p:nvGrpSpPr>
          <p:grpSpPr>
            <a:xfrm>
              <a:off x="6126651" y="4079002"/>
              <a:ext cx="504527" cy="498140"/>
              <a:chOff x="6409426" y="3568104"/>
              <a:chExt cx="962086" cy="962084"/>
            </a:xfrm>
            <a:solidFill>
              <a:srgbClr val="19488E"/>
            </a:solidFill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7122643C-1402-4D0D-9B07-13F61B1DB83E}"/>
                  </a:ext>
                </a:extLst>
              </p:cNvPr>
              <p:cNvSpPr/>
              <p:nvPr/>
            </p:nvSpPr>
            <p:spPr bwMode="auto">
              <a:xfrm>
                <a:off x="6409426" y="3568104"/>
                <a:ext cx="962086" cy="962084"/>
              </a:xfrm>
              <a:prstGeom prst="ellipse">
                <a:avLst/>
              </a:prstGeom>
              <a:grpFill/>
              <a:ln w="3175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951EB67-6FF8-4222-99D4-3DD937CD7AEE}"/>
                  </a:ext>
                </a:extLst>
              </p:cNvPr>
              <p:cNvSpPr txBox="1"/>
              <p:nvPr/>
            </p:nvSpPr>
            <p:spPr>
              <a:xfrm>
                <a:off x="6629988" y="3710247"/>
                <a:ext cx="546387" cy="717446"/>
              </a:xfrm>
              <a:prstGeom prst="rect">
                <a:avLst/>
              </a:prstGeom>
              <a:grpFill/>
              <a:ln w="3175" cap="flat" cmpd="sng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algn="ctr">
                  <a:defRPr>
                    <a:solidFill>
                      <a:srgbClr val="FFFFFF"/>
                    </a:solidFill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b="1" dirty="0">
                    <a:latin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zh-CN" altLang="en-US" b="1" dirty="0">
                  <a:latin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TextBox 11">
              <a:extLst>
                <a:ext uri="{FF2B5EF4-FFF2-40B4-BE49-F238E27FC236}">
                  <a16:creationId xmlns:a16="http://schemas.microsoft.com/office/drawing/2014/main" id="{C7EEAD1F-C402-4214-A39E-D2B7F4B55DC2}"/>
                </a:ext>
              </a:extLst>
            </p:cNvPr>
            <p:cNvSpPr txBox="1"/>
            <p:nvPr/>
          </p:nvSpPr>
          <p:spPr>
            <a:xfrm>
              <a:off x="6973351" y="3861041"/>
              <a:ext cx="3127403" cy="959557"/>
            </a:xfrm>
            <a:prstGeom prst="rect">
              <a:avLst/>
            </a:prstGeom>
            <a:noFill/>
          </p:spPr>
          <p:txBody>
            <a:bodyPr wrap="square" lIns="60135" tIns="30067" rIns="60135" bIns="3006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在此处输入文本，在此处输入文本，在此处输入文本，在此处输入文本，在此处输入文本。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B097A3D-867D-4EBA-A7D8-ED994706D45C}"/>
              </a:ext>
            </a:extLst>
          </p:cNvPr>
          <p:cNvGrpSpPr/>
          <p:nvPr/>
        </p:nvGrpSpPr>
        <p:grpSpPr>
          <a:xfrm>
            <a:off x="6126651" y="4916730"/>
            <a:ext cx="3974103" cy="959557"/>
            <a:chOff x="6126651" y="4916730"/>
            <a:chExt cx="3974103" cy="959557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B1E259B-AA1F-483F-A9AE-D7C10CB1695E}"/>
                </a:ext>
              </a:extLst>
            </p:cNvPr>
            <p:cNvGrpSpPr/>
            <p:nvPr/>
          </p:nvGrpSpPr>
          <p:grpSpPr>
            <a:xfrm>
              <a:off x="6126651" y="5117622"/>
              <a:ext cx="504527" cy="498140"/>
              <a:chOff x="6409426" y="4869160"/>
              <a:chExt cx="962086" cy="962084"/>
            </a:xfrm>
            <a:solidFill>
              <a:srgbClr val="19488E"/>
            </a:solidFill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86CFA9D3-514A-4939-ADC8-DCD621652103}"/>
                  </a:ext>
                </a:extLst>
              </p:cNvPr>
              <p:cNvSpPr/>
              <p:nvPr/>
            </p:nvSpPr>
            <p:spPr bwMode="auto">
              <a:xfrm>
                <a:off x="6409426" y="4869160"/>
                <a:ext cx="962086" cy="962084"/>
              </a:xfrm>
              <a:prstGeom prst="ellipse">
                <a:avLst/>
              </a:prstGeom>
              <a:grpFill/>
              <a:ln w="3175" cap="flat" cmpd="sng">
                <a:noFill/>
                <a:bevel/>
              </a:ln>
            </p:spPr>
            <p:txBody>
              <a:bodyPr anchor="ctr"/>
              <a:lstStyle/>
              <a:p>
                <a:pPr algn="ctr"/>
                <a:endParaRPr lang="zh-CN" altLang="en-US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873A0F7-0BC7-4439-924E-8DC7B29CFC59}"/>
                  </a:ext>
                </a:extLst>
              </p:cNvPr>
              <p:cNvSpPr txBox="1"/>
              <p:nvPr/>
            </p:nvSpPr>
            <p:spPr>
              <a:xfrm>
                <a:off x="6595474" y="4996174"/>
                <a:ext cx="546387" cy="717446"/>
              </a:xfrm>
              <a:prstGeom prst="rect">
                <a:avLst/>
              </a:prstGeom>
              <a:grpFill/>
              <a:ln w="3175" cap="flat" cmpd="sng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algn="ctr">
                  <a:defRPr sz="1600">
                    <a:solidFill>
                      <a:srgbClr val="FFFFFF"/>
                    </a:solidFill>
                    <a:latin typeface="+mn-ea"/>
                    <a:ea typeface="+mn-ea"/>
                  </a:defRPr>
                </a:lvl1pPr>
              </a:lstStyle>
              <a:p>
                <a:r>
                  <a:rPr lang="en-US" altLang="zh-CN" sz="18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4</a:t>
                </a:r>
                <a:endPara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" name="TextBox 11">
              <a:extLst>
                <a:ext uri="{FF2B5EF4-FFF2-40B4-BE49-F238E27FC236}">
                  <a16:creationId xmlns:a16="http://schemas.microsoft.com/office/drawing/2014/main" id="{5E99124D-CA2A-4C8B-A223-B5FEAAEDF4C4}"/>
                </a:ext>
              </a:extLst>
            </p:cNvPr>
            <p:cNvSpPr txBox="1"/>
            <p:nvPr/>
          </p:nvSpPr>
          <p:spPr>
            <a:xfrm>
              <a:off x="6973351" y="4916730"/>
              <a:ext cx="3127403" cy="959557"/>
            </a:xfrm>
            <a:prstGeom prst="rect">
              <a:avLst/>
            </a:prstGeom>
            <a:noFill/>
          </p:spPr>
          <p:txBody>
            <a:bodyPr wrap="square" lIns="60135" tIns="30067" rIns="60135" bIns="30067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输入文本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在此处输入文本，在此处输入文本，在此处输入文本，在此处输入文本，在此处输入文本。</a:t>
              </a:r>
              <a:endPara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71">
            <a:extLst>
              <a:ext uri="{FF2B5EF4-FFF2-40B4-BE49-F238E27FC236}">
                <a16:creationId xmlns:a16="http://schemas.microsoft.com/office/drawing/2014/main" id="{B677844B-5E93-41CB-8BA4-8547C6E60BA7}"/>
              </a:ext>
            </a:extLst>
          </p:cNvPr>
          <p:cNvSpPr txBox="1"/>
          <p:nvPr/>
        </p:nvSpPr>
        <p:spPr>
          <a:xfrm>
            <a:off x="928204" y="247747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114869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D37EAF5-50EB-476F-87BC-E9873EF98791}"/>
              </a:ext>
            </a:extLst>
          </p:cNvPr>
          <p:cNvSpPr txBox="1"/>
          <p:nvPr/>
        </p:nvSpPr>
        <p:spPr>
          <a:xfrm>
            <a:off x="4236197" y="4225950"/>
            <a:ext cx="57294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1948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请输入第二部分内容</a:t>
            </a:r>
          </a:p>
        </p:txBody>
      </p:sp>
    </p:spTree>
    <p:extLst>
      <p:ext uri="{BB962C8B-B14F-4D97-AF65-F5344CB8AC3E}">
        <p14:creationId xmlns:p14="http://schemas.microsoft.com/office/powerpoint/2010/main" val="414125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1F7CD909-43D7-4E1B-A142-2350CEF48A32}"/>
              </a:ext>
            </a:extLst>
          </p:cNvPr>
          <p:cNvGrpSpPr/>
          <p:nvPr/>
        </p:nvGrpSpPr>
        <p:grpSpPr>
          <a:xfrm>
            <a:off x="646546" y="1911928"/>
            <a:ext cx="3325091" cy="2207992"/>
            <a:chOff x="646546" y="1911928"/>
            <a:chExt cx="3325091" cy="2207992"/>
          </a:xfrm>
        </p:grpSpPr>
        <p:sp>
          <p:nvSpPr>
            <p:cNvPr id="5" name="流程图: 数据 4">
              <a:extLst>
                <a:ext uri="{FF2B5EF4-FFF2-40B4-BE49-F238E27FC236}">
                  <a16:creationId xmlns:a16="http://schemas.microsoft.com/office/drawing/2014/main" id="{7100C54C-1CC6-4BF3-97A0-6E56555EB957}"/>
                </a:ext>
              </a:extLst>
            </p:cNvPr>
            <p:cNvSpPr/>
            <p:nvPr/>
          </p:nvSpPr>
          <p:spPr>
            <a:xfrm>
              <a:off x="917613" y="3583207"/>
              <a:ext cx="2782956" cy="536713"/>
            </a:xfrm>
            <a:prstGeom prst="flowChartInputOutput">
              <a:avLst/>
            </a:prstGeom>
            <a:solidFill>
              <a:srgbClr val="19488E"/>
            </a:solidFill>
            <a:ln>
              <a:noFill/>
            </a:ln>
            <a:effectLst>
              <a:outerShdw blurRad="50800" dist="38100" dir="2700000" algn="tl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8B9341D1-D39C-4DEC-8CAE-585747AB793A}"/>
                </a:ext>
              </a:extLst>
            </p:cNvPr>
            <p:cNvSpPr/>
            <p:nvPr/>
          </p:nvSpPr>
          <p:spPr>
            <a:xfrm>
              <a:off x="646546" y="1911928"/>
              <a:ext cx="3325091" cy="1939636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6C3D184-D693-4C5D-B549-FC416F7C8DFA}"/>
              </a:ext>
            </a:extLst>
          </p:cNvPr>
          <p:cNvGrpSpPr/>
          <p:nvPr/>
        </p:nvGrpSpPr>
        <p:grpSpPr>
          <a:xfrm>
            <a:off x="4433455" y="1911928"/>
            <a:ext cx="3325091" cy="2207992"/>
            <a:chOff x="4433455" y="1911928"/>
            <a:chExt cx="3325091" cy="2207992"/>
          </a:xfrm>
        </p:grpSpPr>
        <p:sp>
          <p:nvSpPr>
            <p:cNvPr id="6" name="流程图: 数据 5">
              <a:extLst>
                <a:ext uri="{FF2B5EF4-FFF2-40B4-BE49-F238E27FC236}">
                  <a16:creationId xmlns:a16="http://schemas.microsoft.com/office/drawing/2014/main" id="{0413EE6D-9812-49A8-8195-042D78029F89}"/>
                </a:ext>
              </a:extLst>
            </p:cNvPr>
            <p:cNvSpPr/>
            <p:nvPr/>
          </p:nvSpPr>
          <p:spPr>
            <a:xfrm>
              <a:off x="4793873" y="3583207"/>
              <a:ext cx="2782956" cy="536713"/>
            </a:xfrm>
            <a:prstGeom prst="flowChartInputOutput">
              <a:avLst/>
            </a:prstGeom>
            <a:solidFill>
              <a:srgbClr val="19488E"/>
            </a:solidFill>
            <a:ln>
              <a:noFill/>
            </a:ln>
            <a:effectLst>
              <a:outerShdw blurRad="50800" dist="38100" dir="2700000" algn="tl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7747414-EEBC-40D0-A38D-E93752B9F08D}"/>
                </a:ext>
              </a:extLst>
            </p:cNvPr>
            <p:cNvSpPr/>
            <p:nvPr/>
          </p:nvSpPr>
          <p:spPr>
            <a:xfrm>
              <a:off x="4433455" y="1911928"/>
              <a:ext cx="3325091" cy="1939636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3D2E020-6658-40EA-A3E6-E44879E5AB0F}"/>
              </a:ext>
            </a:extLst>
          </p:cNvPr>
          <p:cNvGrpSpPr/>
          <p:nvPr/>
        </p:nvGrpSpPr>
        <p:grpSpPr>
          <a:xfrm>
            <a:off x="8220364" y="1911928"/>
            <a:ext cx="3325091" cy="2207992"/>
            <a:chOff x="8220364" y="1911928"/>
            <a:chExt cx="3325091" cy="2207992"/>
          </a:xfrm>
        </p:grpSpPr>
        <p:sp>
          <p:nvSpPr>
            <p:cNvPr id="7" name="流程图: 数据 6">
              <a:extLst>
                <a:ext uri="{FF2B5EF4-FFF2-40B4-BE49-F238E27FC236}">
                  <a16:creationId xmlns:a16="http://schemas.microsoft.com/office/drawing/2014/main" id="{BF8A2068-03A5-455E-87FF-B94B5FC520C0}"/>
                </a:ext>
              </a:extLst>
            </p:cNvPr>
            <p:cNvSpPr/>
            <p:nvPr/>
          </p:nvSpPr>
          <p:spPr>
            <a:xfrm>
              <a:off x="8491431" y="3583207"/>
              <a:ext cx="2782956" cy="536713"/>
            </a:xfrm>
            <a:prstGeom prst="flowChartInputOutput">
              <a:avLst/>
            </a:prstGeom>
            <a:solidFill>
              <a:srgbClr val="19488E"/>
            </a:solidFill>
            <a:ln>
              <a:noFill/>
            </a:ln>
            <a:effectLst>
              <a:outerShdw blurRad="50800" dist="38100" dir="2700000" algn="tl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AA16375-FB0E-49BA-A1AC-96DE837D4515}"/>
                </a:ext>
              </a:extLst>
            </p:cNvPr>
            <p:cNvSpPr/>
            <p:nvPr/>
          </p:nvSpPr>
          <p:spPr>
            <a:xfrm>
              <a:off x="8220364" y="1911928"/>
              <a:ext cx="3325091" cy="1939636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67345279-592C-4733-8379-2499D418D06D}"/>
              </a:ext>
            </a:extLst>
          </p:cNvPr>
          <p:cNvSpPr/>
          <p:nvPr/>
        </p:nvSpPr>
        <p:spPr>
          <a:xfrm>
            <a:off x="646546" y="4646753"/>
            <a:ext cx="3325091" cy="998673"/>
          </a:xfrm>
          <a:prstGeom prst="rect">
            <a:avLst/>
          </a:prstGeom>
        </p:spPr>
        <p:txBody>
          <a:bodyPr lIns="86402" tIns="43201" rIns="86402" bIns="43201" anchor="ctr">
            <a:no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在此处添加文本，在此处添加文本，在此处添加文本，在此处添加文本，在此处添加文本，在此处添加文本，在此处添加文本。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70545C-0C24-4CC5-A5D4-0B76169AB807}"/>
              </a:ext>
            </a:extLst>
          </p:cNvPr>
          <p:cNvSpPr/>
          <p:nvPr/>
        </p:nvSpPr>
        <p:spPr>
          <a:xfrm>
            <a:off x="4433455" y="4646753"/>
            <a:ext cx="3325091" cy="998673"/>
          </a:xfrm>
          <a:prstGeom prst="rect">
            <a:avLst/>
          </a:prstGeom>
        </p:spPr>
        <p:txBody>
          <a:bodyPr lIns="86402" tIns="43201" rIns="86402" bIns="43201" anchor="ctr">
            <a:no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在此处添加文本，在此处添加文本，在此处添加文本，在此处添加文本，在此处添加文本，在此处添加文本，在此处添加文本。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BD80C1D-3E0D-4CA8-828F-4E83C1257746}"/>
              </a:ext>
            </a:extLst>
          </p:cNvPr>
          <p:cNvSpPr/>
          <p:nvPr/>
        </p:nvSpPr>
        <p:spPr>
          <a:xfrm>
            <a:off x="8220364" y="4646753"/>
            <a:ext cx="3325091" cy="998673"/>
          </a:xfrm>
          <a:prstGeom prst="rect">
            <a:avLst/>
          </a:prstGeom>
        </p:spPr>
        <p:txBody>
          <a:bodyPr lIns="86402" tIns="43201" rIns="86402" bIns="43201" anchor="ctr">
            <a:no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在此处添加文本，在此处添加文本，在此处添加文本，在此处添加文本，在此处添加文本，在此处添加文本，在此处添加文本。</a:t>
            </a:r>
          </a:p>
        </p:txBody>
      </p:sp>
      <p:sp>
        <p:nvSpPr>
          <p:cNvPr id="11" name="TextBox 71">
            <a:extLst>
              <a:ext uri="{FF2B5EF4-FFF2-40B4-BE49-F238E27FC236}">
                <a16:creationId xmlns:a16="http://schemas.microsoft.com/office/drawing/2014/main" id="{91317D76-32C1-4C06-993C-6A2DA9D43C95}"/>
              </a:ext>
            </a:extLst>
          </p:cNvPr>
          <p:cNvSpPr txBox="1"/>
          <p:nvPr/>
        </p:nvSpPr>
        <p:spPr>
          <a:xfrm>
            <a:off x="928204" y="247747"/>
            <a:ext cx="2968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72745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6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PAMAINTYPE" val="4"/>
  <p:tag name="PATYPE" val="163"/>
  <p:tag name="PASUBTYPE" val="288"/>
  <p:tag name="RESOURCELIBID_SHAPE" val="284471"/>
  <p:tag name="RESOURCELIB_SHAPETYPE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PAMAINTYPE" val="4"/>
  <p:tag name="PATYPE" val="163"/>
  <p:tag name="PASUBTYPE" val="288"/>
  <p:tag name="RESOURCELIBID_SHAPE" val="284471"/>
  <p:tag name="RESOURCELIB_SHAPETYPE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RESOURCELIBID_ANIM" val="46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PAMAINTYPE" val="4"/>
  <p:tag name="PATYPE" val="163"/>
  <p:tag name="PASUBTYPE" val="288"/>
  <p:tag name="RESOURCELIBID_SHAPE" val="284471"/>
  <p:tag name="RESOURCELIB_SHAPETYPE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RESOURCELIBID_ANIM" val="44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RESOURCELIBID_ANIM" val="44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RESOURCELIBID_ANIM" val="43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PAMAINTYPE" val="4"/>
  <p:tag name="PATYPE" val="176"/>
  <p:tag name="PASUBTYPE" val="181"/>
  <p:tag name="RESOURCELIBID_SHAPE" val="281022"/>
  <p:tag name="RESOURCELIB_SHAPETYPE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  <p:tag name="PAMAINTYPE" val="4"/>
  <p:tag name="PATYPE" val="163"/>
  <p:tag name="PASUBTYPE" val="288"/>
  <p:tag name="RESOURCELIBID_SHAPE" val="284471"/>
  <p:tag name="RESOURCELIB_SHAPETYPE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16587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1286</Words>
  <Application>Microsoft Office PowerPoint</Application>
  <PresentationFormat>宽屏</PresentationFormat>
  <Paragraphs>136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Microsoft YaHei Light</vt:lpstr>
      <vt:lpstr>等线</vt:lpstr>
      <vt:lpstr>等线 Light</vt:lpstr>
      <vt:lpstr>华文新魏</vt:lpstr>
      <vt:lpstr>微软雅黑</vt:lpstr>
      <vt:lpstr>微软雅黑 Light</vt:lpstr>
      <vt:lpstr>Arial</vt:lpstr>
      <vt:lpstr>Calibri</vt:lpstr>
      <vt:lpstr>Calibri Light</vt:lpstr>
      <vt:lpstr>Century Gothic</vt:lpstr>
      <vt:lpstr>Segoe UI</vt:lpstr>
      <vt:lpstr>Segoe UI Light</vt:lpstr>
      <vt:lpstr>Office 主题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 jie</dc:creator>
  <cp:lastModifiedBy>Yunxuan Liu</cp:lastModifiedBy>
  <cp:revision>79</cp:revision>
  <dcterms:created xsi:type="dcterms:W3CDTF">2019-04-05T03:54:01Z</dcterms:created>
  <dcterms:modified xsi:type="dcterms:W3CDTF">2019-04-13T10:55:29Z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2019-04-13T10:55:28.9051956Z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3a260336-ecb9-40bc-98b8-9c16612e6e1d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