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1474" r:id="rId5"/>
    <p:sldId id="277" r:id="rId6"/>
    <p:sldId id="1475" r:id="rId7"/>
    <p:sldId id="284" r:id="rId8"/>
    <p:sldId id="1470" r:id="rId9"/>
    <p:sldId id="1476" r:id="rId10"/>
    <p:sldId id="541" r:id="rId11"/>
    <p:sldId id="268" r:id="rId12"/>
    <p:sldId id="1471" r:id="rId13"/>
    <p:sldId id="266" r:id="rId14"/>
    <p:sldId id="274" r:id="rId15"/>
    <p:sldId id="263" r:id="rId16"/>
    <p:sldId id="1472" r:id="rId17"/>
    <p:sldId id="259" r:id="rId18"/>
    <p:sldId id="514" r:id="rId19"/>
    <p:sldId id="147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3" autoAdjust="0"/>
    <p:restoredTop sz="94660"/>
  </p:normalViewPr>
  <p:slideViewPr>
    <p:cSldViewPr snapToGrid="0">
      <p:cViewPr varScale="1">
        <p:scale>
          <a:sx n="88" d="100"/>
          <a:sy n="88" d="100"/>
        </p:scale>
        <p:origin x="10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50AE5194-513B-4983-90CB-D0E7C9DB39DB}" type="datetimeFigureOut">
              <a:rPr lang="en-US" smtClean="0"/>
              <a:pPr/>
              <a:t>10/22/2020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44786914-884E-48D1-8E3E-006F7619FE0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41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1" type="blank" preserve="1">
  <p:cSld name="Blank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D4BE93-87F5-4DE7-A7A3-98E01EBD1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8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10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C9E6CDA-48B0-4655-902A-4B4C6AFC21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65565" y="4017818"/>
            <a:ext cx="4530436" cy="2840182"/>
          </a:xfrm>
          <a:custGeom>
            <a:avLst/>
            <a:gdLst>
              <a:gd name="connsiteX0" fmla="*/ 0 w 4530436"/>
              <a:gd name="connsiteY0" fmla="*/ 0 h 2840182"/>
              <a:gd name="connsiteX1" fmla="*/ 4530436 w 4530436"/>
              <a:gd name="connsiteY1" fmla="*/ 0 h 2840182"/>
              <a:gd name="connsiteX2" fmla="*/ 4530436 w 4530436"/>
              <a:gd name="connsiteY2" fmla="*/ 2840182 h 2840182"/>
              <a:gd name="connsiteX3" fmla="*/ 0 w 4530436"/>
              <a:gd name="connsiteY3" fmla="*/ 2840182 h 2840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0436" h="2840182">
                <a:moveTo>
                  <a:pt x="0" y="0"/>
                </a:moveTo>
                <a:lnTo>
                  <a:pt x="4530436" y="0"/>
                </a:lnTo>
                <a:lnTo>
                  <a:pt x="4530436" y="2840182"/>
                </a:lnTo>
                <a:lnTo>
                  <a:pt x="0" y="28401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37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2" type="blank" preserve="1">
  <p:cSld name="1_稻壳儿_刀客儿出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160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3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081EBE3-549B-4CAA-954E-761E373F86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108363"/>
            <a:ext cx="6096000" cy="5749636"/>
          </a:xfrm>
          <a:custGeom>
            <a:avLst/>
            <a:gdLst>
              <a:gd name="connsiteX0" fmla="*/ 0 w 6096000"/>
              <a:gd name="connsiteY0" fmla="*/ 0 h 5749636"/>
              <a:gd name="connsiteX1" fmla="*/ 6096000 w 6096000"/>
              <a:gd name="connsiteY1" fmla="*/ 0 h 5749636"/>
              <a:gd name="connsiteX2" fmla="*/ 6096000 w 6096000"/>
              <a:gd name="connsiteY2" fmla="*/ 5749636 h 5749636"/>
              <a:gd name="connsiteX3" fmla="*/ 0 w 6096000"/>
              <a:gd name="connsiteY3" fmla="*/ 5749636 h 574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5749636">
                <a:moveTo>
                  <a:pt x="0" y="0"/>
                </a:moveTo>
                <a:lnTo>
                  <a:pt x="6096000" y="0"/>
                </a:lnTo>
                <a:lnTo>
                  <a:pt x="6096000" y="5749636"/>
                </a:lnTo>
                <a:lnTo>
                  <a:pt x="0" y="57496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0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4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0269C12-4C6F-4D23-88BB-31B59AACB2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75712" y="886692"/>
            <a:ext cx="2951018" cy="1884218"/>
          </a:xfrm>
          <a:custGeom>
            <a:avLst/>
            <a:gdLst>
              <a:gd name="connsiteX0" fmla="*/ 0 w 2951018"/>
              <a:gd name="connsiteY0" fmla="*/ 0 h 1884218"/>
              <a:gd name="connsiteX1" fmla="*/ 2951018 w 2951018"/>
              <a:gd name="connsiteY1" fmla="*/ 0 h 1884218"/>
              <a:gd name="connsiteX2" fmla="*/ 2951018 w 2951018"/>
              <a:gd name="connsiteY2" fmla="*/ 1884218 h 1884218"/>
              <a:gd name="connsiteX3" fmla="*/ 0 w 2951018"/>
              <a:gd name="connsiteY3" fmla="*/ 1884218 h 188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1018" h="1884218">
                <a:moveTo>
                  <a:pt x="0" y="0"/>
                </a:moveTo>
                <a:lnTo>
                  <a:pt x="2951018" y="0"/>
                </a:lnTo>
                <a:lnTo>
                  <a:pt x="2951018" y="1884218"/>
                </a:lnTo>
                <a:lnTo>
                  <a:pt x="0" y="1884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AAAAEC-49A5-410B-9A9E-01DF78DDCD0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" y="886692"/>
            <a:ext cx="2951018" cy="1884218"/>
          </a:xfrm>
          <a:custGeom>
            <a:avLst/>
            <a:gdLst>
              <a:gd name="connsiteX0" fmla="*/ 0 w 2951018"/>
              <a:gd name="connsiteY0" fmla="*/ 0 h 1884218"/>
              <a:gd name="connsiteX1" fmla="*/ 2951018 w 2951018"/>
              <a:gd name="connsiteY1" fmla="*/ 0 h 1884218"/>
              <a:gd name="connsiteX2" fmla="*/ 2951018 w 2951018"/>
              <a:gd name="connsiteY2" fmla="*/ 1884218 h 1884218"/>
              <a:gd name="connsiteX3" fmla="*/ 0 w 2951018"/>
              <a:gd name="connsiteY3" fmla="*/ 1884218 h 188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1018" h="1884218">
                <a:moveTo>
                  <a:pt x="0" y="0"/>
                </a:moveTo>
                <a:lnTo>
                  <a:pt x="2951018" y="0"/>
                </a:lnTo>
                <a:lnTo>
                  <a:pt x="2951018" y="1884218"/>
                </a:lnTo>
                <a:lnTo>
                  <a:pt x="0" y="1884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8CF0F13-FBE0-446F-89C5-93960B0CCF7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" y="2895602"/>
            <a:ext cx="2202872" cy="1884218"/>
          </a:xfrm>
          <a:custGeom>
            <a:avLst/>
            <a:gdLst>
              <a:gd name="connsiteX0" fmla="*/ 0 w 2202872"/>
              <a:gd name="connsiteY0" fmla="*/ 0 h 1884218"/>
              <a:gd name="connsiteX1" fmla="*/ 2202872 w 2202872"/>
              <a:gd name="connsiteY1" fmla="*/ 0 h 1884218"/>
              <a:gd name="connsiteX2" fmla="*/ 2202872 w 2202872"/>
              <a:gd name="connsiteY2" fmla="*/ 1884218 h 1884218"/>
              <a:gd name="connsiteX3" fmla="*/ 0 w 2202872"/>
              <a:gd name="connsiteY3" fmla="*/ 1884218 h 188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872" h="1884218">
                <a:moveTo>
                  <a:pt x="0" y="0"/>
                </a:moveTo>
                <a:lnTo>
                  <a:pt x="2202872" y="0"/>
                </a:lnTo>
                <a:lnTo>
                  <a:pt x="2202872" y="1884218"/>
                </a:lnTo>
                <a:lnTo>
                  <a:pt x="0" y="188421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6EAE1E9-34C3-4F11-8F5E-83412FE6F9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27564" y="2895601"/>
            <a:ext cx="2202874" cy="3962400"/>
          </a:xfrm>
          <a:custGeom>
            <a:avLst/>
            <a:gdLst>
              <a:gd name="connsiteX0" fmla="*/ 0 w 2202874"/>
              <a:gd name="connsiteY0" fmla="*/ 0 h 3962400"/>
              <a:gd name="connsiteX1" fmla="*/ 2202874 w 2202874"/>
              <a:gd name="connsiteY1" fmla="*/ 0 h 3962400"/>
              <a:gd name="connsiteX2" fmla="*/ 2202874 w 2202874"/>
              <a:gd name="connsiteY2" fmla="*/ 3962400 h 3962400"/>
              <a:gd name="connsiteX3" fmla="*/ 0 w 2202874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02874" h="3962400">
                <a:moveTo>
                  <a:pt x="0" y="0"/>
                </a:moveTo>
                <a:lnTo>
                  <a:pt x="2202874" y="0"/>
                </a:lnTo>
                <a:lnTo>
                  <a:pt x="2202874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43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5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AEEA1DC-3217-4C68-B196-1EE213767C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05202" y="1108363"/>
            <a:ext cx="3338944" cy="5749636"/>
          </a:xfrm>
          <a:custGeom>
            <a:avLst/>
            <a:gdLst>
              <a:gd name="connsiteX0" fmla="*/ 0 w 3338944"/>
              <a:gd name="connsiteY0" fmla="*/ 0 h 5749636"/>
              <a:gd name="connsiteX1" fmla="*/ 3338944 w 3338944"/>
              <a:gd name="connsiteY1" fmla="*/ 0 h 5749636"/>
              <a:gd name="connsiteX2" fmla="*/ 3338944 w 3338944"/>
              <a:gd name="connsiteY2" fmla="*/ 5749636 h 5749636"/>
              <a:gd name="connsiteX3" fmla="*/ 0 w 3338944"/>
              <a:gd name="connsiteY3" fmla="*/ 5749636 h 574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8944" h="5749636">
                <a:moveTo>
                  <a:pt x="0" y="0"/>
                </a:moveTo>
                <a:lnTo>
                  <a:pt x="3338944" y="0"/>
                </a:lnTo>
                <a:lnTo>
                  <a:pt x="3338944" y="5749636"/>
                </a:lnTo>
                <a:lnTo>
                  <a:pt x="0" y="57496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9D417D4-C434-44E3-880C-6014862C70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04364" y="3968435"/>
            <a:ext cx="1967344" cy="1885710"/>
          </a:xfrm>
          <a:custGeom>
            <a:avLst/>
            <a:gdLst>
              <a:gd name="connsiteX0" fmla="*/ 0 w 1967344"/>
              <a:gd name="connsiteY0" fmla="*/ 0 h 1885710"/>
              <a:gd name="connsiteX1" fmla="*/ 1967344 w 1967344"/>
              <a:gd name="connsiteY1" fmla="*/ 0 h 1885710"/>
              <a:gd name="connsiteX2" fmla="*/ 1967344 w 1967344"/>
              <a:gd name="connsiteY2" fmla="*/ 1885710 h 1885710"/>
              <a:gd name="connsiteX3" fmla="*/ 0 w 1967344"/>
              <a:gd name="connsiteY3" fmla="*/ 1885710 h 188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344" h="1885710">
                <a:moveTo>
                  <a:pt x="0" y="0"/>
                </a:moveTo>
                <a:lnTo>
                  <a:pt x="1967344" y="0"/>
                </a:lnTo>
                <a:lnTo>
                  <a:pt x="1967344" y="1885710"/>
                </a:lnTo>
                <a:lnTo>
                  <a:pt x="0" y="1885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11F37BC-FD6F-47DF-9D23-BE34D93863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31927" y="3968436"/>
            <a:ext cx="1967344" cy="1885710"/>
          </a:xfrm>
          <a:custGeom>
            <a:avLst/>
            <a:gdLst>
              <a:gd name="connsiteX0" fmla="*/ 0 w 1967344"/>
              <a:gd name="connsiteY0" fmla="*/ 0 h 1885710"/>
              <a:gd name="connsiteX1" fmla="*/ 1967344 w 1967344"/>
              <a:gd name="connsiteY1" fmla="*/ 0 h 1885710"/>
              <a:gd name="connsiteX2" fmla="*/ 1967344 w 1967344"/>
              <a:gd name="connsiteY2" fmla="*/ 1885710 h 1885710"/>
              <a:gd name="connsiteX3" fmla="*/ 0 w 1967344"/>
              <a:gd name="connsiteY3" fmla="*/ 1885710 h 188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7344" h="1885710">
                <a:moveTo>
                  <a:pt x="0" y="0"/>
                </a:moveTo>
                <a:lnTo>
                  <a:pt x="1967344" y="0"/>
                </a:lnTo>
                <a:lnTo>
                  <a:pt x="1967344" y="1885710"/>
                </a:lnTo>
                <a:lnTo>
                  <a:pt x="0" y="18857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54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6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039DF1-5124-4D66-9680-BB5060488E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66234" y="1821874"/>
            <a:ext cx="2420732" cy="3214250"/>
          </a:xfrm>
          <a:custGeom>
            <a:avLst/>
            <a:gdLst>
              <a:gd name="connsiteX0" fmla="*/ 0 w 2420732"/>
              <a:gd name="connsiteY0" fmla="*/ 0 h 3214250"/>
              <a:gd name="connsiteX1" fmla="*/ 2420732 w 2420732"/>
              <a:gd name="connsiteY1" fmla="*/ 0 h 3214250"/>
              <a:gd name="connsiteX2" fmla="*/ 2420732 w 2420732"/>
              <a:gd name="connsiteY2" fmla="*/ 3214250 h 3214250"/>
              <a:gd name="connsiteX3" fmla="*/ 0 w 2420732"/>
              <a:gd name="connsiteY3" fmla="*/ 3214250 h 321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732" h="3214250">
                <a:moveTo>
                  <a:pt x="0" y="0"/>
                </a:moveTo>
                <a:lnTo>
                  <a:pt x="2420732" y="0"/>
                </a:lnTo>
                <a:lnTo>
                  <a:pt x="2420732" y="3214250"/>
                </a:lnTo>
                <a:lnTo>
                  <a:pt x="0" y="3214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697B47B-6649-420D-913C-988D5BF0496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05032" y="1821874"/>
            <a:ext cx="2420732" cy="3214250"/>
          </a:xfrm>
          <a:custGeom>
            <a:avLst/>
            <a:gdLst>
              <a:gd name="connsiteX0" fmla="*/ 0 w 2420732"/>
              <a:gd name="connsiteY0" fmla="*/ 0 h 3214250"/>
              <a:gd name="connsiteX1" fmla="*/ 2420732 w 2420732"/>
              <a:gd name="connsiteY1" fmla="*/ 0 h 3214250"/>
              <a:gd name="connsiteX2" fmla="*/ 2420732 w 2420732"/>
              <a:gd name="connsiteY2" fmla="*/ 3214250 h 3214250"/>
              <a:gd name="connsiteX3" fmla="*/ 0 w 2420732"/>
              <a:gd name="connsiteY3" fmla="*/ 3214250 h 321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0732" h="3214250">
                <a:moveTo>
                  <a:pt x="0" y="0"/>
                </a:moveTo>
                <a:lnTo>
                  <a:pt x="2420732" y="0"/>
                </a:lnTo>
                <a:lnTo>
                  <a:pt x="2420732" y="3214250"/>
                </a:lnTo>
                <a:lnTo>
                  <a:pt x="0" y="3214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7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E664350-FA80-4754-9D8D-D7F2DD4D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2"/>
            <a:ext cx="7509162" cy="3754580"/>
          </a:xfrm>
          <a:custGeom>
            <a:avLst/>
            <a:gdLst>
              <a:gd name="connsiteX0" fmla="*/ 0 w 7509162"/>
              <a:gd name="connsiteY0" fmla="*/ 0 h 3754580"/>
              <a:gd name="connsiteX1" fmla="*/ 7509162 w 7509162"/>
              <a:gd name="connsiteY1" fmla="*/ 0 h 3754580"/>
              <a:gd name="connsiteX2" fmla="*/ 7509162 w 7509162"/>
              <a:gd name="connsiteY2" fmla="*/ 3754580 h 3754580"/>
              <a:gd name="connsiteX3" fmla="*/ 0 w 7509162"/>
              <a:gd name="connsiteY3" fmla="*/ 3754580 h 3754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9162" h="3754580">
                <a:moveTo>
                  <a:pt x="0" y="0"/>
                </a:moveTo>
                <a:lnTo>
                  <a:pt x="7509162" y="0"/>
                </a:lnTo>
                <a:lnTo>
                  <a:pt x="7509162" y="3754580"/>
                </a:lnTo>
                <a:lnTo>
                  <a:pt x="0" y="37545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465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8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41B9F4-89E6-40F8-B258-7B60F400578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9095" y="0"/>
            <a:ext cx="4530436" cy="3837708"/>
          </a:xfrm>
          <a:custGeom>
            <a:avLst/>
            <a:gdLst>
              <a:gd name="connsiteX0" fmla="*/ 0 w 4530436"/>
              <a:gd name="connsiteY0" fmla="*/ 0 h 3837708"/>
              <a:gd name="connsiteX1" fmla="*/ 4530436 w 4530436"/>
              <a:gd name="connsiteY1" fmla="*/ 0 h 3837708"/>
              <a:gd name="connsiteX2" fmla="*/ 4530436 w 4530436"/>
              <a:gd name="connsiteY2" fmla="*/ 3837708 h 3837708"/>
              <a:gd name="connsiteX3" fmla="*/ 0 w 4530436"/>
              <a:gd name="connsiteY3" fmla="*/ 3837708 h 383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0436" h="3837708">
                <a:moveTo>
                  <a:pt x="0" y="0"/>
                </a:moveTo>
                <a:lnTo>
                  <a:pt x="4530436" y="0"/>
                </a:lnTo>
                <a:lnTo>
                  <a:pt x="4530436" y="3837708"/>
                </a:lnTo>
                <a:lnTo>
                  <a:pt x="0" y="38377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64DC3F5-C172-4EC9-9168-5B753F2E58F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22472" y="1981201"/>
            <a:ext cx="4530436" cy="3837708"/>
          </a:xfrm>
          <a:custGeom>
            <a:avLst/>
            <a:gdLst>
              <a:gd name="connsiteX0" fmla="*/ 0 w 4530436"/>
              <a:gd name="connsiteY0" fmla="*/ 0 h 3837708"/>
              <a:gd name="connsiteX1" fmla="*/ 4530436 w 4530436"/>
              <a:gd name="connsiteY1" fmla="*/ 0 h 3837708"/>
              <a:gd name="connsiteX2" fmla="*/ 4530436 w 4530436"/>
              <a:gd name="connsiteY2" fmla="*/ 3837708 h 3837708"/>
              <a:gd name="connsiteX3" fmla="*/ 0 w 4530436"/>
              <a:gd name="connsiteY3" fmla="*/ 3837708 h 3837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0436" h="3837708">
                <a:moveTo>
                  <a:pt x="0" y="0"/>
                </a:moveTo>
                <a:lnTo>
                  <a:pt x="4530436" y="0"/>
                </a:lnTo>
                <a:lnTo>
                  <a:pt x="4530436" y="3837708"/>
                </a:lnTo>
                <a:lnTo>
                  <a:pt x="0" y="38377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47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_刀客儿出品_9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AC88466-0097-4E47-B4E3-73EFADDE93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65565" y="0"/>
            <a:ext cx="4530436" cy="6858000"/>
          </a:xfrm>
          <a:custGeom>
            <a:avLst/>
            <a:gdLst>
              <a:gd name="connsiteX0" fmla="*/ 0 w 4530436"/>
              <a:gd name="connsiteY0" fmla="*/ 0 h 6858000"/>
              <a:gd name="connsiteX1" fmla="*/ 4530436 w 4530436"/>
              <a:gd name="connsiteY1" fmla="*/ 0 h 6858000"/>
              <a:gd name="connsiteX2" fmla="*/ 4530436 w 4530436"/>
              <a:gd name="connsiteY2" fmla="*/ 6858000 h 6858000"/>
              <a:gd name="connsiteX3" fmla="*/ 0 w 45304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30436" h="6858000">
                <a:moveTo>
                  <a:pt x="0" y="0"/>
                </a:moveTo>
                <a:lnTo>
                  <a:pt x="4530436" y="0"/>
                </a:lnTo>
                <a:lnTo>
                  <a:pt x="453043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06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ED7183-424D-4B04-941F-4DEDDD2B1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66769-3DC0-458D-AC59-4A0B19E0F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60D520-F6F9-4B0F-BBB5-7BD533CBA1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08D9F-211A-4A75-AB48-EFD000CED83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DE994-D57F-42B2-87ED-5E14CC6860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B039A-75A8-43AE-A67B-C60121A649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2E2D4-E5D5-4A7E-AE84-DDCB93086C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6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 hidden="1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1790024" y="2290249"/>
            <a:ext cx="8611951" cy="157184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唐楷简" panose="02010601030101010101" pitchFamily="2" charset="-122"/>
                <a:ea typeface="叶根友唐楷简" panose="02010601030101010101" pitchFamily="2" charset="-122"/>
              </a:rPr>
              <a:t>水彩风大气模板</a:t>
            </a:r>
            <a:endParaRPr 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5409300" y="4989207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5436355" y="5018894"/>
            <a:ext cx="1319290" cy="3407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zh-CN" altLang="en-US" sz="1600" dirty="0"/>
              <a:t>森焱创意</a:t>
            </a:r>
            <a:endParaRPr lang="en-US" sz="1600" dirty="0"/>
          </a:p>
        </p:txBody>
      </p:sp>
      <p:sp>
        <p:nvSpPr>
          <p:cNvPr id="19" name="稻壳儿_刀客儿出品_5">
            <a:extLst>
              <a:ext uri="{FF2B5EF4-FFF2-40B4-BE49-F238E27FC236}">
                <a16:creationId xmlns:a16="http://schemas.microsoft.com/office/drawing/2014/main" id="{AA0095FF-D515-4927-BA1D-7BBDDC4EDA5E}"/>
              </a:ext>
            </a:extLst>
          </p:cNvPr>
          <p:cNvSpPr txBox="1"/>
          <p:nvPr/>
        </p:nvSpPr>
        <p:spPr>
          <a:xfrm>
            <a:off x="1850137" y="1667253"/>
            <a:ext cx="8491725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水彩</a:t>
            </a:r>
            <a:r>
              <a:rPr lang="en-US" altLang="zh-CN" sz="72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·</a:t>
            </a:r>
            <a:r>
              <a:rPr lang="zh-CN" altLang="en-US" sz="138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村落</a:t>
            </a:r>
            <a:endParaRPr lang="en-US" sz="13800" dirty="0">
              <a:solidFill>
                <a:srgbClr val="FFFFFF"/>
              </a:solidFill>
              <a:latin typeface="邯郸-刘书锋太极体" panose="02010601030101010101" pitchFamily="2" charset="-122"/>
              <a:ea typeface="邯郸-刘书锋太极体" panose="02010601030101010101" pitchFamily="2" charset="-122"/>
            </a:endParaRPr>
          </a:p>
        </p:txBody>
      </p:sp>
      <p:sp>
        <p:nvSpPr>
          <p:cNvPr id="6" name="稻壳儿_刀客儿出品_5">
            <a:extLst>
              <a:ext uri="{FF2B5EF4-FFF2-40B4-BE49-F238E27FC236}">
                <a16:creationId xmlns:a16="http://schemas.microsoft.com/office/drawing/2014/main" id="{E7A119C2-358E-457E-98BB-335E9EDFC7D6}"/>
              </a:ext>
            </a:extLst>
          </p:cNvPr>
          <p:cNvSpPr txBox="1"/>
          <p:nvPr/>
        </p:nvSpPr>
        <p:spPr>
          <a:xfrm>
            <a:off x="1893680" y="1718712"/>
            <a:ext cx="8491725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水彩</a:t>
            </a:r>
            <a:r>
              <a:rPr lang="en-US" altLang="zh-CN" sz="72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·</a:t>
            </a:r>
            <a:r>
              <a:rPr lang="zh-CN" altLang="en-US" sz="138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村落</a:t>
            </a:r>
            <a:endParaRPr lang="en-US" sz="13800" dirty="0">
              <a:latin typeface="邯郸-刘书锋太极体" panose="02010601030101010101" pitchFamily="2" charset="-122"/>
              <a:ea typeface="邯郸-刘书锋太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4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_刀客儿出品_1"/>
          <p:cNvSpPr txBox="1"/>
          <p:nvPr/>
        </p:nvSpPr>
        <p:spPr>
          <a:xfrm>
            <a:off x="8933529" y="2885668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598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" name="稻壳儿_刀客儿出品_2"/>
          <p:cNvSpPr txBox="1"/>
          <p:nvPr/>
        </p:nvSpPr>
        <p:spPr>
          <a:xfrm>
            <a:off x="8933529" y="3246557"/>
            <a:ext cx="2349094" cy="5481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Sed perspiciatis unde omnis iste natus error </a:t>
            </a:r>
            <a:r>
              <a:rPr lang="en-US" sz="1198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voluptatem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稻壳儿_刀客儿出品_3"/>
          <p:cNvSpPr txBox="1"/>
          <p:nvPr/>
        </p:nvSpPr>
        <p:spPr>
          <a:xfrm>
            <a:off x="8906466" y="2161898"/>
            <a:ext cx="750675" cy="70698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id-ID" sz="3994" dirty="0">
                <a:solidFill>
                  <a:schemeClr val="accent2"/>
                </a:solidFill>
                <a:latin typeface="+mj-lt"/>
                <a:ea typeface="Roboto Bk" pitchFamily="2" charset="0"/>
              </a:rPr>
              <a:t>02</a:t>
            </a:r>
            <a:endParaRPr lang="en-US" sz="3994" dirty="0">
              <a:solidFill>
                <a:schemeClr val="accent2"/>
              </a:solidFill>
              <a:latin typeface="+mj-lt"/>
              <a:ea typeface="Roboto Bk" pitchFamily="2" charset="0"/>
            </a:endParaRPr>
          </a:p>
        </p:txBody>
      </p:sp>
      <p:sp>
        <p:nvSpPr>
          <p:cNvPr id="8" name="稻壳儿_刀客儿出品_4"/>
          <p:cNvSpPr txBox="1"/>
          <p:nvPr/>
        </p:nvSpPr>
        <p:spPr>
          <a:xfrm>
            <a:off x="8933529" y="5193995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598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9" name="稻壳儿_刀客儿出品_5"/>
          <p:cNvSpPr txBox="1"/>
          <p:nvPr/>
        </p:nvSpPr>
        <p:spPr>
          <a:xfrm>
            <a:off x="8933529" y="5554885"/>
            <a:ext cx="2349094" cy="5481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Sed perspiciatis unde omnis iste natus error </a:t>
            </a:r>
            <a:r>
              <a:rPr lang="en-US" sz="1198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voluptatem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稻壳儿_刀客儿出品_6"/>
          <p:cNvSpPr txBox="1"/>
          <p:nvPr/>
        </p:nvSpPr>
        <p:spPr>
          <a:xfrm>
            <a:off x="8906466" y="4470225"/>
            <a:ext cx="750675" cy="70698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id-ID" sz="3994" dirty="0">
                <a:solidFill>
                  <a:schemeClr val="accent4"/>
                </a:solidFill>
                <a:latin typeface="+mj-lt"/>
                <a:ea typeface="Roboto Bk" pitchFamily="2" charset="0"/>
              </a:rPr>
              <a:t>04</a:t>
            </a:r>
            <a:endParaRPr lang="en-US" sz="3994" dirty="0">
              <a:solidFill>
                <a:schemeClr val="accent4"/>
              </a:solidFill>
              <a:latin typeface="+mj-lt"/>
              <a:ea typeface="Roboto Bk" pitchFamily="2" charset="0"/>
            </a:endParaRPr>
          </a:p>
        </p:txBody>
      </p:sp>
      <p:grpSp>
        <p:nvGrpSpPr>
          <p:cNvPr id="17" name="稻壳儿_刀客儿出品_7"/>
          <p:cNvGrpSpPr/>
          <p:nvPr/>
        </p:nvGrpSpPr>
        <p:grpSpPr>
          <a:xfrm rot="2743232">
            <a:off x="1228193" y="2179780"/>
            <a:ext cx="2364996" cy="1672958"/>
            <a:chOff x="3664172" y="1616975"/>
            <a:chExt cx="2368658" cy="1675549"/>
          </a:xfrm>
        </p:grpSpPr>
        <p:sp>
          <p:nvSpPr>
            <p:cNvPr id="18" name="稻壳儿_刀客儿出品_7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9" name="稻壳儿_刀客儿出品_7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798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0" name="稻壳儿_刀客儿出品_7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1" name="稻壳儿_刀客儿出品_7_4"/>
            <p:cNvSpPr/>
            <p:nvPr/>
          </p:nvSpPr>
          <p:spPr>
            <a:xfrm rot="18856768">
              <a:off x="5325050" y="2429661"/>
              <a:ext cx="519013" cy="523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798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01</a:t>
              </a:r>
            </a:p>
          </p:txBody>
        </p:sp>
      </p:grpSp>
      <p:grpSp>
        <p:nvGrpSpPr>
          <p:cNvPr id="22" name="稻壳儿_刀客儿出品_8"/>
          <p:cNvGrpSpPr/>
          <p:nvPr/>
        </p:nvGrpSpPr>
        <p:grpSpPr>
          <a:xfrm rot="2743232">
            <a:off x="3020885" y="2179780"/>
            <a:ext cx="2364996" cy="1672958"/>
            <a:chOff x="3664172" y="1616975"/>
            <a:chExt cx="2368658" cy="1675549"/>
          </a:xfrm>
        </p:grpSpPr>
        <p:sp>
          <p:nvSpPr>
            <p:cNvPr id="23" name="稻壳儿_刀客儿出品_8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4" name="稻壳儿_刀客儿出品_8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798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5" name="稻壳儿_刀客儿出品_8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6" name="稻壳儿_刀客儿出品_8_4"/>
            <p:cNvSpPr/>
            <p:nvPr/>
          </p:nvSpPr>
          <p:spPr>
            <a:xfrm rot="18856768">
              <a:off x="5325050" y="2429661"/>
              <a:ext cx="519013" cy="523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798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27" name="稻壳儿_刀客儿出品_9"/>
          <p:cNvGrpSpPr/>
          <p:nvPr/>
        </p:nvGrpSpPr>
        <p:grpSpPr>
          <a:xfrm rot="2743232" flipH="1" flipV="1">
            <a:off x="1228193" y="4435634"/>
            <a:ext cx="2364996" cy="1672958"/>
            <a:chOff x="3664172" y="1616975"/>
            <a:chExt cx="2368658" cy="1675549"/>
          </a:xfrm>
        </p:grpSpPr>
        <p:sp>
          <p:nvSpPr>
            <p:cNvPr id="28" name="稻壳儿_刀客儿出品_9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29" name="稻壳儿_刀客儿出品_9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798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30" name="稻壳儿_刀客儿出品_9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31" name="稻壳儿_刀客儿出品_9_4"/>
            <p:cNvSpPr/>
            <p:nvPr/>
          </p:nvSpPr>
          <p:spPr>
            <a:xfrm rot="8217925">
              <a:off x="5338928" y="2415430"/>
              <a:ext cx="519013" cy="523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798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03</a:t>
              </a:r>
            </a:p>
          </p:txBody>
        </p:sp>
      </p:grpSp>
      <p:grpSp>
        <p:nvGrpSpPr>
          <p:cNvPr id="32" name="稻壳儿_刀客儿出品_10"/>
          <p:cNvGrpSpPr/>
          <p:nvPr/>
        </p:nvGrpSpPr>
        <p:grpSpPr>
          <a:xfrm rot="2656768" flipH="1">
            <a:off x="3354880" y="4110187"/>
            <a:ext cx="2364996" cy="1672958"/>
            <a:chOff x="3664172" y="1616975"/>
            <a:chExt cx="2368658" cy="1675549"/>
          </a:xfrm>
        </p:grpSpPr>
        <p:sp>
          <p:nvSpPr>
            <p:cNvPr id="33" name="稻壳儿_刀客儿出品_10_1"/>
            <p:cNvSpPr/>
            <p:nvPr/>
          </p:nvSpPr>
          <p:spPr>
            <a:xfrm rot="2700000">
              <a:off x="4552170" y="2088108"/>
              <a:ext cx="1480842" cy="53857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34" name="稻壳儿_刀客儿出品_10_2"/>
            <p:cNvSpPr/>
            <p:nvPr/>
          </p:nvSpPr>
          <p:spPr>
            <a:xfrm rot="8100000">
              <a:off x="4553237" y="2753948"/>
              <a:ext cx="1479593" cy="53857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852121" bIns="0" rtlCol="0" anchor="ctr"/>
            <a:lstStyle/>
            <a:p>
              <a:pPr algn="ctr"/>
              <a:endParaRPr lang="en-US" sz="1798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35" name="稻壳儿_刀客儿出品_10_3"/>
            <p:cNvSpPr/>
            <p:nvPr/>
          </p:nvSpPr>
          <p:spPr>
            <a:xfrm>
              <a:off x="3664172" y="2421249"/>
              <a:ext cx="2241396" cy="53857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82598" tIns="0" rIns="0" bIns="0" rtlCol="0" anchor="ctr"/>
            <a:lstStyle/>
            <a:p>
              <a:endParaRPr lang="en-US" sz="1798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36" name="稻壳儿_刀客儿出品_10_4"/>
            <p:cNvSpPr/>
            <p:nvPr/>
          </p:nvSpPr>
          <p:spPr>
            <a:xfrm rot="2656768">
              <a:off x="5325050" y="2429661"/>
              <a:ext cx="519013" cy="52316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798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04</a:t>
              </a:r>
            </a:p>
          </p:txBody>
        </p:sp>
      </p:grpSp>
      <p:sp>
        <p:nvSpPr>
          <p:cNvPr id="39" name="稻壳儿_刀客儿出品_11">
            <a:extLst>
              <a:ext uri="{FF2B5EF4-FFF2-40B4-BE49-F238E27FC236}">
                <a16:creationId xmlns:a16="http://schemas.microsoft.com/office/drawing/2014/main" id="{C7DDAF7D-8284-4391-9C16-35B5EC82D56E}"/>
              </a:ext>
            </a:extLst>
          </p:cNvPr>
          <p:cNvSpPr txBox="1"/>
          <p:nvPr/>
        </p:nvSpPr>
        <p:spPr>
          <a:xfrm>
            <a:off x="6272962" y="2885668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598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0" name="稻壳儿_刀客儿出品_12">
            <a:extLst>
              <a:ext uri="{FF2B5EF4-FFF2-40B4-BE49-F238E27FC236}">
                <a16:creationId xmlns:a16="http://schemas.microsoft.com/office/drawing/2014/main" id="{4688A71B-C221-42FD-8EBC-CED5460D3FD6}"/>
              </a:ext>
            </a:extLst>
          </p:cNvPr>
          <p:cNvSpPr txBox="1"/>
          <p:nvPr/>
        </p:nvSpPr>
        <p:spPr>
          <a:xfrm>
            <a:off x="6272961" y="3246557"/>
            <a:ext cx="2349094" cy="5481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Sed perspiciatis unde omnis iste natus error </a:t>
            </a:r>
            <a:r>
              <a:rPr lang="en-US" sz="1198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voluptatem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1" name="稻壳儿_刀客儿出品_13">
            <a:extLst>
              <a:ext uri="{FF2B5EF4-FFF2-40B4-BE49-F238E27FC236}">
                <a16:creationId xmlns:a16="http://schemas.microsoft.com/office/drawing/2014/main" id="{2BF4FEE0-8713-453B-92B5-82C3A76FB927}"/>
              </a:ext>
            </a:extLst>
          </p:cNvPr>
          <p:cNvSpPr txBox="1"/>
          <p:nvPr/>
        </p:nvSpPr>
        <p:spPr>
          <a:xfrm>
            <a:off x="6245897" y="2161898"/>
            <a:ext cx="750675" cy="70698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3994" dirty="0">
                <a:solidFill>
                  <a:schemeClr val="accent1"/>
                </a:solidFill>
                <a:latin typeface="+mj-lt"/>
                <a:ea typeface="Roboto Bk" pitchFamily="2" charset="0"/>
              </a:rPr>
              <a:t>01</a:t>
            </a:r>
          </a:p>
        </p:txBody>
      </p:sp>
      <p:sp>
        <p:nvSpPr>
          <p:cNvPr id="42" name="稻壳儿_刀客儿出品_14">
            <a:extLst>
              <a:ext uri="{FF2B5EF4-FFF2-40B4-BE49-F238E27FC236}">
                <a16:creationId xmlns:a16="http://schemas.microsoft.com/office/drawing/2014/main" id="{658F1D8B-AAFB-457B-B6C6-B1D097D2B615}"/>
              </a:ext>
            </a:extLst>
          </p:cNvPr>
          <p:cNvSpPr txBox="1"/>
          <p:nvPr/>
        </p:nvSpPr>
        <p:spPr>
          <a:xfrm>
            <a:off x="6272962" y="5193995"/>
            <a:ext cx="1616296" cy="338234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1598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3" name="稻壳儿_刀客儿出品_15">
            <a:extLst>
              <a:ext uri="{FF2B5EF4-FFF2-40B4-BE49-F238E27FC236}">
                <a16:creationId xmlns:a16="http://schemas.microsoft.com/office/drawing/2014/main" id="{839C3494-5B60-4F3C-BE65-B44731ABD1C9}"/>
              </a:ext>
            </a:extLst>
          </p:cNvPr>
          <p:cNvSpPr txBox="1"/>
          <p:nvPr/>
        </p:nvSpPr>
        <p:spPr>
          <a:xfrm>
            <a:off x="6272961" y="5554885"/>
            <a:ext cx="2349094" cy="5481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Sed perspiciatis unde omnis iste natus error </a:t>
            </a:r>
            <a:r>
              <a:rPr lang="en-US" sz="1198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voluptatem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4" name="稻壳儿_刀客儿出品_16">
            <a:extLst>
              <a:ext uri="{FF2B5EF4-FFF2-40B4-BE49-F238E27FC236}">
                <a16:creationId xmlns:a16="http://schemas.microsoft.com/office/drawing/2014/main" id="{D9598B6C-D49D-4163-9E5B-0370BE707554}"/>
              </a:ext>
            </a:extLst>
          </p:cNvPr>
          <p:cNvSpPr txBox="1"/>
          <p:nvPr/>
        </p:nvSpPr>
        <p:spPr>
          <a:xfrm>
            <a:off x="6245899" y="4470225"/>
            <a:ext cx="750675" cy="706988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3994" dirty="0">
                <a:solidFill>
                  <a:schemeClr val="accent3"/>
                </a:solidFill>
                <a:latin typeface="+mj-lt"/>
                <a:ea typeface="Roboto Bk" pitchFamily="2" charset="0"/>
              </a:rPr>
              <a:t>03</a:t>
            </a:r>
          </a:p>
        </p:txBody>
      </p:sp>
      <p:sp>
        <p:nvSpPr>
          <p:cNvPr id="45" name="稻壳儿_刀客儿出品_17">
            <a:extLst>
              <a:ext uri="{FF2B5EF4-FFF2-40B4-BE49-F238E27FC236}">
                <a16:creationId xmlns:a16="http://schemas.microsoft.com/office/drawing/2014/main" id="{109975DF-9401-4332-97B2-5C24F11497C1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46" name="稻壳儿_刀客儿出品_18">
            <a:extLst>
              <a:ext uri="{FF2B5EF4-FFF2-40B4-BE49-F238E27FC236}">
                <a16:creationId xmlns:a16="http://schemas.microsoft.com/office/drawing/2014/main" id="{EC47903A-359D-4E42-AE8D-FC3F0908B7DE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10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_刀客儿出品_1">
            <a:extLst>
              <a:ext uri="{FF2B5EF4-FFF2-40B4-BE49-F238E27FC236}">
                <a16:creationId xmlns:a16="http://schemas.microsoft.com/office/drawing/2014/main" id="{06AE0752-9D12-4D83-9A50-6BADD79C718D}"/>
              </a:ext>
            </a:extLst>
          </p:cNvPr>
          <p:cNvSpPr/>
          <p:nvPr/>
        </p:nvSpPr>
        <p:spPr>
          <a:xfrm>
            <a:off x="9199418" y="0"/>
            <a:ext cx="2992582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2" name="稻壳儿_刀客儿出品_2">
            <a:extLst>
              <a:ext uri="{FF2B5EF4-FFF2-40B4-BE49-F238E27FC236}">
                <a16:creationId xmlns:a16="http://schemas.microsoft.com/office/drawing/2014/main" id="{85A0EF0A-5484-48A2-AB86-9A70887C2A90}"/>
              </a:ext>
            </a:extLst>
          </p:cNvPr>
          <p:cNvSpPr txBox="1"/>
          <p:nvPr/>
        </p:nvSpPr>
        <p:spPr>
          <a:xfrm rot="16200000">
            <a:off x="-93467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3">
            <a:extLst>
              <a:ext uri="{FF2B5EF4-FFF2-40B4-BE49-F238E27FC236}">
                <a16:creationId xmlns:a16="http://schemas.microsoft.com/office/drawing/2014/main" id="{E2B7F473-F1A2-4A9D-9A7E-B4B94D3588C0}"/>
              </a:ext>
            </a:extLst>
          </p:cNvPr>
          <p:cNvSpPr txBox="1"/>
          <p:nvPr/>
        </p:nvSpPr>
        <p:spPr>
          <a:xfrm>
            <a:off x="7337269" y="1359509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" name="稻壳儿_刀客儿出品_4">
            <a:extLst>
              <a:ext uri="{FF2B5EF4-FFF2-40B4-BE49-F238E27FC236}">
                <a16:creationId xmlns:a16="http://schemas.microsoft.com/office/drawing/2014/main" id="{0C544982-6825-4368-9BBE-D56E6873A5D1}"/>
              </a:ext>
            </a:extLst>
          </p:cNvPr>
          <p:cNvSpPr/>
          <p:nvPr/>
        </p:nvSpPr>
        <p:spPr>
          <a:xfrm>
            <a:off x="7459612" y="2128950"/>
            <a:ext cx="35169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稻壳儿_刀客儿出品_5">
            <a:extLst>
              <a:ext uri="{FF2B5EF4-FFF2-40B4-BE49-F238E27FC236}">
                <a16:creationId xmlns:a16="http://schemas.microsoft.com/office/drawing/2014/main" id="{C284BD50-09C7-4501-84E1-3D934BE463A2}"/>
              </a:ext>
            </a:extLst>
          </p:cNvPr>
          <p:cNvSpPr txBox="1"/>
          <p:nvPr/>
        </p:nvSpPr>
        <p:spPr>
          <a:xfrm>
            <a:off x="7387722" y="3031774"/>
            <a:ext cx="3106776" cy="7888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16" name="稻壳儿_刀客儿出品_6">
            <a:extLst>
              <a:ext uri="{FF2B5EF4-FFF2-40B4-BE49-F238E27FC236}">
                <a16:creationId xmlns:a16="http://schemas.microsoft.com/office/drawing/2014/main" id="{359B11D2-6DE6-49C9-AE99-0443496CA0FB}"/>
              </a:ext>
            </a:extLst>
          </p:cNvPr>
          <p:cNvSpPr txBox="1"/>
          <p:nvPr/>
        </p:nvSpPr>
        <p:spPr>
          <a:xfrm>
            <a:off x="7387722" y="4115390"/>
            <a:ext cx="3106776" cy="7888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17" name="稻壳儿_刀客儿出品_7">
            <a:extLst>
              <a:ext uri="{FF2B5EF4-FFF2-40B4-BE49-F238E27FC236}">
                <a16:creationId xmlns:a16="http://schemas.microsoft.com/office/drawing/2014/main" id="{CC1A70E3-3889-4EF7-8497-2C2E395FB6A7}"/>
              </a:ext>
            </a:extLst>
          </p:cNvPr>
          <p:cNvSpPr txBox="1"/>
          <p:nvPr/>
        </p:nvSpPr>
        <p:spPr>
          <a:xfrm>
            <a:off x="7387722" y="5199006"/>
            <a:ext cx="3106776" cy="78887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pic>
        <p:nvPicPr>
          <p:cNvPr id="5" name="稻壳儿_刀客儿出品_8">
            <a:extLst>
              <a:ext uri="{FF2B5EF4-FFF2-40B4-BE49-F238E27FC236}">
                <a16:creationId xmlns:a16="http://schemas.microsoft.com/office/drawing/2014/main" id="{9C7D8057-1F11-4130-853F-D5DF635675A3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0" r="46134"/>
          <a:stretch/>
        </p:blipFill>
        <p:spPr>
          <a:xfrm>
            <a:off x="1565565" y="0"/>
            <a:ext cx="4530436" cy="6858000"/>
          </a:xfrm>
        </p:spPr>
      </p:pic>
    </p:spTree>
    <p:extLst>
      <p:ext uri="{BB962C8B-B14F-4D97-AF65-F5344CB8AC3E}">
        <p14:creationId xmlns:p14="http://schemas.microsoft.com/office/powerpoint/2010/main" val="210156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PART.03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7738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稻壳儿_刀客儿出品_1">
            <a:extLst>
              <a:ext uri="{FF2B5EF4-FFF2-40B4-BE49-F238E27FC236}">
                <a16:creationId xmlns:a16="http://schemas.microsoft.com/office/drawing/2014/main" id="{7022E175-6351-4271-A685-409B7822AFC8}"/>
              </a:ext>
            </a:extLst>
          </p:cNvPr>
          <p:cNvSpPr/>
          <p:nvPr/>
        </p:nvSpPr>
        <p:spPr>
          <a:xfrm>
            <a:off x="1233056" y="1801091"/>
            <a:ext cx="4031671" cy="505690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20" name="稻壳儿_刀客儿出品_2">
            <a:extLst>
              <a:ext uri="{FF2B5EF4-FFF2-40B4-BE49-F238E27FC236}">
                <a16:creationId xmlns:a16="http://schemas.microsoft.com/office/drawing/2014/main" id="{B69D2EE2-5B7C-448C-AAF2-69FAABA5A21F}"/>
              </a:ext>
            </a:extLst>
          </p:cNvPr>
          <p:cNvSpPr txBox="1"/>
          <p:nvPr/>
        </p:nvSpPr>
        <p:spPr>
          <a:xfrm>
            <a:off x="7066608" y="3142752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稻壳儿_刀客儿出品_3">
            <a:extLst>
              <a:ext uri="{FF2B5EF4-FFF2-40B4-BE49-F238E27FC236}">
                <a16:creationId xmlns:a16="http://schemas.microsoft.com/office/drawing/2014/main" id="{F5CA5ADB-F30A-458C-BAEC-DF06252CDE4D}"/>
              </a:ext>
            </a:extLst>
          </p:cNvPr>
          <p:cNvSpPr txBox="1"/>
          <p:nvPr/>
        </p:nvSpPr>
        <p:spPr>
          <a:xfrm>
            <a:off x="7066608" y="4329545"/>
            <a:ext cx="2961312" cy="17491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22" name="稻壳儿_刀客儿出品_4">
            <a:extLst>
              <a:ext uri="{FF2B5EF4-FFF2-40B4-BE49-F238E27FC236}">
                <a16:creationId xmlns:a16="http://schemas.microsoft.com/office/drawing/2014/main" id="{969F65E4-F810-4B64-8168-0730378A5E30}"/>
              </a:ext>
            </a:extLst>
          </p:cNvPr>
          <p:cNvSpPr/>
          <p:nvPr/>
        </p:nvSpPr>
        <p:spPr>
          <a:xfrm>
            <a:off x="7188951" y="3912193"/>
            <a:ext cx="35169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3" name="稻壳儿_刀客儿出品_5">
            <a:extLst>
              <a:ext uri="{FF2B5EF4-FFF2-40B4-BE49-F238E27FC236}">
                <a16:creationId xmlns:a16="http://schemas.microsoft.com/office/drawing/2014/main" id="{A73C00BB-8084-4728-A7DD-1E41E46665EA}"/>
              </a:ext>
            </a:extLst>
          </p:cNvPr>
          <p:cNvSpPr txBox="1"/>
          <p:nvPr/>
        </p:nvSpPr>
        <p:spPr>
          <a:xfrm>
            <a:off x="7066608" y="1192173"/>
            <a:ext cx="1678310" cy="30874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Add Your Text Here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24" name="稻壳儿_刀客儿出品_6">
            <a:extLst>
              <a:ext uri="{FF2B5EF4-FFF2-40B4-BE49-F238E27FC236}">
                <a16:creationId xmlns:a16="http://schemas.microsoft.com/office/drawing/2014/main" id="{F4CEF806-4326-4DC8-A076-0A00C71A2349}"/>
              </a:ext>
            </a:extLst>
          </p:cNvPr>
          <p:cNvSpPr txBox="1"/>
          <p:nvPr/>
        </p:nvSpPr>
        <p:spPr>
          <a:xfrm>
            <a:off x="9174417" y="1192172"/>
            <a:ext cx="1678310" cy="30874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Add Your Text Here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25" name="稻壳儿_刀客儿出品_7">
            <a:extLst>
              <a:ext uri="{FF2B5EF4-FFF2-40B4-BE49-F238E27FC236}">
                <a16:creationId xmlns:a16="http://schemas.microsoft.com/office/drawing/2014/main" id="{48A646C4-048F-4775-B857-8D6CDE808546}"/>
              </a:ext>
            </a:extLst>
          </p:cNvPr>
          <p:cNvSpPr txBox="1"/>
          <p:nvPr/>
        </p:nvSpPr>
        <p:spPr>
          <a:xfrm>
            <a:off x="10347376" y="6313245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稻壳儿_刀客儿出品_8">
            <a:extLst>
              <a:ext uri="{FF2B5EF4-FFF2-40B4-BE49-F238E27FC236}">
                <a16:creationId xmlns:a16="http://schemas.microsoft.com/office/drawing/2014/main" id="{B6ECA70D-A23B-4992-826D-EBACDB60FA99}"/>
              </a:ext>
            </a:extLst>
          </p:cNvPr>
          <p:cNvSpPr txBox="1"/>
          <p:nvPr/>
        </p:nvSpPr>
        <p:spPr>
          <a:xfrm rot="16200000">
            <a:off x="11005942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稻壳儿_刀客儿出品_9">
            <a:extLst>
              <a:ext uri="{FF2B5EF4-FFF2-40B4-BE49-F238E27FC236}">
                <a16:creationId xmlns:a16="http://schemas.microsoft.com/office/drawing/2014/main" id="{3C0B9C50-B8EA-4D9F-B4C1-837422812703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1" b="18101"/>
          <a:stretch>
            <a:fillRect/>
          </a:stretch>
        </p:blipFill>
        <p:spPr/>
      </p:pic>
      <p:pic>
        <p:nvPicPr>
          <p:cNvPr id="14" name="稻壳儿_刀客儿出品_10">
            <a:extLst>
              <a:ext uri="{FF2B5EF4-FFF2-40B4-BE49-F238E27FC236}">
                <a16:creationId xmlns:a16="http://schemas.microsoft.com/office/drawing/2014/main" id="{669AFC18-9CBB-4B1F-85A2-5D6BDE01BD42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" b="2176"/>
          <a:stretch>
            <a:fillRect/>
          </a:stretch>
        </p:blipFill>
        <p:spPr/>
      </p:pic>
      <p:pic>
        <p:nvPicPr>
          <p:cNvPr id="16" name="稻壳儿_刀客儿出品_11">
            <a:extLst>
              <a:ext uri="{FF2B5EF4-FFF2-40B4-BE49-F238E27FC236}">
                <a16:creationId xmlns:a16="http://schemas.microsoft.com/office/drawing/2014/main" id="{72DA8190-1C8B-4A02-8A77-1AB706C70729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3" r="11003"/>
          <a:stretch>
            <a:fillRect/>
          </a:stretch>
        </p:blipFill>
        <p:spPr/>
      </p:pic>
      <p:pic>
        <p:nvPicPr>
          <p:cNvPr id="18" name="稻壳儿_刀客儿出品_12">
            <a:extLst>
              <a:ext uri="{FF2B5EF4-FFF2-40B4-BE49-F238E27FC236}">
                <a16:creationId xmlns:a16="http://schemas.microsoft.com/office/drawing/2014/main" id="{3500C0EF-031C-4A62-B586-E3CFB7489D38}"/>
              </a:ext>
            </a:extLst>
          </p:cNvPr>
          <p:cNvPicPr>
            <a:picLocks noGrp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7" r="367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6370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/>
      <p:bldP spid="21" grpId="0"/>
      <p:bldP spid="22" grpId="0" animBg="1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稻壳儿_刀客儿出品_1">
            <a:extLst>
              <a:ext uri="{FF2B5EF4-FFF2-40B4-BE49-F238E27FC236}">
                <a16:creationId xmlns:a16="http://schemas.microsoft.com/office/drawing/2014/main" id="{1551FF3B-5442-49C0-8A3F-EBD08A06FB73}"/>
              </a:ext>
            </a:extLst>
          </p:cNvPr>
          <p:cNvGrpSpPr/>
          <p:nvPr/>
        </p:nvGrpSpPr>
        <p:grpSpPr>
          <a:xfrm>
            <a:off x="1375147" y="2188892"/>
            <a:ext cx="3929576" cy="3977446"/>
            <a:chOff x="2066210" y="2359286"/>
            <a:chExt cx="3079616" cy="3117133"/>
          </a:xfrm>
          <a:solidFill>
            <a:schemeClr val="accent4"/>
          </a:solidFill>
        </p:grpSpPr>
        <p:sp>
          <p:nvSpPr>
            <p:cNvPr id="5" name="稻壳儿_刀客儿出品_1_1">
              <a:extLst>
                <a:ext uri="{FF2B5EF4-FFF2-40B4-BE49-F238E27FC236}">
                  <a16:creationId xmlns:a16="http://schemas.microsoft.com/office/drawing/2014/main" id="{92FE8F9F-48B0-4147-99B1-E83A84D0289D}"/>
                </a:ext>
              </a:extLst>
            </p:cNvPr>
            <p:cNvSpPr/>
            <p:nvPr/>
          </p:nvSpPr>
          <p:spPr>
            <a:xfrm rot="2700000">
              <a:off x="2066210" y="3304168"/>
              <a:ext cx="1227370" cy="122737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稻壳儿_刀客儿出品_1_2">
              <a:extLst>
                <a:ext uri="{FF2B5EF4-FFF2-40B4-BE49-F238E27FC236}">
                  <a16:creationId xmlns:a16="http://schemas.microsoft.com/office/drawing/2014/main" id="{90B06177-CDE2-4BC2-91CE-596FE50ACC1D}"/>
                </a:ext>
              </a:extLst>
            </p:cNvPr>
            <p:cNvSpPr/>
            <p:nvPr/>
          </p:nvSpPr>
          <p:spPr>
            <a:xfrm rot="2700000">
              <a:off x="2992334" y="2359286"/>
              <a:ext cx="1227370" cy="12273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稻壳儿_刀客儿出品_1_3">
              <a:extLst>
                <a:ext uri="{FF2B5EF4-FFF2-40B4-BE49-F238E27FC236}">
                  <a16:creationId xmlns:a16="http://schemas.microsoft.com/office/drawing/2014/main" id="{57E3A1CE-C4D1-4C2A-8F90-ADEBB2DCAAF4}"/>
                </a:ext>
              </a:extLst>
            </p:cNvPr>
            <p:cNvSpPr/>
            <p:nvPr/>
          </p:nvSpPr>
          <p:spPr>
            <a:xfrm rot="2700000">
              <a:off x="3918456" y="3304168"/>
              <a:ext cx="1227370" cy="122737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稻壳儿_刀客儿出品_1_4">
              <a:extLst>
                <a:ext uri="{FF2B5EF4-FFF2-40B4-BE49-F238E27FC236}">
                  <a16:creationId xmlns:a16="http://schemas.microsoft.com/office/drawing/2014/main" id="{5193C6FA-6666-4C03-9C44-0FBA3F2D68A4}"/>
                </a:ext>
              </a:extLst>
            </p:cNvPr>
            <p:cNvSpPr/>
            <p:nvPr/>
          </p:nvSpPr>
          <p:spPr>
            <a:xfrm rot="2700000">
              <a:off x="2992333" y="4249049"/>
              <a:ext cx="1227370" cy="122737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7" name="稻壳儿_刀客儿出品_2">
            <a:extLst>
              <a:ext uri="{FF2B5EF4-FFF2-40B4-BE49-F238E27FC236}">
                <a16:creationId xmlns:a16="http://schemas.microsoft.com/office/drawing/2014/main" id="{FDF128E6-2F48-4185-A3CC-FA7858ED3C64}"/>
              </a:ext>
            </a:extLst>
          </p:cNvPr>
          <p:cNvSpPr txBox="1"/>
          <p:nvPr/>
        </p:nvSpPr>
        <p:spPr>
          <a:xfrm>
            <a:off x="2736095" y="2771896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EC3C2231-8549-445E-BD10-8868E4117CD9}"/>
              </a:ext>
            </a:extLst>
          </p:cNvPr>
          <p:cNvSpPr txBox="1"/>
          <p:nvPr/>
        </p:nvSpPr>
        <p:spPr>
          <a:xfrm>
            <a:off x="2736095" y="5183225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" name="稻壳儿_刀客儿出品_4">
            <a:extLst>
              <a:ext uri="{FF2B5EF4-FFF2-40B4-BE49-F238E27FC236}">
                <a16:creationId xmlns:a16="http://schemas.microsoft.com/office/drawing/2014/main" id="{B4C9DEBF-EE39-4367-BE2D-B234A8AD11D1}"/>
              </a:ext>
            </a:extLst>
          </p:cNvPr>
          <p:cNvSpPr txBox="1"/>
          <p:nvPr/>
        </p:nvSpPr>
        <p:spPr>
          <a:xfrm>
            <a:off x="3917824" y="3973138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" name="稻壳儿_刀客儿出品_5">
            <a:extLst>
              <a:ext uri="{FF2B5EF4-FFF2-40B4-BE49-F238E27FC236}">
                <a16:creationId xmlns:a16="http://schemas.microsoft.com/office/drawing/2014/main" id="{117D0ECB-B6A4-4428-B6FD-29AC423C07B9}"/>
              </a:ext>
            </a:extLst>
          </p:cNvPr>
          <p:cNvSpPr txBox="1"/>
          <p:nvPr/>
        </p:nvSpPr>
        <p:spPr>
          <a:xfrm>
            <a:off x="1554366" y="3973138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" name="稻壳儿_刀客儿出品_6">
            <a:extLst>
              <a:ext uri="{FF2B5EF4-FFF2-40B4-BE49-F238E27FC236}">
                <a16:creationId xmlns:a16="http://schemas.microsoft.com/office/drawing/2014/main" id="{0C1069C6-49C6-4A6F-AD7A-D1A57B3F5F8B}"/>
              </a:ext>
            </a:extLst>
          </p:cNvPr>
          <p:cNvSpPr txBox="1"/>
          <p:nvPr/>
        </p:nvSpPr>
        <p:spPr>
          <a:xfrm>
            <a:off x="6327731" y="4298028"/>
            <a:ext cx="3975432" cy="14444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22" name="稻壳儿_刀客儿出品_7">
            <a:extLst>
              <a:ext uri="{FF2B5EF4-FFF2-40B4-BE49-F238E27FC236}">
                <a16:creationId xmlns:a16="http://schemas.microsoft.com/office/drawing/2014/main" id="{94CFFDB1-B32D-476F-801C-51E2311918B2}"/>
              </a:ext>
            </a:extLst>
          </p:cNvPr>
          <p:cNvSpPr txBox="1"/>
          <p:nvPr/>
        </p:nvSpPr>
        <p:spPr>
          <a:xfrm>
            <a:off x="6327731" y="2449788"/>
            <a:ext cx="3975432" cy="14444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Maecenas </a:t>
            </a:r>
            <a:r>
              <a:rPr lang="en-US" sz="1200" dirty="0" err="1">
                <a:cs typeface="+mn-ea"/>
                <a:sym typeface="+mn-lt"/>
              </a:rPr>
              <a:t>porttitor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congue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Fusce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posuere</a:t>
            </a:r>
            <a:r>
              <a:rPr lang="en-US" sz="1200" dirty="0">
                <a:cs typeface="+mn-ea"/>
                <a:sym typeface="+mn-lt"/>
              </a:rPr>
              <a:t>, magna sed pulvinar </a:t>
            </a:r>
            <a:r>
              <a:rPr lang="en-US" sz="1200" dirty="0" err="1">
                <a:cs typeface="+mn-ea"/>
                <a:sym typeface="+mn-lt"/>
              </a:rPr>
              <a:t>ultricies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purus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lectus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malesuada</a:t>
            </a:r>
            <a:r>
              <a:rPr lang="en-US" sz="1200" dirty="0">
                <a:cs typeface="+mn-ea"/>
                <a:sym typeface="+mn-lt"/>
              </a:rPr>
              <a:t> libero,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commodo</a:t>
            </a:r>
            <a:r>
              <a:rPr lang="en-US" sz="1200" dirty="0">
                <a:cs typeface="+mn-ea"/>
                <a:sym typeface="+mn-lt"/>
              </a:rPr>
              <a:t> magna </a:t>
            </a:r>
            <a:r>
              <a:rPr lang="en-US" sz="1200" dirty="0" err="1">
                <a:cs typeface="+mn-ea"/>
                <a:sym typeface="+mn-lt"/>
              </a:rPr>
              <a:t>eros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quis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urna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23" name="稻壳儿_刀客儿出品_8">
            <a:extLst>
              <a:ext uri="{FF2B5EF4-FFF2-40B4-BE49-F238E27FC236}">
                <a16:creationId xmlns:a16="http://schemas.microsoft.com/office/drawing/2014/main" id="{61A60B9B-5980-4852-B02F-F73B4E39FCC0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24" name="稻壳儿_刀客儿出品_9">
            <a:extLst>
              <a:ext uri="{FF2B5EF4-FFF2-40B4-BE49-F238E27FC236}">
                <a16:creationId xmlns:a16="http://schemas.microsoft.com/office/drawing/2014/main" id="{946CD02F-CE28-4359-84D7-5B93589921DB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07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_刀客儿出品_1">
            <a:extLst>
              <a:ext uri="{FF2B5EF4-FFF2-40B4-BE49-F238E27FC236}">
                <a16:creationId xmlns:a16="http://schemas.microsoft.com/office/drawing/2014/main" id="{12D73F46-7EA5-4FDC-BE7E-C1DAB047AB2E}"/>
              </a:ext>
            </a:extLst>
          </p:cNvPr>
          <p:cNvSpPr/>
          <p:nvPr/>
        </p:nvSpPr>
        <p:spPr>
          <a:xfrm>
            <a:off x="0" y="0"/>
            <a:ext cx="2909455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1" name="稻壳儿_刀客儿出品_2">
            <a:extLst>
              <a:ext uri="{FF2B5EF4-FFF2-40B4-BE49-F238E27FC236}">
                <a16:creationId xmlns:a16="http://schemas.microsoft.com/office/drawing/2014/main" id="{79E078D7-F169-45E1-8D7F-B9308832EF03}"/>
              </a:ext>
            </a:extLst>
          </p:cNvPr>
          <p:cNvSpPr txBox="1"/>
          <p:nvPr/>
        </p:nvSpPr>
        <p:spPr>
          <a:xfrm>
            <a:off x="968753" y="4249249"/>
            <a:ext cx="3410207" cy="15718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en-US"/>
            </a:defPPr>
            <a:lvl1pPr>
              <a:defRPr sz="3200"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sz="4800" dirty="0">
                <a:sym typeface="+mn-lt"/>
              </a:rPr>
              <a:t>在这里</a:t>
            </a:r>
            <a:r>
              <a:rPr lang="zh-CN" altLang="en-US" sz="4800">
                <a:sym typeface="+mn-lt"/>
              </a:rPr>
              <a:t>添加标题</a:t>
            </a:r>
            <a:endParaRPr lang="en-US" sz="4800" dirty="0">
              <a:sym typeface="+mn-lt"/>
            </a:endParaRPr>
          </a:p>
        </p:txBody>
      </p:sp>
      <p:sp>
        <p:nvSpPr>
          <p:cNvPr id="12" name="稻壳儿_刀客儿出品_3">
            <a:extLst>
              <a:ext uri="{FF2B5EF4-FFF2-40B4-BE49-F238E27FC236}">
                <a16:creationId xmlns:a16="http://schemas.microsoft.com/office/drawing/2014/main" id="{78D4579F-E1D2-4E57-8A6A-97791F6C0AD1}"/>
              </a:ext>
            </a:extLst>
          </p:cNvPr>
          <p:cNvSpPr txBox="1"/>
          <p:nvPr/>
        </p:nvSpPr>
        <p:spPr>
          <a:xfrm>
            <a:off x="6622470" y="776422"/>
            <a:ext cx="3975432" cy="54880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consectetuer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13" name="稻壳儿_刀客儿出品_4">
            <a:extLst>
              <a:ext uri="{FF2B5EF4-FFF2-40B4-BE49-F238E27FC236}">
                <a16:creationId xmlns:a16="http://schemas.microsoft.com/office/drawing/2014/main" id="{80A3D05E-638A-44BC-97A7-8D7C9ECB54CC}"/>
              </a:ext>
            </a:extLst>
          </p:cNvPr>
          <p:cNvSpPr txBox="1"/>
          <p:nvPr/>
        </p:nvSpPr>
        <p:spPr>
          <a:xfrm>
            <a:off x="10347376" y="6313245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_刀客儿出品_5">
            <a:extLst>
              <a:ext uri="{FF2B5EF4-FFF2-40B4-BE49-F238E27FC236}">
                <a16:creationId xmlns:a16="http://schemas.microsoft.com/office/drawing/2014/main" id="{C4D5DB11-4D2D-47A0-AAA6-F4CA7FB2F3F3}"/>
              </a:ext>
            </a:extLst>
          </p:cNvPr>
          <p:cNvSpPr txBox="1"/>
          <p:nvPr/>
        </p:nvSpPr>
        <p:spPr>
          <a:xfrm rot="16200000">
            <a:off x="11005942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稻壳儿_刀客儿出品_6">
            <a:extLst>
              <a:ext uri="{FF2B5EF4-FFF2-40B4-BE49-F238E27FC236}">
                <a16:creationId xmlns:a16="http://schemas.microsoft.com/office/drawing/2014/main" id="{A4B49B25-579E-40CB-957E-8AA6F186CEB4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" r="5735"/>
          <a:stretch>
            <a:fillRect/>
          </a:stretch>
        </p:blipFill>
        <p:spPr/>
      </p:pic>
      <p:pic>
        <p:nvPicPr>
          <p:cNvPr id="10" name="稻壳儿_刀客儿出品_7">
            <a:extLst>
              <a:ext uri="{FF2B5EF4-FFF2-40B4-BE49-F238E27FC236}">
                <a16:creationId xmlns:a16="http://schemas.microsoft.com/office/drawing/2014/main" id="{EC256AD9-7041-4204-82B1-18E73EF4828B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5" r="57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391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PART.04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586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稻壳儿_刀客儿出品_1">
            <a:extLst>
              <a:ext uri="{FF2B5EF4-FFF2-40B4-BE49-F238E27FC236}">
                <a16:creationId xmlns:a16="http://schemas.microsoft.com/office/drawing/2014/main" id="{DBD384E7-DDB7-41B9-A71F-A0F7EFCA8644}"/>
              </a:ext>
            </a:extLst>
          </p:cNvPr>
          <p:cNvSpPr/>
          <p:nvPr/>
        </p:nvSpPr>
        <p:spPr>
          <a:xfrm>
            <a:off x="526472" y="484909"/>
            <a:ext cx="7509164" cy="37545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9" name="稻壳儿_刀客儿出品_2">
            <a:extLst>
              <a:ext uri="{FF2B5EF4-FFF2-40B4-BE49-F238E27FC236}">
                <a16:creationId xmlns:a16="http://schemas.microsoft.com/office/drawing/2014/main" id="{803167B7-8FF2-406D-A068-BBD0BCBDFF92}"/>
              </a:ext>
            </a:extLst>
          </p:cNvPr>
          <p:cNvSpPr txBox="1"/>
          <p:nvPr/>
        </p:nvSpPr>
        <p:spPr>
          <a:xfrm>
            <a:off x="8604313" y="2091029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20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稻壳儿_刀客儿出品_3">
            <a:extLst>
              <a:ext uri="{FF2B5EF4-FFF2-40B4-BE49-F238E27FC236}">
                <a16:creationId xmlns:a16="http://schemas.microsoft.com/office/drawing/2014/main" id="{B303338E-22FA-44D7-997D-BA538E31EF9F}"/>
              </a:ext>
            </a:extLst>
          </p:cNvPr>
          <p:cNvSpPr txBox="1"/>
          <p:nvPr/>
        </p:nvSpPr>
        <p:spPr>
          <a:xfrm>
            <a:off x="1232631" y="4875088"/>
            <a:ext cx="2218574" cy="102893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cs typeface="+mn-ea"/>
                <a:sym typeface="+mn-lt"/>
              </a:rPr>
              <a:t>Lorem ipsum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consectetuer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Maecenas </a:t>
            </a:r>
            <a:r>
              <a:rPr lang="en-US" sz="1200" dirty="0" err="1">
                <a:cs typeface="+mn-ea"/>
                <a:sym typeface="+mn-lt"/>
              </a:rPr>
              <a:t>porttitor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congue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massa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11" name="稻壳儿_刀客儿出品_4">
            <a:extLst>
              <a:ext uri="{FF2B5EF4-FFF2-40B4-BE49-F238E27FC236}">
                <a16:creationId xmlns:a16="http://schemas.microsoft.com/office/drawing/2014/main" id="{6062F140-38C5-4127-A2AF-7CA2C7B5E8C1}"/>
              </a:ext>
            </a:extLst>
          </p:cNvPr>
          <p:cNvSpPr/>
          <p:nvPr/>
        </p:nvSpPr>
        <p:spPr>
          <a:xfrm>
            <a:off x="8726656" y="2860470"/>
            <a:ext cx="35169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稻壳儿_刀客儿出品_5">
            <a:extLst>
              <a:ext uri="{FF2B5EF4-FFF2-40B4-BE49-F238E27FC236}">
                <a16:creationId xmlns:a16="http://schemas.microsoft.com/office/drawing/2014/main" id="{AC7AD0E4-FE23-4959-BD12-19F7559D503B}"/>
              </a:ext>
            </a:extLst>
          </p:cNvPr>
          <p:cNvSpPr txBox="1"/>
          <p:nvPr/>
        </p:nvSpPr>
        <p:spPr>
          <a:xfrm>
            <a:off x="10347376" y="6313245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6">
            <a:extLst>
              <a:ext uri="{FF2B5EF4-FFF2-40B4-BE49-F238E27FC236}">
                <a16:creationId xmlns:a16="http://schemas.microsoft.com/office/drawing/2014/main" id="{22AC1DE2-148D-49B0-8523-DD3BE09F6B95}"/>
              </a:ext>
            </a:extLst>
          </p:cNvPr>
          <p:cNvSpPr txBox="1"/>
          <p:nvPr/>
        </p:nvSpPr>
        <p:spPr>
          <a:xfrm rot="16200000">
            <a:off x="11005942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_刀客儿出品_7">
            <a:extLst>
              <a:ext uri="{FF2B5EF4-FFF2-40B4-BE49-F238E27FC236}">
                <a16:creationId xmlns:a16="http://schemas.microsoft.com/office/drawing/2014/main" id="{8E8AE4B5-866E-4BF8-9325-777D0F65064B}"/>
              </a:ext>
            </a:extLst>
          </p:cNvPr>
          <p:cNvSpPr txBox="1"/>
          <p:nvPr/>
        </p:nvSpPr>
        <p:spPr>
          <a:xfrm>
            <a:off x="4571789" y="4875088"/>
            <a:ext cx="2218574" cy="102893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15" name="稻壳儿_刀客儿出品_8">
            <a:extLst>
              <a:ext uri="{FF2B5EF4-FFF2-40B4-BE49-F238E27FC236}">
                <a16:creationId xmlns:a16="http://schemas.microsoft.com/office/drawing/2014/main" id="{E270D6D0-0EC1-4B1E-B08E-50FF2C161DD9}"/>
              </a:ext>
            </a:extLst>
          </p:cNvPr>
          <p:cNvSpPr txBox="1"/>
          <p:nvPr/>
        </p:nvSpPr>
        <p:spPr>
          <a:xfrm>
            <a:off x="7910947" y="4875088"/>
            <a:ext cx="2218574" cy="1028937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pic>
        <p:nvPicPr>
          <p:cNvPr id="5" name="稻壳儿_刀客儿出品_9">
            <a:extLst>
              <a:ext uri="{FF2B5EF4-FFF2-40B4-BE49-F238E27FC236}">
                <a16:creationId xmlns:a16="http://schemas.microsoft.com/office/drawing/2014/main" id="{4328AE49-58FB-4394-BBC3-519C0D690BF0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50" b="14516"/>
          <a:stretch/>
        </p:blipFill>
        <p:spPr>
          <a:xfrm>
            <a:off x="2" y="2"/>
            <a:ext cx="7509162" cy="3754580"/>
          </a:xfrm>
        </p:spPr>
      </p:pic>
    </p:spTree>
    <p:extLst>
      <p:ext uri="{BB962C8B-B14F-4D97-AF65-F5344CB8AC3E}">
        <p14:creationId xmlns:p14="http://schemas.microsoft.com/office/powerpoint/2010/main" val="345127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/>
      <p:bldP spid="10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稻壳儿_刀客儿出品_1"/>
          <p:cNvGrpSpPr/>
          <p:nvPr/>
        </p:nvGrpSpPr>
        <p:grpSpPr>
          <a:xfrm>
            <a:off x="3456108" y="2159269"/>
            <a:ext cx="5258388" cy="3222398"/>
            <a:chOff x="3452019" y="2157303"/>
            <a:chExt cx="5266531" cy="32273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7182644" y="2947084"/>
              <a:ext cx="1181894" cy="1312863"/>
              <a:chOff x="0" y="0"/>
              <a:chExt cx="2363799" cy="2625604"/>
            </a:xfrm>
          </p:grpSpPr>
          <p:sp>
            <p:nvSpPr>
              <p:cNvPr id="27" name="稻壳儿_刀客儿出品_1_1"/>
              <p:cNvSpPr>
                <a:spLocks/>
              </p:cNvSpPr>
              <p:nvPr/>
            </p:nvSpPr>
            <p:spPr bwMode="auto">
              <a:xfrm>
                <a:off x="0" y="12699"/>
                <a:ext cx="1089031" cy="2579569"/>
              </a:xfrm>
              <a:custGeom>
                <a:avLst/>
                <a:gdLst>
                  <a:gd name="T0" fmla="*/ 544516 w 21600"/>
                  <a:gd name="T1" fmla="*/ 1289785 h 21600"/>
                  <a:gd name="T2" fmla="*/ 544516 w 21600"/>
                  <a:gd name="T3" fmla="*/ 1289785 h 21600"/>
                  <a:gd name="T4" fmla="*/ 544516 w 21600"/>
                  <a:gd name="T5" fmla="*/ 1289785 h 21600"/>
                  <a:gd name="T6" fmla="*/ 544516 w 21600"/>
                  <a:gd name="T7" fmla="*/ 1289785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208" y="0"/>
                    </a:moveTo>
                    <a:lnTo>
                      <a:pt x="0" y="10166"/>
                    </a:lnTo>
                    <a:lnTo>
                      <a:pt x="10782" y="21600"/>
                    </a:lnTo>
                    <a:lnTo>
                      <a:pt x="21600" y="10907"/>
                    </a:lnTo>
                    <a:lnTo>
                      <a:pt x="11208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8" name="稻壳儿_刀客儿出品_1_2"/>
              <p:cNvSpPr>
                <a:spLocks/>
              </p:cNvSpPr>
              <p:nvPr/>
            </p:nvSpPr>
            <p:spPr bwMode="auto">
              <a:xfrm>
                <a:off x="544515" y="0"/>
                <a:ext cx="1819284" cy="1312802"/>
              </a:xfrm>
              <a:custGeom>
                <a:avLst/>
                <a:gdLst>
                  <a:gd name="T0" fmla="*/ 909642 w 21600"/>
                  <a:gd name="T1" fmla="*/ 656401 h 21600"/>
                  <a:gd name="T2" fmla="*/ 909642 w 21600"/>
                  <a:gd name="T3" fmla="*/ 656401 h 21600"/>
                  <a:gd name="T4" fmla="*/ 909642 w 21600"/>
                  <a:gd name="T5" fmla="*/ 656401 h 21600"/>
                  <a:gd name="T6" fmla="*/ 909642 w 21600"/>
                  <a:gd name="T7" fmla="*/ 6564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09"/>
                    </a:moveTo>
                    <a:lnTo>
                      <a:pt x="5713" y="21599"/>
                    </a:lnTo>
                    <a:lnTo>
                      <a:pt x="21599" y="21599"/>
                    </a:lnTo>
                    <a:lnTo>
                      <a:pt x="12641" y="0"/>
                    </a:lnTo>
                    <a:lnTo>
                      <a:pt x="0" y="90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9" name="稻壳儿_刀客儿出品_1_3"/>
              <p:cNvSpPr>
                <a:spLocks/>
              </p:cNvSpPr>
              <p:nvPr/>
            </p:nvSpPr>
            <p:spPr bwMode="auto">
              <a:xfrm rot="10800000" flipH="1">
                <a:off x="544515" y="1312802"/>
                <a:ext cx="1819284" cy="1312802"/>
              </a:xfrm>
              <a:custGeom>
                <a:avLst/>
                <a:gdLst>
                  <a:gd name="T0" fmla="*/ 909642 w 21600"/>
                  <a:gd name="T1" fmla="*/ 656401 h 21600"/>
                  <a:gd name="T2" fmla="*/ 909642 w 21600"/>
                  <a:gd name="T3" fmla="*/ 656401 h 21600"/>
                  <a:gd name="T4" fmla="*/ 909642 w 21600"/>
                  <a:gd name="T5" fmla="*/ 656401 h 21600"/>
                  <a:gd name="T6" fmla="*/ 909642 w 21600"/>
                  <a:gd name="T7" fmla="*/ 6564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09"/>
                    </a:moveTo>
                    <a:lnTo>
                      <a:pt x="5713" y="21599"/>
                    </a:lnTo>
                    <a:lnTo>
                      <a:pt x="21599" y="21599"/>
                    </a:lnTo>
                    <a:lnTo>
                      <a:pt x="12641" y="0"/>
                    </a:lnTo>
                    <a:lnTo>
                      <a:pt x="0" y="909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3826669" y="2977246"/>
              <a:ext cx="1183481" cy="1312863"/>
              <a:chOff x="-1" y="0"/>
              <a:chExt cx="2366199" cy="2625604"/>
            </a:xfrm>
          </p:grpSpPr>
          <p:sp>
            <p:nvSpPr>
              <p:cNvPr id="24" name="稻壳儿_刀客儿出品_1_4"/>
              <p:cNvSpPr>
                <a:spLocks/>
              </p:cNvSpPr>
              <p:nvPr/>
            </p:nvSpPr>
            <p:spPr bwMode="auto">
              <a:xfrm flipH="1">
                <a:off x="1277524" y="20637"/>
                <a:ext cx="1088674" cy="2579568"/>
              </a:xfrm>
              <a:custGeom>
                <a:avLst/>
                <a:gdLst>
                  <a:gd name="T0" fmla="*/ 544337 w 21600"/>
                  <a:gd name="T1" fmla="*/ 1289784 h 21600"/>
                  <a:gd name="T2" fmla="*/ 544337 w 21600"/>
                  <a:gd name="T3" fmla="*/ 1289784 h 21600"/>
                  <a:gd name="T4" fmla="*/ 544337 w 21600"/>
                  <a:gd name="T5" fmla="*/ 1289784 h 21600"/>
                  <a:gd name="T6" fmla="*/ 544337 w 21600"/>
                  <a:gd name="T7" fmla="*/ 12897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208" y="0"/>
                    </a:moveTo>
                    <a:lnTo>
                      <a:pt x="0" y="10166"/>
                    </a:lnTo>
                    <a:lnTo>
                      <a:pt x="10782" y="21600"/>
                    </a:lnTo>
                    <a:lnTo>
                      <a:pt x="21600" y="10907"/>
                    </a:lnTo>
                    <a:lnTo>
                      <a:pt x="11208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5" name="稻壳儿_刀客儿出品_1_5"/>
              <p:cNvSpPr>
                <a:spLocks/>
              </p:cNvSpPr>
              <p:nvPr/>
            </p:nvSpPr>
            <p:spPr bwMode="auto">
              <a:xfrm flipH="1">
                <a:off x="-1" y="0"/>
                <a:ext cx="1820275" cy="1312802"/>
              </a:xfrm>
              <a:custGeom>
                <a:avLst/>
                <a:gdLst>
                  <a:gd name="T0" fmla="*/ 910138 w 21600"/>
                  <a:gd name="T1" fmla="*/ 656401 h 21600"/>
                  <a:gd name="T2" fmla="*/ 910138 w 21600"/>
                  <a:gd name="T3" fmla="*/ 656401 h 21600"/>
                  <a:gd name="T4" fmla="*/ 910138 w 21600"/>
                  <a:gd name="T5" fmla="*/ 656401 h 21600"/>
                  <a:gd name="T6" fmla="*/ 910138 w 21600"/>
                  <a:gd name="T7" fmla="*/ 6564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09"/>
                    </a:moveTo>
                    <a:lnTo>
                      <a:pt x="5713" y="21599"/>
                    </a:lnTo>
                    <a:lnTo>
                      <a:pt x="21599" y="21599"/>
                    </a:lnTo>
                    <a:lnTo>
                      <a:pt x="12641" y="0"/>
                    </a:lnTo>
                    <a:lnTo>
                      <a:pt x="0" y="90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6" name="稻壳儿_刀客儿出品_1_6"/>
              <p:cNvSpPr>
                <a:spLocks/>
              </p:cNvSpPr>
              <p:nvPr/>
            </p:nvSpPr>
            <p:spPr bwMode="auto">
              <a:xfrm rot="10800000">
                <a:off x="-1" y="1312802"/>
                <a:ext cx="1820275" cy="1312802"/>
              </a:xfrm>
              <a:custGeom>
                <a:avLst/>
                <a:gdLst>
                  <a:gd name="T0" fmla="*/ 910138 w 21600"/>
                  <a:gd name="T1" fmla="*/ 656401 h 21600"/>
                  <a:gd name="T2" fmla="*/ 910138 w 21600"/>
                  <a:gd name="T3" fmla="*/ 656401 h 21600"/>
                  <a:gd name="T4" fmla="*/ 910138 w 21600"/>
                  <a:gd name="T5" fmla="*/ 656401 h 21600"/>
                  <a:gd name="T6" fmla="*/ 910138 w 21600"/>
                  <a:gd name="T7" fmla="*/ 65640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909"/>
                    </a:moveTo>
                    <a:lnTo>
                      <a:pt x="5713" y="21599"/>
                    </a:lnTo>
                    <a:lnTo>
                      <a:pt x="21599" y="21599"/>
                    </a:lnTo>
                    <a:lnTo>
                      <a:pt x="12641" y="0"/>
                    </a:lnTo>
                    <a:lnTo>
                      <a:pt x="0" y="90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8" name="Group 7"/>
            <p:cNvGrpSpPr>
              <a:grpSpLocks/>
            </p:cNvGrpSpPr>
            <p:nvPr/>
          </p:nvGrpSpPr>
          <p:grpSpPr bwMode="auto">
            <a:xfrm>
              <a:off x="6470650" y="2535128"/>
              <a:ext cx="995363" cy="2155825"/>
              <a:chOff x="0" y="0"/>
              <a:chExt cx="1991036" cy="4310967"/>
            </a:xfrm>
          </p:grpSpPr>
          <p:sp>
            <p:nvSpPr>
              <p:cNvPr id="21" name="稻壳儿_刀客儿出品_1_7"/>
              <p:cNvSpPr>
                <a:spLocks/>
              </p:cNvSpPr>
              <p:nvPr/>
            </p:nvSpPr>
            <p:spPr bwMode="auto">
              <a:xfrm>
                <a:off x="0" y="0"/>
                <a:ext cx="649389" cy="4310967"/>
              </a:xfrm>
              <a:custGeom>
                <a:avLst/>
                <a:gdLst>
                  <a:gd name="T0" fmla="*/ 324695 w 21600"/>
                  <a:gd name="T1" fmla="*/ 2155484 h 21600"/>
                  <a:gd name="T2" fmla="*/ 324695 w 21600"/>
                  <a:gd name="T3" fmla="*/ 2155484 h 21600"/>
                  <a:gd name="T4" fmla="*/ 324695 w 21600"/>
                  <a:gd name="T5" fmla="*/ 2155484 h 21600"/>
                  <a:gd name="T6" fmla="*/ 324695 w 21600"/>
                  <a:gd name="T7" fmla="*/ 215548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145" y="0"/>
                    </a:moveTo>
                    <a:lnTo>
                      <a:pt x="0" y="10951"/>
                    </a:lnTo>
                    <a:lnTo>
                      <a:pt x="11137" y="21599"/>
                    </a:lnTo>
                    <a:lnTo>
                      <a:pt x="21599" y="10648"/>
                    </a:lnTo>
                    <a:lnTo>
                      <a:pt x="11145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2" name="稻壳儿_刀客儿出品_1_8"/>
              <p:cNvSpPr>
                <a:spLocks/>
              </p:cNvSpPr>
              <p:nvPr/>
            </p:nvSpPr>
            <p:spPr bwMode="auto">
              <a:xfrm>
                <a:off x="317550" y="23808"/>
                <a:ext cx="1673486" cy="2131675"/>
              </a:xfrm>
              <a:custGeom>
                <a:avLst/>
                <a:gdLst>
                  <a:gd name="T0" fmla="*/ 836743 w 21600"/>
                  <a:gd name="T1" fmla="*/ 1065838 h 21600"/>
                  <a:gd name="T2" fmla="*/ 836743 w 21600"/>
                  <a:gd name="T3" fmla="*/ 1065838 h 21600"/>
                  <a:gd name="T4" fmla="*/ 836743 w 21600"/>
                  <a:gd name="T5" fmla="*/ 1065838 h 21600"/>
                  <a:gd name="T6" fmla="*/ 836743 w 21600"/>
                  <a:gd name="T7" fmla="*/ 10658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81"/>
                    </a:moveTo>
                    <a:lnTo>
                      <a:pt x="4039" y="21600"/>
                    </a:lnTo>
                    <a:lnTo>
                      <a:pt x="21599" y="21600"/>
                    </a:lnTo>
                    <a:lnTo>
                      <a:pt x="1456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3" name="稻壳儿_刀客儿出品_1_9"/>
              <p:cNvSpPr>
                <a:spLocks/>
              </p:cNvSpPr>
              <p:nvPr/>
            </p:nvSpPr>
            <p:spPr bwMode="auto">
              <a:xfrm rot="10800000" flipH="1">
                <a:off x="317550" y="2155483"/>
                <a:ext cx="1673486" cy="2131674"/>
              </a:xfrm>
              <a:custGeom>
                <a:avLst/>
                <a:gdLst>
                  <a:gd name="T0" fmla="*/ 836743 w 21600"/>
                  <a:gd name="T1" fmla="*/ 1065837 h 21600"/>
                  <a:gd name="T2" fmla="*/ 836743 w 21600"/>
                  <a:gd name="T3" fmla="*/ 1065837 h 21600"/>
                  <a:gd name="T4" fmla="*/ 836743 w 21600"/>
                  <a:gd name="T5" fmla="*/ 1065837 h 21600"/>
                  <a:gd name="T6" fmla="*/ 836743 w 21600"/>
                  <a:gd name="T7" fmla="*/ 106583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81"/>
                    </a:moveTo>
                    <a:lnTo>
                      <a:pt x="4039" y="21600"/>
                    </a:lnTo>
                    <a:lnTo>
                      <a:pt x="21599" y="21600"/>
                    </a:lnTo>
                    <a:lnTo>
                      <a:pt x="1456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4737100" y="2535128"/>
              <a:ext cx="998538" cy="2132806"/>
              <a:chOff x="-1" y="0"/>
              <a:chExt cx="1998236" cy="4265789"/>
            </a:xfrm>
          </p:grpSpPr>
          <p:sp>
            <p:nvSpPr>
              <p:cNvPr id="18" name="稻壳儿_刀客儿出品_1_10"/>
              <p:cNvSpPr>
                <a:spLocks/>
              </p:cNvSpPr>
              <p:nvPr/>
            </p:nvSpPr>
            <p:spPr bwMode="auto">
              <a:xfrm flipH="1">
                <a:off x="1348571" y="0"/>
                <a:ext cx="649664" cy="4251501"/>
              </a:xfrm>
              <a:custGeom>
                <a:avLst/>
                <a:gdLst>
                  <a:gd name="T0" fmla="*/ 324832 w 21600"/>
                  <a:gd name="T1" fmla="*/ 2125751 h 21600"/>
                  <a:gd name="T2" fmla="*/ 324832 w 21600"/>
                  <a:gd name="T3" fmla="*/ 2125751 h 21600"/>
                  <a:gd name="T4" fmla="*/ 324832 w 21600"/>
                  <a:gd name="T5" fmla="*/ 2125751 h 21600"/>
                  <a:gd name="T6" fmla="*/ 324832 w 21600"/>
                  <a:gd name="T7" fmla="*/ 212575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145" y="0"/>
                    </a:moveTo>
                    <a:lnTo>
                      <a:pt x="0" y="10951"/>
                    </a:lnTo>
                    <a:lnTo>
                      <a:pt x="11137" y="21600"/>
                    </a:lnTo>
                    <a:lnTo>
                      <a:pt x="21600" y="10648"/>
                    </a:lnTo>
                    <a:lnTo>
                      <a:pt x="11145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9" name="稻壳儿_刀客儿出品_1_11"/>
              <p:cNvSpPr>
                <a:spLocks/>
              </p:cNvSpPr>
              <p:nvPr/>
            </p:nvSpPr>
            <p:spPr bwMode="auto">
              <a:xfrm flipH="1">
                <a:off x="-1" y="3175"/>
                <a:ext cx="1674198" cy="2130513"/>
              </a:xfrm>
              <a:custGeom>
                <a:avLst/>
                <a:gdLst>
                  <a:gd name="T0" fmla="*/ 837099 w 21600"/>
                  <a:gd name="T1" fmla="*/ 1065257 h 21600"/>
                  <a:gd name="T2" fmla="*/ 837099 w 21600"/>
                  <a:gd name="T3" fmla="*/ 1065257 h 21600"/>
                  <a:gd name="T4" fmla="*/ 837099 w 21600"/>
                  <a:gd name="T5" fmla="*/ 1065257 h 21600"/>
                  <a:gd name="T6" fmla="*/ 837099 w 21600"/>
                  <a:gd name="T7" fmla="*/ 10652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81"/>
                    </a:moveTo>
                    <a:lnTo>
                      <a:pt x="4039" y="21600"/>
                    </a:lnTo>
                    <a:lnTo>
                      <a:pt x="21599" y="21600"/>
                    </a:lnTo>
                    <a:lnTo>
                      <a:pt x="1456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0" name="稻壳儿_刀客儿出品_1_12"/>
              <p:cNvSpPr>
                <a:spLocks/>
              </p:cNvSpPr>
              <p:nvPr/>
            </p:nvSpPr>
            <p:spPr bwMode="auto">
              <a:xfrm rot="10800000">
                <a:off x="-1" y="2133689"/>
                <a:ext cx="1674198" cy="2132100"/>
              </a:xfrm>
              <a:custGeom>
                <a:avLst/>
                <a:gdLst>
                  <a:gd name="T0" fmla="*/ 837099 w 21600"/>
                  <a:gd name="T1" fmla="*/ 1066050 h 21600"/>
                  <a:gd name="T2" fmla="*/ 837099 w 21600"/>
                  <a:gd name="T3" fmla="*/ 1066050 h 21600"/>
                  <a:gd name="T4" fmla="*/ 837099 w 21600"/>
                  <a:gd name="T5" fmla="*/ 1066050 h 21600"/>
                  <a:gd name="T6" fmla="*/ 837099 w 21600"/>
                  <a:gd name="T7" fmla="*/ 10660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81"/>
                    </a:moveTo>
                    <a:lnTo>
                      <a:pt x="4039" y="21600"/>
                    </a:lnTo>
                    <a:lnTo>
                      <a:pt x="21599" y="21600"/>
                    </a:lnTo>
                    <a:lnTo>
                      <a:pt x="14568" y="0"/>
                    </a:lnTo>
                    <a:lnTo>
                      <a:pt x="0" y="18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grpSp>
          <p:nvGrpSpPr>
            <p:cNvPr id="10" name="Group 9"/>
            <p:cNvGrpSpPr>
              <a:grpSpLocks/>
            </p:cNvGrpSpPr>
            <p:nvPr/>
          </p:nvGrpSpPr>
          <p:grpSpPr bwMode="auto">
            <a:xfrm>
              <a:off x="5634832" y="2157303"/>
              <a:ext cx="889794" cy="2890044"/>
              <a:chOff x="-1" y="0"/>
              <a:chExt cx="1780747" cy="5779292"/>
            </a:xfrm>
          </p:grpSpPr>
          <p:sp>
            <p:nvSpPr>
              <p:cNvPr id="16" name="稻壳儿_刀客儿出品_1_13"/>
              <p:cNvSpPr>
                <a:spLocks/>
              </p:cNvSpPr>
              <p:nvPr/>
            </p:nvSpPr>
            <p:spPr bwMode="auto">
              <a:xfrm>
                <a:off x="-1" y="0"/>
                <a:ext cx="1780747" cy="2972978"/>
              </a:xfrm>
              <a:custGeom>
                <a:avLst/>
                <a:gdLst>
                  <a:gd name="T0" fmla="*/ 890373 w 21600"/>
                  <a:gd name="T1" fmla="*/ 1486489 h 21600"/>
                  <a:gd name="T2" fmla="*/ 890373 w 21600"/>
                  <a:gd name="T3" fmla="*/ 1486489 h 21600"/>
                  <a:gd name="T4" fmla="*/ 890373 w 21600"/>
                  <a:gd name="T5" fmla="*/ 1486489 h 21600"/>
                  <a:gd name="T6" fmla="*/ 890373 w 21600"/>
                  <a:gd name="T7" fmla="*/ 1486489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061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17809" y="24"/>
                    </a:lnTo>
                    <a:lnTo>
                      <a:pt x="406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7" name="稻壳儿_刀客儿出品_1_14"/>
              <p:cNvSpPr>
                <a:spLocks/>
              </p:cNvSpPr>
              <p:nvPr/>
            </p:nvSpPr>
            <p:spPr bwMode="auto">
              <a:xfrm rot="10800000" flipH="1">
                <a:off x="-1" y="2972978"/>
                <a:ext cx="1780747" cy="2806314"/>
              </a:xfrm>
              <a:custGeom>
                <a:avLst/>
                <a:gdLst>
                  <a:gd name="T0" fmla="*/ 890373 w 21600"/>
                  <a:gd name="T1" fmla="*/ 1403157 h 21600"/>
                  <a:gd name="T2" fmla="*/ 890373 w 21600"/>
                  <a:gd name="T3" fmla="*/ 1403157 h 21600"/>
                  <a:gd name="T4" fmla="*/ 890373 w 21600"/>
                  <a:gd name="T5" fmla="*/ 1403157 h 21600"/>
                  <a:gd name="T6" fmla="*/ 890373 w 21600"/>
                  <a:gd name="T7" fmla="*/ 140315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4061" y="0"/>
                    </a:moveTo>
                    <a:lnTo>
                      <a:pt x="0" y="21599"/>
                    </a:lnTo>
                    <a:lnTo>
                      <a:pt x="21600" y="21599"/>
                    </a:lnTo>
                    <a:lnTo>
                      <a:pt x="17809" y="24"/>
                    </a:lnTo>
                    <a:lnTo>
                      <a:pt x="4061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>
                <a:noFill/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361" tIns="25361" rIns="25361" bIns="25361" anchor="ctr"/>
              <a:lstStyle/>
              <a:p>
                <a:endParaRPr lang="id-ID" sz="899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sp>
          <p:nvSpPr>
            <p:cNvPr id="11" name="稻壳儿_刀客儿出品_1_15"/>
            <p:cNvSpPr>
              <a:spLocks/>
            </p:cNvSpPr>
            <p:nvPr/>
          </p:nvSpPr>
          <p:spPr bwMode="auto">
            <a:xfrm flipH="1">
              <a:off x="7969250" y="2686734"/>
              <a:ext cx="749300" cy="454819"/>
            </a:xfrm>
            <a:custGeom>
              <a:avLst/>
              <a:gdLst>
                <a:gd name="T0" fmla="*/ 749300 w 21600"/>
                <a:gd name="T1" fmla="*/ 454819 h 21600"/>
                <a:gd name="T2" fmla="*/ 749300 w 21600"/>
                <a:gd name="T3" fmla="*/ 454819 h 21600"/>
                <a:gd name="T4" fmla="*/ 749300 w 21600"/>
                <a:gd name="T5" fmla="*/ 454819 h 21600"/>
                <a:gd name="T6" fmla="*/ 749300 w 21600"/>
                <a:gd name="T7" fmla="*/ 4548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8484" y="0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lgDash"/>
              <a:miter lim="0"/>
              <a:headEnd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5664" tIns="35664" rIns="35664" bIns="35664" anchor="ctr"/>
            <a:lstStyle/>
            <a:p>
              <a:endParaRPr lang="id-ID" sz="899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稻壳儿_刀客儿出品_1_16"/>
            <p:cNvSpPr>
              <a:spLocks/>
            </p:cNvSpPr>
            <p:nvPr/>
          </p:nvSpPr>
          <p:spPr bwMode="auto">
            <a:xfrm flipH="1">
              <a:off x="7084219" y="4434571"/>
              <a:ext cx="1634331" cy="373857"/>
            </a:xfrm>
            <a:custGeom>
              <a:avLst/>
              <a:gdLst>
                <a:gd name="T0" fmla="*/ 1634331 w 21600"/>
                <a:gd name="T1" fmla="*/ 373857 h 21600"/>
                <a:gd name="T2" fmla="*/ 1634331 w 21600"/>
                <a:gd name="T3" fmla="*/ 373857 h 21600"/>
                <a:gd name="T4" fmla="*/ 1634331 w 21600"/>
                <a:gd name="T5" fmla="*/ 373857 h 21600"/>
                <a:gd name="T6" fmla="*/ 1634331 w 21600"/>
                <a:gd name="T7" fmla="*/ 3738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16655" y="21599"/>
                  </a:lnTo>
                  <a:lnTo>
                    <a:pt x="0" y="21599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lgDash"/>
              <a:miter lim="0"/>
              <a:headEnd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5664" tIns="35664" rIns="35664" bIns="35664" anchor="ctr"/>
            <a:lstStyle/>
            <a:p>
              <a:endParaRPr lang="id-ID" sz="899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3" name="稻壳儿_刀客儿出品_1_17"/>
            <p:cNvSpPr>
              <a:spLocks/>
            </p:cNvSpPr>
            <p:nvPr/>
          </p:nvSpPr>
          <p:spPr bwMode="auto">
            <a:xfrm>
              <a:off x="3452019" y="2686734"/>
              <a:ext cx="748506" cy="454819"/>
            </a:xfrm>
            <a:custGeom>
              <a:avLst/>
              <a:gdLst>
                <a:gd name="T0" fmla="*/ 748506 w 21600"/>
                <a:gd name="T1" fmla="*/ 454819 h 21600"/>
                <a:gd name="T2" fmla="*/ 748506 w 21600"/>
                <a:gd name="T3" fmla="*/ 454819 h 21600"/>
                <a:gd name="T4" fmla="*/ 748506 w 21600"/>
                <a:gd name="T5" fmla="*/ 454819 h 21600"/>
                <a:gd name="T6" fmla="*/ 748506 w 21600"/>
                <a:gd name="T7" fmla="*/ 45481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8484" y="0"/>
                  </a:lnTo>
                  <a:lnTo>
                    <a:pt x="0" y="0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lgDash"/>
              <a:miter lim="0"/>
              <a:headEnd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5664" tIns="35664" rIns="35664" bIns="35664" anchor="ctr"/>
            <a:lstStyle/>
            <a:p>
              <a:endParaRPr lang="id-ID" sz="899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4" name="稻壳儿_刀客儿出品_1_18"/>
            <p:cNvSpPr>
              <a:spLocks/>
            </p:cNvSpPr>
            <p:nvPr/>
          </p:nvSpPr>
          <p:spPr bwMode="auto">
            <a:xfrm>
              <a:off x="3452019" y="4434571"/>
              <a:ext cx="1633538" cy="373857"/>
            </a:xfrm>
            <a:custGeom>
              <a:avLst/>
              <a:gdLst>
                <a:gd name="T0" fmla="*/ 1633538 w 21600"/>
                <a:gd name="T1" fmla="*/ 373857 h 21600"/>
                <a:gd name="T2" fmla="*/ 1633538 w 21600"/>
                <a:gd name="T3" fmla="*/ 373857 h 21600"/>
                <a:gd name="T4" fmla="*/ 1633538 w 21600"/>
                <a:gd name="T5" fmla="*/ 373857 h 21600"/>
                <a:gd name="T6" fmla="*/ 1633538 w 21600"/>
                <a:gd name="T7" fmla="*/ 3738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16655" y="21599"/>
                  </a:lnTo>
                  <a:lnTo>
                    <a:pt x="0" y="21599"/>
                  </a:lnTo>
                </a:path>
              </a:pathLst>
            </a:cu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lgDash"/>
              <a:miter lim="0"/>
              <a:headEnd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5664" tIns="35664" rIns="35664" bIns="35664" anchor="ctr"/>
            <a:lstStyle/>
            <a:p>
              <a:endParaRPr lang="id-ID" sz="899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稻壳儿_刀客儿出品_1_19"/>
            <p:cNvSpPr>
              <a:spLocks noChangeShapeType="1"/>
            </p:cNvSpPr>
            <p:nvPr/>
          </p:nvSpPr>
          <p:spPr bwMode="auto">
            <a:xfrm>
              <a:off x="6104732" y="5048934"/>
              <a:ext cx="0" cy="335757"/>
            </a:xfrm>
            <a:prstGeom prst="line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lgDash"/>
              <a:round/>
              <a:headEnd w="sm" len="sm"/>
              <a:tailEnd type="oval" w="sm" len="sm"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5664" tIns="35664" rIns="35664" bIns="35664" anchor="ctr"/>
            <a:lstStyle/>
            <a:p>
              <a:pPr>
                <a:defRPr/>
              </a:pPr>
              <a:endParaRPr lang="en-US" sz="899">
                <a:solidFill>
                  <a:schemeClr val="bg1"/>
                </a:solidFill>
                <a:latin typeface="+mj-lt"/>
                <a:ea typeface="ＭＳ Ｐゴシック" charset="0"/>
                <a:cs typeface="Roboto" charset="0"/>
                <a:sym typeface="Roboto" charset="0"/>
              </a:endParaRPr>
            </a:p>
          </p:txBody>
        </p:sp>
      </p:grpSp>
      <p:sp>
        <p:nvSpPr>
          <p:cNvPr id="30" name="稻壳儿_刀客儿出品_2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1676286" y="2193524"/>
            <a:ext cx="1618048" cy="340415"/>
          </a:xfrm>
          <a:prstGeom prst="rect">
            <a:avLst/>
          </a:prstGeom>
        </p:spPr>
        <p:txBody>
          <a:bodyPr wrap="none" lIns="90000" tIns="46800" rIns="90000" bIns="46800" anchor="b">
            <a:spAutoFit/>
          </a:bodyPr>
          <a:lstStyle/>
          <a:p>
            <a:pPr algn="r"/>
            <a:r>
              <a:rPr lang="zh-CN" altLang="en-US" sz="1598">
                <a:solidFill>
                  <a:schemeClr val="accent1"/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1" name="稻壳儿_刀客儿出品_3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973630" y="2561189"/>
            <a:ext cx="2320704" cy="53040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ts val="1798"/>
              </a:lnSpc>
            </a:pPr>
            <a:r>
              <a:rPr lang="da-DK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Ut mauris libero, vestibulum pede ante ad et, sollicitudin 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2" name="稻壳儿_刀客儿出品_4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1676286" y="4327804"/>
            <a:ext cx="1618048" cy="340415"/>
          </a:xfrm>
          <a:prstGeom prst="rect">
            <a:avLst/>
          </a:prstGeom>
        </p:spPr>
        <p:txBody>
          <a:bodyPr wrap="none" lIns="90000" tIns="46800" rIns="90000" bIns="46800" anchor="b">
            <a:spAutoFit/>
          </a:bodyPr>
          <a:lstStyle/>
          <a:p>
            <a:pPr algn="r"/>
            <a:r>
              <a:rPr lang="zh-CN" altLang="en-US" sz="1598">
                <a:solidFill>
                  <a:schemeClr val="accent2"/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3" name="稻壳儿_刀客儿出品_5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973630" y="4695468"/>
            <a:ext cx="2320704" cy="53040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r">
              <a:lnSpc>
                <a:spcPts val="1798"/>
              </a:lnSpc>
            </a:pPr>
            <a:r>
              <a:rPr lang="da-DK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Ut mauris libero, vestibulum pede ante ad et, sollicitudin 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4" name="稻壳儿_刀客儿出品_6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8873356" y="4327804"/>
            <a:ext cx="1618048" cy="340415"/>
          </a:xfrm>
          <a:prstGeom prst="rect">
            <a:avLst/>
          </a:prstGeom>
        </p:spPr>
        <p:txBody>
          <a:bodyPr wrap="none" lIns="90000" tIns="46800" rIns="90000" bIns="46800" anchor="b">
            <a:spAutoFit/>
          </a:bodyPr>
          <a:lstStyle/>
          <a:p>
            <a:r>
              <a:rPr lang="zh-CN" altLang="en-US" sz="1598">
                <a:solidFill>
                  <a:schemeClr val="accent4"/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accent4"/>
              </a:solidFill>
              <a:latin typeface="+mn-ea"/>
            </a:endParaRPr>
          </a:p>
        </p:txBody>
      </p:sp>
      <p:sp>
        <p:nvSpPr>
          <p:cNvPr id="35" name="稻壳儿_刀客儿出品_7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8873356" y="4695468"/>
            <a:ext cx="2320704" cy="53040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ts val="1798"/>
              </a:lnSpc>
            </a:pPr>
            <a:r>
              <a:rPr lang="da-DK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Ut mauris libero, vestibulum pede ante ad et, sollicitudin 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6" name="稻壳儿_刀客儿出品_8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8873356" y="2195556"/>
            <a:ext cx="1618048" cy="340415"/>
          </a:xfrm>
          <a:prstGeom prst="rect">
            <a:avLst/>
          </a:prstGeom>
        </p:spPr>
        <p:txBody>
          <a:bodyPr wrap="none" lIns="90000" tIns="46800" rIns="90000" bIns="46800" anchor="b">
            <a:spAutoFit/>
          </a:bodyPr>
          <a:lstStyle/>
          <a:p>
            <a:r>
              <a:rPr lang="zh-CN" altLang="en-US" sz="1598">
                <a:solidFill>
                  <a:schemeClr val="accent5"/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37" name="稻壳儿_刀客儿出品_9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8873356" y="2563221"/>
            <a:ext cx="2320704" cy="53040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ts val="1798"/>
              </a:lnSpc>
            </a:pPr>
            <a:r>
              <a:rPr lang="da-DK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Ut mauris libero, vestibulum pede ante ad et, sollicitudin 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8" name="稻壳儿_刀客儿出品_10">
            <a:extLst>
              <a:ext uri="{FF2B5EF4-FFF2-40B4-BE49-F238E27FC236}">
                <a16:creationId xmlns:a16="http://schemas.microsoft.com/office/drawing/2014/main" id="{469E6CBC-B67C-48AC-8A13-CB61B77A09FB}"/>
              </a:ext>
            </a:extLst>
          </p:cNvPr>
          <p:cNvSpPr/>
          <p:nvPr/>
        </p:nvSpPr>
        <p:spPr>
          <a:xfrm>
            <a:off x="5292524" y="5475807"/>
            <a:ext cx="1618048" cy="340415"/>
          </a:xfrm>
          <a:prstGeom prst="rect">
            <a:avLst/>
          </a:prstGeom>
        </p:spPr>
        <p:txBody>
          <a:bodyPr wrap="none" lIns="90000" tIns="46800" rIns="90000" bIns="46800" anchor="b">
            <a:spAutoFit/>
          </a:bodyPr>
          <a:lstStyle/>
          <a:p>
            <a:pPr algn="ctr"/>
            <a:r>
              <a:rPr lang="zh-CN" altLang="en-US" sz="1598">
                <a:solidFill>
                  <a:schemeClr val="accent3"/>
                </a:solidFill>
                <a:latin typeface="+mn-ea"/>
              </a:rPr>
              <a:t>在这里添加标题</a:t>
            </a:r>
            <a:endParaRPr lang="en-US" sz="1598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39" name="稻壳儿_刀客儿出品_11">
            <a:extLst>
              <a:ext uri="{FF2B5EF4-FFF2-40B4-BE49-F238E27FC236}">
                <a16:creationId xmlns:a16="http://schemas.microsoft.com/office/drawing/2014/main" id="{D1850666-E1E1-489C-A176-BFEFCB0B551E}"/>
              </a:ext>
            </a:extLst>
          </p:cNvPr>
          <p:cNvSpPr/>
          <p:nvPr/>
        </p:nvSpPr>
        <p:spPr>
          <a:xfrm>
            <a:off x="4739201" y="5843472"/>
            <a:ext cx="2724694" cy="53040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ts val="1798"/>
              </a:lnSpc>
            </a:pPr>
            <a:r>
              <a:rPr lang="da-DK" sz="1198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Ut mauris libero, vestibulum pede ante ad et, sollicitudin </a:t>
            </a:r>
            <a:endParaRPr lang="en-US" sz="1198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0" name="稻壳儿_刀客儿出品_12">
            <a:extLst>
              <a:ext uri="{FF2B5EF4-FFF2-40B4-BE49-F238E27FC236}">
                <a16:creationId xmlns:a16="http://schemas.microsoft.com/office/drawing/2014/main" id="{577899BF-2AD9-4C0F-8895-62937F93F5A2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41" name="稻壳儿_刀客儿出品_13">
            <a:extLst>
              <a:ext uri="{FF2B5EF4-FFF2-40B4-BE49-F238E27FC236}">
                <a16:creationId xmlns:a16="http://schemas.microsoft.com/office/drawing/2014/main" id="{E11C865F-7D7B-45EF-AB4E-50E0B8C0DBCD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75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 hidden="1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1790024" y="2290249"/>
            <a:ext cx="8611951" cy="157184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唐楷简" panose="02010601030101010101" pitchFamily="2" charset="-122"/>
                <a:ea typeface="叶根友唐楷简" panose="02010601030101010101" pitchFamily="2" charset="-122"/>
              </a:rPr>
              <a:t>水彩风大气模板</a:t>
            </a:r>
            <a:endParaRPr 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叶根友唐楷简" panose="02010601030101010101" pitchFamily="2" charset="-122"/>
              <a:ea typeface="叶根友唐楷简" panose="02010601030101010101" pitchFamily="2" charset="-122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5409300" y="4704727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5405354" y="4734414"/>
            <a:ext cx="1377347" cy="3407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</a:rPr>
              <a:t>森焱创意</a:t>
            </a:r>
            <a:endParaRPr lang="en-US" sz="1600" dirty="0">
              <a:solidFill>
                <a:schemeClr val="accent1"/>
              </a:solidFill>
            </a:endParaRPr>
          </a:p>
        </p:txBody>
      </p:sp>
      <p:sp>
        <p:nvSpPr>
          <p:cNvPr id="7" name="稻壳儿_刀客儿出品_5">
            <a:extLst>
              <a:ext uri="{FF2B5EF4-FFF2-40B4-BE49-F238E27FC236}">
                <a16:creationId xmlns:a16="http://schemas.microsoft.com/office/drawing/2014/main" id="{172FBF50-2155-4BAD-93C7-3A7ACF61CD43}"/>
              </a:ext>
            </a:extLst>
          </p:cNvPr>
          <p:cNvSpPr txBox="1"/>
          <p:nvPr/>
        </p:nvSpPr>
        <p:spPr>
          <a:xfrm>
            <a:off x="1850137" y="1667253"/>
            <a:ext cx="8491725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谢谢</a:t>
            </a:r>
            <a:r>
              <a:rPr lang="en-US" altLang="zh-CN" sz="72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·</a:t>
            </a:r>
            <a:r>
              <a:rPr lang="zh-CN" altLang="en-US" sz="13800" dirty="0">
                <a:solidFill>
                  <a:srgbClr val="FFFFFF"/>
                </a:solidFill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观看</a:t>
            </a:r>
            <a:endParaRPr lang="en-US" sz="13800" dirty="0">
              <a:solidFill>
                <a:srgbClr val="FFFFFF"/>
              </a:solidFill>
              <a:latin typeface="邯郸-刘书锋太极体" panose="02010601030101010101" pitchFamily="2" charset="-122"/>
              <a:ea typeface="邯郸-刘书锋太极体" panose="02010601030101010101" pitchFamily="2" charset="-122"/>
            </a:endParaRPr>
          </a:p>
        </p:txBody>
      </p:sp>
      <p:sp>
        <p:nvSpPr>
          <p:cNvPr id="8" name="稻壳儿_刀客儿出品_5">
            <a:extLst>
              <a:ext uri="{FF2B5EF4-FFF2-40B4-BE49-F238E27FC236}">
                <a16:creationId xmlns:a16="http://schemas.microsoft.com/office/drawing/2014/main" id="{A36E17C9-5218-47AC-B2AD-325CCC5E5EF6}"/>
              </a:ext>
            </a:extLst>
          </p:cNvPr>
          <p:cNvSpPr txBox="1"/>
          <p:nvPr/>
        </p:nvSpPr>
        <p:spPr>
          <a:xfrm>
            <a:off x="1859050" y="1696940"/>
            <a:ext cx="8491725" cy="2218172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138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谢谢</a:t>
            </a:r>
            <a:r>
              <a:rPr lang="en-US" altLang="zh-CN" sz="72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·</a:t>
            </a:r>
            <a:r>
              <a:rPr lang="zh-CN" altLang="en-US" sz="13800" dirty="0">
                <a:latin typeface="邯郸-刘书锋太极体" panose="02010601030101010101" pitchFamily="2" charset="-122"/>
                <a:ea typeface="邯郸-刘书锋太极体" panose="02010601030101010101" pitchFamily="2" charset="-122"/>
              </a:rPr>
              <a:t>观看</a:t>
            </a:r>
            <a:endParaRPr lang="en-US" sz="13800" dirty="0">
              <a:latin typeface="邯郸-刘书锋太极体" panose="02010601030101010101" pitchFamily="2" charset="-122"/>
              <a:ea typeface="邯郸-刘书锋太极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775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_刀客儿出品_1">
            <a:extLst>
              <a:ext uri="{FF2B5EF4-FFF2-40B4-BE49-F238E27FC236}">
                <a16:creationId xmlns:a16="http://schemas.microsoft.com/office/drawing/2014/main" id="{DE4F6E38-32C3-4E56-B17D-23CEF91A7BA2}"/>
              </a:ext>
            </a:extLst>
          </p:cNvPr>
          <p:cNvSpPr/>
          <p:nvPr/>
        </p:nvSpPr>
        <p:spPr>
          <a:xfrm>
            <a:off x="1191604" y="844062"/>
            <a:ext cx="9808792" cy="5169876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 dirty="0"/>
          </a:p>
        </p:txBody>
      </p:sp>
      <p:sp>
        <p:nvSpPr>
          <p:cNvPr id="15" name="稻壳儿_刀客儿出品_2">
            <a:extLst>
              <a:ext uri="{FF2B5EF4-FFF2-40B4-BE49-F238E27FC236}">
                <a16:creationId xmlns:a16="http://schemas.microsoft.com/office/drawing/2014/main" id="{389ACE32-C8A7-431A-9545-29080033378A}"/>
              </a:ext>
            </a:extLst>
          </p:cNvPr>
          <p:cNvSpPr txBox="1"/>
          <p:nvPr/>
        </p:nvSpPr>
        <p:spPr>
          <a:xfrm>
            <a:off x="5312625" y="1291181"/>
            <a:ext cx="1566752" cy="92551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</a:t>
            </a:r>
            <a:endParaRPr lang="en-US" sz="54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57454989-B564-473E-869C-347B925E5D94}"/>
              </a:ext>
            </a:extLst>
          </p:cNvPr>
          <p:cNvSpPr/>
          <p:nvPr/>
        </p:nvSpPr>
        <p:spPr>
          <a:xfrm>
            <a:off x="2376540" y="3257165"/>
            <a:ext cx="1373401" cy="40011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38826B29-C4E6-4489-9325-91A83B567553}"/>
              </a:ext>
            </a:extLst>
          </p:cNvPr>
          <p:cNvSpPr txBox="1"/>
          <p:nvPr/>
        </p:nvSpPr>
        <p:spPr>
          <a:xfrm>
            <a:off x="2498693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Part.01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" name="稻壳儿_刀客儿出品_5">
            <a:extLst>
              <a:ext uri="{FF2B5EF4-FFF2-40B4-BE49-F238E27FC236}">
                <a16:creationId xmlns:a16="http://schemas.microsoft.com/office/drawing/2014/main" id="{49C8959D-CC8A-4EE8-858F-DA7CB19BF6B2}"/>
              </a:ext>
            </a:extLst>
          </p:cNvPr>
          <p:cNvSpPr/>
          <p:nvPr/>
        </p:nvSpPr>
        <p:spPr>
          <a:xfrm>
            <a:off x="4333244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1" name="稻壳儿_刀客儿出品_6">
            <a:extLst>
              <a:ext uri="{FF2B5EF4-FFF2-40B4-BE49-F238E27FC236}">
                <a16:creationId xmlns:a16="http://schemas.microsoft.com/office/drawing/2014/main" id="{85601553-E38F-494C-B782-9EA41E12F681}"/>
              </a:ext>
            </a:extLst>
          </p:cNvPr>
          <p:cNvSpPr txBox="1"/>
          <p:nvPr/>
        </p:nvSpPr>
        <p:spPr>
          <a:xfrm>
            <a:off x="4455397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Part.02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2" name="稻壳儿_刀客儿出品_7">
            <a:extLst>
              <a:ext uri="{FF2B5EF4-FFF2-40B4-BE49-F238E27FC236}">
                <a16:creationId xmlns:a16="http://schemas.microsoft.com/office/drawing/2014/main" id="{4407F84E-A967-4690-8E4B-76C39D98FF2B}"/>
              </a:ext>
            </a:extLst>
          </p:cNvPr>
          <p:cNvSpPr/>
          <p:nvPr/>
        </p:nvSpPr>
        <p:spPr>
          <a:xfrm>
            <a:off x="6289948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9" name="稻壳儿_刀客儿出品_8">
            <a:extLst>
              <a:ext uri="{FF2B5EF4-FFF2-40B4-BE49-F238E27FC236}">
                <a16:creationId xmlns:a16="http://schemas.microsoft.com/office/drawing/2014/main" id="{7A66AD9E-38BA-4352-A7FE-022C76537F9E}"/>
              </a:ext>
            </a:extLst>
          </p:cNvPr>
          <p:cNvSpPr txBox="1"/>
          <p:nvPr/>
        </p:nvSpPr>
        <p:spPr>
          <a:xfrm>
            <a:off x="6412101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Part.03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" name="稻壳儿_刀客儿出品_9">
            <a:extLst>
              <a:ext uri="{FF2B5EF4-FFF2-40B4-BE49-F238E27FC236}">
                <a16:creationId xmlns:a16="http://schemas.microsoft.com/office/drawing/2014/main" id="{2027E9AE-F161-45BA-80D3-5F7AFD207207}"/>
              </a:ext>
            </a:extLst>
          </p:cNvPr>
          <p:cNvSpPr/>
          <p:nvPr/>
        </p:nvSpPr>
        <p:spPr>
          <a:xfrm>
            <a:off x="8246652" y="3257165"/>
            <a:ext cx="1373401" cy="40011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21" name="稻壳儿_刀客儿出品_10">
            <a:extLst>
              <a:ext uri="{FF2B5EF4-FFF2-40B4-BE49-F238E27FC236}">
                <a16:creationId xmlns:a16="http://schemas.microsoft.com/office/drawing/2014/main" id="{656E61F9-7A4E-454E-9BC4-1D9A08BEC802}"/>
              </a:ext>
            </a:extLst>
          </p:cNvPr>
          <p:cNvSpPr txBox="1"/>
          <p:nvPr/>
        </p:nvSpPr>
        <p:spPr>
          <a:xfrm>
            <a:off x="8368805" y="3257165"/>
            <a:ext cx="1129095" cy="400110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Part.04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3" name="稻壳儿_刀客儿出品_11">
            <a:extLst>
              <a:ext uri="{FF2B5EF4-FFF2-40B4-BE49-F238E27FC236}">
                <a16:creationId xmlns:a16="http://schemas.microsoft.com/office/drawing/2014/main" id="{A11BDEBC-17A9-47D5-88A1-6F31E7C2C3D1}"/>
              </a:ext>
            </a:extLst>
          </p:cNvPr>
          <p:cNvGrpSpPr/>
          <p:nvPr/>
        </p:nvGrpSpPr>
        <p:grpSpPr>
          <a:xfrm>
            <a:off x="2201465" y="3910394"/>
            <a:ext cx="1723550" cy="690404"/>
            <a:chOff x="2190916" y="3682120"/>
            <a:chExt cx="1723550" cy="690404"/>
          </a:xfrm>
        </p:grpSpPr>
        <p:sp>
          <p:nvSpPr>
            <p:cNvPr id="22" name="稻壳儿_刀客儿出品_11_1">
              <a:extLst>
                <a:ext uri="{FF2B5EF4-FFF2-40B4-BE49-F238E27FC236}">
                  <a16:creationId xmlns:a16="http://schemas.microsoft.com/office/drawing/2014/main" id="{99165F5C-A3CD-4C7F-BE76-F992B9EFD755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稻壳儿_刀客儿出品_11_2">
              <a:extLst>
                <a:ext uri="{FF2B5EF4-FFF2-40B4-BE49-F238E27FC236}">
                  <a16:creationId xmlns:a16="http://schemas.microsoft.com/office/drawing/2014/main" id="{BA265BD4-0B95-4970-8D60-C29355644B08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4" name="稻壳儿_刀客儿出品_12">
            <a:extLst>
              <a:ext uri="{FF2B5EF4-FFF2-40B4-BE49-F238E27FC236}">
                <a16:creationId xmlns:a16="http://schemas.microsoft.com/office/drawing/2014/main" id="{9C26A0A1-7011-49AF-948D-B9442F2544F1}"/>
              </a:ext>
            </a:extLst>
          </p:cNvPr>
          <p:cNvGrpSpPr/>
          <p:nvPr/>
        </p:nvGrpSpPr>
        <p:grpSpPr>
          <a:xfrm>
            <a:off x="4158169" y="3910394"/>
            <a:ext cx="1723550" cy="690404"/>
            <a:chOff x="2190916" y="3682120"/>
            <a:chExt cx="1723550" cy="690404"/>
          </a:xfrm>
        </p:grpSpPr>
        <p:sp>
          <p:nvSpPr>
            <p:cNvPr id="25" name="稻壳儿_刀客儿出品_12_1">
              <a:extLst>
                <a:ext uri="{FF2B5EF4-FFF2-40B4-BE49-F238E27FC236}">
                  <a16:creationId xmlns:a16="http://schemas.microsoft.com/office/drawing/2014/main" id="{C3413F0E-820C-47A7-AD81-2606E1F349E9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稻壳儿_刀客儿出品_12_2">
              <a:extLst>
                <a:ext uri="{FF2B5EF4-FFF2-40B4-BE49-F238E27FC236}">
                  <a16:creationId xmlns:a16="http://schemas.microsoft.com/office/drawing/2014/main" id="{B7F61DE9-1127-4862-8CE3-353FFA620DD2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7" name="稻壳儿_刀客儿出品_13">
            <a:extLst>
              <a:ext uri="{FF2B5EF4-FFF2-40B4-BE49-F238E27FC236}">
                <a16:creationId xmlns:a16="http://schemas.microsoft.com/office/drawing/2014/main" id="{189F3D3C-07DB-4AB0-A46B-0B629A0DBD77}"/>
              </a:ext>
            </a:extLst>
          </p:cNvPr>
          <p:cNvGrpSpPr/>
          <p:nvPr/>
        </p:nvGrpSpPr>
        <p:grpSpPr>
          <a:xfrm>
            <a:off x="6114873" y="3910394"/>
            <a:ext cx="1723550" cy="690404"/>
            <a:chOff x="2190916" y="3682120"/>
            <a:chExt cx="1723550" cy="690404"/>
          </a:xfrm>
        </p:grpSpPr>
        <p:sp>
          <p:nvSpPr>
            <p:cNvPr id="28" name="稻壳儿_刀客儿出品_13_1">
              <a:extLst>
                <a:ext uri="{FF2B5EF4-FFF2-40B4-BE49-F238E27FC236}">
                  <a16:creationId xmlns:a16="http://schemas.microsoft.com/office/drawing/2014/main" id="{F03AC9EF-CBB9-4EBC-BE55-141CE561B95F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稻壳儿_刀客儿出品_13_2">
              <a:extLst>
                <a:ext uri="{FF2B5EF4-FFF2-40B4-BE49-F238E27FC236}">
                  <a16:creationId xmlns:a16="http://schemas.microsoft.com/office/drawing/2014/main" id="{42ACEEDC-EC4F-422C-A680-D938173514DB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0" name="稻壳儿_刀客儿出品_14">
            <a:extLst>
              <a:ext uri="{FF2B5EF4-FFF2-40B4-BE49-F238E27FC236}">
                <a16:creationId xmlns:a16="http://schemas.microsoft.com/office/drawing/2014/main" id="{F9A052EF-2312-4E6A-B3C5-39115BBA6E8F}"/>
              </a:ext>
            </a:extLst>
          </p:cNvPr>
          <p:cNvGrpSpPr/>
          <p:nvPr/>
        </p:nvGrpSpPr>
        <p:grpSpPr>
          <a:xfrm>
            <a:off x="8071577" y="3910394"/>
            <a:ext cx="1723550" cy="690404"/>
            <a:chOff x="2190916" y="3682120"/>
            <a:chExt cx="1723550" cy="690404"/>
          </a:xfrm>
        </p:grpSpPr>
        <p:sp>
          <p:nvSpPr>
            <p:cNvPr id="31" name="稻壳儿_刀客儿出品_14_1">
              <a:extLst>
                <a:ext uri="{FF2B5EF4-FFF2-40B4-BE49-F238E27FC236}">
                  <a16:creationId xmlns:a16="http://schemas.microsoft.com/office/drawing/2014/main" id="{E0725BD3-CC7F-4DAF-B9FE-10C8BE576683}"/>
                </a:ext>
              </a:extLst>
            </p:cNvPr>
            <p:cNvSpPr txBox="1"/>
            <p:nvPr/>
          </p:nvSpPr>
          <p:spPr>
            <a:xfrm>
              <a:off x="2498693" y="36821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添加标题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稻壳儿_刀客儿出品_14_2">
              <a:extLst>
                <a:ext uri="{FF2B5EF4-FFF2-40B4-BE49-F238E27FC236}">
                  <a16:creationId xmlns:a16="http://schemas.microsoft.com/office/drawing/2014/main" id="{27D447CC-87E5-4F12-B728-E8E141D5FD05}"/>
                </a:ext>
              </a:extLst>
            </p:cNvPr>
            <p:cNvSpPr txBox="1"/>
            <p:nvPr/>
          </p:nvSpPr>
          <p:spPr>
            <a:xfrm>
              <a:off x="2190916" y="4003192"/>
              <a:ext cx="17235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Template Title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3" name="稻壳儿_刀客儿出品_15">
            <a:extLst>
              <a:ext uri="{FF2B5EF4-FFF2-40B4-BE49-F238E27FC236}">
                <a16:creationId xmlns:a16="http://schemas.microsoft.com/office/drawing/2014/main" id="{56292B89-2512-48AA-BCA0-E12E80323C93}"/>
              </a:ext>
            </a:extLst>
          </p:cNvPr>
          <p:cNvSpPr txBox="1"/>
          <p:nvPr/>
        </p:nvSpPr>
        <p:spPr>
          <a:xfrm>
            <a:off x="5098625" y="2180596"/>
            <a:ext cx="1994754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lt"/>
                <a:ea typeface="叶根友唐楷简" panose="02010601030101010101" pitchFamily="2" charset="-122"/>
              </a:rPr>
              <a:t>CONTENTS</a:t>
            </a:r>
            <a:endParaRPr lang="en-US" sz="2800" dirty="0">
              <a:solidFill>
                <a:schemeClr val="accent1"/>
              </a:solidFill>
              <a:latin typeface="+mj-lt"/>
              <a:ea typeface="叶根友唐楷简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70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7" grpId="0"/>
      <p:bldP spid="10" grpId="0" animBg="1"/>
      <p:bldP spid="11" grpId="0"/>
      <p:bldP spid="12" grpId="0" animBg="1"/>
      <p:bldP spid="19" grpId="0"/>
      <p:bldP spid="20" grpId="0" animBg="1"/>
      <p:bldP spid="2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0406" y="2446032"/>
            <a:ext cx="1531188" cy="52322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PART.01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798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>
            <a:extLst>
              <a:ext uri="{FF2B5EF4-FFF2-40B4-BE49-F238E27FC236}">
                <a16:creationId xmlns:a16="http://schemas.microsoft.com/office/drawing/2014/main" id="{AF0F74A0-E350-4F31-94B7-71A7E017CE1E}"/>
              </a:ext>
            </a:extLst>
          </p:cNvPr>
          <p:cNvSpPr/>
          <p:nvPr/>
        </p:nvSpPr>
        <p:spPr>
          <a:xfrm>
            <a:off x="4987636" y="0"/>
            <a:ext cx="236912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9" name="稻壳儿_刀客儿出品_2">
            <a:extLst>
              <a:ext uri="{FF2B5EF4-FFF2-40B4-BE49-F238E27FC236}">
                <a16:creationId xmlns:a16="http://schemas.microsoft.com/office/drawing/2014/main" id="{ED2C00DF-2D58-4D68-B645-B0AB5580AF22}"/>
              </a:ext>
            </a:extLst>
          </p:cNvPr>
          <p:cNvSpPr txBox="1"/>
          <p:nvPr/>
        </p:nvSpPr>
        <p:spPr>
          <a:xfrm>
            <a:off x="1200380" y="2410784"/>
            <a:ext cx="3054339" cy="58695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0" name="稻壳儿_刀客儿出品_3">
            <a:extLst>
              <a:ext uri="{FF2B5EF4-FFF2-40B4-BE49-F238E27FC236}">
                <a16:creationId xmlns:a16="http://schemas.microsoft.com/office/drawing/2014/main" id="{A6D5BDDA-E351-4287-B7BE-93559219EEFA}"/>
              </a:ext>
            </a:extLst>
          </p:cNvPr>
          <p:cNvSpPr txBox="1"/>
          <p:nvPr/>
        </p:nvSpPr>
        <p:spPr>
          <a:xfrm>
            <a:off x="1200380" y="3710354"/>
            <a:ext cx="3048424" cy="246933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>
              <a:lnSpc>
                <a:spcPct val="130000"/>
              </a:lnSpc>
            </a:pPr>
            <a:endParaRPr lang="id-ID" sz="1200" dirty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id-ID" sz="1200" dirty="0">
                <a:cs typeface="+mn-ea"/>
                <a:sym typeface="+mn-lt"/>
              </a:rPr>
              <a:t>Nunc viverra imperdiet enim. Fusce est. Vivamus a tellus.</a:t>
            </a:r>
          </a:p>
        </p:txBody>
      </p:sp>
      <p:sp>
        <p:nvSpPr>
          <p:cNvPr id="11" name="稻壳儿_刀客儿出品_4">
            <a:extLst>
              <a:ext uri="{FF2B5EF4-FFF2-40B4-BE49-F238E27FC236}">
                <a16:creationId xmlns:a16="http://schemas.microsoft.com/office/drawing/2014/main" id="{25EF48A9-3C74-46FF-8353-720EABD5DF34}"/>
              </a:ext>
            </a:extLst>
          </p:cNvPr>
          <p:cNvSpPr/>
          <p:nvPr/>
        </p:nvSpPr>
        <p:spPr>
          <a:xfrm>
            <a:off x="1322723" y="3118745"/>
            <a:ext cx="35169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2" name="稻壳儿_刀客儿出品_5">
            <a:extLst>
              <a:ext uri="{FF2B5EF4-FFF2-40B4-BE49-F238E27FC236}">
                <a16:creationId xmlns:a16="http://schemas.microsoft.com/office/drawing/2014/main" id="{71D61DDF-A8EF-4692-A39E-96E7EAAB926E}"/>
              </a:ext>
            </a:extLst>
          </p:cNvPr>
          <p:cNvSpPr txBox="1"/>
          <p:nvPr/>
        </p:nvSpPr>
        <p:spPr>
          <a:xfrm>
            <a:off x="1115613" y="380920"/>
            <a:ext cx="1611636" cy="27918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稻壳儿_刀客儿出品_6">
            <a:extLst>
              <a:ext uri="{FF2B5EF4-FFF2-40B4-BE49-F238E27FC236}">
                <a16:creationId xmlns:a16="http://schemas.microsoft.com/office/drawing/2014/main" id="{610D72EF-2F4F-455D-B3D0-FD8438452929}"/>
              </a:ext>
            </a:extLst>
          </p:cNvPr>
          <p:cNvSpPr txBox="1"/>
          <p:nvPr/>
        </p:nvSpPr>
        <p:spPr>
          <a:xfrm rot="16200000">
            <a:off x="-491523" y="3289411"/>
            <a:ext cx="1611636" cy="27918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稻壳儿_刀客儿出品_7">
            <a:extLst>
              <a:ext uri="{FF2B5EF4-FFF2-40B4-BE49-F238E27FC236}">
                <a16:creationId xmlns:a16="http://schemas.microsoft.com/office/drawing/2014/main" id="{05390737-107E-4B7F-A612-2B588037B13A}"/>
              </a:ext>
            </a:extLst>
          </p:cNvPr>
          <p:cNvSpPr txBox="1"/>
          <p:nvPr/>
        </p:nvSpPr>
        <p:spPr>
          <a:xfrm>
            <a:off x="7934374" y="4682196"/>
            <a:ext cx="2419252" cy="76944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sz="4400" spc="600" dirty="0">
                <a:solidFill>
                  <a:schemeClr val="bg1"/>
                </a:solidFill>
                <a:cs typeface="+mn-ea"/>
                <a:sym typeface="+mn-lt"/>
              </a:rPr>
              <a:t>HAPPY</a:t>
            </a:r>
          </a:p>
        </p:txBody>
      </p:sp>
      <p:pic>
        <p:nvPicPr>
          <p:cNvPr id="5" name="稻壳儿_刀客儿出品_8">
            <a:extLst>
              <a:ext uri="{FF2B5EF4-FFF2-40B4-BE49-F238E27FC236}">
                <a16:creationId xmlns:a16="http://schemas.microsoft.com/office/drawing/2014/main" id="{E457B436-7241-4860-87E3-4DA1251F0B70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38" b="18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936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_刀客儿出品_1">
            <a:extLst>
              <a:ext uri="{FF2B5EF4-FFF2-40B4-BE49-F238E27FC236}">
                <a16:creationId xmlns:a16="http://schemas.microsoft.com/office/drawing/2014/main" id="{E6AC7AF5-C607-48C5-AD43-2848A543CE39}"/>
              </a:ext>
            </a:extLst>
          </p:cNvPr>
          <p:cNvSpPr/>
          <p:nvPr/>
        </p:nvSpPr>
        <p:spPr>
          <a:xfrm>
            <a:off x="1198727" y="2677859"/>
            <a:ext cx="4733290" cy="138897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s-ES" dirty="0">
              <a:cs typeface="+mn-ea"/>
              <a:sym typeface="+mn-lt"/>
            </a:endParaRPr>
          </a:p>
        </p:txBody>
      </p:sp>
      <p:sp>
        <p:nvSpPr>
          <p:cNvPr id="23" name="稻壳儿_刀客儿出品_2">
            <a:extLst>
              <a:ext uri="{FF2B5EF4-FFF2-40B4-BE49-F238E27FC236}">
                <a16:creationId xmlns:a16="http://schemas.microsoft.com/office/drawing/2014/main" id="{D334EEE7-1250-47FB-AF13-D1B277E8A028}"/>
              </a:ext>
            </a:extLst>
          </p:cNvPr>
          <p:cNvSpPr/>
          <p:nvPr/>
        </p:nvSpPr>
        <p:spPr>
          <a:xfrm>
            <a:off x="6230175" y="2677859"/>
            <a:ext cx="4733290" cy="1388971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s-ES" dirty="0">
              <a:cs typeface="+mn-ea"/>
              <a:sym typeface="+mn-lt"/>
            </a:endParaRPr>
          </a:p>
        </p:txBody>
      </p:sp>
      <p:sp>
        <p:nvSpPr>
          <p:cNvPr id="26" name="稻壳儿_刀客儿出品_3">
            <a:extLst>
              <a:ext uri="{FF2B5EF4-FFF2-40B4-BE49-F238E27FC236}">
                <a16:creationId xmlns:a16="http://schemas.microsoft.com/office/drawing/2014/main" id="{374161C0-3BCD-4B37-B6FD-9ED07DD13227}"/>
              </a:ext>
            </a:extLst>
          </p:cNvPr>
          <p:cNvSpPr>
            <a:spLocks noChangeAspect="1"/>
          </p:cNvSpPr>
          <p:nvPr/>
        </p:nvSpPr>
        <p:spPr bwMode="auto">
          <a:xfrm>
            <a:off x="1544926" y="2920531"/>
            <a:ext cx="903579" cy="903625"/>
          </a:xfrm>
          <a:prstGeom prst="ellipse">
            <a:avLst/>
          </a:prstGeom>
          <a:noFill/>
          <a:ln w="12700" cap="rnd" cmpd="thickThin">
            <a:solidFill>
              <a:schemeClr val="bg1"/>
            </a:solidFill>
            <a:prstDash val="solid"/>
          </a:ln>
        </p:spPr>
        <p:txBody>
          <a:bodyPr lIns="90000" tIns="46800" rIns="90000" bIns="46800" rtlCol="0" anchor="ctr"/>
          <a:lstStyle/>
          <a:p>
            <a:pPr algn="ctr"/>
            <a:r>
              <a:rPr lang="es-ES" sz="2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稻壳儿_刀客儿出品_4">
            <a:extLst>
              <a:ext uri="{FF2B5EF4-FFF2-40B4-BE49-F238E27FC236}">
                <a16:creationId xmlns:a16="http://schemas.microsoft.com/office/drawing/2014/main" id="{F182C19D-9A72-4677-8A60-2DAC9C496F04}"/>
              </a:ext>
            </a:extLst>
          </p:cNvPr>
          <p:cNvSpPr>
            <a:spLocks noChangeAspect="1"/>
          </p:cNvSpPr>
          <p:nvPr/>
        </p:nvSpPr>
        <p:spPr bwMode="auto">
          <a:xfrm>
            <a:off x="6577191" y="2920531"/>
            <a:ext cx="903579" cy="903625"/>
          </a:xfrm>
          <a:prstGeom prst="ellipse">
            <a:avLst/>
          </a:prstGeom>
          <a:noFill/>
          <a:ln w="12700" cap="rnd" cmpd="thickThin">
            <a:solidFill>
              <a:schemeClr val="bg1"/>
            </a:solidFill>
            <a:prstDash val="solid"/>
          </a:ln>
        </p:spPr>
        <p:txBody>
          <a:bodyPr lIns="90000" tIns="46800" rIns="90000" bIns="46800" rtlCol="0" anchor="ctr"/>
          <a:lstStyle/>
          <a:p>
            <a:pPr algn="ctr"/>
            <a:r>
              <a:rPr lang="es-SV" sz="2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E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稻壳儿_刀客儿出品_5">
            <a:extLst>
              <a:ext uri="{FF2B5EF4-FFF2-40B4-BE49-F238E27FC236}">
                <a16:creationId xmlns:a16="http://schemas.microsoft.com/office/drawing/2014/main" id="{B72AA2E1-35E3-4AD2-83C6-059143F8E1E6}"/>
              </a:ext>
            </a:extLst>
          </p:cNvPr>
          <p:cNvSpPr txBox="1"/>
          <p:nvPr/>
        </p:nvSpPr>
        <p:spPr>
          <a:xfrm>
            <a:off x="1577656" y="4640728"/>
            <a:ext cx="3975432" cy="14444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Wingdings" panose="05000000000000000000" pitchFamily="2" charset="2"/>
              <a:buChar char="Ø"/>
              <a:defRPr sz="1200">
                <a:cs typeface="+mn-ea"/>
              </a:defRPr>
            </a:lvl1pPr>
          </a:lstStyle>
          <a:p>
            <a:r>
              <a:rPr lang="en-US"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id-ID" dirty="0">
              <a:sym typeface="+mn-lt"/>
            </a:endParaRPr>
          </a:p>
        </p:txBody>
      </p:sp>
      <p:sp>
        <p:nvSpPr>
          <p:cNvPr id="29" name="稻壳儿_刀客儿出品_6">
            <a:extLst>
              <a:ext uri="{FF2B5EF4-FFF2-40B4-BE49-F238E27FC236}">
                <a16:creationId xmlns:a16="http://schemas.microsoft.com/office/drawing/2014/main" id="{1E6EC9EB-63C0-4E60-A30B-3CD0A7099BE9}"/>
              </a:ext>
            </a:extLst>
          </p:cNvPr>
          <p:cNvSpPr txBox="1"/>
          <p:nvPr/>
        </p:nvSpPr>
        <p:spPr>
          <a:xfrm>
            <a:off x="6609104" y="4640728"/>
            <a:ext cx="3975432" cy="1444435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en-US"/>
            </a:defPPr>
            <a:lvl1pPr marL="171450" indent="-171450">
              <a:lnSpc>
                <a:spcPct val="150000"/>
              </a:lnSpc>
              <a:buFont typeface="Wingdings" panose="05000000000000000000" pitchFamily="2" charset="2"/>
              <a:buChar char="Ø"/>
              <a:defRPr sz="1200">
                <a:cs typeface="+mn-ea"/>
              </a:defRPr>
            </a:lvl1pPr>
          </a:lstStyle>
          <a:p>
            <a:r>
              <a:rPr lang="en-US"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id-ID" dirty="0">
              <a:sym typeface="+mn-lt"/>
            </a:endParaRPr>
          </a:p>
        </p:txBody>
      </p:sp>
      <p:grpSp>
        <p:nvGrpSpPr>
          <p:cNvPr id="2" name="稻壳儿_刀客儿出品_7">
            <a:extLst>
              <a:ext uri="{FF2B5EF4-FFF2-40B4-BE49-F238E27FC236}">
                <a16:creationId xmlns:a16="http://schemas.microsoft.com/office/drawing/2014/main" id="{A9758760-8D26-438D-8AFD-0A2217877D44}"/>
              </a:ext>
            </a:extLst>
          </p:cNvPr>
          <p:cNvGrpSpPr/>
          <p:nvPr/>
        </p:nvGrpSpPr>
        <p:grpSpPr>
          <a:xfrm>
            <a:off x="2821536" y="2904875"/>
            <a:ext cx="2347076" cy="934938"/>
            <a:chOff x="2821536" y="2920531"/>
            <a:chExt cx="2347076" cy="934938"/>
          </a:xfrm>
        </p:grpSpPr>
        <p:sp>
          <p:nvSpPr>
            <p:cNvPr id="14" name="稻壳儿_刀客儿出品_7_1">
              <a:extLst>
                <a:ext uri="{FF2B5EF4-FFF2-40B4-BE49-F238E27FC236}">
                  <a16:creationId xmlns:a16="http://schemas.microsoft.com/office/drawing/2014/main" id="{BE42F777-FC42-4947-AC4D-8ABA549C0418}"/>
                </a:ext>
              </a:extLst>
            </p:cNvPr>
            <p:cNvSpPr/>
            <p:nvPr/>
          </p:nvSpPr>
          <p:spPr>
            <a:xfrm>
              <a:off x="2821536" y="3322822"/>
              <a:ext cx="2347076" cy="532647"/>
            </a:xfrm>
            <a:prstGeom prst="rect">
              <a:avLst/>
            </a:prstGeom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15" name="稻壳儿_刀客儿出品_7_2">
              <a:extLst>
                <a:ext uri="{FF2B5EF4-FFF2-40B4-BE49-F238E27FC236}">
                  <a16:creationId xmlns:a16="http://schemas.microsoft.com/office/drawing/2014/main" id="{6F94B016-3FF0-4964-B785-9C4D2B14D1F3}"/>
                </a:ext>
              </a:extLst>
            </p:cNvPr>
            <p:cNvSpPr txBox="1"/>
            <p:nvPr/>
          </p:nvSpPr>
          <p:spPr>
            <a:xfrm>
              <a:off x="2821536" y="2920531"/>
              <a:ext cx="1207681" cy="402291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  <a:endParaRPr 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稻壳儿_刀客儿出品_8">
            <a:extLst>
              <a:ext uri="{FF2B5EF4-FFF2-40B4-BE49-F238E27FC236}">
                <a16:creationId xmlns:a16="http://schemas.microsoft.com/office/drawing/2014/main" id="{5F1C2C40-5FA8-4289-A27D-18DCD80E2429}"/>
              </a:ext>
            </a:extLst>
          </p:cNvPr>
          <p:cNvGrpSpPr/>
          <p:nvPr/>
        </p:nvGrpSpPr>
        <p:grpSpPr>
          <a:xfrm>
            <a:off x="8048579" y="2904875"/>
            <a:ext cx="2347076" cy="934938"/>
            <a:chOff x="2821536" y="2920531"/>
            <a:chExt cx="2347076" cy="934938"/>
          </a:xfrm>
        </p:grpSpPr>
        <p:sp>
          <p:nvSpPr>
            <p:cNvPr id="19" name="稻壳儿_刀客儿出品_8_1">
              <a:extLst>
                <a:ext uri="{FF2B5EF4-FFF2-40B4-BE49-F238E27FC236}">
                  <a16:creationId xmlns:a16="http://schemas.microsoft.com/office/drawing/2014/main" id="{2689A8FF-65C0-47E7-9326-AE755E9AA23F}"/>
                </a:ext>
              </a:extLst>
            </p:cNvPr>
            <p:cNvSpPr/>
            <p:nvPr/>
          </p:nvSpPr>
          <p:spPr>
            <a:xfrm>
              <a:off x="2821536" y="3322822"/>
              <a:ext cx="2347076" cy="532647"/>
            </a:xfrm>
            <a:prstGeom prst="rect">
              <a:avLst/>
            </a:prstGeom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Lorem ipsum dolor sit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consectetuer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sz="1200" dirty="0">
                  <a:solidFill>
                    <a:schemeClr val="bg1"/>
                  </a:solidFill>
                  <a:cs typeface="+mn-ea"/>
                  <a:sym typeface="+mn-lt"/>
                </a:rPr>
                <a:t>.</a:t>
              </a:r>
            </a:p>
          </p:txBody>
        </p:sp>
        <p:sp>
          <p:nvSpPr>
            <p:cNvPr id="20" name="稻壳儿_刀客儿出品_8_2">
              <a:extLst>
                <a:ext uri="{FF2B5EF4-FFF2-40B4-BE49-F238E27FC236}">
                  <a16:creationId xmlns:a16="http://schemas.microsoft.com/office/drawing/2014/main" id="{1243A9C2-4D81-4473-936E-1414F02A010E}"/>
                </a:ext>
              </a:extLst>
            </p:cNvPr>
            <p:cNvSpPr txBox="1"/>
            <p:nvPr/>
          </p:nvSpPr>
          <p:spPr>
            <a:xfrm>
              <a:off x="2821536" y="2920531"/>
              <a:ext cx="1207681" cy="402291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添加标题</a:t>
              </a:r>
              <a:endParaRPr 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1" name="稻壳儿_刀客儿出品_9">
            <a:extLst>
              <a:ext uri="{FF2B5EF4-FFF2-40B4-BE49-F238E27FC236}">
                <a16:creationId xmlns:a16="http://schemas.microsoft.com/office/drawing/2014/main" id="{88D07FB7-6DA7-480B-882D-58571D448DF8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22" name="稻壳儿_刀客儿出品_10">
            <a:extLst>
              <a:ext uri="{FF2B5EF4-FFF2-40B4-BE49-F238E27FC236}">
                <a16:creationId xmlns:a16="http://schemas.microsoft.com/office/drawing/2014/main" id="{46F6A74D-D234-4113-A4C0-16E3D3EB8797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6" grpId="0" animBg="1"/>
      <p:bldP spid="27" grpId="0" animBg="1"/>
      <p:bldP spid="28" grpId="0"/>
      <p:bldP spid="29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稻壳儿_刀客儿出品_1">
            <a:extLst>
              <a:ext uri="{FF2B5EF4-FFF2-40B4-BE49-F238E27FC236}">
                <a16:creationId xmlns:a16="http://schemas.microsoft.com/office/drawing/2014/main" id="{637490D1-665B-4054-96E3-2905F4425D05}"/>
              </a:ext>
            </a:extLst>
          </p:cNvPr>
          <p:cNvSpPr/>
          <p:nvPr/>
        </p:nvSpPr>
        <p:spPr>
          <a:xfrm>
            <a:off x="10695708" y="0"/>
            <a:ext cx="149629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5" name="稻壳儿_刀客儿出品_2">
            <a:extLst>
              <a:ext uri="{FF2B5EF4-FFF2-40B4-BE49-F238E27FC236}">
                <a16:creationId xmlns:a16="http://schemas.microsoft.com/office/drawing/2014/main" id="{2A4CC473-D9DC-49DA-8EF3-70645697F527}"/>
              </a:ext>
            </a:extLst>
          </p:cNvPr>
          <p:cNvSpPr txBox="1"/>
          <p:nvPr/>
        </p:nvSpPr>
        <p:spPr>
          <a:xfrm>
            <a:off x="1031918" y="2579858"/>
            <a:ext cx="2258078" cy="1079399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32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6" name="稻壳儿_刀客儿出品_3">
            <a:extLst>
              <a:ext uri="{FF2B5EF4-FFF2-40B4-BE49-F238E27FC236}">
                <a16:creationId xmlns:a16="http://schemas.microsoft.com/office/drawing/2014/main" id="{A94817E0-4434-4F90-8C15-F9DF6606A639}"/>
              </a:ext>
            </a:extLst>
          </p:cNvPr>
          <p:cNvSpPr txBox="1"/>
          <p:nvPr/>
        </p:nvSpPr>
        <p:spPr>
          <a:xfrm>
            <a:off x="7432077" y="1746745"/>
            <a:ext cx="2900643" cy="1749134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sz="1200" dirty="0">
                <a:cs typeface="+mn-ea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17" name="稻壳儿_刀客儿出品_4">
            <a:extLst>
              <a:ext uri="{FF2B5EF4-FFF2-40B4-BE49-F238E27FC236}">
                <a16:creationId xmlns:a16="http://schemas.microsoft.com/office/drawing/2014/main" id="{09CEFDA3-E5F8-4336-ADD3-7D2D6F1F4E78}"/>
              </a:ext>
            </a:extLst>
          </p:cNvPr>
          <p:cNvSpPr/>
          <p:nvPr/>
        </p:nvSpPr>
        <p:spPr>
          <a:xfrm>
            <a:off x="1126124" y="5445782"/>
            <a:ext cx="351693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稻壳儿_刀客儿出品_5">
            <a:extLst>
              <a:ext uri="{FF2B5EF4-FFF2-40B4-BE49-F238E27FC236}">
                <a16:creationId xmlns:a16="http://schemas.microsoft.com/office/drawing/2014/main" id="{4AF7AD26-507B-470D-8DA3-5AD5595C2695}"/>
              </a:ext>
            </a:extLst>
          </p:cNvPr>
          <p:cNvSpPr txBox="1"/>
          <p:nvPr/>
        </p:nvSpPr>
        <p:spPr>
          <a:xfrm>
            <a:off x="1115613" y="38092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_刀客儿出品_6">
            <a:extLst>
              <a:ext uri="{FF2B5EF4-FFF2-40B4-BE49-F238E27FC236}">
                <a16:creationId xmlns:a16="http://schemas.microsoft.com/office/drawing/2014/main" id="{7596298B-0217-4FC6-8173-1721E513002C}"/>
              </a:ext>
            </a:extLst>
          </p:cNvPr>
          <p:cNvSpPr txBox="1"/>
          <p:nvPr/>
        </p:nvSpPr>
        <p:spPr>
          <a:xfrm rot="16200000">
            <a:off x="-491523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稻壳儿_刀客儿出品_7">
            <a:extLst>
              <a:ext uri="{FF2B5EF4-FFF2-40B4-BE49-F238E27FC236}">
                <a16:creationId xmlns:a16="http://schemas.microsoft.com/office/drawing/2014/main" id="{776DF671-6FBF-49F7-9553-9E261F564B2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0" r="8950"/>
          <a:stretch>
            <a:fillRect/>
          </a:stretch>
        </p:blipFill>
        <p:spPr/>
      </p:pic>
      <p:pic>
        <p:nvPicPr>
          <p:cNvPr id="12" name="稻壳儿_刀客儿出品_8">
            <a:extLst>
              <a:ext uri="{FF2B5EF4-FFF2-40B4-BE49-F238E27FC236}">
                <a16:creationId xmlns:a16="http://schemas.microsoft.com/office/drawing/2014/main" id="{FDCC4B6C-8F91-4E6B-82DA-2B4C8794F8FC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5" b="16095"/>
          <a:stretch>
            <a:fillRect/>
          </a:stretch>
        </p:blipFill>
        <p:spPr/>
      </p:pic>
      <p:pic>
        <p:nvPicPr>
          <p:cNvPr id="14" name="稻壳儿_刀客儿出品_9">
            <a:extLst>
              <a:ext uri="{FF2B5EF4-FFF2-40B4-BE49-F238E27FC236}">
                <a16:creationId xmlns:a16="http://schemas.microsoft.com/office/drawing/2014/main" id="{696C6DB1-7BCF-417A-9404-C7A47E840D76}"/>
              </a:ext>
            </a:extLst>
          </p:cNvPr>
          <p:cNvPicPr>
            <a:picLocks noGrp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1" b="1743"/>
          <a:stretch/>
        </p:blipFill>
        <p:spPr>
          <a:xfrm>
            <a:off x="9531927" y="3968436"/>
            <a:ext cx="1967344" cy="1885710"/>
          </a:xfrm>
        </p:spPr>
      </p:pic>
    </p:spTree>
    <p:extLst>
      <p:ext uri="{BB962C8B-B14F-4D97-AF65-F5344CB8AC3E}">
        <p14:creationId xmlns:p14="http://schemas.microsoft.com/office/powerpoint/2010/main" val="121585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稻壳儿_刀客儿出品_1">
            <a:extLst>
              <a:ext uri="{FF2B5EF4-FFF2-40B4-BE49-F238E27FC236}">
                <a16:creationId xmlns:a16="http://schemas.microsoft.com/office/drawing/2014/main" id="{EA3DBBE4-5108-4E84-9B9F-E17E7093E2A8}"/>
              </a:ext>
            </a:extLst>
          </p:cNvPr>
          <p:cNvSpPr/>
          <p:nvPr/>
        </p:nvSpPr>
        <p:spPr>
          <a:xfrm>
            <a:off x="5535939" y="2597904"/>
            <a:ext cx="1126298" cy="116984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231900">
              <a:schemeClr val="accent2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7" rIns="91391" bIns="45697" spcCol="0" rtlCol="0" anchor="ctr"/>
          <a:lstStyle/>
          <a:p>
            <a:pPr algn="ctr"/>
            <a:endParaRPr lang="es-MX" sz="70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稻壳儿_刀客儿出品_2">
            <a:extLst>
              <a:ext uri="{FF2B5EF4-FFF2-40B4-BE49-F238E27FC236}">
                <a16:creationId xmlns:a16="http://schemas.microsoft.com/office/drawing/2014/main" id="{5FD3AB30-BEE5-4818-AF41-4C139683DF09}"/>
              </a:ext>
            </a:extLst>
          </p:cNvPr>
          <p:cNvSpPr>
            <a:spLocks noChangeAspect="1"/>
          </p:cNvSpPr>
          <p:nvPr/>
        </p:nvSpPr>
        <p:spPr>
          <a:xfrm>
            <a:off x="5192524" y="2276263"/>
            <a:ext cx="1813131" cy="1813131"/>
          </a:xfrm>
          <a:prstGeom prst="donut">
            <a:avLst>
              <a:gd name="adj" fmla="val 19088"/>
            </a:avLst>
          </a:prstGeom>
          <a:solidFill>
            <a:schemeClr val="accent4"/>
          </a:solidFill>
          <a:ln w="31750">
            <a:solidFill>
              <a:schemeClr val="bg1"/>
            </a:solidFill>
          </a:ln>
          <a:effectLst>
            <a:innerShdw blurRad="114300">
              <a:schemeClr val="accent1">
                <a:alpha val="1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tx1"/>
              </a:solidFill>
              <a:sym typeface="+mn-lt"/>
            </a:endParaRPr>
          </a:p>
        </p:txBody>
      </p:sp>
      <p:sp>
        <p:nvSpPr>
          <p:cNvPr id="24" name="稻壳儿_刀客儿出品_3">
            <a:extLst>
              <a:ext uri="{FF2B5EF4-FFF2-40B4-BE49-F238E27FC236}">
                <a16:creationId xmlns:a16="http://schemas.microsoft.com/office/drawing/2014/main" id="{AB6BFF2B-EFD2-44A0-AB6F-FE017412CD6D}"/>
              </a:ext>
            </a:extLst>
          </p:cNvPr>
          <p:cNvSpPr/>
          <p:nvPr/>
        </p:nvSpPr>
        <p:spPr>
          <a:xfrm>
            <a:off x="8210549" y="2597904"/>
            <a:ext cx="1126298" cy="116984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231900">
              <a:schemeClr val="accent3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7" rIns="91391" bIns="45697" spcCol="0" rtlCol="0" anchor="ctr"/>
          <a:lstStyle/>
          <a:p>
            <a:pPr algn="ctr"/>
            <a:endParaRPr lang="es-MX" sz="70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稻壳儿_刀客儿出品_4">
            <a:extLst>
              <a:ext uri="{FF2B5EF4-FFF2-40B4-BE49-F238E27FC236}">
                <a16:creationId xmlns:a16="http://schemas.microsoft.com/office/drawing/2014/main" id="{8B922343-9AD2-4EAA-B20D-F98770469E4F}"/>
              </a:ext>
            </a:extLst>
          </p:cNvPr>
          <p:cNvSpPr>
            <a:spLocks noChangeAspect="1"/>
          </p:cNvSpPr>
          <p:nvPr/>
        </p:nvSpPr>
        <p:spPr>
          <a:xfrm>
            <a:off x="7867132" y="2276263"/>
            <a:ext cx="1813131" cy="1813131"/>
          </a:xfrm>
          <a:prstGeom prst="donut">
            <a:avLst>
              <a:gd name="adj" fmla="val 19088"/>
            </a:avLst>
          </a:prstGeom>
          <a:solidFill>
            <a:schemeClr val="accent4"/>
          </a:solidFill>
          <a:ln w="31750">
            <a:solidFill>
              <a:schemeClr val="bg1"/>
            </a:solidFill>
          </a:ln>
          <a:effectLst>
            <a:innerShdw blurRad="114300">
              <a:schemeClr val="accent1">
                <a:alpha val="1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tx1"/>
              </a:solidFill>
              <a:sym typeface="+mn-lt"/>
            </a:endParaRPr>
          </a:p>
        </p:txBody>
      </p:sp>
      <p:sp>
        <p:nvSpPr>
          <p:cNvPr id="28" name="稻壳儿_刀客儿出品_5">
            <a:extLst>
              <a:ext uri="{FF2B5EF4-FFF2-40B4-BE49-F238E27FC236}">
                <a16:creationId xmlns:a16="http://schemas.microsoft.com/office/drawing/2014/main" id="{CDCA3808-96C9-4BB9-91A3-475616749371}"/>
              </a:ext>
            </a:extLst>
          </p:cNvPr>
          <p:cNvSpPr/>
          <p:nvPr/>
        </p:nvSpPr>
        <p:spPr>
          <a:xfrm>
            <a:off x="2860882" y="2597905"/>
            <a:ext cx="1126298" cy="116984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12319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7" rIns="91391" bIns="45697" spcCol="0" rtlCol="0" anchor="ctr"/>
          <a:lstStyle/>
          <a:p>
            <a:pPr algn="ctr"/>
            <a:endParaRPr lang="es-MX" sz="700" dirty="0">
              <a:solidFill>
                <a:schemeClr val="tx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稻壳儿_刀客儿出品_6">
            <a:extLst>
              <a:ext uri="{FF2B5EF4-FFF2-40B4-BE49-F238E27FC236}">
                <a16:creationId xmlns:a16="http://schemas.microsoft.com/office/drawing/2014/main" id="{DD9F0843-38E4-4D9D-88A8-D571DEDF928C}"/>
              </a:ext>
            </a:extLst>
          </p:cNvPr>
          <p:cNvSpPr>
            <a:spLocks noChangeAspect="1"/>
          </p:cNvSpPr>
          <p:nvPr/>
        </p:nvSpPr>
        <p:spPr>
          <a:xfrm>
            <a:off x="2517465" y="2276262"/>
            <a:ext cx="1813131" cy="1813131"/>
          </a:xfrm>
          <a:prstGeom prst="donut">
            <a:avLst>
              <a:gd name="adj" fmla="val 19088"/>
            </a:avLst>
          </a:prstGeom>
          <a:solidFill>
            <a:schemeClr val="accent4"/>
          </a:solidFill>
          <a:ln w="31750">
            <a:solidFill>
              <a:schemeClr val="bg1"/>
            </a:solidFill>
          </a:ln>
          <a:effectLst>
            <a:innerShdw blurRad="114300">
              <a:schemeClr val="accent1">
                <a:alpha val="1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SV">
              <a:solidFill>
                <a:schemeClr val="tx1"/>
              </a:solidFill>
              <a:sym typeface="+mn-lt"/>
            </a:endParaRPr>
          </a:p>
        </p:txBody>
      </p:sp>
      <p:sp>
        <p:nvSpPr>
          <p:cNvPr id="30" name="稻壳儿_刀客儿出品_7">
            <a:extLst>
              <a:ext uri="{FF2B5EF4-FFF2-40B4-BE49-F238E27FC236}">
                <a16:creationId xmlns:a16="http://schemas.microsoft.com/office/drawing/2014/main" id="{C472DEE9-29D5-4CF4-8ADA-B6B46C2E9035}"/>
              </a:ext>
            </a:extLst>
          </p:cNvPr>
          <p:cNvSpPr/>
          <p:nvPr/>
        </p:nvSpPr>
        <p:spPr>
          <a:xfrm>
            <a:off x="3132926" y="2921218"/>
            <a:ext cx="582211" cy="523220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s-ES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s-SV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稻壳儿_刀客儿出品_8">
            <a:extLst>
              <a:ext uri="{FF2B5EF4-FFF2-40B4-BE49-F238E27FC236}">
                <a16:creationId xmlns:a16="http://schemas.microsoft.com/office/drawing/2014/main" id="{7AC8A721-C40A-499C-8517-51A217A7C15B}"/>
              </a:ext>
            </a:extLst>
          </p:cNvPr>
          <p:cNvSpPr/>
          <p:nvPr/>
        </p:nvSpPr>
        <p:spPr>
          <a:xfrm>
            <a:off x="5807984" y="2921218"/>
            <a:ext cx="582211" cy="523220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s-ES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s-SV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稻壳儿_刀客儿出品_9">
            <a:extLst>
              <a:ext uri="{FF2B5EF4-FFF2-40B4-BE49-F238E27FC236}">
                <a16:creationId xmlns:a16="http://schemas.microsoft.com/office/drawing/2014/main" id="{92DCF2F8-381E-48AA-8C36-1802981795FE}"/>
              </a:ext>
            </a:extLst>
          </p:cNvPr>
          <p:cNvSpPr/>
          <p:nvPr/>
        </p:nvSpPr>
        <p:spPr>
          <a:xfrm>
            <a:off x="8482592" y="2921218"/>
            <a:ext cx="582211" cy="523220"/>
          </a:xfrm>
          <a:prstGeom prst="rect">
            <a:avLst/>
          </a:prstGeom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s-ES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es-SV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稻壳儿_刀客儿出品_10">
            <a:extLst>
              <a:ext uri="{FF2B5EF4-FFF2-40B4-BE49-F238E27FC236}">
                <a16:creationId xmlns:a16="http://schemas.microsoft.com/office/drawing/2014/main" id="{0D87E141-EEEA-41C3-93E0-B6F02B535DCE}"/>
              </a:ext>
            </a:extLst>
          </p:cNvPr>
          <p:cNvSpPr/>
          <p:nvPr/>
        </p:nvSpPr>
        <p:spPr>
          <a:xfrm>
            <a:off x="2320175" y="4828401"/>
            <a:ext cx="2207714" cy="99431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21" name="稻壳儿_刀客儿出品_11">
            <a:extLst>
              <a:ext uri="{FF2B5EF4-FFF2-40B4-BE49-F238E27FC236}">
                <a16:creationId xmlns:a16="http://schemas.microsoft.com/office/drawing/2014/main" id="{A5FF4EA7-C414-4B61-9055-B9FF0E0F9905}"/>
              </a:ext>
            </a:extLst>
          </p:cNvPr>
          <p:cNvSpPr txBox="1"/>
          <p:nvPr/>
        </p:nvSpPr>
        <p:spPr>
          <a:xfrm>
            <a:off x="2820192" y="4426110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3" name="稻壳儿_刀客儿出品_12">
            <a:extLst>
              <a:ext uri="{FF2B5EF4-FFF2-40B4-BE49-F238E27FC236}">
                <a16:creationId xmlns:a16="http://schemas.microsoft.com/office/drawing/2014/main" id="{E7E4A3B7-33C4-43CA-8C26-1251B44800C8}"/>
              </a:ext>
            </a:extLst>
          </p:cNvPr>
          <p:cNvSpPr/>
          <p:nvPr/>
        </p:nvSpPr>
        <p:spPr>
          <a:xfrm>
            <a:off x="4992141" y="4828401"/>
            <a:ext cx="2207714" cy="99431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37" name="稻壳儿_刀客儿出品_13">
            <a:extLst>
              <a:ext uri="{FF2B5EF4-FFF2-40B4-BE49-F238E27FC236}">
                <a16:creationId xmlns:a16="http://schemas.microsoft.com/office/drawing/2014/main" id="{70BA12FF-990F-4132-8E8A-C41C39A4790E}"/>
              </a:ext>
            </a:extLst>
          </p:cNvPr>
          <p:cNvSpPr txBox="1"/>
          <p:nvPr/>
        </p:nvSpPr>
        <p:spPr>
          <a:xfrm>
            <a:off x="5492158" y="4426110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9" name="稻壳儿_刀客儿出品_14">
            <a:extLst>
              <a:ext uri="{FF2B5EF4-FFF2-40B4-BE49-F238E27FC236}">
                <a16:creationId xmlns:a16="http://schemas.microsoft.com/office/drawing/2014/main" id="{F42A0E89-DA7D-457E-9649-6FFBB15558E1}"/>
              </a:ext>
            </a:extLst>
          </p:cNvPr>
          <p:cNvSpPr/>
          <p:nvPr/>
        </p:nvSpPr>
        <p:spPr>
          <a:xfrm>
            <a:off x="7664107" y="4828401"/>
            <a:ext cx="2207714" cy="994312"/>
          </a:xfrm>
          <a:prstGeom prst="rect">
            <a:avLst/>
          </a:prstGeom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consectetuer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Maecenas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porttitor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congue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massa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  <p:sp>
        <p:nvSpPr>
          <p:cNvPr id="40" name="稻壳儿_刀客儿出品_15">
            <a:extLst>
              <a:ext uri="{FF2B5EF4-FFF2-40B4-BE49-F238E27FC236}">
                <a16:creationId xmlns:a16="http://schemas.microsoft.com/office/drawing/2014/main" id="{5B8239D2-A51E-40DE-84B3-D45835EDF5BA}"/>
              </a:ext>
            </a:extLst>
          </p:cNvPr>
          <p:cNvSpPr txBox="1"/>
          <p:nvPr/>
        </p:nvSpPr>
        <p:spPr>
          <a:xfrm>
            <a:off x="8164124" y="4426110"/>
            <a:ext cx="1207681" cy="40229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添加标题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1" name="稻壳儿_刀客儿出品_16">
            <a:extLst>
              <a:ext uri="{FF2B5EF4-FFF2-40B4-BE49-F238E27FC236}">
                <a16:creationId xmlns:a16="http://schemas.microsoft.com/office/drawing/2014/main" id="{8F8AFA38-7640-422B-97A8-50DF25B8215E}"/>
              </a:ext>
            </a:extLst>
          </p:cNvPr>
          <p:cNvSpPr txBox="1"/>
          <p:nvPr/>
        </p:nvSpPr>
        <p:spPr>
          <a:xfrm>
            <a:off x="4568103" y="509272"/>
            <a:ext cx="3055793" cy="58477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3200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在这里</a:t>
            </a:r>
            <a:r>
              <a:rPr lang="zh-CN" altLang="en-US"/>
              <a:t>添加标题</a:t>
            </a:r>
            <a:endParaRPr lang="en-US" dirty="0"/>
          </a:p>
        </p:txBody>
      </p:sp>
      <p:sp>
        <p:nvSpPr>
          <p:cNvPr id="42" name="稻壳儿_刀客儿出品_17">
            <a:extLst>
              <a:ext uri="{FF2B5EF4-FFF2-40B4-BE49-F238E27FC236}">
                <a16:creationId xmlns:a16="http://schemas.microsoft.com/office/drawing/2014/main" id="{C1F59DF3-D541-4226-B0FE-FB01D2AD9B06}"/>
              </a:ext>
            </a:extLst>
          </p:cNvPr>
          <p:cNvSpPr txBox="1"/>
          <p:nvPr/>
        </p:nvSpPr>
        <p:spPr>
          <a:xfrm>
            <a:off x="3681642" y="1031741"/>
            <a:ext cx="4828714" cy="30777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>
            <a:defPPr>
              <a:defRPr lang="en-US"/>
            </a:defPPr>
            <a:lvl1pPr algn="ctr">
              <a:defRPr sz="1400"/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, </a:t>
            </a:r>
            <a:r>
              <a:rPr lang="en-US" altLang="zh-CN" dirty="0" err="1"/>
              <a:t>consectetuer</a:t>
            </a:r>
            <a:r>
              <a:rPr lang="en-US" altLang="zh-CN" dirty="0"/>
              <a:t> </a:t>
            </a:r>
            <a:r>
              <a:rPr lang="en-US" altLang="zh-CN" dirty="0" err="1"/>
              <a:t>adicing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27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4" grpId="0" animBg="1"/>
      <p:bldP spid="26" grpId="0" animBg="1"/>
      <p:bldP spid="28" grpId="0" animBg="1"/>
      <p:bldP spid="29" grpId="0" animBg="1"/>
      <p:bldP spid="30" grpId="0"/>
      <p:bldP spid="31" grpId="0"/>
      <p:bldP spid="32" grpId="0"/>
      <p:bldP spid="34" grpId="0"/>
      <p:bldP spid="21" grpId="0"/>
      <p:bldP spid="33" grpId="0"/>
      <p:bldP spid="37" grpId="0"/>
      <p:bldP spid="39" grpId="0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_刀客儿出品_1">
            <a:extLst>
              <a:ext uri="{FF2B5EF4-FFF2-40B4-BE49-F238E27FC236}">
                <a16:creationId xmlns:a16="http://schemas.microsoft.com/office/drawing/2014/main" id="{85DAECF0-FD0A-47F1-8DD6-9331B9186266}"/>
              </a:ext>
            </a:extLst>
          </p:cNvPr>
          <p:cNvSpPr/>
          <p:nvPr/>
        </p:nvSpPr>
        <p:spPr>
          <a:xfrm>
            <a:off x="2529840" y="1549400"/>
            <a:ext cx="7132320" cy="3759200"/>
          </a:xfrm>
          <a:prstGeom prst="roundRect">
            <a:avLst>
              <a:gd name="adj" fmla="val 5586"/>
            </a:avLst>
          </a:prstGeom>
          <a:solidFill>
            <a:schemeClr val="bg1"/>
          </a:solidFill>
          <a:ln>
            <a:noFill/>
          </a:ln>
          <a:effectLst>
            <a:outerShdw blurRad="317500" dist="101477" dir="2699999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6" name="稻壳儿_刀客儿出品_2">
            <a:extLst>
              <a:ext uri="{FF2B5EF4-FFF2-40B4-BE49-F238E27FC236}">
                <a16:creationId xmlns:a16="http://schemas.microsoft.com/office/drawing/2014/main" id="{B4E98E20-025A-4552-9415-B0B81673C5C3}"/>
              </a:ext>
            </a:extLst>
          </p:cNvPr>
          <p:cNvSpPr txBox="1"/>
          <p:nvPr/>
        </p:nvSpPr>
        <p:spPr>
          <a:xfrm>
            <a:off x="4772561" y="2995724"/>
            <a:ext cx="2646878" cy="830997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添加标题</a:t>
            </a:r>
            <a:endParaRPr lang="en-US" sz="4800" dirty="0">
              <a:solidFill>
                <a:schemeClr val="accent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7" name="稻壳儿_刀客儿出品_3">
            <a:extLst>
              <a:ext uri="{FF2B5EF4-FFF2-40B4-BE49-F238E27FC236}">
                <a16:creationId xmlns:a16="http://schemas.microsoft.com/office/drawing/2014/main" id="{9664EC55-54E3-4E91-9792-9FEED500FE5D}"/>
              </a:ext>
            </a:extLst>
          </p:cNvPr>
          <p:cNvSpPr txBox="1"/>
          <p:nvPr/>
        </p:nvSpPr>
        <p:spPr>
          <a:xfrm>
            <a:off x="5331860" y="2446032"/>
            <a:ext cx="1528280" cy="525401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PART.02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稻壳儿_刀客儿出品_4">
            <a:extLst>
              <a:ext uri="{FF2B5EF4-FFF2-40B4-BE49-F238E27FC236}">
                <a16:creationId xmlns:a16="http://schemas.microsoft.com/office/drawing/2014/main" id="{26B3FC2E-DA5F-432F-9DEB-7C4A8CFBB4FA}"/>
              </a:ext>
            </a:extLst>
          </p:cNvPr>
          <p:cNvSpPr txBox="1"/>
          <p:nvPr/>
        </p:nvSpPr>
        <p:spPr>
          <a:xfrm>
            <a:off x="3621297" y="3897659"/>
            <a:ext cx="4949406" cy="514308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consectetuer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adipiscing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elit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 Maecenas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porttitor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congue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4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稻壳儿_刀客儿出品_1">
            <a:extLst>
              <a:ext uri="{FF2B5EF4-FFF2-40B4-BE49-F238E27FC236}">
                <a16:creationId xmlns:a16="http://schemas.microsoft.com/office/drawing/2014/main" id="{C040EF1A-30DE-4559-8DA3-AA8DB18A2E7A}"/>
              </a:ext>
            </a:extLst>
          </p:cNvPr>
          <p:cNvSpPr/>
          <p:nvPr/>
        </p:nvSpPr>
        <p:spPr>
          <a:xfrm>
            <a:off x="6927683" y="789709"/>
            <a:ext cx="3975432" cy="52785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/>
          <a:lstStyle/>
          <a:p>
            <a:pPr algn="ctr"/>
            <a:endParaRPr lang="en-US"/>
          </a:p>
        </p:txBody>
      </p:sp>
      <p:sp>
        <p:nvSpPr>
          <p:cNvPr id="17" name="稻壳儿_刀客儿出品_2">
            <a:extLst>
              <a:ext uri="{FF2B5EF4-FFF2-40B4-BE49-F238E27FC236}">
                <a16:creationId xmlns:a16="http://schemas.microsoft.com/office/drawing/2014/main" id="{D2C8DC62-D444-4C0C-A99F-C7F41F9B4AF1}"/>
              </a:ext>
            </a:extLst>
          </p:cNvPr>
          <p:cNvSpPr txBox="1"/>
          <p:nvPr/>
        </p:nvSpPr>
        <p:spPr>
          <a:xfrm>
            <a:off x="5039779" y="2376406"/>
            <a:ext cx="2836112" cy="1571842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r>
              <a:rPr lang="zh-CN" altLang="en-US" sz="48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在这里添加标题</a:t>
            </a:r>
            <a:endParaRPr lang="en-US" sz="4800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稻壳儿_刀客儿出品_3">
            <a:extLst>
              <a:ext uri="{FF2B5EF4-FFF2-40B4-BE49-F238E27FC236}">
                <a16:creationId xmlns:a16="http://schemas.microsoft.com/office/drawing/2014/main" id="{D0D1BD41-53D2-4C9E-BC17-58EE23103C63}"/>
              </a:ext>
            </a:extLst>
          </p:cNvPr>
          <p:cNvSpPr txBox="1"/>
          <p:nvPr/>
        </p:nvSpPr>
        <p:spPr>
          <a:xfrm>
            <a:off x="1115613" y="38092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稻壳儿_刀客儿出品_4">
            <a:extLst>
              <a:ext uri="{FF2B5EF4-FFF2-40B4-BE49-F238E27FC236}">
                <a16:creationId xmlns:a16="http://schemas.microsoft.com/office/drawing/2014/main" id="{6F6455F1-FF78-4707-A40E-8AC8D5BCF865}"/>
              </a:ext>
            </a:extLst>
          </p:cNvPr>
          <p:cNvSpPr txBox="1"/>
          <p:nvPr/>
        </p:nvSpPr>
        <p:spPr>
          <a:xfrm rot="16200000">
            <a:off x="-491523" y="3274630"/>
            <a:ext cx="1611636" cy="308740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Add Your Text Here</a:t>
            </a:r>
            <a:endParaRPr lang="id-ID" sz="12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稻壳儿_刀客儿出品_5">
            <a:extLst>
              <a:ext uri="{FF2B5EF4-FFF2-40B4-BE49-F238E27FC236}">
                <a16:creationId xmlns:a16="http://schemas.microsoft.com/office/drawing/2014/main" id="{EE1991E5-6BB2-4835-86C0-7ACC1169808A}"/>
              </a:ext>
            </a:extLst>
          </p:cNvPr>
          <p:cNvSpPr txBox="1"/>
          <p:nvPr/>
        </p:nvSpPr>
        <p:spPr>
          <a:xfrm>
            <a:off x="2012555" y="5395751"/>
            <a:ext cx="3975432" cy="54880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sz="1200">
                <a:cs typeface="+mn-ea"/>
                <a:sym typeface="+mn-lt"/>
              </a:rPr>
              <a:t>Lorem ipsum dolor sit amet, consectetuer adipiscing elit. Maecenas porttitor congue massa.</a:t>
            </a:r>
            <a:endParaRPr lang="id-ID" sz="1200" dirty="0">
              <a:cs typeface="+mn-ea"/>
              <a:sym typeface="+mn-lt"/>
            </a:endParaRPr>
          </a:p>
        </p:txBody>
      </p:sp>
      <p:sp>
        <p:nvSpPr>
          <p:cNvPr id="21" name="稻壳儿_刀客儿出品_6">
            <a:extLst>
              <a:ext uri="{FF2B5EF4-FFF2-40B4-BE49-F238E27FC236}">
                <a16:creationId xmlns:a16="http://schemas.microsoft.com/office/drawing/2014/main" id="{C02EC0FF-0206-4145-9403-794CAA0795E4}"/>
              </a:ext>
            </a:extLst>
          </p:cNvPr>
          <p:cNvSpPr txBox="1"/>
          <p:nvPr/>
        </p:nvSpPr>
        <p:spPr>
          <a:xfrm>
            <a:off x="5039779" y="1228272"/>
            <a:ext cx="2420732" cy="54880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cs typeface="+mn-ea"/>
                <a:sym typeface="+mn-lt"/>
              </a:rPr>
              <a:t>amet</a:t>
            </a:r>
            <a:r>
              <a:rPr lang="en-US" altLang="zh-CN" sz="1200" dirty="0">
                <a:cs typeface="+mn-ea"/>
                <a:sym typeface="+mn-lt"/>
              </a:rPr>
              <a:t>, </a:t>
            </a:r>
            <a:r>
              <a:rPr lang="en-US" altLang="zh-CN" sz="1200" dirty="0" err="1">
                <a:cs typeface="+mn-ea"/>
                <a:sym typeface="+mn-lt"/>
              </a:rPr>
              <a:t>consectetuer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adipiscing</a:t>
            </a:r>
            <a:r>
              <a:rPr lang="en-US" altLang="zh-CN" sz="1200" dirty="0">
                <a:cs typeface="+mn-ea"/>
                <a:sym typeface="+mn-lt"/>
              </a:rPr>
              <a:t> </a:t>
            </a:r>
            <a:r>
              <a:rPr lang="en-US" altLang="zh-CN" sz="1200" dirty="0" err="1">
                <a:cs typeface="+mn-ea"/>
                <a:sym typeface="+mn-lt"/>
              </a:rPr>
              <a:t>elit</a:t>
            </a:r>
            <a:r>
              <a:rPr lang="en-US" altLang="zh-CN" sz="1200" dirty="0">
                <a:cs typeface="+mn-ea"/>
                <a:sym typeface="+mn-lt"/>
              </a:rPr>
              <a:t>.</a:t>
            </a:r>
            <a:endParaRPr lang="id-ID" sz="1200" dirty="0">
              <a:cs typeface="+mn-ea"/>
              <a:sym typeface="+mn-lt"/>
            </a:endParaRPr>
          </a:p>
        </p:txBody>
      </p:sp>
      <p:pic>
        <p:nvPicPr>
          <p:cNvPr id="7" name="稻壳儿_刀客儿出品_7">
            <a:extLst>
              <a:ext uri="{FF2B5EF4-FFF2-40B4-BE49-F238E27FC236}">
                <a16:creationId xmlns:a16="http://schemas.microsoft.com/office/drawing/2014/main" id="{508E7268-4E6E-4A09-9E06-35B75406A25C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77" r="25077"/>
          <a:stretch>
            <a:fillRect/>
          </a:stretch>
        </p:blipFill>
        <p:spPr/>
      </p:pic>
      <p:pic>
        <p:nvPicPr>
          <p:cNvPr id="10" name="稻壳儿_刀客儿出品_8">
            <a:extLst>
              <a:ext uri="{FF2B5EF4-FFF2-40B4-BE49-F238E27FC236}">
                <a16:creationId xmlns:a16="http://schemas.microsoft.com/office/drawing/2014/main" id="{1FF91903-0FB0-448C-85F5-539D7A085B1C}"/>
              </a:ext>
            </a:extLst>
          </p:cNvPr>
          <p:cNvPicPr>
            <a:picLocks noGrp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1" b="5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5118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Custom 3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479A1"/>
      </a:accent1>
      <a:accent2>
        <a:srgbClr val="0B91AD"/>
      </a:accent2>
      <a:accent3>
        <a:srgbClr val="3CA5C1"/>
      </a:accent3>
      <a:accent4>
        <a:srgbClr val="84C5FC"/>
      </a:accent4>
      <a:accent5>
        <a:srgbClr val="64BDD1"/>
      </a:accent5>
      <a:accent6>
        <a:srgbClr val="8BBBEB"/>
      </a:accent6>
      <a:hlink>
        <a:srgbClr val="0563C1"/>
      </a:hlink>
      <a:folHlink>
        <a:srgbClr val="954F72"/>
      </a:folHlink>
    </a:clrScheme>
    <a:fontScheme name="Century Gothic和方正清刻本悦宋简体">
      <a:majorFont>
        <a:latin typeface="Century Gothic"/>
        <a:ea typeface="方正清刻本悦宋简体"/>
        <a:cs typeface=""/>
      </a:majorFont>
      <a:minorFont>
        <a:latin typeface="Century Gothic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903</Words>
  <Application>Microsoft Office PowerPoint</Application>
  <PresentationFormat>宽屏</PresentationFormat>
  <Paragraphs>130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方正清刻本悦宋简体</vt:lpstr>
      <vt:lpstr>邯郸-刘书锋太极体</vt:lpstr>
      <vt:lpstr>汉仪尚巍手书W</vt:lpstr>
      <vt:lpstr>微软雅黑 Light</vt:lpstr>
      <vt:lpstr>叶根友唐楷简</vt:lpstr>
      <vt:lpstr>Arial</vt:lpstr>
      <vt:lpstr>Century Gothic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fsw</dc:creator>
  <cp:lastModifiedBy>Windows 用户</cp:lastModifiedBy>
  <cp:revision>64</cp:revision>
  <dcterms:created xsi:type="dcterms:W3CDTF">2019-01-16T04:52:46Z</dcterms:created>
  <dcterms:modified xsi:type="dcterms:W3CDTF">2020-10-22T03:04:04Z</dcterms:modified>
</cp:coreProperties>
</file>