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sldIdLst>
    <p:sldId id="259" r:id="rId3"/>
    <p:sldId id="261" r:id="rId5"/>
    <p:sldId id="263" r:id="rId6"/>
    <p:sldId id="262" r:id="rId7"/>
    <p:sldId id="264" r:id="rId8"/>
    <p:sldId id="270" r:id="rId9"/>
    <p:sldId id="265" r:id="rId10"/>
    <p:sldId id="268" r:id="rId11"/>
    <p:sldId id="266" r:id="rId12"/>
    <p:sldId id="271" r:id="rId13"/>
    <p:sldId id="267" r:id="rId14"/>
    <p:sldId id="272" r:id="rId15"/>
    <p:sldId id="273" r:id="rId16"/>
    <p:sldId id="274" r:id="rId17"/>
    <p:sldId id="275" r:id="rId18"/>
    <p:sldId id="276" r:id="rId19"/>
    <p:sldId id="277" r:id="rId20"/>
    <p:sldId id="280" r:id="rId21"/>
    <p:sldId id="279" r:id="rId22"/>
    <p:sldId id="278" r:id="rId23"/>
    <p:sldId id="281" r:id="rId24"/>
  </p:sldIdLst>
  <p:sldSz cx="9144000" cy="5143500" type="screen16x9"/>
  <p:notesSz cx="6858000" cy="9144000"/>
  <p:embeddedFontLst>
    <p:embeddedFont>
      <p:font typeface="Century Gothic" panose="020B0502020202020204" pitchFamily="34" charset="0"/>
      <p:regular r:id="rId28"/>
      <p:bold r:id="rId29"/>
      <p:italic r:id="rId30"/>
      <p:boldItalic r:id="rId31"/>
    </p:embeddedFont>
    <p:embeddedFont>
      <p:font typeface="Calibri" panose="020F0502020204030204" charset="0"/>
      <p:regular r:id="rId32"/>
      <p:bold r:id="rId33"/>
      <p:italic r:id="rId34"/>
      <p:boldItalic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C2C9"/>
    <a:srgbClr val="FBE7E6"/>
    <a:srgbClr val="F3D6D1"/>
    <a:srgbClr val="F7EAE9"/>
    <a:srgbClr val="BF77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692" y="-85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font" Target="fonts/font8.fntdata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6FF58F-9A8F-4FB8-84CE-C54F1A7BED2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29F89C-1A9C-4DAF-811C-FC3B92FA789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microsoft.com/office/2007/relationships/hdphoto" Target="../media/hdphoto3.wdp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microsoft.com/office/2007/relationships/hdphoto" Target="../media/hdphoto4.wdp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microsoft.com/office/2007/relationships/hdphoto" Target="../media/hdphoto5.wdp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microsoft.com/office/2007/relationships/hdphoto" Target="../media/hdphoto6.wdp"/><Relationship Id="rId1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t="10353" r="1454" b="6265"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DC2C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546" y="-1256731"/>
            <a:ext cx="9428066" cy="706884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4081991" y="1"/>
            <a:ext cx="5062009" cy="51435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671076"/>
            <a:ext cx="3096344" cy="30963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-1" y="1634346"/>
            <a:ext cx="9144001" cy="2133073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856534" y="2502634"/>
            <a:ext cx="21964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少女风杂志</a:t>
            </a:r>
            <a:r>
              <a:rPr lang="en-US" altLang="zh-CN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PPT</a:t>
            </a:r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模板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35696" y="1679188"/>
            <a:ext cx="2238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MAGIC</a:t>
            </a:r>
            <a:endParaRPr lang="zh-CN" altLang="en-US" sz="6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0344" y="1279882"/>
            <a:ext cx="1935832" cy="193583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864162" y="3335372"/>
            <a:ext cx="5071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2">
                    <a:lumMod val="90000"/>
                  </a:schemeClr>
                </a:solidFill>
              </a:rPr>
              <a:t>GIRL WIND MAGAZINE PPT TEMPLATES</a:t>
            </a:r>
            <a:endParaRPr lang="zh-CN" altLang="en-US" spc="30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3939902"/>
            <a:ext cx="9144000" cy="1203598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21853"/>
            <a:ext cx="4911669" cy="484607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3419872" y="411510"/>
            <a:ext cx="1800200" cy="1800200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509493" y="1050000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28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47780" y="25624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871700" y="-4721596"/>
            <a:ext cx="9865096" cy="9865096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193998" y="2116258"/>
            <a:ext cx="1954066" cy="684028"/>
            <a:chOff x="5454122" y="1097297"/>
            <a:chExt cx="1954066" cy="684028"/>
          </a:xfrm>
        </p:grpSpPr>
        <p:sp>
          <p:nvSpPr>
            <p:cNvPr id="5" name="TextBox 4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54138" y="2974098"/>
            <a:ext cx="1954066" cy="684028"/>
            <a:chOff x="5454122" y="1097297"/>
            <a:chExt cx="1954066" cy="684028"/>
          </a:xfrm>
        </p:grpSpPr>
        <p:sp>
          <p:nvSpPr>
            <p:cNvPr id="8" name="TextBox 7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14278" y="3831938"/>
            <a:ext cx="1954066" cy="684028"/>
            <a:chOff x="5454122" y="1097297"/>
            <a:chExt cx="1954066" cy="684028"/>
          </a:xfrm>
        </p:grpSpPr>
        <p:sp>
          <p:nvSpPr>
            <p:cNvPr id="11" name="TextBox 10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矩形 12"/>
          <p:cNvSpPr/>
          <p:nvPr/>
        </p:nvSpPr>
        <p:spPr>
          <a:xfrm>
            <a:off x="0" y="627534"/>
            <a:ext cx="9144135" cy="839597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575850" y="75924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2220" y="333857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203598"/>
            <a:ext cx="6371310" cy="3456384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45" y="-222610"/>
            <a:ext cx="6903241" cy="690324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1059225" y="339502"/>
            <a:ext cx="2196752" cy="2196752"/>
          </a:xfrm>
          <a:prstGeom prst="ellipse">
            <a:avLst/>
          </a:prstGeom>
          <a:solidFill>
            <a:srgbClr val="FDC2C9">
              <a:alpha val="7686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smtClean="0">
                <a:solidFill>
                  <a:schemeClr val="bg1"/>
                </a:solidFill>
                <a:latin typeface="Century Gothic" panose="020B0502020202020204" pitchFamily="34" charset="0"/>
              </a:rPr>
              <a:t>3</a:t>
            </a:r>
            <a:endParaRPr lang="zh-CN" altLang="en-US" sz="166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9346" y="273087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>
                    <a:lumMod val="6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1">
                  <a:lumMod val="6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1991" y="1"/>
            <a:ext cx="5062009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355976" y="1596737"/>
            <a:ext cx="1827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MAGIC</a:t>
            </a:r>
            <a:endParaRPr lang="zh-CN" altLang="en-US" sz="48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2211710"/>
            <a:ext cx="38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2">
                    <a:lumMod val="25000"/>
                  </a:schemeClr>
                </a:solidFill>
              </a:rPr>
              <a:t>GIRL WIND MAGAZINE PPT TEMPLATES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99642" y="30665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2916832" y="-2704346"/>
            <a:ext cx="9833284" cy="9833284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-3204864" y="297520"/>
            <a:ext cx="5968280" cy="59682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292080" y="339502"/>
            <a:ext cx="2768116" cy="2768116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575850" y="1347614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-1044624" y="-29918"/>
            <a:ext cx="4067943" cy="51435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874218" y="1131590"/>
            <a:ext cx="1107996" cy="849189"/>
            <a:chOff x="683568" y="2476298"/>
            <a:chExt cx="1107996" cy="849189"/>
          </a:xfrm>
        </p:grpSpPr>
        <p:sp>
          <p:nvSpPr>
            <p:cNvPr id="7" name="TextBox 6"/>
            <p:cNvSpPr txBox="1"/>
            <p:nvPr/>
          </p:nvSpPr>
          <p:spPr>
            <a:xfrm>
              <a:off x="683568" y="29561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009820" y="2476298"/>
              <a:ext cx="455492" cy="455492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74218" y="2857065"/>
            <a:ext cx="1107996" cy="849189"/>
            <a:chOff x="683568" y="2476298"/>
            <a:chExt cx="1107996" cy="849189"/>
          </a:xfrm>
        </p:grpSpPr>
        <p:sp>
          <p:nvSpPr>
            <p:cNvPr id="12" name="TextBox 11"/>
            <p:cNvSpPr txBox="1"/>
            <p:nvPr/>
          </p:nvSpPr>
          <p:spPr>
            <a:xfrm>
              <a:off x="683568" y="295615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09820" y="2476298"/>
              <a:ext cx="455492" cy="455492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779912" y="24746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flipH="1">
            <a:off x="2115344" y="-2356403"/>
            <a:ext cx="9833284" cy="9833284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7893" y="-218338"/>
            <a:ext cx="6140735" cy="603044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 flipH="1">
            <a:off x="1152281" y="984499"/>
            <a:ext cx="2043489" cy="2043489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1260956" y="171385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32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5976" y="211396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3795886"/>
            <a:ext cx="10116616" cy="1347614"/>
          </a:xfrm>
          <a:prstGeom prst="rect">
            <a:avLst/>
          </a:prstGeom>
          <a:solidFill>
            <a:srgbClr val="FDC2C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5576" y="4285428"/>
            <a:ext cx="1728368" cy="477680"/>
            <a:chOff x="783276" y="4100689"/>
            <a:chExt cx="1728368" cy="477680"/>
          </a:xfrm>
        </p:grpSpPr>
        <p:sp>
          <p:nvSpPr>
            <p:cNvPr id="10" name="椭圆 9"/>
            <p:cNvSpPr/>
            <p:nvPr/>
          </p:nvSpPr>
          <p:spPr>
            <a:xfrm flipH="1">
              <a:off x="783276" y="4100689"/>
              <a:ext cx="477680" cy="4776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403648" y="415486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66062" y="4285428"/>
            <a:ext cx="1728368" cy="477680"/>
            <a:chOff x="783276" y="4100689"/>
            <a:chExt cx="1728368" cy="477680"/>
          </a:xfrm>
        </p:grpSpPr>
        <p:sp>
          <p:nvSpPr>
            <p:cNvPr id="13" name="椭圆 12"/>
            <p:cNvSpPr/>
            <p:nvPr/>
          </p:nvSpPr>
          <p:spPr>
            <a:xfrm flipH="1">
              <a:off x="783276" y="4100689"/>
              <a:ext cx="477680" cy="4776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403648" y="415486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 flipH="1">
            <a:off x="-2916832" y="1995686"/>
            <a:ext cx="9833284" cy="9833284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915566"/>
            <a:ext cx="9144135" cy="839597"/>
          </a:xfrm>
          <a:prstGeom prst="rect">
            <a:avLst/>
          </a:prstGeom>
          <a:solidFill>
            <a:srgbClr val="FDC2C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5575850" y="1047278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40107" y="26972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31590"/>
            <a:ext cx="2725014" cy="2683315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763688" y="408391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203598"/>
            <a:ext cx="6371310" cy="3456384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1050" y="-246821"/>
            <a:ext cx="6851019" cy="685101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1059225" y="339502"/>
            <a:ext cx="2196752" cy="2196752"/>
          </a:xfrm>
          <a:prstGeom prst="ellipse">
            <a:avLst/>
          </a:prstGeom>
          <a:solidFill>
            <a:srgbClr val="FDC2C9">
              <a:alpha val="7686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smtClean="0">
                <a:solidFill>
                  <a:schemeClr val="bg1"/>
                </a:solidFill>
                <a:latin typeface="Century Gothic" panose="020B0502020202020204" pitchFamily="34" charset="0"/>
              </a:rPr>
              <a:t>4</a:t>
            </a:r>
            <a:endParaRPr lang="zh-CN" altLang="en-US" sz="166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346" y="273087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>
                    <a:lumMod val="6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1">
                  <a:lumMod val="6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81991" y="1"/>
            <a:ext cx="5062009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4355976" y="1596737"/>
            <a:ext cx="1827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MAGIC</a:t>
            </a:r>
            <a:endParaRPr lang="zh-CN" altLang="en-US" sz="48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355976" y="2211710"/>
            <a:ext cx="38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2">
                    <a:lumMod val="25000"/>
                  </a:schemeClr>
                </a:solidFill>
              </a:rPr>
              <a:t>GIRL WIND MAGAZINE PPT TEMPLATES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399642" y="30665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椭圆 12"/>
          <p:cNvSpPr/>
          <p:nvPr/>
        </p:nvSpPr>
        <p:spPr>
          <a:xfrm>
            <a:off x="-3273542" y="-7355611"/>
            <a:ext cx="9833284" cy="9833284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627534"/>
            <a:ext cx="9144135" cy="839597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643100" y="2477673"/>
            <a:ext cx="9833284" cy="9833284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24845" y="676967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548030" y="1600082"/>
            <a:ext cx="2768116" cy="2768116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2378090" y="279947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44008" y="1050963"/>
            <a:ext cx="2190814" cy="2190814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185417" y="196170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88024" y="39306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-4429000" y="-5205114"/>
            <a:ext cx="9833284" cy="9833284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233" y="2206124"/>
            <a:ext cx="3981372" cy="397613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椭圆 4"/>
          <p:cNvSpPr/>
          <p:nvPr/>
        </p:nvSpPr>
        <p:spPr>
          <a:xfrm>
            <a:off x="755576" y="469566"/>
            <a:ext cx="1818202" cy="1818202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854198" y="111705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28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444208" y="987574"/>
            <a:ext cx="1954066" cy="684028"/>
            <a:chOff x="5454122" y="1097297"/>
            <a:chExt cx="1954066" cy="684028"/>
          </a:xfrm>
        </p:grpSpPr>
        <p:sp>
          <p:nvSpPr>
            <p:cNvPr id="8" name="TextBox 7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44208" y="2264532"/>
            <a:ext cx="1954066" cy="684028"/>
            <a:chOff x="5454122" y="1097297"/>
            <a:chExt cx="1954066" cy="684028"/>
          </a:xfrm>
        </p:grpSpPr>
        <p:sp>
          <p:nvSpPr>
            <p:cNvPr id="11" name="TextBox 10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44208" y="3541490"/>
            <a:ext cx="1954066" cy="684028"/>
            <a:chOff x="5454122" y="1097297"/>
            <a:chExt cx="1954066" cy="684028"/>
          </a:xfrm>
        </p:grpSpPr>
        <p:sp>
          <p:nvSpPr>
            <p:cNvPr id="14" name="TextBox 13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943708" y="2085696"/>
            <a:ext cx="792088" cy="792088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608893" y="1059582"/>
            <a:ext cx="1818202" cy="1818202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300192" y="2085696"/>
            <a:ext cx="792088" cy="792088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707515" y="170707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28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85754" y="30596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42238" y="305967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3795887"/>
            <a:ext cx="9144135" cy="1372174"/>
          </a:xfrm>
          <a:prstGeom prst="rect">
            <a:avLst/>
          </a:prstGeom>
          <a:solidFill>
            <a:srgbClr val="FDC2C9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23" t="7299" r="14561" b="11865"/>
          <a:stretch>
            <a:fillRect/>
          </a:stretch>
        </p:blipFill>
        <p:spPr bwMode="auto">
          <a:xfrm flipV="1">
            <a:off x="4136570" y="1"/>
            <a:ext cx="5007429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408328"/>
            <a:ext cx="9144000" cy="1679194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48286" y="572172"/>
            <a:ext cx="1351506" cy="13515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1572634" y="98631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前言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72633" y="2778482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 sz="1400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559817" y="1419622"/>
            <a:ext cx="9669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PREFACE</a:t>
            </a:r>
            <a:endParaRPr lang="zh-CN" altLang="en-US" sz="1600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5830" y="723349"/>
            <a:ext cx="4947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GIRLS  WIND</a:t>
            </a:r>
            <a:endParaRPr lang="zh-CN" altLang="en-US" sz="7200">
              <a:solidFill>
                <a:schemeClr val="accent6">
                  <a:lumMod val="20000"/>
                  <a:lumOff val="8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738" y="-1541682"/>
            <a:ext cx="6213890" cy="6264696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3275856" y="0"/>
            <a:ext cx="2880319" cy="5143500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446630" y="3484407"/>
            <a:ext cx="1107996" cy="962108"/>
            <a:chOff x="417602" y="3409842"/>
            <a:chExt cx="1107996" cy="962108"/>
          </a:xfrm>
        </p:grpSpPr>
        <p:sp>
          <p:nvSpPr>
            <p:cNvPr id="4" name="椭圆 3"/>
            <p:cNvSpPr/>
            <p:nvPr/>
          </p:nvSpPr>
          <p:spPr>
            <a:xfrm>
              <a:off x="683568" y="3409842"/>
              <a:ext cx="576064" cy="576064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17602" y="400261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911761" y="3484407"/>
            <a:ext cx="1107996" cy="962108"/>
            <a:chOff x="417602" y="3409842"/>
            <a:chExt cx="1107996" cy="962108"/>
          </a:xfrm>
        </p:grpSpPr>
        <p:sp>
          <p:nvSpPr>
            <p:cNvPr id="10" name="椭圆 9"/>
            <p:cNvSpPr/>
            <p:nvPr/>
          </p:nvSpPr>
          <p:spPr>
            <a:xfrm>
              <a:off x="683568" y="3409842"/>
              <a:ext cx="576064" cy="576064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17602" y="400261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376892" y="3484407"/>
            <a:ext cx="1107996" cy="962108"/>
            <a:chOff x="417602" y="3409842"/>
            <a:chExt cx="1107996" cy="962108"/>
          </a:xfrm>
        </p:grpSpPr>
        <p:sp>
          <p:nvSpPr>
            <p:cNvPr id="13" name="椭圆 12"/>
            <p:cNvSpPr/>
            <p:nvPr/>
          </p:nvSpPr>
          <p:spPr>
            <a:xfrm>
              <a:off x="683568" y="3409842"/>
              <a:ext cx="576064" cy="576064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17602" y="4002618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3642858" y="80382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3376892" cy="3219822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911761" y="205840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80" t="10353" r="1454" b="6265"/>
          <a:stretch>
            <a:fillRect/>
          </a:stretch>
        </p:blipFill>
        <p:spPr bwMode="auto">
          <a:xfrm>
            <a:off x="0" y="0"/>
            <a:ext cx="914400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FDC2C9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5546" y="-1256731"/>
            <a:ext cx="9428066" cy="706884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0" y="0"/>
            <a:ext cx="5062009" cy="5143500"/>
          </a:xfrm>
          <a:prstGeom prst="rect">
            <a:avLst/>
          </a:prstGeom>
          <a:solidFill>
            <a:schemeClr val="bg1">
              <a:alpha val="9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3827" y="671076"/>
            <a:ext cx="3096344" cy="309634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-1" y="1634346"/>
            <a:ext cx="9144001" cy="2286972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3097878" y="2643758"/>
            <a:ext cx="29482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THANKS</a:t>
            </a:r>
            <a:endParaRPr lang="zh-CN" altLang="en-US" sz="6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4083" y="635919"/>
            <a:ext cx="1935832" cy="1935832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036145" y="3551986"/>
            <a:ext cx="50717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pc="300" smtClean="0">
                <a:solidFill>
                  <a:schemeClr val="bg2">
                    <a:lumMod val="90000"/>
                  </a:schemeClr>
                </a:solidFill>
              </a:rPr>
              <a:t>GIRL WIND MAGAZINE PPT TEMPLATES</a:t>
            </a:r>
            <a:endParaRPr lang="zh-CN" altLang="en-US" spc="300">
              <a:solidFill>
                <a:schemeClr val="bg2">
                  <a:lumMod val="9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27" t="1308" r="20330" b="1308"/>
          <a:stretch>
            <a:fillRect/>
          </a:stretch>
        </p:blipFill>
        <p:spPr bwMode="auto">
          <a:xfrm flipH="1" flipV="1">
            <a:off x="0" y="1"/>
            <a:ext cx="5050971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-136" y="613290"/>
            <a:ext cx="9144135" cy="1679194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6444208" y="777134"/>
            <a:ext cx="1351506" cy="135150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6668556" y="1191277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目录</a:t>
            </a:r>
            <a:endParaRPr lang="zh-CN" altLang="en-US" sz="28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560348" y="24997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60348" y="3120714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60348" y="374168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60348" y="43626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58035" y="1599638"/>
            <a:ext cx="11528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smtClean="0">
                <a:solidFill>
                  <a:schemeClr val="bg2">
                    <a:lumMod val="5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CONTENTS</a:t>
            </a:r>
            <a:endParaRPr lang="zh-CN" altLang="en-US" sz="1600">
              <a:solidFill>
                <a:schemeClr val="bg2">
                  <a:lumMod val="5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010" y="901052"/>
            <a:ext cx="49471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mtClean="0">
                <a:solidFill>
                  <a:schemeClr val="accent6">
                    <a:lumMod val="20000"/>
                    <a:lumOff val="80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GIRLS  WIND</a:t>
            </a:r>
            <a:endParaRPr lang="zh-CN" altLang="en-US" sz="7200">
              <a:solidFill>
                <a:schemeClr val="accent6">
                  <a:lumMod val="20000"/>
                  <a:lumOff val="80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1203598"/>
            <a:ext cx="6371310" cy="3456384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-236562"/>
            <a:ext cx="6984776" cy="6975620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椭圆 3"/>
          <p:cNvSpPr/>
          <p:nvPr/>
        </p:nvSpPr>
        <p:spPr>
          <a:xfrm>
            <a:off x="1059225" y="339502"/>
            <a:ext cx="2196752" cy="2196752"/>
          </a:xfrm>
          <a:prstGeom prst="ellipse">
            <a:avLst/>
          </a:prstGeom>
          <a:solidFill>
            <a:srgbClr val="FDC2C9">
              <a:alpha val="7686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smtClean="0">
                <a:solidFill>
                  <a:schemeClr val="bg1"/>
                </a:solidFill>
                <a:latin typeface="Century Gothic" panose="020B0502020202020204" pitchFamily="34" charset="0"/>
              </a:rPr>
              <a:t>1</a:t>
            </a:r>
            <a:endParaRPr lang="zh-CN" altLang="en-US" sz="166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9346" y="273087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>
                    <a:lumMod val="6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1">
                  <a:lumMod val="6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081991" y="1"/>
            <a:ext cx="5062009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TextBox 22"/>
          <p:cNvSpPr txBox="1"/>
          <p:nvPr/>
        </p:nvSpPr>
        <p:spPr>
          <a:xfrm>
            <a:off x="4355976" y="1596737"/>
            <a:ext cx="1827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MAGIC</a:t>
            </a:r>
            <a:endParaRPr lang="zh-CN" altLang="en-US" sz="48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355976" y="2211710"/>
            <a:ext cx="38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2">
                    <a:lumMod val="25000"/>
                  </a:schemeClr>
                </a:solidFill>
              </a:rPr>
              <a:t>GIRL WIND MAGAZINE PPT TEMPLATES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399642" y="30665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-4286968" y="18791"/>
            <a:ext cx="9865096" cy="9865096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103570"/>
            <a:ext cx="9144135" cy="839597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51596" y="12352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15853" y="26972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779912" y="20538"/>
            <a:ext cx="4032448" cy="5122962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5138214" y="2013222"/>
            <a:ext cx="1954066" cy="684028"/>
            <a:chOff x="5454122" y="1097297"/>
            <a:chExt cx="1954066" cy="684028"/>
          </a:xfrm>
        </p:grpSpPr>
        <p:sp>
          <p:nvSpPr>
            <p:cNvPr id="13" name="TextBox 12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138214" y="2976562"/>
            <a:ext cx="1954066" cy="684028"/>
            <a:chOff x="5454122" y="1097297"/>
            <a:chExt cx="1954066" cy="684028"/>
          </a:xfrm>
        </p:grpSpPr>
        <p:sp>
          <p:nvSpPr>
            <p:cNvPr id="17" name="TextBox 16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138214" y="3939902"/>
            <a:ext cx="1954066" cy="684028"/>
            <a:chOff x="5454122" y="1097297"/>
            <a:chExt cx="1954066" cy="684028"/>
          </a:xfrm>
        </p:grpSpPr>
        <p:sp>
          <p:nvSpPr>
            <p:cNvPr id="20" name="TextBox 19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3939902"/>
            <a:ext cx="9144000" cy="1203598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932"/>
            <a:ext cx="5139804" cy="511256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 7"/>
          <p:cNvSpPr/>
          <p:nvPr/>
        </p:nvSpPr>
        <p:spPr>
          <a:xfrm>
            <a:off x="3995936" y="411510"/>
            <a:ext cx="1800200" cy="1800200"/>
          </a:xfrm>
          <a:prstGeom prst="ellipse">
            <a:avLst/>
          </a:prstGeom>
          <a:solidFill>
            <a:srgbClr val="FDC2C9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085557" y="109791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smtClean="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2800">
              <a:solidFill>
                <a:schemeClr val="bg1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32356" y="249974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203848" y="-20538"/>
            <a:ext cx="9865096" cy="9865096"/>
          </a:xfrm>
          <a:prstGeom prst="ellipse">
            <a:avLst/>
          </a:prstGeom>
          <a:solidFill>
            <a:srgbClr val="FBE7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9592" y="-20538"/>
            <a:ext cx="4032448" cy="5164038"/>
          </a:xfrm>
          <a:prstGeom prst="rect">
            <a:avLst/>
          </a:prstGeom>
          <a:solidFill>
            <a:schemeClr val="bg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1103570"/>
            <a:ext cx="9144135" cy="839597"/>
          </a:xfrm>
          <a:prstGeom prst="rect">
            <a:avLst/>
          </a:prstGeom>
          <a:solidFill>
            <a:schemeClr val="bg1"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575850" y="1235281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40107" y="269725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55576" y="2046172"/>
            <a:ext cx="1954066" cy="684028"/>
            <a:chOff x="5454122" y="1097297"/>
            <a:chExt cx="1954066" cy="684028"/>
          </a:xfrm>
        </p:grpSpPr>
        <p:sp>
          <p:nvSpPr>
            <p:cNvPr id="8" name="TextBox 7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55576" y="3009512"/>
            <a:ext cx="1954066" cy="684028"/>
            <a:chOff x="5454122" y="1097297"/>
            <a:chExt cx="1954066" cy="684028"/>
          </a:xfrm>
        </p:grpSpPr>
        <p:sp>
          <p:nvSpPr>
            <p:cNvPr id="11" name="TextBox 10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55576" y="3972852"/>
            <a:ext cx="1954066" cy="684028"/>
            <a:chOff x="5454122" y="1097297"/>
            <a:chExt cx="1954066" cy="684028"/>
          </a:xfrm>
        </p:grpSpPr>
        <p:sp>
          <p:nvSpPr>
            <p:cNvPr id="14" name="TextBox 13"/>
            <p:cNvSpPr txBox="1"/>
            <p:nvPr/>
          </p:nvSpPr>
          <p:spPr>
            <a:xfrm>
              <a:off x="6300192" y="125464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mtClean="0">
                  <a:solidFill>
                    <a:schemeClr val="bg2">
                      <a:lumMod val="25000"/>
                    </a:schemeClr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插入文本</a:t>
              </a:r>
              <a:endParaRPr lang="zh-CN" altLang="en-US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5454122" y="1097297"/>
              <a:ext cx="684028" cy="684028"/>
            </a:xfrm>
            <a:prstGeom prst="ellipse">
              <a:avLst/>
            </a:prstGeom>
            <a:solidFill>
              <a:srgbClr val="FDC2C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203598"/>
            <a:ext cx="6371310" cy="3456384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896" y="-230392"/>
            <a:ext cx="6949819" cy="6949819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1059225" y="339502"/>
            <a:ext cx="2196752" cy="2196752"/>
          </a:xfrm>
          <a:prstGeom prst="ellipse">
            <a:avLst/>
          </a:prstGeom>
          <a:solidFill>
            <a:srgbClr val="FDC2C9">
              <a:alpha val="76863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600" smtClean="0">
                <a:solidFill>
                  <a:schemeClr val="bg1"/>
                </a:solidFill>
                <a:latin typeface="Century Gothic" panose="020B0502020202020204" pitchFamily="34" charset="0"/>
              </a:rPr>
              <a:t>2</a:t>
            </a:r>
            <a:endParaRPr lang="zh-CN" altLang="en-US" sz="1660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39346" y="2730872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smtClean="0">
                <a:solidFill>
                  <a:schemeClr val="bg1">
                    <a:lumMod val="6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插入标题</a:t>
            </a:r>
            <a:endParaRPr lang="zh-CN" altLang="en-US" sz="4000">
              <a:solidFill>
                <a:schemeClr val="bg1">
                  <a:lumMod val="6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081991" y="1"/>
            <a:ext cx="5062009" cy="514350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4355976" y="1596737"/>
            <a:ext cx="18277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MAGIC</a:t>
            </a:r>
            <a:endParaRPr lang="zh-CN" altLang="en-US" sz="4800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355976" y="2211710"/>
            <a:ext cx="3840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mtClean="0">
                <a:solidFill>
                  <a:schemeClr val="bg2">
                    <a:lumMod val="25000"/>
                  </a:schemeClr>
                </a:solidFill>
              </a:rPr>
              <a:t>GIRL WIND MAGAZINE PPT TEMPLATES</a:t>
            </a:r>
            <a:endParaRPr lang="zh-CN" altLang="en-US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99642" y="30665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357737" y="1430652"/>
            <a:ext cx="5786263" cy="3301338"/>
          </a:xfrm>
          <a:prstGeom prst="rect">
            <a:avLst/>
          </a:prstGeom>
          <a:solidFill>
            <a:srgbClr val="FBE7E6">
              <a:alpha val="8666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-612576" y="-128550"/>
            <a:ext cx="5724636" cy="5724636"/>
          </a:xfrm>
          <a:prstGeom prst="ellipse">
            <a:avLst/>
          </a:prstGeom>
          <a:solidFill>
            <a:srgbClr val="FBE7E6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6588224" y="263076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1572" y="849938"/>
            <a:ext cx="1908989" cy="580714"/>
            <a:chOff x="827584" y="-6024"/>
            <a:chExt cx="1908989" cy="580714"/>
          </a:xfrm>
        </p:grpSpPr>
        <p:sp>
          <p:nvSpPr>
            <p:cNvPr id="13" name="矩形 12"/>
            <p:cNvSpPr/>
            <p:nvPr/>
          </p:nvSpPr>
          <p:spPr>
            <a:xfrm>
              <a:off x="827584" y="-6024"/>
              <a:ext cx="1512168" cy="504056"/>
            </a:xfrm>
            <a:prstGeom prst="rect">
              <a:avLst/>
            </a:prstGeom>
            <a:solidFill>
              <a:srgbClr val="FDC2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15616" y="5147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插入标题</a:t>
              </a:r>
              <a:endParaRPr lang="zh-CN" altLang="en-US" sz="280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49742" y="188707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291572" y="2779640"/>
            <a:ext cx="1908989" cy="557033"/>
            <a:chOff x="827584" y="2629244"/>
            <a:chExt cx="1908989" cy="557033"/>
          </a:xfrm>
        </p:grpSpPr>
        <p:sp>
          <p:nvSpPr>
            <p:cNvPr id="8" name="矩形 7"/>
            <p:cNvSpPr/>
            <p:nvPr/>
          </p:nvSpPr>
          <p:spPr>
            <a:xfrm>
              <a:off x="827584" y="2629244"/>
              <a:ext cx="1512168" cy="504056"/>
            </a:xfrm>
            <a:prstGeom prst="rect">
              <a:avLst/>
            </a:prstGeom>
            <a:solidFill>
              <a:srgbClr val="FDC2C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1115616" y="2663057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smtClean="0">
                  <a:solidFill>
                    <a:schemeClr val="bg1"/>
                  </a:solidFill>
                  <a:latin typeface="造字工房悦圆（非商用）常规体" pitchFamily="50" charset="-122"/>
                  <a:ea typeface="造字工房悦圆（非商用）常规体" pitchFamily="50" charset="-122"/>
                </a:rPr>
                <a:t>插入标题</a:t>
              </a:r>
              <a:endParaRPr lang="zh-CN" altLang="en-US" sz="2800">
                <a:solidFill>
                  <a:schemeClr val="bg1"/>
                </a:solidFill>
                <a:latin typeface="造字工房悦圆（非商用）常规体" pitchFamily="50" charset="-122"/>
                <a:ea typeface="造字工房悦圆（非商用）常规体" pitchFamily="50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249742" y="393176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mtClean="0">
                <a:solidFill>
                  <a:schemeClr val="bg2">
                    <a:lumMod val="25000"/>
                  </a:schemeClr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插入文本</a:t>
            </a:r>
            <a:endParaRPr lang="zh-CN" altLang="en-US">
              <a:solidFill>
                <a:schemeClr val="bg2">
                  <a:lumMod val="25000"/>
                </a:schemeClr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534</Words>
  <Application>WPS 演示</Application>
  <PresentationFormat>全屏显示(16:9)</PresentationFormat>
  <Paragraphs>174</Paragraphs>
  <Slides>21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造字工房悦圆（非商用）常规体</vt:lpstr>
      <vt:lpstr>Century Gothic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李慧民</cp:lastModifiedBy>
  <cp:revision>30</cp:revision>
  <dcterms:created xsi:type="dcterms:W3CDTF">2016-11-28T11:05:00Z</dcterms:created>
  <dcterms:modified xsi:type="dcterms:W3CDTF">2018-01-08T08:44:40Z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