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2" r:id="rId2"/>
    <p:sldMasterId id="2147483707" r:id="rId3"/>
  </p:sldMasterIdLst>
  <p:sldIdLst>
    <p:sldId id="257" r:id="rId4"/>
    <p:sldId id="260" r:id="rId5"/>
    <p:sldId id="264" r:id="rId6"/>
    <p:sldId id="278" r:id="rId7"/>
    <p:sldId id="285" r:id="rId8"/>
    <p:sldId id="287" r:id="rId9"/>
    <p:sldId id="279" r:id="rId10"/>
    <p:sldId id="268" r:id="rId11"/>
    <p:sldId id="274" r:id="rId12"/>
    <p:sldId id="269" r:id="rId13"/>
    <p:sldId id="275" r:id="rId14"/>
    <p:sldId id="276" r:id="rId15"/>
    <p:sldId id="270" r:id="rId16"/>
    <p:sldId id="288" r:id="rId17"/>
    <p:sldId id="284" r:id="rId18"/>
    <p:sldId id="271" r:id="rId19"/>
    <p:sldId id="277" r:id="rId20"/>
    <p:sldId id="286" r:id="rId21"/>
    <p:sldId id="289" r:id="rId22"/>
    <p:sldId id="291" r:id="rId23"/>
    <p:sldId id="262" r:id="rId24"/>
    <p:sldId id="263" r:id="rId25"/>
    <p:sldId id="292" r:id="rId26"/>
    <p:sldId id="290" r:id="rId27"/>
    <p:sldId id="293" r:id="rId28"/>
    <p:sldId id="283" r:id="rId29"/>
    <p:sldId id="1723" r:id="rId30"/>
    <p:sldId id="172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正文" id="{A1A4BDD0-79A7-41AF-8FAF-D07E09F3D526}">
          <p14:sldIdLst>
            <p14:sldId id="257"/>
            <p14:sldId id="260"/>
            <p14:sldId id="264"/>
            <p14:sldId id="278"/>
            <p14:sldId id="285"/>
            <p14:sldId id="287"/>
            <p14:sldId id="279"/>
            <p14:sldId id="268"/>
            <p14:sldId id="274"/>
            <p14:sldId id="269"/>
            <p14:sldId id="275"/>
            <p14:sldId id="276"/>
            <p14:sldId id="270"/>
            <p14:sldId id="288"/>
            <p14:sldId id="284"/>
            <p14:sldId id="271"/>
            <p14:sldId id="277"/>
            <p14:sldId id="286"/>
            <p14:sldId id="289"/>
            <p14:sldId id="291"/>
          </p14:sldIdLst>
        </p14:section>
        <p14:section name="编辑指南" id="{CEDEC0DC-EC45-4369-A517-D94EC4E831A5}">
          <p14:sldIdLst>
            <p14:sldId id="262"/>
            <p14:sldId id="263"/>
            <p14:sldId id="292"/>
            <p14:sldId id="290"/>
            <p14:sldId id="293"/>
            <p14:sldId id="283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5" orient="horz" pos="3748" userDrawn="1">
          <p15:clr>
            <a:srgbClr val="A4A3A4"/>
          </p15:clr>
        </p15:guide>
        <p15:guide id="6" orient="horz" pos="3113" userDrawn="1">
          <p15:clr>
            <a:srgbClr val="A4A3A4"/>
          </p15:clr>
        </p15:guide>
        <p15:guide id="7" pos="2842" userDrawn="1">
          <p15:clr>
            <a:srgbClr val="A4A3A4"/>
          </p15:clr>
        </p15:guide>
        <p15:guide id="8" pos="733" userDrawn="1">
          <p15:clr>
            <a:srgbClr val="A4A3A4"/>
          </p15:clr>
        </p15:guide>
        <p15:guide id="9" orient="horz" pos="640" userDrawn="1">
          <p15:clr>
            <a:srgbClr val="A4A3A4"/>
          </p15:clr>
        </p15:guide>
        <p15:guide id="10" pos="4838" userDrawn="1">
          <p15:clr>
            <a:srgbClr val="A4A3A4"/>
          </p15:clr>
        </p15:guide>
        <p15:guide id="12" pos="6947" userDrawn="1">
          <p15:clr>
            <a:srgbClr val="A4A3A4"/>
          </p15:clr>
        </p15:guide>
        <p15:guide id="13" orient="horz" pos="1480" userDrawn="1">
          <p15:clr>
            <a:srgbClr val="A4A3A4"/>
          </p15:clr>
        </p15:guide>
        <p15:guide id="14" pos="1118" userDrawn="1">
          <p15:clr>
            <a:srgbClr val="A4A3A4"/>
          </p15:clr>
        </p15:guide>
        <p15:guide id="15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7725"/>
    <a:srgbClr val="005491"/>
    <a:srgbClr val="049ACD"/>
    <a:srgbClr val="28406C"/>
    <a:srgbClr val="404040"/>
    <a:srgbClr val="F8F9F9"/>
    <a:srgbClr val="FBFCFC"/>
    <a:srgbClr val="EFF1F1"/>
    <a:srgbClr val="F0F2F2"/>
    <a:srgbClr val="F3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0" y="498"/>
      </p:cViewPr>
      <p:guideLst>
        <p:guide orient="horz" pos="2137"/>
        <p:guide pos="3840"/>
        <p:guide pos="302"/>
        <p:guide pos="7378"/>
        <p:guide orient="horz" pos="3748"/>
        <p:guide orient="horz" pos="3113"/>
        <p:guide pos="2842"/>
        <p:guide pos="733"/>
        <p:guide orient="horz" pos="640"/>
        <p:guide pos="4838"/>
        <p:guide pos="6947"/>
        <p:guide orient="horz" pos="1480"/>
        <p:guide pos="1118"/>
        <p:guide pos="65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file:///C:\Users\wuxia\Downloads\&#27784;&#33322;2018&#24180;&#20998;&#30465;&#20998;&#25209;&#27425;&#24405;&#21462;&#20998;&#25968;&#32479;&#35745;&#34920;\2018&#65533;&#65533;&#65533;&#65533;&#65533;&#65533;&#65533;&#883;&#65533;&#433;&#65533;\2018&#65533;&#65533;&#65533;&#65533;&#65533;&#65533;&#65533;&#65533;&#65533;&#65533;&#65533;&#65533;&#65533;&#65533;.xls" TargetMode="External"/><Relationship Id="rId4" Type="http://schemas.openxmlformats.org/officeDocument/2006/relationships/image" Target="../media/image17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省二本理工分数线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55"/>
          </c:pictureOptions>
          <c:cat>
            <c:strRef>
              <c:f>Sheet1!$B$2:$S$2</c:f>
              <c:strCache>
                <c:ptCount val="18"/>
                <c:pt idx="0">
                  <c:v>北京</c:v>
                </c:pt>
                <c:pt idx="1">
                  <c:v>河北</c:v>
                </c:pt>
                <c:pt idx="2">
                  <c:v>山西</c:v>
                </c:pt>
                <c:pt idx="3">
                  <c:v>内蒙古</c:v>
                </c:pt>
                <c:pt idx="4">
                  <c:v>吉林</c:v>
                </c:pt>
                <c:pt idx="5">
                  <c:v>黑龙江</c:v>
                </c:pt>
                <c:pt idx="6">
                  <c:v>江苏</c:v>
                </c:pt>
                <c:pt idx="7">
                  <c:v>安徽</c:v>
                </c:pt>
                <c:pt idx="8">
                  <c:v>福建</c:v>
                </c:pt>
                <c:pt idx="9">
                  <c:v>河南</c:v>
                </c:pt>
                <c:pt idx="10">
                  <c:v>湖南</c:v>
                </c:pt>
                <c:pt idx="11">
                  <c:v>广西</c:v>
                </c:pt>
                <c:pt idx="12">
                  <c:v>四川</c:v>
                </c:pt>
                <c:pt idx="13">
                  <c:v>贵州</c:v>
                </c:pt>
                <c:pt idx="14">
                  <c:v>云南</c:v>
                </c:pt>
                <c:pt idx="15">
                  <c:v>陕西</c:v>
                </c:pt>
                <c:pt idx="16">
                  <c:v>甘肃</c:v>
                </c:pt>
                <c:pt idx="17">
                  <c:v>西藏</c:v>
                </c:pt>
              </c:strCache>
            </c:strRef>
          </c:cat>
          <c:val>
            <c:numRef>
              <c:f>Sheet1!$B$3:$S$3</c:f>
              <c:numCache>
                <c:formatCode>General</c:formatCode>
                <c:ptCount val="18"/>
                <c:pt idx="0">
                  <c:v>432</c:v>
                </c:pt>
                <c:pt idx="1">
                  <c:v>358</c:v>
                </c:pt>
                <c:pt idx="2">
                  <c:v>432</c:v>
                </c:pt>
                <c:pt idx="3">
                  <c:v>366</c:v>
                </c:pt>
                <c:pt idx="4">
                  <c:v>405</c:v>
                </c:pt>
                <c:pt idx="5">
                  <c:v>353</c:v>
                </c:pt>
                <c:pt idx="6">
                  <c:v>285</c:v>
                </c:pt>
                <c:pt idx="7">
                  <c:v>432</c:v>
                </c:pt>
                <c:pt idx="8">
                  <c:v>378</c:v>
                </c:pt>
                <c:pt idx="9">
                  <c:v>374</c:v>
                </c:pt>
                <c:pt idx="10">
                  <c:v>450</c:v>
                </c:pt>
                <c:pt idx="11">
                  <c:v>345</c:v>
                </c:pt>
                <c:pt idx="12">
                  <c:v>458</c:v>
                </c:pt>
                <c:pt idx="13">
                  <c:v>379</c:v>
                </c:pt>
                <c:pt idx="14">
                  <c:v>430</c:v>
                </c:pt>
                <c:pt idx="15">
                  <c:v>425</c:v>
                </c:pt>
                <c:pt idx="16">
                  <c:v>436</c:v>
                </c:pt>
                <c:pt idx="17">
                  <c:v>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B7-404D-85B1-B47419FFF11A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我校最低录取分数线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55"/>
          </c:pictureOptions>
          <c:cat>
            <c:strRef>
              <c:f>Sheet1!$B$2:$S$2</c:f>
              <c:strCache>
                <c:ptCount val="18"/>
                <c:pt idx="0">
                  <c:v>北京</c:v>
                </c:pt>
                <c:pt idx="1">
                  <c:v>河北</c:v>
                </c:pt>
                <c:pt idx="2">
                  <c:v>山西</c:v>
                </c:pt>
                <c:pt idx="3">
                  <c:v>内蒙古</c:v>
                </c:pt>
                <c:pt idx="4">
                  <c:v>吉林</c:v>
                </c:pt>
                <c:pt idx="5">
                  <c:v>黑龙江</c:v>
                </c:pt>
                <c:pt idx="6">
                  <c:v>江苏</c:v>
                </c:pt>
                <c:pt idx="7">
                  <c:v>安徽</c:v>
                </c:pt>
                <c:pt idx="8">
                  <c:v>福建</c:v>
                </c:pt>
                <c:pt idx="9">
                  <c:v>河南</c:v>
                </c:pt>
                <c:pt idx="10">
                  <c:v>湖南</c:v>
                </c:pt>
                <c:pt idx="11">
                  <c:v>广西</c:v>
                </c:pt>
                <c:pt idx="12">
                  <c:v>四川</c:v>
                </c:pt>
                <c:pt idx="13">
                  <c:v>贵州</c:v>
                </c:pt>
                <c:pt idx="14">
                  <c:v>云南</c:v>
                </c:pt>
                <c:pt idx="15">
                  <c:v>陕西</c:v>
                </c:pt>
                <c:pt idx="16">
                  <c:v>甘肃</c:v>
                </c:pt>
                <c:pt idx="17">
                  <c:v>西藏</c:v>
                </c:pt>
              </c:strCache>
            </c:strRef>
          </c:cat>
          <c:val>
            <c:numRef>
              <c:f>Sheet1!$B$4:$S$4</c:f>
              <c:numCache>
                <c:formatCode>General</c:formatCode>
                <c:ptCount val="18"/>
                <c:pt idx="0">
                  <c:v>493</c:v>
                </c:pt>
                <c:pt idx="1">
                  <c:v>532</c:v>
                </c:pt>
                <c:pt idx="2">
                  <c:v>504</c:v>
                </c:pt>
                <c:pt idx="3">
                  <c:v>478</c:v>
                </c:pt>
                <c:pt idx="4">
                  <c:v>528</c:v>
                </c:pt>
                <c:pt idx="5">
                  <c:v>532</c:v>
                </c:pt>
                <c:pt idx="6">
                  <c:v>332</c:v>
                </c:pt>
                <c:pt idx="7">
                  <c:v>506</c:v>
                </c:pt>
                <c:pt idx="8">
                  <c:v>473</c:v>
                </c:pt>
                <c:pt idx="9">
                  <c:v>492</c:v>
                </c:pt>
                <c:pt idx="10">
                  <c:v>513</c:v>
                </c:pt>
                <c:pt idx="11">
                  <c:v>472</c:v>
                </c:pt>
                <c:pt idx="12">
                  <c:v>474</c:v>
                </c:pt>
                <c:pt idx="13">
                  <c:v>452</c:v>
                </c:pt>
                <c:pt idx="14">
                  <c:v>522</c:v>
                </c:pt>
                <c:pt idx="15">
                  <c:v>479</c:v>
                </c:pt>
                <c:pt idx="16">
                  <c:v>488</c:v>
                </c:pt>
                <c:pt idx="17">
                  <c:v>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B7-404D-85B1-B47419FFF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-27"/>
        <c:axId val="-1838778512"/>
        <c:axId val="-1838753488"/>
      </c:barChart>
      <c:catAx>
        <c:axId val="-1838778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838753488"/>
        <c:crosses val="autoZero"/>
        <c:auto val="1"/>
        <c:lblAlgn val="ctr"/>
        <c:lblOffset val="100"/>
        <c:tickMarkSkip val="90"/>
        <c:noMultiLvlLbl val="0"/>
      </c:catAx>
      <c:valAx>
        <c:axId val="-183875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83877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866199151319576"/>
          <c:y val="4.5365287988395321E-2"/>
          <c:w val="0.6061795503998445"/>
          <c:h val="0.90926942402320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dPt>
            <c:idx val="0"/>
            <c:bubble3D val="0"/>
            <c:spPr>
              <a:solidFill>
                <a:srgbClr val="F1772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B7-445A-8242-1B30179BE0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B7-445A-8242-1B30179BE09F}"/>
              </c:ext>
            </c:extLst>
          </c:dPt>
          <c:cat>
            <c:strRef>
              <c:f>Sheet1!$A$2:$A$3</c:f>
              <c:strCache>
                <c:ptCount val="2"/>
                <c:pt idx="0">
                  <c:v>发明专利</c:v>
                </c:pt>
                <c:pt idx="1">
                  <c:v>其它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BB7-445A-8242-1B30179B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0.24362</cdr:x>
      <cdr:y>0.36563</cdr:y>
    </cdr:from>
    <cdr:to>
      <cdr:x>0.80964</cdr:x>
      <cdr:y>0.5955</cdr:y>
    </cdr:to>
    <cdr:sp macro="" textlink="">
      <cdr:nvSpPr>
        <cdr:cNvPr id="2" name="文本框 15"/>
        <cdr:cNvSpPr txBox="1"/>
      </cdr:nvSpPr>
      <cdr:spPr>
        <a:xfrm xmlns:a="http://schemas.openxmlformats.org/drawingml/2006/main">
          <a:off x="1125333" y="1125935"/>
          <a:ext cx="2614519" cy="70788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685783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rPr>
            <a:t>65%</a:t>
          </a:r>
          <a:endParaRPr kumimoji="0" lang="zh-CN" altLang="en-US" sz="4000" b="1" i="0" u="none" strike="noStrike" kern="0" cap="none" spc="0" normalizeH="0" baseline="0" noProof="0" dirty="0">
            <a:ln>
              <a:noFill/>
            </a:ln>
            <a:solidFill>
              <a:prstClr val="black">
                <a:lumMod val="75000"/>
                <a:lumOff val="25000"/>
              </a:prstClr>
            </a:solidFill>
            <a:effectLst/>
            <a:uLnTx/>
            <a:uFillTx/>
            <a:latin typeface="+mn-ea"/>
            <a:ea typeface="+mn-ea"/>
            <a:cs typeface="+mn-ea"/>
            <a:sym typeface="+mn-lt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62E738-0423-49AF-A59F-8221A81284A4}"/>
              </a:ext>
            </a:extLst>
          </p:cNvPr>
          <p:cNvCxnSpPr>
            <a:cxnSpLocks/>
          </p:cNvCxnSpPr>
          <p:nvPr userDrawn="1"/>
        </p:nvCxnSpPr>
        <p:spPr>
          <a:xfrm>
            <a:off x="203347" y="745067"/>
            <a:ext cx="11988653" cy="0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5994F0-AE87-41CA-9E06-4156DDAA1209}"/>
              </a:ext>
            </a:extLst>
          </p:cNvPr>
          <p:cNvCxnSpPr>
            <a:cxnSpLocks/>
          </p:cNvCxnSpPr>
          <p:nvPr userDrawn="1"/>
        </p:nvCxnSpPr>
        <p:spPr>
          <a:xfrm>
            <a:off x="1101871" y="472632"/>
            <a:ext cx="0" cy="479319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 userDrawn="1"/>
        </p:nvSpPr>
        <p:spPr>
          <a:xfrm>
            <a:off x="1101871" y="130639"/>
            <a:ext cx="525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章节</a:t>
            </a:r>
            <a:r>
              <a:rPr lang="zh-CN" altLang="en-US" sz="3200" b="1" dirty="0">
                <a:solidFill>
                  <a:srgbClr val="F17725"/>
                </a:solidFill>
                <a:latin typeface="微软雅黑"/>
              </a:rPr>
              <a:t>主题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在视图</a:t>
            </a:r>
            <a:r>
              <a:rPr lang="en-US" altLang="zh-CN" sz="3200" dirty="0">
                <a:solidFill>
                  <a:srgbClr val="404040"/>
                </a:solidFill>
                <a:latin typeface="微软雅黑"/>
              </a:rPr>
              <a:t>-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母版中编辑</a:t>
            </a:r>
            <a:endParaRPr lang="zh-CN" altLang="en-US" sz="5400" spc="200" dirty="0">
              <a:solidFill>
                <a:srgbClr val="40404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7F156-7899-49F4-A472-35667EB1A051}"/>
              </a:ext>
            </a:extLst>
          </p:cNvPr>
          <p:cNvSpPr/>
          <p:nvPr userDrawn="1"/>
        </p:nvSpPr>
        <p:spPr>
          <a:xfrm>
            <a:off x="252071" y="0"/>
            <a:ext cx="7489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404040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rgbClr val="40404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051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64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6474BE-7A31-4833-A432-DF2CC9B42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5F4E46-5B77-4CF6-A4DD-E6FA078C19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424C69-D7EA-42E8-97BD-15BC59BB6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EB411E-93CA-4574-B570-B62C9D78C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69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B95FD9-CEF9-44CC-8DD0-C53E3FCFA6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585AB4F-3C70-437A-B5B5-95E34C922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7EF1B1-5886-4629-BB49-E2E26F492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12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6F886B-8636-49AD-A63B-398B4C4F4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F20497-E83D-4685-9EA6-C7602619E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5909DA-5F52-4975-806E-CF612C78A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1B2905-7937-4FA3-B49A-C628561792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BE6DD5-55BF-4C5E-B7D2-B9681368B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D19105-121B-4E50-856D-FF01533EB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748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DCF471-F8D7-4DC3-811B-02DB869FA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28EC4E4-AC8E-4F51-B3B2-495FD515FA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E9BE8D0-8FE8-4111-81A3-AF6E074A1A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3FC68C-04E6-47AE-A761-ADE4B44A9C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B7F18B-7938-434A-9897-7F77D7712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054C13-DFC2-442A-8117-27BDD057E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07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5579A-0FE9-4E75-9CBF-AC228228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F184C7-408D-4EE2-8B5C-07440ECA1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DE245B-060E-4253-88E9-A0EEC9B661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0320B8-CDF9-4DF7-AE12-E7F4CFFA7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24974F-8B92-4D39-A801-CD06C659E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28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0DE4C34-0181-4E11-9BCF-C6A2AE07F7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93100A-29C4-4EFB-9F63-698F3CB04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F115ED-D7A3-400D-95E7-898E265D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41A7B1-BB25-4690-8002-F116868385C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AFC35D-3CE8-4EDA-82C0-7084ED82D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3A0689-4F0C-4120-A065-D41D068A5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8E859B-0F70-4A26-B41C-AA8196D57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34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59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58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767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62E738-0423-49AF-A59F-8221A81284A4}"/>
              </a:ext>
            </a:extLst>
          </p:cNvPr>
          <p:cNvCxnSpPr>
            <a:cxnSpLocks/>
          </p:cNvCxnSpPr>
          <p:nvPr userDrawn="1"/>
        </p:nvCxnSpPr>
        <p:spPr>
          <a:xfrm>
            <a:off x="203347" y="745067"/>
            <a:ext cx="11988653" cy="0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5994F0-AE87-41CA-9E06-4156DDAA1209}"/>
              </a:ext>
            </a:extLst>
          </p:cNvPr>
          <p:cNvCxnSpPr>
            <a:cxnSpLocks/>
          </p:cNvCxnSpPr>
          <p:nvPr userDrawn="1"/>
        </p:nvCxnSpPr>
        <p:spPr>
          <a:xfrm>
            <a:off x="1101871" y="472632"/>
            <a:ext cx="0" cy="479319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 userDrawn="1"/>
        </p:nvSpPr>
        <p:spPr>
          <a:xfrm>
            <a:off x="1101871" y="130639"/>
            <a:ext cx="525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章节</a:t>
            </a:r>
            <a:r>
              <a:rPr lang="zh-CN" altLang="en-US" sz="3200" b="1" dirty="0">
                <a:solidFill>
                  <a:srgbClr val="F17725"/>
                </a:solidFill>
                <a:latin typeface="微软雅黑"/>
              </a:rPr>
              <a:t>主题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在视图</a:t>
            </a:r>
            <a:r>
              <a:rPr lang="en-US" altLang="zh-CN" sz="3200" dirty="0">
                <a:solidFill>
                  <a:srgbClr val="404040"/>
                </a:solidFill>
                <a:latin typeface="微软雅黑"/>
              </a:rPr>
              <a:t>-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母版中编辑</a:t>
            </a:r>
            <a:endParaRPr lang="zh-CN" altLang="en-US" sz="5400" spc="200" dirty="0">
              <a:solidFill>
                <a:srgbClr val="40404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7F156-7899-49F4-A472-35667EB1A051}"/>
              </a:ext>
            </a:extLst>
          </p:cNvPr>
          <p:cNvSpPr/>
          <p:nvPr userDrawn="1"/>
        </p:nvSpPr>
        <p:spPr>
          <a:xfrm>
            <a:off x="214400" y="0"/>
            <a:ext cx="8242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404040"/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rgbClr val="40404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8032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05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65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45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57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50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2626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32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440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569789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80926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62E738-0423-49AF-A59F-8221A81284A4}"/>
              </a:ext>
            </a:extLst>
          </p:cNvPr>
          <p:cNvCxnSpPr>
            <a:cxnSpLocks/>
          </p:cNvCxnSpPr>
          <p:nvPr userDrawn="1"/>
        </p:nvCxnSpPr>
        <p:spPr>
          <a:xfrm>
            <a:off x="203347" y="745067"/>
            <a:ext cx="11988653" cy="0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5994F0-AE87-41CA-9E06-4156DDAA1209}"/>
              </a:ext>
            </a:extLst>
          </p:cNvPr>
          <p:cNvCxnSpPr>
            <a:cxnSpLocks/>
          </p:cNvCxnSpPr>
          <p:nvPr userDrawn="1"/>
        </p:nvCxnSpPr>
        <p:spPr>
          <a:xfrm>
            <a:off x="1101871" y="472632"/>
            <a:ext cx="0" cy="479319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 userDrawn="1"/>
        </p:nvSpPr>
        <p:spPr>
          <a:xfrm>
            <a:off x="1101871" y="130639"/>
            <a:ext cx="525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章节</a:t>
            </a:r>
            <a:r>
              <a:rPr lang="zh-CN" altLang="en-US" sz="3200" b="1" dirty="0">
                <a:solidFill>
                  <a:srgbClr val="F17725"/>
                </a:solidFill>
                <a:latin typeface="微软雅黑"/>
              </a:rPr>
              <a:t>主题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在视图</a:t>
            </a:r>
            <a:r>
              <a:rPr lang="en-US" altLang="zh-CN" sz="3200" dirty="0">
                <a:solidFill>
                  <a:srgbClr val="404040"/>
                </a:solidFill>
                <a:latin typeface="微软雅黑"/>
              </a:rPr>
              <a:t>-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母版中编辑</a:t>
            </a:r>
            <a:endParaRPr lang="zh-CN" altLang="en-US" sz="5400" spc="200" dirty="0">
              <a:solidFill>
                <a:srgbClr val="40404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7F156-7899-49F4-A472-35667EB1A051}"/>
              </a:ext>
            </a:extLst>
          </p:cNvPr>
          <p:cNvSpPr/>
          <p:nvPr userDrawn="1"/>
        </p:nvSpPr>
        <p:spPr>
          <a:xfrm>
            <a:off x="205584" y="0"/>
            <a:ext cx="8418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404040"/>
                </a:solidFill>
                <a:latin typeface="Impact" panose="020B0806030902050204" pitchFamily="34" charset="0"/>
              </a:rPr>
              <a:t>03</a:t>
            </a:r>
            <a:endParaRPr lang="zh-CN" altLang="en-US" sz="4800" dirty="0">
              <a:solidFill>
                <a:srgbClr val="40404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3059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303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8300981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042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37385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62E738-0423-49AF-A59F-8221A81284A4}"/>
              </a:ext>
            </a:extLst>
          </p:cNvPr>
          <p:cNvCxnSpPr>
            <a:cxnSpLocks/>
          </p:cNvCxnSpPr>
          <p:nvPr userDrawn="1"/>
        </p:nvCxnSpPr>
        <p:spPr>
          <a:xfrm>
            <a:off x="203347" y="745067"/>
            <a:ext cx="11988653" cy="0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5994F0-AE87-41CA-9E06-4156DDAA1209}"/>
              </a:ext>
            </a:extLst>
          </p:cNvPr>
          <p:cNvCxnSpPr>
            <a:cxnSpLocks/>
          </p:cNvCxnSpPr>
          <p:nvPr userDrawn="1"/>
        </p:nvCxnSpPr>
        <p:spPr>
          <a:xfrm>
            <a:off x="1101871" y="472632"/>
            <a:ext cx="0" cy="479319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 userDrawn="1"/>
        </p:nvSpPr>
        <p:spPr>
          <a:xfrm>
            <a:off x="1101871" y="130639"/>
            <a:ext cx="525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章节</a:t>
            </a:r>
            <a:r>
              <a:rPr lang="zh-CN" altLang="en-US" sz="3200" b="1" dirty="0">
                <a:solidFill>
                  <a:srgbClr val="F17725"/>
                </a:solidFill>
                <a:latin typeface="微软雅黑"/>
              </a:rPr>
              <a:t>主题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在视图</a:t>
            </a:r>
            <a:r>
              <a:rPr lang="en-US" altLang="zh-CN" sz="3200" dirty="0">
                <a:solidFill>
                  <a:srgbClr val="404040"/>
                </a:solidFill>
                <a:latin typeface="微软雅黑"/>
              </a:rPr>
              <a:t>-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母版中编辑</a:t>
            </a:r>
            <a:endParaRPr lang="zh-CN" altLang="en-US" sz="5400" spc="200" dirty="0">
              <a:solidFill>
                <a:srgbClr val="40404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7F156-7899-49F4-A472-35667EB1A051}"/>
              </a:ext>
            </a:extLst>
          </p:cNvPr>
          <p:cNvSpPr/>
          <p:nvPr userDrawn="1"/>
        </p:nvSpPr>
        <p:spPr>
          <a:xfrm>
            <a:off x="205584" y="0"/>
            <a:ext cx="8418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404040"/>
                </a:solidFill>
                <a:latin typeface="Impact" panose="020B0806030902050204" pitchFamily="34" charset="0"/>
              </a:rPr>
              <a:t>04</a:t>
            </a:r>
            <a:endParaRPr lang="zh-CN" altLang="en-US" sz="4800" dirty="0">
              <a:solidFill>
                <a:srgbClr val="40404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92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62E738-0423-49AF-A59F-8221A81284A4}"/>
              </a:ext>
            </a:extLst>
          </p:cNvPr>
          <p:cNvCxnSpPr>
            <a:cxnSpLocks/>
          </p:cNvCxnSpPr>
          <p:nvPr userDrawn="1"/>
        </p:nvCxnSpPr>
        <p:spPr>
          <a:xfrm>
            <a:off x="203347" y="745067"/>
            <a:ext cx="11988653" cy="0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5994F0-AE87-41CA-9E06-4156DDAA1209}"/>
              </a:ext>
            </a:extLst>
          </p:cNvPr>
          <p:cNvCxnSpPr>
            <a:cxnSpLocks/>
          </p:cNvCxnSpPr>
          <p:nvPr userDrawn="1"/>
        </p:nvCxnSpPr>
        <p:spPr>
          <a:xfrm>
            <a:off x="1101871" y="472632"/>
            <a:ext cx="0" cy="479319"/>
          </a:xfrm>
          <a:prstGeom prst="line">
            <a:avLst/>
          </a:prstGeom>
          <a:ln w="31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 userDrawn="1"/>
        </p:nvSpPr>
        <p:spPr>
          <a:xfrm>
            <a:off x="1101871" y="130639"/>
            <a:ext cx="525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章节</a:t>
            </a:r>
            <a:r>
              <a:rPr lang="zh-CN" altLang="en-US" sz="3200" b="1" dirty="0">
                <a:solidFill>
                  <a:srgbClr val="F17725"/>
                </a:solidFill>
                <a:latin typeface="微软雅黑"/>
              </a:rPr>
              <a:t>主题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在视图</a:t>
            </a:r>
            <a:r>
              <a:rPr lang="en-US" altLang="zh-CN" sz="3200" dirty="0">
                <a:solidFill>
                  <a:srgbClr val="404040"/>
                </a:solidFill>
                <a:latin typeface="微软雅黑"/>
              </a:rPr>
              <a:t>-</a:t>
            </a:r>
            <a:r>
              <a:rPr lang="zh-CN" altLang="en-US" sz="3200" dirty="0">
                <a:solidFill>
                  <a:srgbClr val="404040"/>
                </a:solidFill>
                <a:latin typeface="微软雅黑"/>
              </a:rPr>
              <a:t>母版中编辑</a:t>
            </a:r>
            <a:endParaRPr lang="zh-CN" altLang="en-US" sz="5400" spc="200" dirty="0">
              <a:solidFill>
                <a:srgbClr val="40404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7F156-7899-49F4-A472-35667EB1A051}"/>
              </a:ext>
            </a:extLst>
          </p:cNvPr>
          <p:cNvSpPr/>
          <p:nvPr userDrawn="1"/>
        </p:nvSpPr>
        <p:spPr>
          <a:xfrm>
            <a:off x="203981" y="0"/>
            <a:ext cx="8451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404040"/>
                </a:solidFill>
                <a:latin typeface="Impact" panose="020B0806030902050204" pitchFamily="34" charset="0"/>
              </a:rPr>
              <a:t>05</a:t>
            </a:r>
            <a:endParaRPr lang="zh-CN" altLang="en-US" sz="4800" dirty="0">
              <a:solidFill>
                <a:srgbClr val="40404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0D2F6-5DB1-4240-ADE9-FB17379CA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134" y="140898"/>
            <a:ext cx="2095268" cy="406271"/>
          </a:xfrm>
          <a:prstGeom prst="rect">
            <a:avLst/>
          </a:prstGeom>
        </p:spPr>
      </p:pic>
      <p:sp>
        <p:nvSpPr>
          <p:cNvPr id="3" name="矩形 1">
            <a:extLst>
              <a:ext uri="{FF2B5EF4-FFF2-40B4-BE49-F238E27FC236}">
                <a16:creationId xmlns:a16="http://schemas.microsoft.com/office/drawing/2014/main" id="{3A85DC6B-9195-474F-A839-B23EE35D59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391" y="283614"/>
            <a:ext cx="174624" cy="668337"/>
          </a:xfrm>
          <a:prstGeom prst="rect">
            <a:avLst/>
          </a:prstGeom>
          <a:solidFill>
            <a:srgbClr val="00549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19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7796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130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91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0DB8A841-2BD6-4803-8647-CB565A6826F3}"/>
              </a:ext>
            </a:extLst>
          </p:cNvPr>
          <p:cNvSpPr/>
          <p:nvPr userDrawn="1"/>
        </p:nvSpPr>
        <p:spPr>
          <a:xfrm>
            <a:off x="-3505200" y="-1630680"/>
            <a:ext cx="198120" cy="198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38E9582-0126-4FC5-B507-D4698D75E0A5}"/>
              </a:ext>
            </a:extLst>
          </p:cNvPr>
          <p:cNvSpPr/>
          <p:nvPr userDrawn="1"/>
        </p:nvSpPr>
        <p:spPr>
          <a:xfrm>
            <a:off x="16718280" y="-1828800"/>
            <a:ext cx="198120" cy="198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77A10E3-12FB-44BD-A154-55C55B6041FE}"/>
              </a:ext>
            </a:extLst>
          </p:cNvPr>
          <p:cNvSpPr/>
          <p:nvPr userDrawn="1"/>
        </p:nvSpPr>
        <p:spPr>
          <a:xfrm>
            <a:off x="-3307080" y="8244840"/>
            <a:ext cx="198120" cy="198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BB527C7-5AA3-4EF6-A001-590B890D722F}"/>
              </a:ext>
            </a:extLst>
          </p:cNvPr>
          <p:cNvSpPr/>
          <p:nvPr userDrawn="1"/>
        </p:nvSpPr>
        <p:spPr>
          <a:xfrm>
            <a:off x="16619220" y="8244840"/>
            <a:ext cx="198120" cy="198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4C7E5EF-5BB5-4170-A16D-D15768511ED3}"/>
              </a:ext>
            </a:extLst>
          </p:cNvPr>
          <p:cNvGrpSpPr/>
          <p:nvPr userDrawn="1"/>
        </p:nvGrpSpPr>
        <p:grpSpPr>
          <a:xfrm>
            <a:off x="0" y="-406653"/>
            <a:ext cx="1476269" cy="314687"/>
            <a:chOff x="0" y="-406653"/>
            <a:chExt cx="1476269" cy="31468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2C36046-F450-4AAA-94F0-5C932AE40A53}"/>
                </a:ext>
              </a:extLst>
            </p:cNvPr>
            <p:cNvSpPr/>
            <p:nvPr/>
          </p:nvSpPr>
          <p:spPr>
            <a:xfrm>
              <a:off x="0" y="-406653"/>
              <a:ext cx="314687" cy="314687"/>
            </a:xfrm>
            <a:prstGeom prst="rect">
              <a:avLst/>
            </a:prstGeom>
            <a:solidFill>
              <a:srgbClr val="005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17B57F1-2883-40B5-9670-C62EC1DB2332}"/>
                </a:ext>
              </a:extLst>
            </p:cNvPr>
            <p:cNvSpPr/>
            <p:nvPr/>
          </p:nvSpPr>
          <p:spPr>
            <a:xfrm>
              <a:off x="1161582" y="-406653"/>
              <a:ext cx="314687" cy="314687"/>
            </a:xfrm>
            <a:prstGeom prst="rect">
              <a:avLst/>
            </a:prstGeom>
            <a:solidFill>
              <a:srgbClr val="A1A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393336A-16F4-47D6-B12B-2F3AE5D5D1D5}"/>
                </a:ext>
              </a:extLst>
            </p:cNvPr>
            <p:cNvSpPr/>
            <p:nvPr/>
          </p:nvSpPr>
          <p:spPr>
            <a:xfrm>
              <a:off x="387194" y="-406653"/>
              <a:ext cx="314687" cy="314687"/>
            </a:xfrm>
            <a:prstGeom prst="rect">
              <a:avLst/>
            </a:prstGeom>
            <a:solidFill>
              <a:srgbClr val="0138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F9EEE74-92B1-4E1F-81A6-F6E0467E7A24}"/>
                </a:ext>
              </a:extLst>
            </p:cNvPr>
            <p:cNvSpPr/>
            <p:nvPr/>
          </p:nvSpPr>
          <p:spPr>
            <a:xfrm>
              <a:off x="774388" y="-406653"/>
              <a:ext cx="314687" cy="314687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3EAF1F-49CE-426B-9D7D-8A937910A476}"/>
              </a:ext>
            </a:extLst>
          </p:cNvPr>
          <p:cNvGrpSpPr/>
          <p:nvPr userDrawn="1"/>
        </p:nvGrpSpPr>
        <p:grpSpPr>
          <a:xfrm>
            <a:off x="-495300" y="0"/>
            <a:ext cx="339387" cy="1592560"/>
            <a:chOff x="-596900" y="673100"/>
            <a:chExt cx="339387" cy="159256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5F15CC9-2240-4D84-B4CB-2FB85B1096D1}"/>
                </a:ext>
              </a:extLst>
            </p:cNvPr>
            <p:cNvSpPr/>
            <p:nvPr userDrawn="1"/>
          </p:nvSpPr>
          <p:spPr>
            <a:xfrm>
              <a:off x="-596900" y="673100"/>
              <a:ext cx="339387" cy="311568"/>
            </a:xfrm>
            <a:prstGeom prst="rect">
              <a:avLst/>
            </a:prstGeom>
            <a:solidFill>
              <a:srgbClr val="F17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CF4DB88-D308-4F99-9235-1AE4535BE6F1}"/>
                </a:ext>
              </a:extLst>
            </p:cNvPr>
            <p:cNvSpPr/>
            <p:nvPr userDrawn="1"/>
          </p:nvSpPr>
          <p:spPr>
            <a:xfrm>
              <a:off x="-596900" y="1954092"/>
              <a:ext cx="339387" cy="31156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6D9ED55-46B1-4FFA-8E7C-390079A21998}"/>
                </a:ext>
              </a:extLst>
            </p:cNvPr>
            <p:cNvSpPr/>
            <p:nvPr userDrawn="1"/>
          </p:nvSpPr>
          <p:spPr>
            <a:xfrm>
              <a:off x="-596900" y="1527094"/>
              <a:ext cx="339387" cy="311568"/>
            </a:xfrm>
            <a:prstGeom prst="rect">
              <a:avLst/>
            </a:prstGeom>
            <a:solidFill>
              <a:srgbClr val="272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8E9F479-D7DB-4DE8-89BB-6C7A8DC0A258}"/>
                </a:ext>
              </a:extLst>
            </p:cNvPr>
            <p:cNvSpPr/>
            <p:nvPr userDrawn="1"/>
          </p:nvSpPr>
          <p:spPr>
            <a:xfrm>
              <a:off x="-596900" y="1100097"/>
              <a:ext cx="339387" cy="311568"/>
            </a:xfrm>
            <a:prstGeom prst="rect">
              <a:avLst/>
            </a:prstGeom>
            <a:solidFill>
              <a:srgbClr val="1918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3196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89" r:id="rId3"/>
    <p:sldLayoutId id="2147483690" r:id="rId4"/>
    <p:sldLayoutId id="2147483691" r:id="rId5"/>
    <p:sldLayoutId id="2147483672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 defTabSz="457200"/>
              <a:t>4/13/2019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04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FDFFFF">
                <a:alpha val="78000"/>
              </a:srgbClr>
            </a:gs>
            <a:gs pos="49000">
              <a:srgbClr val="FBFEFF">
                <a:alpha val="57000"/>
              </a:srgbClr>
            </a:gs>
            <a:gs pos="0">
              <a:schemeClr val="accent1">
                <a:lumMod val="5000"/>
                <a:lumOff val="95000"/>
                <a:alpha val="0"/>
              </a:schemeClr>
            </a:gs>
            <a:gs pos="83126">
              <a:srgbClr val="FEFFFF">
                <a:alpha val="94000"/>
              </a:srgbClr>
            </a:gs>
            <a:gs pos="92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8A3D4B07-9F6D-494B-AF5F-4DF67787D4B7}"/>
              </a:ext>
            </a:extLst>
          </p:cNvPr>
          <p:cNvSpPr/>
          <p:nvPr/>
        </p:nvSpPr>
        <p:spPr>
          <a:xfrm>
            <a:off x="-17780" y="6019970"/>
            <a:ext cx="12207240" cy="852643"/>
          </a:xfrm>
          <a:custGeom>
            <a:avLst/>
            <a:gdLst>
              <a:gd name="connsiteX0" fmla="*/ 0 w 12189460"/>
              <a:gd name="connsiteY0" fmla="*/ 0 h 923091"/>
              <a:gd name="connsiteX1" fmla="*/ 32027 w 12189460"/>
              <a:gd name="connsiteY1" fmla="*/ 0 h 923091"/>
              <a:gd name="connsiteX2" fmla="*/ 225649 w 12189460"/>
              <a:gd name="connsiteY2" fmla="*/ 55287 h 923091"/>
              <a:gd name="connsiteX3" fmla="*/ 6103373 w 12189460"/>
              <a:gd name="connsiteY3" fmla="*/ 597405 h 923091"/>
              <a:gd name="connsiteX4" fmla="*/ 11981097 w 12189460"/>
              <a:gd name="connsiteY4" fmla="*/ 55287 h 923091"/>
              <a:gd name="connsiteX5" fmla="*/ 12174719 w 12189460"/>
              <a:gd name="connsiteY5" fmla="*/ 0 h 923091"/>
              <a:gd name="connsiteX6" fmla="*/ 12189460 w 12189460"/>
              <a:gd name="connsiteY6" fmla="*/ 0 h 923091"/>
              <a:gd name="connsiteX7" fmla="*/ 12189460 w 12189460"/>
              <a:gd name="connsiteY7" fmla="*/ 923091 h 923091"/>
              <a:gd name="connsiteX8" fmla="*/ 0 w 12189460"/>
              <a:gd name="connsiteY8" fmla="*/ 923091 h 92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9460" h="923091">
                <a:moveTo>
                  <a:pt x="0" y="0"/>
                </a:moveTo>
                <a:lnTo>
                  <a:pt x="32027" y="0"/>
                </a:lnTo>
                <a:lnTo>
                  <a:pt x="225649" y="55287"/>
                </a:lnTo>
                <a:cubicBezTo>
                  <a:pt x="1499467" y="382362"/>
                  <a:pt x="3656651" y="597405"/>
                  <a:pt x="6103373" y="597405"/>
                </a:cubicBezTo>
                <a:cubicBezTo>
                  <a:pt x="8550096" y="597405"/>
                  <a:pt x="10707279" y="382362"/>
                  <a:pt x="11981097" y="55287"/>
                </a:cubicBezTo>
                <a:lnTo>
                  <a:pt x="12174719" y="0"/>
                </a:lnTo>
                <a:lnTo>
                  <a:pt x="12189460" y="0"/>
                </a:lnTo>
                <a:lnTo>
                  <a:pt x="12189460" y="923091"/>
                </a:lnTo>
                <a:lnTo>
                  <a:pt x="0" y="923091"/>
                </a:lnTo>
                <a:close/>
              </a:path>
            </a:pathLst>
          </a:custGeom>
          <a:gradFill flip="none" rotWithShape="1">
            <a:gsLst>
              <a:gs pos="23000">
                <a:schemeClr val="accent2">
                  <a:lumMod val="75000"/>
                </a:schemeClr>
              </a:gs>
              <a:gs pos="50000">
                <a:schemeClr val="accent2">
                  <a:lumMod val="60000"/>
                  <a:lumOff val="40000"/>
                  <a:alpha val="89000"/>
                </a:schemeClr>
              </a:gs>
              <a:gs pos="100000">
                <a:schemeClr val="accent2">
                  <a:lumMod val="60000"/>
                  <a:lumOff val="40000"/>
                  <a:alpha val="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7DBDD893-353F-4489-B86F-323FE9C6F5C6}"/>
              </a:ext>
            </a:extLst>
          </p:cNvPr>
          <p:cNvSpPr/>
          <p:nvPr/>
        </p:nvSpPr>
        <p:spPr>
          <a:xfrm>
            <a:off x="5371" y="5529202"/>
            <a:ext cx="4339195" cy="1037532"/>
          </a:xfrm>
          <a:custGeom>
            <a:avLst/>
            <a:gdLst>
              <a:gd name="connsiteX0" fmla="*/ 0 w 4339195"/>
              <a:gd name="connsiteY0" fmla="*/ 0 h 1037532"/>
              <a:gd name="connsiteX1" fmla="*/ 32120 w 4339195"/>
              <a:gd name="connsiteY1" fmla="*/ 0 h 1037532"/>
              <a:gd name="connsiteX2" fmla="*/ 226307 w 4339195"/>
              <a:gd name="connsiteY2" fmla="*/ 102721 h 1037532"/>
              <a:gd name="connsiteX3" fmla="*/ 3923933 w 4339195"/>
              <a:gd name="connsiteY3" fmla="*/ 998743 h 1037532"/>
              <a:gd name="connsiteX4" fmla="*/ 4339195 w 4339195"/>
              <a:gd name="connsiteY4" fmla="*/ 1037532 h 1037532"/>
              <a:gd name="connsiteX5" fmla="*/ 4333615 w 4339195"/>
              <a:gd name="connsiteY5" fmla="*/ 1037316 h 1037532"/>
              <a:gd name="connsiteX6" fmla="*/ 209679 w 4339195"/>
              <a:gd name="connsiteY6" fmla="*/ 533909 h 1037532"/>
              <a:gd name="connsiteX7" fmla="*/ 15223 w 4339195"/>
              <a:gd name="connsiteY7" fmla="*/ 478622 h 1037532"/>
              <a:gd name="connsiteX8" fmla="*/ 0 w 4339195"/>
              <a:gd name="connsiteY8" fmla="*/ 478622 h 1037532"/>
              <a:gd name="connsiteX9" fmla="*/ 0 w 4339195"/>
              <a:gd name="connsiteY9" fmla="*/ 0 h 103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9195" h="1037532">
                <a:moveTo>
                  <a:pt x="0" y="0"/>
                </a:moveTo>
                <a:lnTo>
                  <a:pt x="32120" y="0"/>
                </a:lnTo>
                <a:lnTo>
                  <a:pt x="226307" y="102721"/>
                </a:lnTo>
                <a:cubicBezTo>
                  <a:pt x="1104612" y="520509"/>
                  <a:pt x="2401663" y="839914"/>
                  <a:pt x="3923933" y="998743"/>
                </a:cubicBezTo>
                <a:lnTo>
                  <a:pt x="4339195" y="1037532"/>
                </a:lnTo>
                <a:lnTo>
                  <a:pt x="4333615" y="1037316"/>
                </a:lnTo>
                <a:cubicBezTo>
                  <a:pt x="2627670" y="961504"/>
                  <a:pt x="1169158" y="779215"/>
                  <a:pt x="209679" y="533909"/>
                </a:cubicBezTo>
                <a:lnTo>
                  <a:pt x="15223" y="478622"/>
                </a:lnTo>
                <a:lnTo>
                  <a:pt x="0" y="47862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6664A"/>
              </a:gs>
              <a:gs pos="50000">
                <a:srgbClr val="F17725">
                  <a:tint val="44500"/>
                  <a:satMod val="160000"/>
                </a:srgbClr>
              </a:gs>
              <a:gs pos="100000">
                <a:srgbClr val="F17725">
                  <a:tint val="23500"/>
                  <a:satMod val="160000"/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9232029D-6ED1-4471-8BEA-D2DFD2DDFD18}"/>
              </a:ext>
            </a:extLst>
          </p:cNvPr>
          <p:cNvSpPr/>
          <p:nvPr/>
        </p:nvSpPr>
        <p:spPr>
          <a:xfrm>
            <a:off x="7903560" y="5529202"/>
            <a:ext cx="4303680" cy="1035834"/>
          </a:xfrm>
          <a:custGeom>
            <a:avLst/>
            <a:gdLst>
              <a:gd name="connsiteX0" fmla="*/ 4288896 w 4303680"/>
              <a:gd name="connsiteY0" fmla="*/ 0 h 1035834"/>
              <a:gd name="connsiteX1" fmla="*/ 4303680 w 4303680"/>
              <a:gd name="connsiteY1" fmla="*/ 0 h 1035834"/>
              <a:gd name="connsiteX2" fmla="*/ 4303680 w 4303680"/>
              <a:gd name="connsiteY2" fmla="*/ 478622 h 1035834"/>
              <a:gd name="connsiteX3" fmla="*/ 4288876 w 4303680"/>
              <a:gd name="connsiteY3" fmla="*/ 478622 h 1035834"/>
              <a:gd name="connsiteX4" fmla="*/ 4094420 w 4303680"/>
              <a:gd name="connsiteY4" fmla="*/ 533909 h 1035834"/>
              <a:gd name="connsiteX5" fmla="*/ 391670 w 4303680"/>
              <a:gd name="connsiteY5" fmla="*/ 1016170 h 1035834"/>
              <a:gd name="connsiteX6" fmla="*/ 0 w 4303680"/>
              <a:gd name="connsiteY6" fmla="*/ 1035834 h 1035834"/>
              <a:gd name="connsiteX7" fmla="*/ 397084 w 4303680"/>
              <a:gd name="connsiteY7" fmla="*/ 998743 h 1035834"/>
              <a:gd name="connsiteX8" fmla="*/ 4094709 w 4303680"/>
              <a:gd name="connsiteY8" fmla="*/ 102721 h 1035834"/>
              <a:gd name="connsiteX9" fmla="*/ 4288896 w 4303680"/>
              <a:gd name="connsiteY9" fmla="*/ 0 h 103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03680" h="1035834">
                <a:moveTo>
                  <a:pt x="4288896" y="0"/>
                </a:moveTo>
                <a:lnTo>
                  <a:pt x="4303680" y="0"/>
                </a:lnTo>
                <a:lnTo>
                  <a:pt x="4303680" y="478622"/>
                </a:lnTo>
                <a:lnTo>
                  <a:pt x="4288876" y="478622"/>
                </a:lnTo>
                <a:lnTo>
                  <a:pt x="4094420" y="533909"/>
                </a:lnTo>
                <a:cubicBezTo>
                  <a:pt x="3214898" y="758773"/>
                  <a:pt x="1916050" y="930685"/>
                  <a:pt x="391670" y="1016170"/>
                </a:cubicBezTo>
                <a:lnTo>
                  <a:pt x="0" y="1035834"/>
                </a:lnTo>
                <a:lnTo>
                  <a:pt x="397084" y="998743"/>
                </a:lnTo>
                <a:cubicBezTo>
                  <a:pt x="1919354" y="839914"/>
                  <a:pt x="3216404" y="520509"/>
                  <a:pt x="4094709" y="102721"/>
                </a:cubicBezTo>
                <a:lnTo>
                  <a:pt x="4288896" y="0"/>
                </a:lnTo>
                <a:close/>
              </a:path>
            </a:pathLst>
          </a:custGeom>
          <a:gradFill flip="none" rotWithShape="1">
            <a:gsLst>
              <a:gs pos="32000">
                <a:srgbClr val="AC6C50"/>
              </a:gs>
              <a:gs pos="62000">
                <a:srgbClr val="F17725">
                  <a:tint val="44500"/>
                  <a:satMod val="160000"/>
                </a:srgbClr>
              </a:gs>
              <a:gs pos="100000">
                <a:srgbClr val="F17725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5BCF992B-4030-44F8-968C-CDCD084FDAA0}"/>
              </a:ext>
            </a:extLst>
          </p:cNvPr>
          <p:cNvSpPr/>
          <p:nvPr/>
        </p:nvSpPr>
        <p:spPr>
          <a:xfrm>
            <a:off x="4321416" y="6622912"/>
            <a:ext cx="3582145" cy="74121"/>
          </a:xfrm>
          <a:custGeom>
            <a:avLst/>
            <a:gdLst>
              <a:gd name="connsiteX0" fmla="*/ 3582145 w 3582145"/>
              <a:gd name="connsiteY0" fmla="*/ 0 h 74121"/>
              <a:gd name="connsiteX1" fmla="*/ 3558626 w 3582145"/>
              <a:gd name="connsiteY1" fmla="*/ 2197 h 74121"/>
              <a:gd name="connsiteX2" fmla="*/ 1781983 w 3582145"/>
              <a:gd name="connsiteY2" fmla="*/ 74121 h 74121"/>
              <a:gd name="connsiteX3" fmla="*/ 5341 w 3582145"/>
              <a:gd name="connsiteY3" fmla="*/ 2197 h 74121"/>
              <a:gd name="connsiteX4" fmla="*/ 0 w 3582145"/>
              <a:gd name="connsiteY4" fmla="*/ 1698 h 74121"/>
              <a:gd name="connsiteX5" fmla="*/ 425915 w 3582145"/>
              <a:gd name="connsiteY5" fmla="*/ 18192 h 74121"/>
              <a:gd name="connsiteX6" fmla="*/ 1773524 w 3582145"/>
              <a:gd name="connsiteY6" fmla="*/ 40193 h 74121"/>
              <a:gd name="connsiteX7" fmla="*/ 3552629 w 3582145"/>
              <a:gd name="connsiteY7" fmla="*/ 1482 h 74121"/>
              <a:gd name="connsiteX8" fmla="*/ 3582145 w 3582145"/>
              <a:gd name="connsiteY8" fmla="*/ 0 h 74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2145" h="74121">
                <a:moveTo>
                  <a:pt x="3582145" y="0"/>
                </a:moveTo>
                <a:lnTo>
                  <a:pt x="3558626" y="2197"/>
                </a:lnTo>
                <a:cubicBezTo>
                  <a:pt x="2990765" y="49150"/>
                  <a:pt x="2395448" y="74121"/>
                  <a:pt x="1781983" y="74121"/>
                </a:cubicBezTo>
                <a:cubicBezTo>
                  <a:pt x="1168518" y="74121"/>
                  <a:pt x="573203" y="49150"/>
                  <a:pt x="5341" y="2197"/>
                </a:cubicBezTo>
                <a:lnTo>
                  <a:pt x="0" y="1698"/>
                </a:lnTo>
                <a:lnTo>
                  <a:pt x="425915" y="18192"/>
                </a:lnTo>
                <a:cubicBezTo>
                  <a:pt x="862275" y="32633"/>
                  <a:pt x="1312788" y="40193"/>
                  <a:pt x="1773524" y="40193"/>
                </a:cubicBezTo>
                <a:cubicBezTo>
                  <a:pt x="2387840" y="40193"/>
                  <a:pt x="2983981" y="26753"/>
                  <a:pt x="3552629" y="1482"/>
                </a:cubicBezTo>
                <a:lnTo>
                  <a:pt x="3582145" y="0"/>
                </a:lnTo>
                <a:close/>
              </a:path>
            </a:pathLst>
          </a:custGeom>
          <a:gradFill flip="none" rotWithShape="1">
            <a:gsLst>
              <a:gs pos="0">
                <a:srgbClr val="F17725">
                  <a:tint val="66000"/>
                  <a:satMod val="160000"/>
                </a:srgbClr>
              </a:gs>
              <a:gs pos="50000">
                <a:srgbClr val="F17725">
                  <a:tint val="44500"/>
                  <a:satMod val="160000"/>
                </a:srgbClr>
              </a:gs>
              <a:gs pos="100000">
                <a:srgbClr val="F17725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11044CC-F749-4231-9ECD-70C7693DF5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7" t="11627"/>
          <a:stretch/>
        </p:blipFill>
        <p:spPr>
          <a:xfrm>
            <a:off x="0" y="0"/>
            <a:ext cx="12192000" cy="35905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50" y="112932"/>
            <a:ext cx="4371975" cy="84772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5CAFE17-55DC-4EF7-8071-C494BC12509A}"/>
              </a:ext>
            </a:extLst>
          </p:cNvPr>
          <p:cNvSpPr/>
          <p:nvPr/>
        </p:nvSpPr>
        <p:spPr>
          <a:xfrm>
            <a:off x="10500360" y="-19429"/>
            <a:ext cx="1706880" cy="259711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9873A92-5F6F-4E80-B4CB-823AE71BB233}"/>
              </a:ext>
            </a:extLst>
          </p:cNvPr>
          <p:cNvSpPr/>
          <p:nvPr/>
        </p:nvSpPr>
        <p:spPr>
          <a:xfrm>
            <a:off x="0" y="646052"/>
            <a:ext cx="12192000" cy="3918737"/>
          </a:xfrm>
          <a:prstGeom prst="rect">
            <a:avLst/>
          </a:prstGeom>
          <a:gradFill>
            <a:gsLst>
              <a:gs pos="71000">
                <a:srgbClr val="FDFFFF">
                  <a:alpha val="86000"/>
                </a:srgbClr>
              </a:gs>
              <a:gs pos="55848">
                <a:srgbClr val="FCFFFF">
                  <a:alpha val="45000"/>
                </a:srgbClr>
              </a:gs>
              <a:gs pos="34000">
                <a:srgbClr val="FBFEFF">
                  <a:alpha val="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73000">
                <a:srgbClr val="EFF1F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62F830-EFF7-40DD-9EBC-FDB16559CF4F}"/>
              </a:ext>
            </a:extLst>
          </p:cNvPr>
          <p:cNvSpPr txBox="1"/>
          <p:nvPr/>
        </p:nvSpPr>
        <p:spPr>
          <a:xfrm>
            <a:off x="602933" y="3875642"/>
            <a:ext cx="10981054" cy="848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800" cap="none" spc="100" normalizeH="0" baseline="0" noProof="0" dirty="0">
                <a:ln>
                  <a:noFill/>
                </a:ln>
                <a:solidFill>
                  <a:srgbClr val="28406C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课件讲解</a:t>
            </a:r>
            <a:r>
              <a:rPr kumimoji="0" lang="en-US" altLang="zh-CN" sz="4400" b="0" i="0" u="none" strike="noStrike" kern="800" cap="none" spc="100" normalizeH="0" baseline="0" noProof="0" dirty="0">
                <a:ln>
                  <a:noFill/>
                </a:ln>
                <a:solidFill>
                  <a:srgbClr val="28406C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/</a:t>
            </a:r>
            <a:r>
              <a:rPr lang="zh-CN" altLang="en-US" sz="4400" kern="800" spc="100" dirty="0">
                <a:solidFill>
                  <a:srgbClr val="28406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</a:t>
            </a:r>
            <a:r>
              <a:rPr kumimoji="0" lang="zh-CN" altLang="en-US" sz="4400" b="0" i="0" u="none" strike="noStrike" kern="800" cap="none" spc="100" normalizeH="0" baseline="0" noProof="0" dirty="0">
                <a:ln>
                  <a:noFill/>
                </a:ln>
                <a:solidFill>
                  <a:srgbClr val="28406C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总结</a:t>
            </a:r>
            <a:r>
              <a:rPr kumimoji="0" lang="en-US" altLang="zh-CN" sz="4400" b="0" i="0" u="none" strike="noStrike" kern="800" cap="none" spc="100" normalizeH="0" baseline="0" noProof="0" dirty="0">
                <a:ln>
                  <a:noFill/>
                </a:ln>
                <a:solidFill>
                  <a:srgbClr val="28406C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/</a:t>
            </a:r>
            <a:r>
              <a:rPr kumimoji="0" lang="zh-CN" altLang="en-US" sz="4400" b="0" i="0" u="none" strike="noStrike" kern="800" cap="none" spc="100" normalizeH="0" baseline="0" noProof="0" dirty="0">
                <a:ln>
                  <a:noFill/>
                </a:ln>
                <a:solidFill>
                  <a:srgbClr val="28406C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论文答辩通用模板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DD1E419-4F59-4F40-B73F-320D16209F4A}"/>
              </a:ext>
            </a:extLst>
          </p:cNvPr>
          <p:cNvCxnSpPr>
            <a:cxnSpLocks/>
          </p:cNvCxnSpPr>
          <p:nvPr/>
        </p:nvCxnSpPr>
        <p:spPr>
          <a:xfrm>
            <a:off x="5621682" y="3691238"/>
            <a:ext cx="943556" cy="8979"/>
          </a:xfrm>
          <a:prstGeom prst="line">
            <a:avLst/>
          </a:prstGeom>
          <a:ln w="57150">
            <a:solidFill>
              <a:srgbClr val="284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0321" y="3680325"/>
            <a:ext cx="499745" cy="1305176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8158EA3-2CA2-4DB9-AA04-DCB27D5162F0}"/>
              </a:ext>
            </a:extLst>
          </p:cNvPr>
          <p:cNvSpPr/>
          <p:nvPr/>
        </p:nvSpPr>
        <p:spPr>
          <a:xfrm>
            <a:off x="11719071" y="3681429"/>
            <a:ext cx="481118" cy="1305176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4" name="副标题 2">
            <a:extLst>
              <a:ext uri="{FF2B5EF4-FFF2-40B4-BE49-F238E27FC236}">
                <a16:creationId xmlns:a16="http://schemas.microsoft.com/office/drawing/2014/main" id="{C7A4194C-22A1-4362-B55E-24877AC2C792}"/>
              </a:ext>
            </a:extLst>
          </p:cNvPr>
          <p:cNvSpPr txBox="1">
            <a:spLocks/>
          </p:cNvSpPr>
          <p:nvPr/>
        </p:nvSpPr>
        <p:spPr>
          <a:xfrm>
            <a:off x="3747171" y="5127436"/>
            <a:ext cx="3972646" cy="385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latin typeface="+mn-ea"/>
              </a:rPr>
              <a:t>出身院系在此编辑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45" name="副标题 2">
            <a:extLst>
              <a:ext uri="{FF2B5EF4-FFF2-40B4-BE49-F238E27FC236}">
                <a16:creationId xmlns:a16="http://schemas.microsoft.com/office/drawing/2014/main" id="{F48A8F8F-FFD9-4F87-BE22-A33970234928}"/>
              </a:ext>
            </a:extLst>
          </p:cNvPr>
          <p:cNvSpPr txBox="1">
            <a:spLocks/>
          </p:cNvSpPr>
          <p:nvPr/>
        </p:nvSpPr>
        <p:spPr>
          <a:xfrm>
            <a:off x="6183133" y="5131028"/>
            <a:ext cx="3972646" cy="385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kern="1700" dirty="0">
                <a:latin typeface="+mn-ea"/>
              </a:rPr>
              <a:t>主讲人：沈航学子</a:t>
            </a:r>
            <a:endParaRPr lang="en-US" altLang="zh-CN" sz="2000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98327" y="5113628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8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丨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5D92149-19DD-4EB7-8559-556185627339}"/>
              </a:ext>
            </a:extLst>
          </p:cNvPr>
          <p:cNvGrpSpPr/>
          <p:nvPr/>
        </p:nvGrpSpPr>
        <p:grpSpPr>
          <a:xfrm>
            <a:off x="3171732" y="5899566"/>
            <a:ext cx="5847644" cy="307774"/>
            <a:chOff x="3172177" y="5110339"/>
            <a:chExt cx="5847644" cy="30777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81034DA-9858-4842-8FBE-972C162C1DFF}"/>
                </a:ext>
              </a:extLst>
            </p:cNvPr>
            <p:cNvCxnSpPr/>
            <p:nvPr/>
          </p:nvCxnSpPr>
          <p:spPr>
            <a:xfrm>
              <a:off x="3172177" y="5245806"/>
              <a:ext cx="2630311" cy="0"/>
            </a:xfrm>
            <a:prstGeom prst="line">
              <a:avLst/>
            </a:prstGeom>
            <a:ln w="19050">
              <a:solidFill>
                <a:srgbClr val="2440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F7CC43A-9178-40C2-A1A1-9F2139510A09}"/>
                </a:ext>
              </a:extLst>
            </p:cNvPr>
            <p:cNvCxnSpPr/>
            <p:nvPr/>
          </p:nvCxnSpPr>
          <p:spPr>
            <a:xfrm>
              <a:off x="6389510" y="5245806"/>
              <a:ext cx="2630311" cy="0"/>
            </a:xfrm>
            <a:prstGeom prst="line">
              <a:avLst/>
            </a:prstGeom>
            <a:ln w="19050">
              <a:solidFill>
                <a:srgbClr val="2440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B340FEEB-07E0-4657-97B3-51994F05C826}"/>
                </a:ext>
              </a:extLst>
            </p:cNvPr>
            <p:cNvSpPr/>
            <p:nvPr/>
          </p:nvSpPr>
          <p:spPr>
            <a:xfrm>
              <a:off x="5942112" y="5110339"/>
              <a:ext cx="307774" cy="307774"/>
            </a:xfrm>
            <a:prstGeom prst="diamond">
              <a:avLst/>
            </a:prstGeom>
            <a:solidFill>
              <a:srgbClr val="284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243FF43-7794-4751-8F99-65DA94C3D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593" y="6100083"/>
            <a:ext cx="3090940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73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244" y="0"/>
            <a:ext cx="12205244" cy="6857999"/>
            <a:chOff x="-13244" y="0"/>
            <a:chExt cx="12205244" cy="685799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F596C52-8D3F-49F3-9499-048620313E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rgbClr val="00549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-13244" y="2365238"/>
              <a:ext cx="12205244" cy="4489530"/>
              <a:chOff x="-13244" y="2365238"/>
              <a:chExt cx="12205244" cy="4489530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866" b="60112" l="0" r="100000">
                            <a14:foregroundMark x1="5200" y1="48156" x2="31667" y2="55028"/>
                            <a14:foregroundMark x1="36300" y1="44413" x2="56567" y2="44693"/>
                            <a14:foregroundMark x1="37333" y1="54916" x2="58767" y2="55419"/>
                            <a14:foregroundMark x1="60233" y1="49385" x2="73500" y2="55810"/>
                            <a14:foregroundMark x1="66000" y1="58380" x2="88967" y2="51844"/>
                            <a14:foregroundMark x1="90967" y1="52570" x2="99867" y2="53073"/>
                            <a14:foregroundMark x1="42567" y1="57486" x2="66067" y2="57654"/>
                            <a14:foregroundMark x1="28133" y1="57151" x2="31367" y2="57151"/>
                            <a14:backgroundMark x1="6767" y1="18603" x2="86600" y2="27039"/>
                            <a14:backgroundMark x1="4333" y1="14078" x2="26200" y2="35419"/>
                            <a14:backgroundMark x1="96100" y1="21341" x2="74167" y2="45531"/>
                            <a14:backgroundMark x1="96333" y1="35419" x2="82500" y2="41453"/>
                            <a14:backgroundMark x1="98467" y1="43911" x2="95367" y2="46536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3" b="43038"/>
              <a:stretch/>
            </p:blipFill>
            <p:spPr>
              <a:xfrm>
                <a:off x="-13244" y="2365238"/>
                <a:ext cx="12195474" cy="4478741"/>
              </a:xfrm>
              <a:prstGeom prst="rect">
                <a:avLst/>
              </a:prstGeom>
              <a:ln>
                <a:noFill/>
              </a:ln>
              <a:effectLst>
                <a:softEdge rad="114300"/>
              </a:effectLst>
            </p:spPr>
          </p:pic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6F596C52-8D3F-49F3-9499-048620313EE0}"/>
                  </a:ext>
                </a:extLst>
              </p:cNvPr>
              <p:cNvSpPr/>
              <p:nvPr/>
            </p:nvSpPr>
            <p:spPr>
              <a:xfrm>
                <a:off x="0" y="5125001"/>
                <a:ext cx="12192000" cy="1729767"/>
              </a:xfrm>
              <a:prstGeom prst="rect">
                <a:avLst/>
              </a:prstGeom>
              <a:gradFill>
                <a:gsLst>
                  <a:gs pos="0">
                    <a:srgbClr val="005491">
                      <a:alpha val="28000"/>
                    </a:srgbClr>
                  </a:gs>
                  <a:gs pos="44000">
                    <a:srgbClr val="005491">
                      <a:alpha val="8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453515" y="3061669"/>
            <a:ext cx="5287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schemeClr val="bg1"/>
                </a:solidFill>
                <a:latin typeface="微软雅黑"/>
              </a:rPr>
              <a:t>章节主题在此编辑</a:t>
            </a:r>
            <a:endParaRPr lang="zh-CN" altLang="en-US" sz="8000" spc="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ECB504B1-7E8F-4AF6-8CC7-28F34C4D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209" y="640700"/>
            <a:ext cx="24543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44"/>
          <a:stretch/>
        </p:blipFill>
        <p:spPr>
          <a:xfrm>
            <a:off x="5021906" y="1033375"/>
            <a:ext cx="1910829" cy="1776466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725455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48A0911-8DAE-4739-A96A-E3B47A773638}"/>
              </a:ext>
            </a:extLst>
          </p:cNvPr>
          <p:cNvSpPr/>
          <p:nvPr/>
        </p:nvSpPr>
        <p:spPr>
          <a:xfrm>
            <a:off x="5317384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04F90AB-465D-4AA7-9791-260BC2F4649A}"/>
              </a:ext>
            </a:extLst>
          </p:cNvPr>
          <p:cNvSpPr/>
          <p:nvPr/>
        </p:nvSpPr>
        <p:spPr>
          <a:xfrm>
            <a:off x="5909313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77DE668-389A-4B7E-9489-C0345107FDD6}"/>
              </a:ext>
            </a:extLst>
          </p:cNvPr>
          <p:cNvSpPr/>
          <p:nvPr/>
        </p:nvSpPr>
        <p:spPr>
          <a:xfrm>
            <a:off x="6501242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093171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918216" y="4460394"/>
            <a:ext cx="444510" cy="664607"/>
            <a:chOff x="1970087" y="1844674"/>
            <a:chExt cx="327026" cy="488951"/>
          </a:xfrm>
        </p:grpSpPr>
        <p:sp>
          <p:nvSpPr>
            <p:cNvPr id="60" name="Freeform 356"/>
            <p:cNvSpPr>
              <a:spLocks/>
            </p:cNvSpPr>
            <p:nvPr/>
          </p:nvSpPr>
          <p:spPr bwMode="auto">
            <a:xfrm>
              <a:off x="2101849" y="1844674"/>
              <a:ext cx="55562" cy="0"/>
            </a:xfrm>
            <a:custGeom>
              <a:avLst/>
              <a:gdLst>
                <a:gd name="T0" fmla="*/ 7 w 7"/>
                <a:gd name="T1" fmla="*/ 0 w 7"/>
                <a:gd name="T2" fmla="*/ 4 w 7"/>
                <a:gd name="T3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40A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44"/>
            <p:cNvSpPr>
              <a:spLocks/>
            </p:cNvSpPr>
            <p:nvPr/>
          </p:nvSpPr>
          <p:spPr bwMode="auto">
            <a:xfrm>
              <a:off x="2109787" y="2062162"/>
              <a:ext cx="47625" cy="46038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1 h 6"/>
                <a:gd name="T4" fmla="*/ 5 w 6"/>
                <a:gd name="T5" fmla="*/ 0 h 6"/>
                <a:gd name="T6" fmla="*/ 4 w 6"/>
                <a:gd name="T7" fmla="*/ 1 h 6"/>
                <a:gd name="T8" fmla="*/ 0 w 6"/>
                <a:gd name="T9" fmla="*/ 5 h 6"/>
                <a:gd name="T10" fmla="*/ 1 w 6"/>
                <a:gd name="T11" fmla="*/ 6 h 6"/>
                <a:gd name="T12" fmla="*/ 6 w 6"/>
                <a:gd name="T13" fmla="*/ 2 h 6"/>
                <a:gd name="T14" fmla="*/ 6 w 6"/>
                <a:gd name="T15" fmla="*/ 2 h 6"/>
                <a:gd name="T16" fmla="*/ 6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45"/>
            <p:cNvSpPr>
              <a:spLocks/>
            </p:cNvSpPr>
            <p:nvPr/>
          </p:nvSpPr>
          <p:spPr bwMode="auto">
            <a:xfrm>
              <a:off x="2187575" y="2139949"/>
              <a:ext cx="47625" cy="46038"/>
            </a:xfrm>
            <a:custGeom>
              <a:avLst/>
              <a:gdLst>
                <a:gd name="T0" fmla="*/ 5 w 6"/>
                <a:gd name="T1" fmla="*/ 1 h 6"/>
                <a:gd name="T2" fmla="*/ 6 w 6"/>
                <a:gd name="T3" fmla="*/ 1 h 6"/>
                <a:gd name="T4" fmla="*/ 6 w 6"/>
                <a:gd name="T5" fmla="*/ 2 h 6"/>
                <a:gd name="T6" fmla="*/ 6 w 6"/>
                <a:gd name="T7" fmla="*/ 2 h 6"/>
                <a:gd name="T8" fmla="*/ 1 w 6"/>
                <a:gd name="T9" fmla="*/ 6 h 6"/>
                <a:gd name="T10" fmla="*/ 0 w 6"/>
                <a:gd name="T11" fmla="*/ 5 h 6"/>
                <a:gd name="T12" fmla="*/ 4 w 6"/>
                <a:gd name="T13" fmla="*/ 1 h 6"/>
                <a:gd name="T14" fmla="*/ 5 w 6"/>
                <a:gd name="T15" fmla="*/ 0 h 6"/>
                <a:gd name="T16" fmla="*/ 5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46"/>
            <p:cNvSpPr>
              <a:spLocks/>
            </p:cNvSpPr>
            <p:nvPr/>
          </p:nvSpPr>
          <p:spPr bwMode="auto">
            <a:xfrm>
              <a:off x="1970087" y="1998662"/>
              <a:ext cx="327025" cy="334963"/>
            </a:xfrm>
            <a:custGeom>
              <a:avLst/>
              <a:gdLst>
                <a:gd name="T0" fmla="*/ 6 w 42"/>
                <a:gd name="T1" fmla="*/ 37 h 43"/>
                <a:gd name="T2" fmla="*/ 6 w 42"/>
                <a:gd name="T3" fmla="*/ 35 h 43"/>
                <a:gd name="T4" fmla="*/ 0 w 42"/>
                <a:gd name="T5" fmla="*/ 31 h 43"/>
                <a:gd name="T6" fmla="*/ 2 w 42"/>
                <a:gd name="T7" fmla="*/ 29 h 43"/>
                <a:gd name="T8" fmla="*/ 9 w 42"/>
                <a:gd name="T9" fmla="*/ 29 h 43"/>
                <a:gd name="T10" fmla="*/ 11 w 42"/>
                <a:gd name="T11" fmla="*/ 28 h 43"/>
                <a:gd name="T12" fmla="*/ 15 w 42"/>
                <a:gd name="T13" fmla="*/ 23 h 43"/>
                <a:gd name="T14" fmla="*/ 18 w 42"/>
                <a:gd name="T15" fmla="*/ 19 h 43"/>
                <a:gd name="T16" fmla="*/ 3 w 42"/>
                <a:gd name="T17" fmla="*/ 14 h 43"/>
                <a:gd name="T18" fmla="*/ 6 w 42"/>
                <a:gd name="T19" fmla="*/ 10 h 43"/>
                <a:gd name="T20" fmla="*/ 26 w 42"/>
                <a:gd name="T21" fmla="*/ 11 h 43"/>
                <a:gd name="T22" fmla="*/ 31 w 42"/>
                <a:gd name="T23" fmla="*/ 6 h 43"/>
                <a:gd name="T24" fmla="*/ 41 w 42"/>
                <a:gd name="T25" fmla="*/ 1 h 43"/>
                <a:gd name="T26" fmla="*/ 36 w 42"/>
                <a:gd name="T27" fmla="*/ 12 h 43"/>
                <a:gd name="T28" fmla="*/ 31 w 42"/>
                <a:gd name="T29" fmla="*/ 17 h 43"/>
                <a:gd name="T30" fmla="*/ 32 w 42"/>
                <a:gd name="T31" fmla="*/ 37 h 43"/>
                <a:gd name="T32" fmla="*/ 28 w 42"/>
                <a:gd name="T33" fmla="*/ 40 h 43"/>
                <a:gd name="T34" fmla="*/ 24 w 42"/>
                <a:gd name="T35" fmla="*/ 24 h 43"/>
                <a:gd name="T36" fmla="*/ 20 w 42"/>
                <a:gd name="T37" fmla="*/ 28 h 43"/>
                <a:gd name="T38" fmla="*/ 14 w 42"/>
                <a:gd name="T39" fmla="*/ 32 h 43"/>
                <a:gd name="T40" fmla="*/ 14 w 42"/>
                <a:gd name="T41" fmla="*/ 33 h 43"/>
                <a:gd name="T42" fmla="*/ 13 w 42"/>
                <a:gd name="T43" fmla="*/ 40 h 43"/>
                <a:gd name="T44" fmla="*/ 12 w 42"/>
                <a:gd name="T45" fmla="*/ 43 h 43"/>
                <a:gd name="T46" fmla="*/ 8 w 42"/>
                <a:gd name="T47" fmla="*/ 37 h 43"/>
                <a:gd name="T48" fmla="*/ 6 w 42"/>
                <a:gd name="T4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3">
                  <a:moveTo>
                    <a:pt x="6" y="37"/>
                  </a:moveTo>
                  <a:cubicBezTo>
                    <a:pt x="5" y="36"/>
                    <a:pt x="5" y="35"/>
                    <a:pt x="6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1" y="30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7"/>
                    <a:pt x="14" y="24"/>
                    <a:pt x="15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4" y="10"/>
                    <a:pt x="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2"/>
                    <a:pt x="40" y="0"/>
                    <a:pt x="41" y="1"/>
                  </a:cubicBezTo>
                  <a:cubicBezTo>
                    <a:pt x="42" y="3"/>
                    <a:pt x="40" y="8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8"/>
                    <a:pt x="29" y="41"/>
                    <a:pt x="28" y="4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29"/>
                    <a:pt x="15" y="31"/>
                    <a:pt x="14" y="32"/>
                  </a:cubicBezTo>
                  <a:cubicBezTo>
                    <a:pt x="14" y="32"/>
                    <a:pt x="14" y="33"/>
                    <a:pt x="14" y="3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2" y="42"/>
                    <a:pt x="12" y="4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947"/>
            <p:cNvSpPr>
              <a:spLocks/>
            </p:cNvSpPr>
            <p:nvPr/>
          </p:nvSpPr>
          <p:spPr bwMode="auto">
            <a:xfrm>
              <a:off x="2157412" y="2132012"/>
              <a:ext cx="61913" cy="185738"/>
            </a:xfrm>
            <a:custGeom>
              <a:avLst/>
              <a:gdLst>
                <a:gd name="T0" fmla="*/ 7 w 8"/>
                <a:gd name="T1" fmla="*/ 0 h 24"/>
                <a:gd name="T2" fmla="*/ 8 w 8"/>
                <a:gd name="T3" fmla="*/ 20 h 24"/>
                <a:gd name="T4" fmla="*/ 4 w 8"/>
                <a:gd name="T5" fmla="*/ 23 h 24"/>
                <a:gd name="T6" fmla="*/ 0 w 8"/>
                <a:gd name="T7" fmla="*/ 7 h 24"/>
                <a:gd name="T8" fmla="*/ 7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7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5" y="24"/>
                    <a:pt x="4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48"/>
            <p:cNvSpPr>
              <a:spLocks/>
            </p:cNvSpPr>
            <p:nvPr/>
          </p:nvSpPr>
          <p:spPr bwMode="auto">
            <a:xfrm>
              <a:off x="1978025" y="2076449"/>
              <a:ext cx="193675" cy="71438"/>
            </a:xfrm>
            <a:custGeom>
              <a:avLst/>
              <a:gdLst>
                <a:gd name="T0" fmla="*/ 17 w 25"/>
                <a:gd name="T1" fmla="*/ 9 h 9"/>
                <a:gd name="T2" fmla="*/ 2 w 25"/>
                <a:gd name="T3" fmla="*/ 4 h 9"/>
                <a:gd name="T4" fmla="*/ 5 w 25"/>
                <a:gd name="T5" fmla="*/ 0 h 9"/>
                <a:gd name="T6" fmla="*/ 25 w 25"/>
                <a:gd name="T7" fmla="*/ 1 h 9"/>
                <a:gd name="T8" fmla="*/ 17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7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3" y="0"/>
                    <a:pt x="5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49"/>
            <p:cNvSpPr>
              <a:spLocks/>
            </p:cNvSpPr>
            <p:nvPr/>
          </p:nvSpPr>
          <p:spPr bwMode="auto">
            <a:xfrm>
              <a:off x="2016125" y="2006599"/>
              <a:ext cx="280988" cy="327025"/>
            </a:xfrm>
            <a:custGeom>
              <a:avLst/>
              <a:gdLst>
                <a:gd name="T0" fmla="*/ 35 w 36"/>
                <a:gd name="T1" fmla="*/ 0 h 42"/>
                <a:gd name="T2" fmla="*/ 30 w 36"/>
                <a:gd name="T3" fmla="*/ 11 h 42"/>
                <a:gd name="T4" fmla="*/ 25 w 36"/>
                <a:gd name="T5" fmla="*/ 16 h 42"/>
                <a:gd name="T6" fmla="*/ 18 w 36"/>
                <a:gd name="T7" fmla="*/ 23 h 42"/>
                <a:gd name="T8" fmla="*/ 14 w 36"/>
                <a:gd name="T9" fmla="*/ 27 h 42"/>
                <a:gd name="T10" fmla="*/ 8 w 36"/>
                <a:gd name="T11" fmla="*/ 31 h 42"/>
                <a:gd name="T12" fmla="*/ 8 w 36"/>
                <a:gd name="T13" fmla="*/ 32 h 42"/>
                <a:gd name="T14" fmla="*/ 7 w 36"/>
                <a:gd name="T15" fmla="*/ 39 h 42"/>
                <a:gd name="T16" fmla="*/ 6 w 36"/>
                <a:gd name="T17" fmla="*/ 42 h 42"/>
                <a:gd name="T18" fmla="*/ 2 w 36"/>
                <a:gd name="T19" fmla="*/ 36 h 42"/>
                <a:gd name="T20" fmla="*/ 0 w 36"/>
                <a:gd name="T21" fmla="*/ 36 h 42"/>
                <a:gd name="T22" fmla="*/ 35 w 3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35" y="0"/>
                  </a:moveTo>
                  <a:cubicBezTo>
                    <a:pt x="36" y="2"/>
                    <a:pt x="34" y="7"/>
                    <a:pt x="30" y="1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9" y="30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950"/>
            <p:cNvSpPr>
              <a:spLocks/>
            </p:cNvSpPr>
            <p:nvPr/>
          </p:nvSpPr>
          <p:spPr bwMode="auto">
            <a:xfrm>
              <a:off x="2227262" y="2022474"/>
              <a:ext cx="53975" cy="47625"/>
            </a:xfrm>
            <a:custGeom>
              <a:avLst/>
              <a:gdLst>
                <a:gd name="T0" fmla="*/ 0 w 7"/>
                <a:gd name="T1" fmla="*/ 1 h 6"/>
                <a:gd name="T2" fmla="*/ 5 w 7"/>
                <a:gd name="T3" fmla="*/ 6 h 6"/>
                <a:gd name="T4" fmla="*/ 0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5" y="0"/>
                    <a:pt x="7" y="2"/>
                    <a:pt x="5" y="6"/>
                  </a:cubicBezTo>
                  <a:cubicBezTo>
                    <a:pt x="5" y="3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B4C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951"/>
            <p:cNvSpPr>
              <a:spLocks/>
            </p:cNvSpPr>
            <p:nvPr/>
          </p:nvSpPr>
          <p:spPr bwMode="auto">
            <a:xfrm>
              <a:off x="2024062" y="2224087"/>
              <a:ext cx="55563" cy="55563"/>
            </a:xfrm>
            <a:custGeom>
              <a:avLst/>
              <a:gdLst>
                <a:gd name="T0" fmla="*/ 6 w 7"/>
                <a:gd name="T1" fmla="*/ 0 h 7"/>
                <a:gd name="T2" fmla="*/ 6 w 7"/>
                <a:gd name="T3" fmla="*/ 0 h 7"/>
                <a:gd name="T4" fmla="*/ 6 w 7"/>
                <a:gd name="T5" fmla="*/ 0 h 7"/>
                <a:gd name="T6" fmla="*/ 0 w 7"/>
                <a:gd name="T7" fmla="*/ 7 h 7"/>
                <a:gd name="T8" fmla="*/ 0 w 7"/>
                <a:gd name="T9" fmla="*/ 7 h 7"/>
                <a:gd name="T10" fmla="*/ 0 w 7"/>
                <a:gd name="T11" fmla="*/ 7 h 7"/>
                <a:gd name="T12" fmla="*/ 0 w 7"/>
                <a:gd name="T13" fmla="*/ 6 h 7"/>
                <a:gd name="T14" fmla="*/ 6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821964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8394898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183029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3543581" y="4851508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301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1170179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1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1" y="827044"/>
            <a:ext cx="3979332" cy="6030956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 flipV="1">
            <a:off x="7680325" y="4595780"/>
            <a:ext cx="3474720" cy="628560"/>
            <a:chOff x="1780674" y="1951011"/>
            <a:chExt cx="3474720" cy="62856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629751" y="1953928"/>
              <a:ext cx="625643" cy="625643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1780674" y="1951011"/>
              <a:ext cx="2849078" cy="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V="1">
            <a:off x="2603079" y="4595780"/>
            <a:ext cx="3474720" cy="628560"/>
            <a:chOff x="1780674" y="1951011"/>
            <a:chExt cx="3474720" cy="628560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4629751" y="1953928"/>
              <a:ext cx="625643" cy="625643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780674" y="1951011"/>
              <a:ext cx="2849078" cy="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>
            <a:off x="7680325" y="1872947"/>
            <a:ext cx="3474720" cy="628560"/>
            <a:chOff x="1780674" y="1951011"/>
            <a:chExt cx="3474720" cy="628560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4629751" y="1953928"/>
              <a:ext cx="625643" cy="625643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1780674" y="1951011"/>
              <a:ext cx="2849078" cy="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03079" y="1872947"/>
            <a:ext cx="3474720" cy="628560"/>
            <a:chOff x="1780674" y="1951011"/>
            <a:chExt cx="3474720" cy="628560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4629751" y="1953928"/>
              <a:ext cx="625643" cy="625643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1780674" y="1951011"/>
              <a:ext cx="2849078" cy="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/>
          <p:cNvSpPr/>
          <p:nvPr/>
        </p:nvSpPr>
        <p:spPr>
          <a:xfrm>
            <a:off x="2512613" y="1790131"/>
            <a:ext cx="171466" cy="1714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12613" y="5135690"/>
            <a:ext cx="171466" cy="1714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54800" y="1790131"/>
            <a:ext cx="171466" cy="1714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54800" y="5135690"/>
            <a:ext cx="171466" cy="1714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10077" y="1370153"/>
            <a:ext cx="2757806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19138"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8522" y="1930969"/>
            <a:ext cx="5108098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rgbClr val="404040"/>
              </a:solidFill>
              <a:latin typeface="+mn-ea"/>
            </a:endParaRPr>
          </a:p>
          <a:p>
            <a:pPr indent="719138" algn="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压缩提炼关键词句</a:t>
            </a:r>
          </a:p>
        </p:txBody>
      </p:sp>
      <p:sp>
        <p:nvSpPr>
          <p:cNvPr id="25" name="矩形 24"/>
          <p:cNvSpPr/>
          <p:nvPr/>
        </p:nvSpPr>
        <p:spPr>
          <a:xfrm>
            <a:off x="2531858" y="4718721"/>
            <a:ext cx="2757806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19138"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0266" y="5307156"/>
            <a:ext cx="5108098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rgbClr val="404040"/>
              </a:solidFill>
              <a:latin typeface="+mn-ea"/>
            </a:endParaRPr>
          </a:p>
          <a:p>
            <a:pPr indent="719138" algn="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压缩提炼关键词句</a:t>
            </a:r>
          </a:p>
        </p:txBody>
      </p:sp>
      <p:sp>
        <p:nvSpPr>
          <p:cNvPr id="27" name="矩形 26"/>
          <p:cNvSpPr/>
          <p:nvPr/>
        </p:nvSpPr>
        <p:spPr>
          <a:xfrm>
            <a:off x="8566313" y="1394053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98916" y="1955325"/>
            <a:ext cx="3593084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rgbClr val="404040"/>
              </a:solidFill>
              <a:latin typeface="+mn-ea"/>
            </a:endParaRPr>
          </a:p>
          <a:p>
            <a:pPr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压缩提炼关键词句</a:t>
            </a:r>
          </a:p>
        </p:txBody>
      </p:sp>
      <p:sp>
        <p:nvSpPr>
          <p:cNvPr id="29" name="矩形 28"/>
          <p:cNvSpPr/>
          <p:nvPr/>
        </p:nvSpPr>
        <p:spPr>
          <a:xfrm>
            <a:off x="8587140" y="4768894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20633" y="5322745"/>
            <a:ext cx="3593084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rgbClr val="404040"/>
              </a:solidFill>
              <a:latin typeface="+mn-ea"/>
            </a:endParaRPr>
          </a:p>
          <a:p>
            <a:pPr>
              <a:lnSpc>
                <a:spcPts val="3200"/>
              </a:lnSpc>
              <a:defRPr/>
            </a:pPr>
            <a:r>
              <a:rPr lang="zh-CN" altLang="en-US" sz="2000" dirty="0">
                <a:solidFill>
                  <a:srgbClr val="404040"/>
                </a:solidFill>
                <a:latin typeface="+mn-ea"/>
              </a:rPr>
              <a:t>压缩提炼关键词句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308740" y="2068369"/>
            <a:ext cx="3424969" cy="3021921"/>
            <a:chOff x="4534462" y="2185828"/>
            <a:chExt cx="3424969" cy="3021921"/>
          </a:xfrm>
        </p:grpSpPr>
        <p:sp>
          <p:nvSpPr>
            <p:cNvPr id="32" name="任意多边形 31"/>
            <p:cNvSpPr/>
            <p:nvPr/>
          </p:nvSpPr>
          <p:spPr>
            <a:xfrm>
              <a:off x="4918582" y="2185828"/>
              <a:ext cx="2646268" cy="2646268"/>
            </a:xfrm>
            <a:custGeom>
              <a:avLst/>
              <a:gdLst>
                <a:gd name="connsiteX0" fmla="*/ 1891339 w 4424989"/>
                <a:gd name="connsiteY0" fmla="*/ 0 h 4424989"/>
                <a:gd name="connsiteX1" fmla="*/ 4424989 w 4424989"/>
                <a:gd name="connsiteY1" fmla="*/ 2533650 h 4424989"/>
                <a:gd name="connsiteX2" fmla="*/ 3682900 w 4424989"/>
                <a:gd name="connsiteY2" fmla="*/ 4325211 h 4424989"/>
                <a:gd name="connsiteX3" fmla="*/ 3573117 w 4424989"/>
                <a:gd name="connsiteY3" fmla="*/ 4424989 h 4424989"/>
                <a:gd name="connsiteX4" fmla="*/ 3234153 w 4424989"/>
                <a:gd name="connsiteY4" fmla="*/ 4086026 h 4424989"/>
                <a:gd name="connsiteX5" fmla="*/ 3343936 w 4424989"/>
                <a:gd name="connsiteY5" fmla="*/ 3986247 h 4424989"/>
                <a:gd name="connsiteX6" fmla="*/ 3945622 w 4424989"/>
                <a:gd name="connsiteY6" fmla="*/ 2533650 h 4424989"/>
                <a:gd name="connsiteX7" fmla="*/ 1891339 w 4424989"/>
                <a:gd name="connsiteY7" fmla="*/ 479367 h 4424989"/>
                <a:gd name="connsiteX8" fmla="*/ 438742 w 4424989"/>
                <a:gd name="connsiteY8" fmla="*/ 1081053 h 4424989"/>
                <a:gd name="connsiteX9" fmla="*/ 338964 w 4424989"/>
                <a:gd name="connsiteY9" fmla="*/ 1190836 h 4424989"/>
                <a:gd name="connsiteX10" fmla="*/ 0 w 4424989"/>
                <a:gd name="connsiteY10" fmla="*/ 851872 h 4424989"/>
                <a:gd name="connsiteX11" fmla="*/ 99778 w 4424989"/>
                <a:gd name="connsiteY11" fmla="*/ 742089 h 4424989"/>
                <a:gd name="connsiteX12" fmla="*/ 1891339 w 4424989"/>
                <a:gd name="connsiteY12" fmla="*/ 0 h 442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24989" h="4424989">
                  <a:moveTo>
                    <a:pt x="1891339" y="0"/>
                  </a:moveTo>
                  <a:cubicBezTo>
                    <a:pt x="3290635" y="0"/>
                    <a:pt x="4424989" y="1134354"/>
                    <a:pt x="4424989" y="2533650"/>
                  </a:cubicBezTo>
                  <a:cubicBezTo>
                    <a:pt x="4424989" y="3233298"/>
                    <a:pt x="4141401" y="3866711"/>
                    <a:pt x="3682900" y="4325211"/>
                  </a:cubicBezTo>
                  <a:lnTo>
                    <a:pt x="3573117" y="4424989"/>
                  </a:lnTo>
                  <a:lnTo>
                    <a:pt x="3234153" y="4086026"/>
                  </a:lnTo>
                  <a:lnTo>
                    <a:pt x="3343936" y="3986247"/>
                  </a:lnTo>
                  <a:cubicBezTo>
                    <a:pt x="3715689" y="3614495"/>
                    <a:pt x="3945622" y="3100925"/>
                    <a:pt x="3945622" y="2533650"/>
                  </a:cubicBezTo>
                  <a:cubicBezTo>
                    <a:pt x="3945622" y="1399101"/>
                    <a:pt x="3025888" y="479367"/>
                    <a:pt x="1891339" y="479367"/>
                  </a:cubicBezTo>
                  <a:cubicBezTo>
                    <a:pt x="1324065" y="479367"/>
                    <a:pt x="810494" y="709301"/>
                    <a:pt x="438742" y="1081053"/>
                  </a:cubicBezTo>
                  <a:lnTo>
                    <a:pt x="338964" y="1190836"/>
                  </a:lnTo>
                  <a:lnTo>
                    <a:pt x="0" y="851872"/>
                  </a:lnTo>
                  <a:lnTo>
                    <a:pt x="99778" y="742089"/>
                  </a:lnTo>
                  <a:cubicBezTo>
                    <a:pt x="558279" y="283589"/>
                    <a:pt x="1191691" y="0"/>
                    <a:pt x="18913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534462" y="2686805"/>
              <a:ext cx="2520944" cy="2520944"/>
            </a:xfrm>
            <a:custGeom>
              <a:avLst/>
              <a:gdLst>
                <a:gd name="connsiteX0" fmla="*/ 642311 w 4215428"/>
                <a:gd name="connsiteY0" fmla="*/ 0 h 4215428"/>
                <a:gd name="connsiteX1" fmla="*/ 981275 w 4215428"/>
                <a:gd name="connsiteY1" fmla="*/ 338964 h 4215428"/>
                <a:gd name="connsiteX2" fmla="*/ 948465 w 4215428"/>
                <a:gd name="connsiteY2" fmla="*/ 375063 h 4215428"/>
                <a:gd name="connsiteX3" fmla="*/ 479367 w 4215428"/>
                <a:gd name="connsiteY3" fmla="*/ 1681778 h 4215428"/>
                <a:gd name="connsiteX4" fmla="*/ 2533650 w 4215428"/>
                <a:gd name="connsiteY4" fmla="*/ 3736061 h 4215428"/>
                <a:gd name="connsiteX5" fmla="*/ 3840365 w 4215428"/>
                <a:gd name="connsiteY5" fmla="*/ 3266963 h 4215428"/>
                <a:gd name="connsiteX6" fmla="*/ 3876464 w 4215428"/>
                <a:gd name="connsiteY6" fmla="*/ 3234154 h 4215428"/>
                <a:gd name="connsiteX7" fmla="*/ 4215428 w 4215428"/>
                <a:gd name="connsiteY7" fmla="*/ 3573117 h 4215428"/>
                <a:gd name="connsiteX8" fmla="*/ 4145287 w 4215428"/>
                <a:gd name="connsiteY8" fmla="*/ 3636865 h 4215428"/>
                <a:gd name="connsiteX9" fmla="*/ 2533650 w 4215428"/>
                <a:gd name="connsiteY9" fmla="*/ 4215428 h 4215428"/>
                <a:gd name="connsiteX10" fmla="*/ 0 w 4215428"/>
                <a:gd name="connsiteY10" fmla="*/ 1681778 h 4215428"/>
                <a:gd name="connsiteX11" fmla="*/ 578563 w 4215428"/>
                <a:gd name="connsiteY11" fmla="*/ 70141 h 4215428"/>
                <a:gd name="connsiteX12" fmla="*/ 642311 w 4215428"/>
                <a:gd name="connsiteY12" fmla="*/ 0 h 421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15428" h="4215428">
                  <a:moveTo>
                    <a:pt x="642311" y="0"/>
                  </a:moveTo>
                  <a:lnTo>
                    <a:pt x="981275" y="338964"/>
                  </a:lnTo>
                  <a:lnTo>
                    <a:pt x="948465" y="375063"/>
                  </a:lnTo>
                  <a:cubicBezTo>
                    <a:pt x="655410" y="730165"/>
                    <a:pt x="479367" y="1185413"/>
                    <a:pt x="479367" y="1681778"/>
                  </a:cubicBezTo>
                  <a:cubicBezTo>
                    <a:pt x="479367" y="2816327"/>
                    <a:pt x="1399101" y="3736061"/>
                    <a:pt x="2533650" y="3736061"/>
                  </a:cubicBezTo>
                  <a:cubicBezTo>
                    <a:pt x="3030015" y="3736061"/>
                    <a:pt x="3485264" y="3560018"/>
                    <a:pt x="3840365" y="3266963"/>
                  </a:cubicBezTo>
                  <a:lnTo>
                    <a:pt x="3876464" y="3234154"/>
                  </a:lnTo>
                  <a:lnTo>
                    <a:pt x="4215428" y="3573117"/>
                  </a:lnTo>
                  <a:lnTo>
                    <a:pt x="4145287" y="3636865"/>
                  </a:lnTo>
                  <a:cubicBezTo>
                    <a:pt x="3707323" y="3998306"/>
                    <a:pt x="3145842" y="4215428"/>
                    <a:pt x="2533650" y="4215428"/>
                  </a:cubicBezTo>
                  <a:cubicBezTo>
                    <a:pt x="1134354" y="4215428"/>
                    <a:pt x="0" y="3081074"/>
                    <a:pt x="0" y="1681778"/>
                  </a:cubicBezTo>
                  <a:cubicBezTo>
                    <a:pt x="0" y="1069586"/>
                    <a:pt x="217123" y="508106"/>
                    <a:pt x="578563" y="70141"/>
                  </a:cubicBezTo>
                  <a:lnTo>
                    <a:pt x="6423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622342" y="2276006"/>
              <a:ext cx="3337089" cy="2831426"/>
              <a:chOff x="1109788" y="3691893"/>
              <a:chExt cx="3211083" cy="2557889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7091" y="3691893"/>
                <a:ext cx="2633134" cy="1234412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9788" y="3903392"/>
                <a:ext cx="3211083" cy="2346390"/>
              </a:xfrm>
              <a:prstGeom prst="rect">
                <a:avLst/>
              </a:prstGeom>
            </p:spPr>
          </p:pic>
        </p:grpSp>
        <p:sp>
          <p:nvSpPr>
            <p:cNvPr id="35" name="任意多边形 34"/>
            <p:cNvSpPr/>
            <p:nvPr/>
          </p:nvSpPr>
          <p:spPr>
            <a:xfrm>
              <a:off x="4538696" y="2688716"/>
              <a:ext cx="2365141" cy="2424275"/>
            </a:xfrm>
            <a:custGeom>
              <a:avLst/>
              <a:gdLst>
                <a:gd name="connsiteX0" fmla="*/ 2318234 w 2365141"/>
                <a:gd name="connsiteY0" fmla="*/ 1934115 h 2424275"/>
                <a:gd name="connsiteX1" fmla="*/ 2365141 w 2365141"/>
                <a:gd name="connsiteY1" fmla="*/ 1981021 h 2424275"/>
                <a:gd name="connsiteX2" fmla="*/ 2257271 w 2365141"/>
                <a:gd name="connsiteY2" fmla="*/ 1981021 h 2424275"/>
                <a:gd name="connsiteX3" fmla="*/ 2296646 w 2365141"/>
                <a:gd name="connsiteY3" fmla="*/ 1953736 h 2424275"/>
                <a:gd name="connsiteX4" fmla="*/ 384120 w 2365141"/>
                <a:gd name="connsiteY4" fmla="*/ 0 h 2424275"/>
                <a:gd name="connsiteX5" fmla="*/ 586830 w 2365141"/>
                <a:gd name="connsiteY5" fmla="*/ 202710 h 2424275"/>
                <a:gd name="connsiteX6" fmla="*/ 567209 w 2365141"/>
                <a:gd name="connsiteY6" fmla="*/ 224298 h 2424275"/>
                <a:gd name="connsiteX7" fmla="*/ 286675 w 2365141"/>
                <a:gd name="connsiteY7" fmla="*/ 1005750 h 2424275"/>
                <a:gd name="connsiteX8" fmla="*/ 929609 w 2365141"/>
                <a:gd name="connsiteY8" fmla="*/ 2085994 h 2424275"/>
                <a:gd name="connsiteX9" fmla="*/ 986618 w 2365141"/>
                <a:gd name="connsiteY9" fmla="*/ 2113457 h 2424275"/>
                <a:gd name="connsiteX10" fmla="*/ 986618 w 2365141"/>
                <a:gd name="connsiteY10" fmla="*/ 2424275 h 2424275"/>
                <a:gd name="connsiteX11" fmla="*/ 925412 w 2365141"/>
                <a:gd name="connsiteY11" fmla="*/ 2401873 h 2424275"/>
                <a:gd name="connsiteX12" fmla="*/ 0 w 2365141"/>
                <a:gd name="connsiteY12" fmla="*/ 1005750 h 2424275"/>
                <a:gd name="connsiteX13" fmla="*/ 345997 w 2365141"/>
                <a:gd name="connsiteY13" fmla="*/ 41946 h 242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65141" h="2424275">
                  <a:moveTo>
                    <a:pt x="2318234" y="1934115"/>
                  </a:moveTo>
                  <a:lnTo>
                    <a:pt x="2365141" y="1981021"/>
                  </a:lnTo>
                  <a:lnTo>
                    <a:pt x="2257271" y="1981021"/>
                  </a:lnTo>
                  <a:lnTo>
                    <a:pt x="2296646" y="1953736"/>
                  </a:lnTo>
                  <a:close/>
                  <a:moveTo>
                    <a:pt x="384120" y="0"/>
                  </a:moveTo>
                  <a:lnTo>
                    <a:pt x="586830" y="202710"/>
                  </a:lnTo>
                  <a:lnTo>
                    <a:pt x="567209" y="224298"/>
                  </a:lnTo>
                  <a:cubicBezTo>
                    <a:pt x="391954" y="436659"/>
                    <a:pt x="286675" y="708910"/>
                    <a:pt x="286675" y="1005750"/>
                  </a:cubicBezTo>
                  <a:cubicBezTo>
                    <a:pt x="286675" y="1472214"/>
                    <a:pt x="546649" y="1877957"/>
                    <a:pt x="929609" y="2085994"/>
                  </a:cubicBezTo>
                  <a:lnTo>
                    <a:pt x="986618" y="2113457"/>
                  </a:lnTo>
                  <a:lnTo>
                    <a:pt x="986618" y="2424275"/>
                  </a:lnTo>
                  <a:lnTo>
                    <a:pt x="925412" y="2401873"/>
                  </a:lnTo>
                  <a:cubicBezTo>
                    <a:pt x="381587" y="2171854"/>
                    <a:pt x="0" y="1633364"/>
                    <a:pt x="0" y="1005750"/>
                  </a:cubicBezTo>
                  <a:cubicBezTo>
                    <a:pt x="0" y="639643"/>
                    <a:pt x="129846" y="303862"/>
                    <a:pt x="345997" y="419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DB8CDB8-2F18-4F52-A725-D09A17771828}"/>
              </a:ext>
            </a:extLst>
          </p:cNvPr>
          <p:cNvSpPr/>
          <p:nvPr/>
        </p:nvSpPr>
        <p:spPr>
          <a:xfrm>
            <a:off x="-7653" y="1429522"/>
            <a:ext cx="1563950" cy="4826000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580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5"/>
          <p:cNvGrpSpPr>
            <a:grpSpLocks/>
          </p:cNvGrpSpPr>
          <p:nvPr/>
        </p:nvGrpSpPr>
        <p:grpSpPr bwMode="auto">
          <a:xfrm>
            <a:off x="2102788" y="3015818"/>
            <a:ext cx="1310397" cy="1310397"/>
            <a:chOff x="0" y="0"/>
            <a:chExt cx="520701" cy="520701"/>
          </a:xfrm>
        </p:grpSpPr>
        <p:sp>
          <p:nvSpPr>
            <p:cNvPr id="127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28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29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0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0"/>
          <p:cNvGrpSpPr>
            <a:grpSpLocks/>
          </p:cNvGrpSpPr>
          <p:nvPr/>
        </p:nvGrpSpPr>
        <p:grpSpPr bwMode="auto">
          <a:xfrm>
            <a:off x="4312218" y="3031797"/>
            <a:ext cx="1310397" cy="1310397"/>
            <a:chOff x="-1" y="0"/>
            <a:chExt cx="520701" cy="520701"/>
          </a:xfrm>
        </p:grpSpPr>
        <p:sp>
          <p:nvSpPr>
            <p:cNvPr id="13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0054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3" name="AutoShape 12"/>
            <p:cNvSpPr>
              <a:spLocks/>
            </p:cNvSpPr>
            <p:nvPr/>
          </p:nvSpPr>
          <p:spPr bwMode="auto">
            <a:xfrm>
              <a:off x="60940" y="184766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rgbClr val="28406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4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5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6" name="Group 15"/>
          <p:cNvGrpSpPr>
            <a:grpSpLocks/>
          </p:cNvGrpSpPr>
          <p:nvPr/>
        </p:nvGrpSpPr>
        <p:grpSpPr bwMode="auto">
          <a:xfrm>
            <a:off x="6521648" y="3027801"/>
            <a:ext cx="1310397" cy="1310397"/>
            <a:chOff x="0" y="0"/>
            <a:chExt cx="520701" cy="520701"/>
          </a:xfrm>
        </p:grpSpPr>
        <p:sp>
          <p:nvSpPr>
            <p:cNvPr id="137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8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39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40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41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Group 21"/>
          <p:cNvGrpSpPr>
            <a:grpSpLocks/>
          </p:cNvGrpSpPr>
          <p:nvPr/>
        </p:nvGrpSpPr>
        <p:grpSpPr bwMode="auto">
          <a:xfrm>
            <a:off x="8729077" y="3009822"/>
            <a:ext cx="1338363" cy="1338363"/>
            <a:chOff x="-1" y="-1"/>
            <a:chExt cx="530228" cy="530228"/>
          </a:xfrm>
        </p:grpSpPr>
        <p:sp>
          <p:nvSpPr>
            <p:cNvPr id="14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049A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44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45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879586" y="2435970"/>
            <a:ext cx="148632" cy="552767"/>
            <a:chOff x="6022501" y="3705295"/>
            <a:chExt cx="146997" cy="508010"/>
          </a:xfrm>
        </p:grpSpPr>
        <p:sp>
          <p:nvSpPr>
            <p:cNvPr id="153" name="椭圆 152"/>
            <p:cNvSpPr/>
            <p:nvPr/>
          </p:nvSpPr>
          <p:spPr bwMode="auto">
            <a:xfrm>
              <a:off x="6022501" y="3705295"/>
              <a:ext cx="146997" cy="130383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6096000" y="3835678"/>
              <a:ext cx="0" cy="377627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矩形 157"/>
          <p:cNvSpPr/>
          <p:nvPr/>
        </p:nvSpPr>
        <p:spPr>
          <a:xfrm>
            <a:off x="1228474" y="5344863"/>
            <a:ext cx="3040061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0783" y="4947226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5681294" y="5344863"/>
            <a:ext cx="3040061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6153603" y="4947226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3481587" y="1551503"/>
            <a:ext cx="3040061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3953896" y="1153866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7835972" y="1579010"/>
            <a:ext cx="3040061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</a:p>
        </p:txBody>
      </p:sp>
      <p:sp>
        <p:nvSpPr>
          <p:cNvPr id="164" name="矩形 163"/>
          <p:cNvSpPr/>
          <p:nvPr/>
        </p:nvSpPr>
        <p:spPr>
          <a:xfrm>
            <a:off x="8308281" y="1181373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9323943" y="2430705"/>
            <a:ext cx="148632" cy="552767"/>
            <a:chOff x="6022501" y="3705295"/>
            <a:chExt cx="146997" cy="508010"/>
          </a:xfrm>
        </p:grpSpPr>
        <p:sp>
          <p:nvSpPr>
            <p:cNvPr id="168" name="椭圆 167"/>
            <p:cNvSpPr/>
            <p:nvPr/>
          </p:nvSpPr>
          <p:spPr bwMode="auto">
            <a:xfrm>
              <a:off x="6022501" y="3705295"/>
              <a:ext cx="146997" cy="130383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9" name="直接连接符 168"/>
            <p:cNvCxnSpPr/>
            <p:nvPr/>
          </p:nvCxnSpPr>
          <p:spPr>
            <a:xfrm>
              <a:off x="6096000" y="3835678"/>
              <a:ext cx="0" cy="377627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组合 169"/>
          <p:cNvGrpSpPr/>
          <p:nvPr/>
        </p:nvGrpSpPr>
        <p:grpSpPr>
          <a:xfrm flipV="1">
            <a:off x="2650592" y="4331037"/>
            <a:ext cx="148632" cy="552767"/>
            <a:chOff x="6022501" y="3705295"/>
            <a:chExt cx="146997" cy="508010"/>
          </a:xfrm>
        </p:grpSpPr>
        <p:sp>
          <p:nvSpPr>
            <p:cNvPr id="171" name="椭圆 170"/>
            <p:cNvSpPr/>
            <p:nvPr/>
          </p:nvSpPr>
          <p:spPr bwMode="auto">
            <a:xfrm>
              <a:off x="6022501" y="3705295"/>
              <a:ext cx="146997" cy="130383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2" name="直接连接符 171"/>
            <p:cNvCxnSpPr/>
            <p:nvPr/>
          </p:nvCxnSpPr>
          <p:spPr>
            <a:xfrm>
              <a:off x="6096000" y="3835678"/>
              <a:ext cx="0" cy="377627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组合 172"/>
          <p:cNvGrpSpPr/>
          <p:nvPr/>
        </p:nvGrpSpPr>
        <p:grpSpPr>
          <a:xfrm flipV="1">
            <a:off x="7094949" y="4359640"/>
            <a:ext cx="148632" cy="552767"/>
            <a:chOff x="6022501" y="3705295"/>
            <a:chExt cx="146997" cy="508010"/>
          </a:xfrm>
        </p:grpSpPr>
        <p:sp>
          <p:nvSpPr>
            <p:cNvPr id="174" name="椭圆 173"/>
            <p:cNvSpPr/>
            <p:nvPr/>
          </p:nvSpPr>
          <p:spPr bwMode="auto">
            <a:xfrm>
              <a:off x="6022501" y="3705295"/>
              <a:ext cx="146997" cy="130383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5" name="直接连接符 174"/>
            <p:cNvCxnSpPr/>
            <p:nvPr/>
          </p:nvCxnSpPr>
          <p:spPr>
            <a:xfrm>
              <a:off x="6096000" y="3835678"/>
              <a:ext cx="0" cy="377627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08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244" y="0"/>
            <a:ext cx="12205244" cy="6857999"/>
            <a:chOff x="-13244" y="0"/>
            <a:chExt cx="12205244" cy="685799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F596C52-8D3F-49F3-9499-048620313E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rgbClr val="00549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-13244" y="2365238"/>
              <a:ext cx="12205244" cy="4489530"/>
              <a:chOff x="-13244" y="2365238"/>
              <a:chExt cx="12205244" cy="4489530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866" b="60112" l="0" r="100000">
                            <a14:foregroundMark x1="5200" y1="48156" x2="31667" y2="55028"/>
                            <a14:foregroundMark x1="36300" y1="44413" x2="56567" y2="44693"/>
                            <a14:foregroundMark x1="37333" y1="54916" x2="58767" y2="55419"/>
                            <a14:foregroundMark x1="60233" y1="49385" x2="73500" y2="55810"/>
                            <a14:foregroundMark x1="66000" y1="58380" x2="88967" y2="51844"/>
                            <a14:foregroundMark x1="90967" y1="52570" x2="99867" y2="53073"/>
                            <a14:foregroundMark x1="42567" y1="57486" x2="66067" y2="57654"/>
                            <a14:foregroundMark x1="28133" y1="57151" x2="31367" y2="57151"/>
                            <a14:backgroundMark x1="6767" y1="18603" x2="86600" y2="27039"/>
                            <a14:backgroundMark x1="4333" y1="14078" x2="26200" y2="35419"/>
                            <a14:backgroundMark x1="96100" y1="21341" x2="74167" y2="45531"/>
                            <a14:backgroundMark x1="96333" y1="35419" x2="82500" y2="41453"/>
                            <a14:backgroundMark x1="98467" y1="43911" x2="95367" y2="46536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3" b="43038"/>
              <a:stretch/>
            </p:blipFill>
            <p:spPr>
              <a:xfrm>
                <a:off x="-13244" y="2365238"/>
                <a:ext cx="12195474" cy="4478741"/>
              </a:xfrm>
              <a:prstGeom prst="rect">
                <a:avLst/>
              </a:prstGeom>
              <a:ln>
                <a:noFill/>
              </a:ln>
              <a:effectLst>
                <a:softEdge rad="114300"/>
              </a:effectLst>
            </p:spPr>
          </p:pic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6F596C52-8D3F-49F3-9499-048620313EE0}"/>
                  </a:ext>
                </a:extLst>
              </p:cNvPr>
              <p:cNvSpPr/>
              <p:nvPr/>
            </p:nvSpPr>
            <p:spPr>
              <a:xfrm>
                <a:off x="0" y="5125001"/>
                <a:ext cx="12192000" cy="1729767"/>
              </a:xfrm>
              <a:prstGeom prst="rect">
                <a:avLst/>
              </a:prstGeom>
              <a:gradFill>
                <a:gsLst>
                  <a:gs pos="0">
                    <a:srgbClr val="005491">
                      <a:alpha val="28000"/>
                    </a:srgbClr>
                  </a:gs>
                  <a:gs pos="44000">
                    <a:srgbClr val="005491">
                      <a:alpha val="8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453515" y="3061669"/>
            <a:ext cx="5287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schemeClr val="bg1"/>
                </a:solidFill>
                <a:latin typeface="微软雅黑"/>
              </a:rPr>
              <a:t>章节主题在此编辑</a:t>
            </a:r>
            <a:endParaRPr lang="zh-CN" altLang="en-US" sz="8000" spc="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ECB504B1-7E8F-4AF6-8CC7-28F34C4D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209" y="640700"/>
            <a:ext cx="24543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44"/>
          <a:stretch/>
        </p:blipFill>
        <p:spPr>
          <a:xfrm>
            <a:off x="5021906" y="1033375"/>
            <a:ext cx="1910829" cy="1776466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716983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48A0911-8DAE-4739-A96A-E3B47A773638}"/>
              </a:ext>
            </a:extLst>
          </p:cNvPr>
          <p:cNvSpPr/>
          <p:nvPr/>
        </p:nvSpPr>
        <p:spPr>
          <a:xfrm>
            <a:off x="5308912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04F90AB-465D-4AA7-9791-260BC2F4649A}"/>
              </a:ext>
            </a:extLst>
          </p:cNvPr>
          <p:cNvSpPr/>
          <p:nvPr/>
        </p:nvSpPr>
        <p:spPr>
          <a:xfrm>
            <a:off x="5900841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77DE668-389A-4B7E-9489-C0345107FDD6}"/>
              </a:ext>
            </a:extLst>
          </p:cNvPr>
          <p:cNvSpPr/>
          <p:nvPr/>
        </p:nvSpPr>
        <p:spPr>
          <a:xfrm>
            <a:off x="6492770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084699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813492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8386426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174557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3535109" y="4851508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43149" y="4460394"/>
            <a:ext cx="444510" cy="664607"/>
            <a:chOff x="1970087" y="1844674"/>
            <a:chExt cx="327026" cy="488951"/>
          </a:xfrm>
        </p:grpSpPr>
        <p:sp>
          <p:nvSpPr>
            <p:cNvPr id="30" name="Freeform 356"/>
            <p:cNvSpPr>
              <a:spLocks/>
            </p:cNvSpPr>
            <p:nvPr/>
          </p:nvSpPr>
          <p:spPr bwMode="auto">
            <a:xfrm>
              <a:off x="2101849" y="1844674"/>
              <a:ext cx="55562" cy="0"/>
            </a:xfrm>
            <a:custGeom>
              <a:avLst/>
              <a:gdLst>
                <a:gd name="T0" fmla="*/ 7 w 7"/>
                <a:gd name="T1" fmla="*/ 0 w 7"/>
                <a:gd name="T2" fmla="*/ 4 w 7"/>
                <a:gd name="T3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40A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44"/>
            <p:cNvSpPr>
              <a:spLocks/>
            </p:cNvSpPr>
            <p:nvPr/>
          </p:nvSpPr>
          <p:spPr bwMode="auto">
            <a:xfrm>
              <a:off x="2109787" y="2062162"/>
              <a:ext cx="47625" cy="46038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1 h 6"/>
                <a:gd name="T4" fmla="*/ 5 w 6"/>
                <a:gd name="T5" fmla="*/ 0 h 6"/>
                <a:gd name="T6" fmla="*/ 4 w 6"/>
                <a:gd name="T7" fmla="*/ 1 h 6"/>
                <a:gd name="T8" fmla="*/ 0 w 6"/>
                <a:gd name="T9" fmla="*/ 5 h 6"/>
                <a:gd name="T10" fmla="*/ 1 w 6"/>
                <a:gd name="T11" fmla="*/ 6 h 6"/>
                <a:gd name="T12" fmla="*/ 6 w 6"/>
                <a:gd name="T13" fmla="*/ 2 h 6"/>
                <a:gd name="T14" fmla="*/ 6 w 6"/>
                <a:gd name="T15" fmla="*/ 2 h 6"/>
                <a:gd name="T16" fmla="*/ 6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45"/>
            <p:cNvSpPr>
              <a:spLocks/>
            </p:cNvSpPr>
            <p:nvPr/>
          </p:nvSpPr>
          <p:spPr bwMode="auto">
            <a:xfrm>
              <a:off x="2187575" y="2139949"/>
              <a:ext cx="47625" cy="46038"/>
            </a:xfrm>
            <a:custGeom>
              <a:avLst/>
              <a:gdLst>
                <a:gd name="T0" fmla="*/ 5 w 6"/>
                <a:gd name="T1" fmla="*/ 1 h 6"/>
                <a:gd name="T2" fmla="*/ 6 w 6"/>
                <a:gd name="T3" fmla="*/ 1 h 6"/>
                <a:gd name="T4" fmla="*/ 6 w 6"/>
                <a:gd name="T5" fmla="*/ 2 h 6"/>
                <a:gd name="T6" fmla="*/ 6 w 6"/>
                <a:gd name="T7" fmla="*/ 2 h 6"/>
                <a:gd name="T8" fmla="*/ 1 w 6"/>
                <a:gd name="T9" fmla="*/ 6 h 6"/>
                <a:gd name="T10" fmla="*/ 0 w 6"/>
                <a:gd name="T11" fmla="*/ 5 h 6"/>
                <a:gd name="T12" fmla="*/ 4 w 6"/>
                <a:gd name="T13" fmla="*/ 1 h 6"/>
                <a:gd name="T14" fmla="*/ 5 w 6"/>
                <a:gd name="T15" fmla="*/ 0 h 6"/>
                <a:gd name="T16" fmla="*/ 5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46"/>
            <p:cNvSpPr>
              <a:spLocks/>
            </p:cNvSpPr>
            <p:nvPr/>
          </p:nvSpPr>
          <p:spPr bwMode="auto">
            <a:xfrm>
              <a:off x="1970087" y="1998662"/>
              <a:ext cx="327025" cy="334963"/>
            </a:xfrm>
            <a:custGeom>
              <a:avLst/>
              <a:gdLst>
                <a:gd name="T0" fmla="*/ 6 w 42"/>
                <a:gd name="T1" fmla="*/ 37 h 43"/>
                <a:gd name="T2" fmla="*/ 6 w 42"/>
                <a:gd name="T3" fmla="*/ 35 h 43"/>
                <a:gd name="T4" fmla="*/ 0 w 42"/>
                <a:gd name="T5" fmla="*/ 31 h 43"/>
                <a:gd name="T6" fmla="*/ 2 w 42"/>
                <a:gd name="T7" fmla="*/ 29 h 43"/>
                <a:gd name="T8" fmla="*/ 9 w 42"/>
                <a:gd name="T9" fmla="*/ 29 h 43"/>
                <a:gd name="T10" fmla="*/ 11 w 42"/>
                <a:gd name="T11" fmla="*/ 28 h 43"/>
                <a:gd name="T12" fmla="*/ 15 w 42"/>
                <a:gd name="T13" fmla="*/ 23 h 43"/>
                <a:gd name="T14" fmla="*/ 18 w 42"/>
                <a:gd name="T15" fmla="*/ 19 h 43"/>
                <a:gd name="T16" fmla="*/ 3 w 42"/>
                <a:gd name="T17" fmla="*/ 14 h 43"/>
                <a:gd name="T18" fmla="*/ 6 w 42"/>
                <a:gd name="T19" fmla="*/ 10 h 43"/>
                <a:gd name="T20" fmla="*/ 26 w 42"/>
                <a:gd name="T21" fmla="*/ 11 h 43"/>
                <a:gd name="T22" fmla="*/ 31 w 42"/>
                <a:gd name="T23" fmla="*/ 6 h 43"/>
                <a:gd name="T24" fmla="*/ 41 w 42"/>
                <a:gd name="T25" fmla="*/ 1 h 43"/>
                <a:gd name="T26" fmla="*/ 36 w 42"/>
                <a:gd name="T27" fmla="*/ 12 h 43"/>
                <a:gd name="T28" fmla="*/ 31 w 42"/>
                <a:gd name="T29" fmla="*/ 17 h 43"/>
                <a:gd name="T30" fmla="*/ 32 w 42"/>
                <a:gd name="T31" fmla="*/ 37 h 43"/>
                <a:gd name="T32" fmla="*/ 28 w 42"/>
                <a:gd name="T33" fmla="*/ 40 h 43"/>
                <a:gd name="T34" fmla="*/ 24 w 42"/>
                <a:gd name="T35" fmla="*/ 24 h 43"/>
                <a:gd name="T36" fmla="*/ 20 w 42"/>
                <a:gd name="T37" fmla="*/ 28 h 43"/>
                <a:gd name="T38" fmla="*/ 14 w 42"/>
                <a:gd name="T39" fmla="*/ 32 h 43"/>
                <a:gd name="T40" fmla="*/ 14 w 42"/>
                <a:gd name="T41" fmla="*/ 33 h 43"/>
                <a:gd name="T42" fmla="*/ 13 w 42"/>
                <a:gd name="T43" fmla="*/ 40 h 43"/>
                <a:gd name="T44" fmla="*/ 12 w 42"/>
                <a:gd name="T45" fmla="*/ 43 h 43"/>
                <a:gd name="T46" fmla="*/ 8 w 42"/>
                <a:gd name="T47" fmla="*/ 37 h 43"/>
                <a:gd name="T48" fmla="*/ 6 w 42"/>
                <a:gd name="T4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3">
                  <a:moveTo>
                    <a:pt x="6" y="37"/>
                  </a:moveTo>
                  <a:cubicBezTo>
                    <a:pt x="5" y="36"/>
                    <a:pt x="5" y="35"/>
                    <a:pt x="6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1" y="30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7"/>
                    <a:pt x="14" y="24"/>
                    <a:pt x="15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4" y="10"/>
                    <a:pt x="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2"/>
                    <a:pt x="40" y="0"/>
                    <a:pt x="41" y="1"/>
                  </a:cubicBezTo>
                  <a:cubicBezTo>
                    <a:pt x="42" y="3"/>
                    <a:pt x="40" y="8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8"/>
                    <a:pt x="29" y="41"/>
                    <a:pt x="28" y="4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29"/>
                    <a:pt x="15" y="31"/>
                    <a:pt x="14" y="32"/>
                  </a:cubicBezTo>
                  <a:cubicBezTo>
                    <a:pt x="14" y="32"/>
                    <a:pt x="14" y="33"/>
                    <a:pt x="14" y="3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2" y="42"/>
                    <a:pt x="12" y="4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47"/>
            <p:cNvSpPr>
              <a:spLocks/>
            </p:cNvSpPr>
            <p:nvPr/>
          </p:nvSpPr>
          <p:spPr bwMode="auto">
            <a:xfrm>
              <a:off x="2157412" y="2132012"/>
              <a:ext cx="61913" cy="185738"/>
            </a:xfrm>
            <a:custGeom>
              <a:avLst/>
              <a:gdLst>
                <a:gd name="T0" fmla="*/ 7 w 8"/>
                <a:gd name="T1" fmla="*/ 0 h 24"/>
                <a:gd name="T2" fmla="*/ 8 w 8"/>
                <a:gd name="T3" fmla="*/ 20 h 24"/>
                <a:gd name="T4" fmla="*/ 4 w 8"/>
                <a:gd name="T5" fmla="*/ 23 h 24"/>
                <a:gd name="T6" fmla="*/ 0 w 8"/>
                <a:gd name="T7" fmla="*/ 7 h 24"/>
                <a:gd name="T8" fmla="*/ 7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7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5" y="24"/>
                    <a:pt x="4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48"/>
            <p:cNvSpPr>
              <a:spLocks/>
            </p:cNvSpPr>
            <p:nvPr/>
          </p:nvSpPr>
          <p:spPr bwMode="auto">
            <a:xfrm>
              <a:off x="1978025" y="2076449"/>
              <a:ext cx="193675" cy="71438"/>
            </a:xfrm>
            <a:custGeom>
              <a:avLst/>
              <a:gdLst>
                <a:gd name="T0" fmla="*/ 17 w 25"/>
                <a:gd name="T1" fmla="*/ 9 h 9"/>
                <a:gd name="T2" fmla="*/ 2 w 25"/>
                <a:gd name="T3" fmla="*/ 4 h 9"/>
                <a:gd name="T4" fmla="*/ 5 w 25"/>
                <a:gd name="T5" fmla="*/ 0 h 9"/>
                <a:gd name="T6" fmla="*/ 25 w 25"/>
                <a:gd name="T7" fmla="*/ 1 h 9"/>
                <a:gd name="T8" fmla="*/ 17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7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3" y="0"/>
                    <a:pt x="5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49"/>
            <p:cNvSpPr>
              <a:spLocks/>
            </p:cNvSpPr>
            <p:nvPr/>
          </p:nvSpPr>
          <p:spPr bwMode="auto">
            <a:xfrm>
              <a:off x="2016125" y="2006599"/>
              <a:ext cx="280988" cy="327025"/>
            </a:xfrm>
            <a:custGeom>
              <a:avLst/>
              <a:gdLst>
                <a:gd name="T0" fmla="*/ 35 w 36"/>
                <a:gd name="T1" fmla="*/ 0 h 42"/>
                <a:gd name="T2" fmla="*/ 30 w 36"/>
                <a:gd name="T3" fmla="*/ 11 h 42"/>
                <a:gd name="T4" fmla="*/ 25 w 36"/>
                <a:gd name="T5" fmla="*/ 16 h 42"/>
                <a:gd name="T6" fmla="*/ 18 w 36"/>
                <a:gd name="T7" fmla="*/ 23 h 42"/>
                <a:gd name="T8" fmla="*/ 14 w 36"/>
                <a:gd name="T9" fmla="*/ 27 h 42"/>
                <a:gd name="T10" fmla="*/ 8 w 36"/>
                <a:gd name="T11" fmla="*/ 31 h 42"/>
                <a:gd name="T12" fmla="*/ 8 w 36"/>
                <a:gd name="T13" fmla="*/ 32 h 42"/>
                <a:gd name="T14" fmla="*/ 7 w 36"/>
                <a:gd name="T15" fmla="*/ 39 h 42"/>
                <a:gd name="T16" fmla="*/ 6 w 36"/>
                <a:gd name="T17" fmla="*/ 42 h 42"/>
                <a:gd name="T18" fmla="*/ 2 w 36"/>
                <a:gd name="T19" fmla="*/ 36 h 42"/>
                <a:gd name="T20" fmla="*/ 0 w 36"/>
                <a:gd name="T21" fmla="*/ 36 h 42"/>
                <a:gd name="T22" fmla="*/ 35 w 3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35" y="0"/>
                  </a:moveTo>
                  <a:cubicBezTo>
                    <a:pt x="36" y="2"/>
                    <a:pt x="34" y="7"/>
                    <a:pt x="30" y="1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9" y="30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50"/>
            <p:cNvSpPr>
              <a:spLocks/>
            </p:cNvSpPr>
            <p:nvPr/>
          </p:nvSpPr>
          <p:spPr bwMode="auto">
            <a:xfrm>
              <a:off x="2227262" y="2022474"/>
              <a:ext cx="53975" cy="47625"/>
            </a:xfrm>
            <a:custGeom>
              <a:avLst/>
              <a:gdLst>
                <a:gd name="T0" fmla="*/ 0 w 7"/>
                <a:gd name="T1" fmla="*/ 1 h 6"/>
                <a:gd name="T2" fmla="*/ 5 w 7"/>
                <a:gd name="T3" fmla="*/ 6 h 6"/>
                <a:gd name="T4" fmla="*/ 0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5" y="0"/>
                    <a:pt x="7" y="2"/>
                    <a:pt x="5" y="6"/>
                  </a:cubicBezTo>
                  <a:cubicBezTo>
                    <a:pt x="5" y="3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B4C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51"/>
            <p:cNvSpPr>
              <a:spLocks/>
            </p:cNvSpPr>
            <p:nvPr/>
          </p:nvSpPr>
          <p:spPr bwMode="auto">
            <a:xfrm>
              <a:off x="2024062" y="2224087"/>
              <a:ext cx="55563" cy="55563"/>
            </a:xfrm>
            <a:custGeom>
              <a:avLst/>
              <a:gdLst>
                <a:gd name="T0" fmla="*/ 6 w 7"/>
                <a:gd name="T1" fmla="*/ 0 h 7"/>
                <a:gd name="T2" fmla="*/ 6 w 7"/>
                <a:gd name="T3" fmla="*/ 0 h 7"/>
                <a:gd name="T4" fmla="*/ 6 w 7"/>
                <a:gd name="T5" fmla="*/ 0 h 7"/>
                <a:gd name="T6" fmla="*/ 0 w 7"/>
                <a:gd name="T7" fmla="*/ 7 h 7"/>
                <a:gd name="T8" fmla="*/ 0 w 7"/>
                <a:gd name="T9" fmla="*/ 7 h 7"/>
                <a:gd name="T10" fmla="*/ 0 w 7"/>
                <a:gd name="T11" fmla="*/ 7 h 7"/>
                <a:gd name="T12" fmla="*/ 0 w 7"/>
                <a:gd name="T13" fmla="*/ 6 h 7"/>
                <a:gd name="T14" fmla="*/ 6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301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1170179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87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202386" y="1016000"/>
            <a:ext cx="11787228" cy="5360276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占位符 13"/>
          <p:cNvSpPr txBox="1">
            <a:spLocks/>
          </p:cNvSpPr>
          <p:nvPr/>
        </p:nvSpPr>
        <p:spPr>
          <a:xfrm>
            <a:off x="989740" y="4107479"/>
            <a:ext cx="2111809" cy="4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spc="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400" spc="0" dirty="0"/>
              <a:t>在此编辑文本</a:t>
            </a:r>
            <a:endParaRPr lang="en-US" altLang="zh-CN" sz="2400" spc="0" dirty="0"/>
          </a:p>
        </p:txBody>
      </p:sp>
      <p:sp>
        <p:nvSpPr>
          <p:cNvPr id="54" name="文本占位符 16"/>
          <p:cNvSpPr txBox="1">
            <a:spLocks/>
          </p:cNvSpPr>
          <p:nvPr/>
        </p:nvSpPr>
        <p:spPr>
          <a:xfrm>
            <a:off x="404352" y="4536124"/>
            <a:ext cx="3574981" cy="385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在此编辑文本</a:t>
            </a:r>
            <a:endParaRPr lang="en-US" altLang="zh-CN" sz="2000" dirty="0">
              <a:latin typeface="微软雅黑"/>
            </a:endParaRPr>
          </a:p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压缩提炼关键词句</a:t>
            </a:r>
            <a:endParaRPr lang="en-US" altLang="zh-CN" sz="2000" dirty="0">
              <a:latin typeface="微软雅黑"/>
            </a:endParaRPr>
          </a:p>
        </p:txBody>
      </p:sp>
      <p:sp>
        <p:nvSpPr>
          <p:cNvPr id="57" name="文本占位符 13"/>
          <p:cNvSpPr txBox="1">
            <a:spLocks/>
          </p:cNvSpPr>
          <p:nvPr/>
        </p:nvSpPr>
        <p:spPr>
          <a:xfrm>
            <a:off x="5056425" y="1440215"/>
            <a:ext cx="2038512" cy="453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spc="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400" spc="0" dirty="0"/>
              <a:t>在此编辑文本</a:t>
            </a:r>
            <a:endParaRPr lang="en-US" altLang="zh-CN" sz="2400" spc="0" dirty="0"/>
          </a:p>
        </p:txBody>
      </p:sp>
      <p:sp>
        <p:nvSpPr>
          <p:cNvPr id="58" name="文本占位符 16"/>
          <p:cNvSpPr txBox="1">
            <a:spLocks/>
          </p:cNvSpPr>
          <p:nvPr/>
        </p:nvSpPr>
        <p:spPr>
          <a:xfrm>
            <a:off x="4511676" y="1865375"/>
            <a:ext cx="3168650" cy="385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在此编辑文本</a:t>
            </a:r>
            <a:endParaRPr lang="en-US" altLang="zh-CN" sz="2000" dirty="0">
              <a:latin typeface="微软雅黑"/>
            </a:endParaRPr>
          </a:p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压缩提炼关键词句</a:t>
            </a:r>
            <a:endParaRPr lang="en-US" altLang="zh-CN" sz="2000" dirty="0">
              <a:latin typeface="微软雅黑"/>
            </a:endParaRPr>
          </a:p>
        </p:txBody>
      </p:sp>
      <p:sp>
        <p:nvSpPr>
          <p:cNvPr id="59" name="文本占位符 13"/>
          <p:cNvSpPr txBox="1">
            <a:spLocks/>
          </p:cNvSpPr>
          <p:nvPr/>
        </p:nvSpPr>
        <p:spPr>
          <a:xfrm>
            <a:off x="9065742" y="4110963"/>
            <a:ext cx="2038512" cy="453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spc="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400" spc="0" dirty="0"/>
              <a:t>在此编辑文本</a:t>
            </a:r>
            <a:endParaRPr lang="en-US" altLang="zh-CN" sz="2400" spc="0" dirty="0"/>
          </a:p>
        </p:txBody>
      </p:sp>
      <p:sp>
        <p:nvSpPr>
          <p:cNvPr id="60" name="文本占位符 16"/>
          <p:cNvSpPr txBox="1">
            <a:spLocks/>
          </p:cNvSpPr>
          <p:nvPr/>
        </p:nvSpPr>
        <p:spPr>
          <a:xfrm>
            <a:off x="8520995" y="4536124"/>
            <a:ext cx="3168650" cy="385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在此编辑文本</a:t>
            </a:r>
            <a:endParaRPr lang="en-US" altLang="zh-CN" sz="2000" dirty="0">
              <a:latin typeface="微软雅黑"/>
            </a:endParaRPr>
          </a:p>
          <a:p>
            <a:pPr lv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000" dirty="0">
                <a:latin typeface="微软雅黑"/>
              </a:rPr>
              <a:t>压缩提炼关键词句</a:t>
            </a:r>
            <a:endParaRPr lang="en-US" altLang="zh-CN" sz="2000" dirty="0">
              <a:latin typeface="微软雅黑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" t="8154" r="7110" b="7815"/>
          <a:stretch>
            <a:fillRect/>
          </a:stretch>
        </p:blipFill>
        <p:spPr>
          <a:xfrm>
            <a:off x="202386" y="1020428"/>
            <a:ext cx="3921315" cy="2668897"/>
          </a:xfrm>
          <a:custGeom>
            <a:avLst/>
            <a:gdLst>
              <a:gd name="connsiteX0" fmla="*/ 0 w 3921315"/>
              <a:gd name="connsiteY0" fmla="*/ 0 h 2668897"/>
              <a:gd name="connsiteX1" fmla="*/ 3921315 w 3921315"/>
              <a:gd name="connsiteY1" fmla="*/ 0 h 2668897"/>
              <a:gd name="connsiteX2" fmla="*/ 3921315 w 3921315"/>
              <a:gd name="connsiteY2" fmla="*/ 2668897 h 2668897"/>
              <a:gd name="connsiteX3" fmla="*/ 0 w 3921315"/>
              <a:gd name="connsiteY3" fmla="*/ 2668897 h 26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15" h="2668897">
                <a:moveTo>
                  <a:pt x="0" y="0"/>
                </a:moveTo>
                <a:lnTo>
                  <a:pt x="3921315" y="0"/>
                </a:lnTo>
                <a:lnTo>
                  <a:pt x="3921315" y="2668897"/>
                </a:lnTo>
                <a:lnTo>
                  <a:pt x="0" y="2668897"/>
                </a:lnTo>
                <a:close/>
              </a:path>
            </a:pathLst>
          </a:cu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t="3268" r="4271"/>
          <a:stretch>
            <a:fillRect/>
          </a:stretch>
        </p:blipFill>
        <p:spPr>
          <a:xfrm>
            <a:off x="4150092" y="3707380"/>
            <a:ext cx="3907746" cy="2668897"/>
          </a:xfrm>
          <a:custGeom>
            <a:avLst/>
            <a:gdLst>
              <a:gd name="connsiteX0" fmla="*/ 0 w 3907746"/>
              <a:gd name="connsiteY0" fmla="*/ 0 h 2668897"/>
              <a:gd name="connsiteX1" fmla="*/ 3907746 w 3907746"/>
              <a:gd name="connsiteY1" fmla="*/ 0 h 2668897"/>
              <a:gd name="connsiteX2" fmla="*/ 3907746 w 3907746"/>
              <a:gd name="connsiteY2" fmla="*/ 2668897 h 2668897"/>
              <a:gd name="connsiteX3" fmla="*/ 0 w 3907746"/>
              <a:gd name="connsiteY3" fmla="*/ 2668897 h 26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7746" h="2668897">
                <a:moveTo>
                  <a:pt x="0" y="0"/>
                </a:moveTo>
                <a:lnTo>
                  <a:pt x="3907746" y="0"/>
                </a:lnTo>
                <a:lnTo>
                  <a:pt x="3907746" y="2668897"/>
                </a:lnTo>
                <a:lnTo>
                  <a:pt x="0" y="2668897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t="238" r="693" b="2885"/>
          <a:stretch>
            <a:fillRect/>
          </a:stretch>
        </p:blipFill>
        <p:spPr>
          <a:xfrm>
            <a:off x="8085523" y="1020428"/>
            <a:ext cx="3904091" cy="2668897"/>
          </a:xfrm>
          <a:custGeom>
            <a:avLst/>
            <a:gdLst>
              <a:gd name="connsiteX0" fmla="*/ 0 w 3904091"/>
              <a:gd name="connsiteY0" fmla="*/ 0 h 2668897"/>
              <a:gd name="connsiteX1" fmla="*/ 3904091 w 3904091"/>
              <a:gd name="connsiteY1" fmla="*/ 0 h 2668897"/>
              <a:gd name="connsiteX2" fmla="*/ 3904091 w 3904091"/>
              <a:gd name="connsiteY2" fmla="*/ 2668897 h 2668897"/>
              <a:gd name="connsiteX3" fmla="*/ 0 w 3904091"/>
              <a:gd name="connsiteY3" fmla="*/ 2668897 h 26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4091" h="2668897">
                <a:moveTo>
                  <a:pt x="0" y="0"/>
                </a:moveTo>
                <a:lnTo>
                  <a:pt x="3904091" y="0"/>
                </a:lnTo>
                <a:lnTo>
                  <a:pt x="3904091" y="2668897"/>
                </a:lnTo>
                <a:lnTo>
                  <a:pt x="0" y="26688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8410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2529" y="1069313"/>
            <a:ext cx="11188402" cy="3515360"/>
            <a:chOff x="332174" y="827044"/>
            <a:chExt cx="11579403" cy="3852215"/>
          </a:xfrm>
        </p:grpSpPr>
        <p:grpSp>
          <p:nvGrpSpPr>
            <p:cNvPr id="9" name="组合 8"/>
            <p:cNvGrpSpPr/>
            <p:nvPr/>
          </p:nvGrpSpPr>
          <p:grpSpPr>
            <a:xfrm>
              <a:off x="332174" y="1455851"/>
              <a:ext cx="11579403" cy="3223408"/>
              <a:chOff x="-39500" y="1055358"/>
              <a:chExt cx="12240586" cy="3348929"/>
            </a:xfrm>
          </p:grpSpPr>
          <p:sp>
            <p:nvSpPr>
              <p:cNvPr id="96" name="任意多边形 95">
                <a:extLst>
                  <a:ext uri="{FF2B5EF4-FFF2-40B4-BE49-F238E27FC236}">
                    <a16:creationId xmlns:a16="http://schemas.microsoft.com/office/drawing/2014/main" id="{1A390BC2-4833-42F7-92EC-5E9B96C6223D}"/>
                  </a:ext>
                </a:extLst>
              </p:cNvPr>
              <p:cNvSpPr/>
              <p:nvPr/>
            </p:nvSpPr>
            <p:spPr>
              <a:xfrm>
                <a:off x="-17554" y="1055358"/>
                <a:ext cx="12218640" cy="3321027"/>
              </a:xfrm>
              <a:custGeom>
                <a:avLst/>
                <a:gdLst>
                  <a:gd name="connsiteX0" fmla="*/ 10352356 w 12218640"/>
                  <a:gd name="connsiteY0" fmla="*/ 2583087 h 3321027"/>
                  <a:gd name="connsiteX1" fmla="*/ 10357463 w 12218640"/>
                  <a:gd name="connsiteY1" fmla="*/ 2585696 h 3321027"/>
                  <a:gd name="connsiteX2" fmla="*/ 10352864 w 12218640"/>
                  <a:gd name="connsiteY2" fmla="*/ 2583400 h 3321027"/>
                  <a:gd name="connsiteX3" fmla="*/ 0 w 12218640"/>
                  <a:gd name="connsiteY3" fmla="*/ 0 h 3321027"/>
                  <a:gd name="connsiteX4" fmla="*/ 12218640 w 12218640"/>
                  <a:gd name="connsiteY4" fmla="*/ 0 h 3321027"/>
                  <a:gd name="connsiteX5" fmla="*/ 12218640 w 12218640"/>
                  <a:gd name="connsiteY5" fmla="*/ 3321027 h 3321027"/>
                  <a:gd name="connsiteX6" fmla="*/ 12213763 w 12218640"/>
                  <a:gd name="connsiteY6" fmla="*/ 3319807 h 3321027"/>
                  <a:gd name="connsiteX7" fmla="*/ 12140611 w 12218640"/>
                  <a:gd name="connsiteY7" fmla="*/ 3297861 h 3321027"/>
                  <a:gd name="connsiteX8" fmla="*/ 12082090 w 12218640"/>
                  <a:gd name="connsiteY8" fmla="*/ 3290546 h 3321027"/>
                  <a:gd name="connsiteX9" fmla="*/ 12023568 w 12218640"/>
                  <a:gd name="connsiteY9" fmla="*/ 3268601 h 3321027"/>
                  <a:gd name="connsiteX10" fmla="*/ 11979677 w 12218640"/>
                  <a:gd name="connsiteY10" fmla="*/ 3246655 h 3321027"/>
                  <a:gd name="connsiteX11" fmla="*/ 11921155 w 12218640"/>
                  <a:gd name="connsiteY11" fmla="*/ 3232025 h 3321027"/>
                  <a:gd name="connsiteX12" fmla="*/ 11869949 w 12218640"/>
                  <a:gd name="connsiteY12" fmla="*/ 3210079 h 3321027"/>
                  <a:gd name="connsiteX13" fmla="*/ 11782166 w 12218640"/>
                  <a:gd name="connsiteY13" fmla="*/ 3195449 h 3321027"/>
                  <a:gd name="connsiteX14" fmla="*/ 11767536 w 12218640"/>
                  <a:gd name="connsiteY14" fmla="*/ 3180818 h 3321027"/>
                  <a:gd name="connsiteX15" fmla="*/ 11745590 w 12218640"/>
                  <a:gd name="connsiteY15" fmla="*/ 3173503 h 3321027"/>
                  <a:gd name="connsiteX16" fmla="*/ 11716330 w 12218640"/>
                  <a:gd name="connsiteY16" fmla="*/ 3166188 h 3321027"/>
                  <a:gd name="connsiteX17" fmla="*/ 11672438 w 12218640"/>
                  <a:gd name="connsiteY17" fmla="*/ 3144242 h 3321027"/>
                  <a:gd name="connsiteX18" fmla="*/ 11570026 w 12218640"/>
                  <a:gd name="connsiteY18" fmla="*/ 3107666 h 3321027"/>
                  <a:gd name="connsiteX19" fmla="*/ 11474928 w 12218640"/>
                  <a:gd name="connsiteY19" fmla="*/ 3056460 h 3321027"/>
                  <a:gd name="connsiteX20" fmla="*/ 11357885 w 12218640"/>
                  <a:gd name="connsiteY20" fmla="*/ 3012569 h 3321027"/>
                  <a:gd name="connsiteX21" fmla="*/ 11335939 w 12218640"/>
                  <a:gd name="connsiteY21" fmla="*/ 2997938 h 3321027"/>
                  <a:gd name="connsiteX22" fmla="*/ 11284733 w 12218640"/>
                  <a:gd name="connsiteY22" fmla="*/ 2968677 h 3321027"/>
                  <a:gd name="connsiteX23" fmla="*/ 11255472 w 12218640"/>
                  <a:gd name="connsiteY23" fmla="*/ 2954047 h 3321027"/>
                  <a:gd name="connsiteX24" fmla="*/ 11196950 w 12218640"/>
                  <a:gd name="connsiteY24" fmla="*/ 2924786 h 3321027"/>
                  <a:gd name="connsiteX25" fmla="*/ 11175005 w 12218640"/>
                  <a:gd name="connsiteY25" fmla="*/ 2902841 h 3321027"/>
                  <a:gd name="connsiteX26" fmla="*/ 11153059 w 12218640"/>
                  <a:gd name="connsiteY26" fmla="*/ 2895525 h 3321027"/>
                  <a:gd name="connsiteX27" fmla="*/ 11131114 w 12218640"/>
                  <a:gd name="connsiteY27" fmla="*/ 2880895 h 3321027"/>
                  <a:gd name="connsiteX28" fmla="*/ 11072592 w 12218640"/>
                  <a:gd name="connsiteY28" fmla="*/ 2858949 h 3321027"/>
                  <a:gd name="connsiteX29" fmla="*/ 11028701 w 12218640"/>
                  <a:gd name="connsiteY29" fmla="*/ 2829689 h 3321027"/>
                  <a:gd name="connsiteX30" fmla="*/ 10977494 w 12218640"/>
                  <a:gd name="connsiteY30" fmla="*/ 2815058 h 3321027"/>
                  <a:gd name="connsiteX31" fmla="*/ 10948234 w 12218640"/>
                  <a:gd name="connsiteY31" fmla="*/ 2800428 h 3321027"/>
                  <a:gd name="connsiteX32" fmla="*/ 10860451 w 12218640"/>
                  <a:gd name="connsiteY32" fmla="*/ 2763852 h 3321027"/>
                  <a:gd name="connsiteX33" fmla="*/ 10801930 w 12218640"/>
                  <a:gd name="connsiteY33" fmla="*/ 2741906 h 3321027"/>
                  <a:gd name="connsiteX34" fmla="*/ 10758038 w 12218640"/>
                  <a:gd name="connsiteY34" fmla="*/ 2727276 h 3321027"/>
                  <a:gd name="connsiteX35" fmla="*/ 10706832 w 12218640"/>
                  <a:gd name="connsiteY35" fmla="*/ 2698015 h 3321027"/>
                  <a:gd name="connsiteX36" fmla="*/ 10655626 w 12218640"/>
                  <a:gd name="connsiteY36" fmla="*/ 2683385 h 3321027"/>
                  <a:gd name="connsiteX37" fmla="*/ 10619050 w 12218640"/>
                  <a:gd name="connsiteY37" fmla="*/ 2668754 h 3321027"/>
                  <a:gd name="connsiteX38" fmla="*/ 10545898 w 12218640"/>
                  <a:gd name="connsiteY38" fmla="*/ 2646809 h 3321027"/>
                  <a:gd name="connsiteX39" fmla="*/ 10494691 w 12218640"/>
                  <a:gd name="connsiteY39" fmla="*/ 2632178 h 3321027"/>
                  <a:gd name="connsiteX40" fmla="*/ 10465430 w 12218640"/>
                  <a:gd name="connsiteY40" fmla="*/ 2617548 h 3321027"/>
                  <a:gd name="connsiteX41" fmla="*/ 10399594 w 12218640"/>
                  <a:gd name="connsiteY41" fmla="*/ 2602917 h 3321027"/>
                  <a:gd name="connsiteX42" fmla="*/ 10370333 w 12218640"/>
                  <a:gd name="connsiteY42" fmla="*/ 2588287 h 3321027"/>
                  <a:gd name="connsiteX43" fmla="*/ 10344197 w 12218640"/>
                  <a:gd name="connsiteY43" fmla="*/ 2578061 h 3321027"/>
                  <a:gd name="connsiteX44" fmla="*/ 10352356 w 12218640"/>
                  <a:gd name="connsiteY44" fmla="*/ 2583087 h 3321027"/>
                  <a:gd name="connsiteX45" fmla="*/ 10346091 w 12218640"/>
                  <a:gd name="connsiteY45" fmla="*/ 2579888 h 3321027"/>
                  <a:gd name="connsiteX46" fmla="*/ 10319126 w 12218640"/>
                  <a:gd name="connsiteY46" fmla="*/ 2566341 h 3321027"/>
                  <a:gd name="connsiteX47" fmla="*/ 10238659 w 12218640"/>
                  <a:gd name="connsiteY47" fmla="*/ 2551711 h 3321027"/>
                  <a:gd name="connsiteX48" fmla="*/ 10216714 w 12218640"/>
                  <a:gd name="connsiteY48" fmla="*/ 2537081 h 3321027"/>
                  <a:gd name="connsiteX49" fmla="*/ 10143562 w 12218640"/>
                  <a:gd name="connsiteY49" fmla="*/ 2522450 h 3321027"/>
                  <a:gd name="connsiteX50" fmla="*/ 10106986 w 12218640"/>
                  <a:gd name="connsiteY50" fmla="*/ 2507820 h 3321027"/>
                  <a:gd name="connsiteX51" fmla="*/ 10019203 w 12218640"/>
                  <a:gd name="connsiteY51" fmla="*/ 2485874 h 3321027"/>
                  <a:gd name="connsiteX52" fmla="*/ 9989942 w 12218640"/>
                  <a:gd name="connsiteY52" fmla="*/ 2478559 h 3321027"/>
                  <a:gd name="connsiteX53" fmla="*/ 9953366 w 12218640"/>
                  <a:gd name="connsiteY53" fmla="*/ 2471244 h 3321027"/>
                  <a:gd name="connsiteX54" fmla="*/ 9916790 w 12218640"/>
                  <a:gd name="connsiteY54" fmla="*/ 2456613 h 3321027"/>
                  <a:gd name="connsiteX55" fmla="*/ 9843638 w 12218640"/>
                  <a:gd name="connsiteY55" fmla="*/ 2441983 h 3321027"/>
                  <a:gd name="connsiteX56" fmla="*/ 9814378 w 12218640"/>
                  <a:gd name="connsiteY56" fmla="*/ 2434668 h 3321027"/>
                  <a:gd name="connsiteX57" fmla="*/ 9792432 w 12218640"/>
                  <a:gd name="connsiteY57" fmla="*/ 2420037 h 3321027"/>
                  <a:gd name="connsiteX58" fmla="*/ 9733910 w 12218640"/>
                  <a:gd name="connsiteY58" fmla="*/ 2390777 h 3321027"/>
                  <a:gd name="connsiteX59" fmla="*/ 9675389 w 12218640"/>
                  <a:gd name="connsiteY59" fmla="*/ 2376146 h 3321027"/>
                  <a:gd name="connsiteX60" fmla="*/ 9609552 w 12218640"/>
                  <a:gd name="connsiteY60" fmla="*/ 2354201 h 3321027"/>
                  <a:gd name="connsiteX61" fmla="*/ 9580291 w 12218640"/>
                  <a:gd name="connsiteY61" fmla="*/ 2346885 h 3321027"/>
                  <a:gd name="connsiteX62" fmla="*/ 9551030 w 12218640"/>
                  <a:gd name="connsiteY62" fmla="*/ 2332255 h 3321027"/>
                  <a:gd name="connsiteX63" fmla="*/ 9521770 w 12218640"/>
                  <a:gd name="connsiteY63" fmla="*/ 2324940 h 3321027"/>
                  <a:gd name="connsiteX64" fmla="*/ 9477878 w 12218640"/>
                  <a:gd name="connsiteY64" fmla="*/ 2317625 h 3321027"/>
                  <a:gd name="connsiteX65" fmla="*/ 9441302 w 12218640"/>
                  <a:gd name="connsiteY65" fmla="*/ 2295679 h 3321027"/>
                  <a:gd name="connsiteX66" fmla="*/ 9404726 w 12218640"/>
                  <a:gd name="connsiteY66" fmla="*/ 2288364 h 3321027"/>
                  <a:gd name="connsiteX67" fmla="*/ 9375466 w 12218640"/>
                  <a:gd name="connsiteY67" fmla="*/ 2273733 h 3321027"/>
                  <a:gd name="connsiteX68" fmla="*/ 9302314 w 12218640"/>
                  <a:gd name="connsiteY68" fmla="*/ 2259103 h 3321027"/>
                  <a:gd name="connsiteX69" fmla="*/ 9280368 w 12218640"/>
                  <a:gd name="connsiteY69" fmla="*/ 2244473 h 3321027"/>
                  <a:gd name="connsiteX70" fmla="*/ 9112118 w 12218640"/>
                  <a:gd name="connsiteY70" fmla="*/ 2229842 h 3321027"/>
                  <a:gd name="connsiteX71" fmla="*/ 8475696 w 12218640"/>
                  <a:gd name="connsiteY71" fmla="*/ 2222527 h 3321027"/>
                  <a:gd name="connsiteX72" fmla="*/ 8402544 w 12218640"/>
                  <a:gd name="connsiteY72" fmla="*/ 2237157 h 3321027"/>
                  <a:gd name="connsiteX73" fmla="*/ 8300131 w 12218640"/>
                  <a:gd name="connsiteY73" fmla="*/ 2251788 h 3321027"/>
                  <a:gd name="connsiteX74" fmla="*/ 8270870 w 12218640"/>
                  <a:gd name="connsiteY74" fmla="*/ 2266418 h 3321027"/>
                  <a:gd name="connsiteX75" fmla="*/ 8241610 w 12218640"/>
                  <a:gd name="connsiteY75" fmla="*/ 2273733 h 3321027"/>
                  <a:gd name="connsiteX76" fmla="*/ 8183088 w 12218640"/>
                  <a:gd name="connsiteY76" fmla="*/ 2295679 h 3321027"/>
                  <a:gd name="connsiteX77" fmla="*/ 8139197 w 12218640"/>
                  <a:gd name="connsiteY77" fmla="*/ 2310309 h 3321027"/>
                  <a:gd name="connsiteX78" fmla="*/ 8102621 w 12218640"/>
                  <a:gd name="connsiteY78" fmla="*/ 2324940 h 3321027"/>
                  <a:gd name="connsiteX79" fmla="*/ 8051414 w 12218640"/>
                  <a:gd name="connsiteY79" fmla="*/ 2339570 h 3321027"/>
                  <a:gd name="connsiteX80" fmla="*/ 8022154 w 12218640"/>
                  <a:gd name="connsiteY80" fmla="*/ 2361516 h 3321027"/>
                  <a:gd name="connsiteX81" fmla="*/ 7956317 w 12218640"/>
                  <a:gd name="connsiteY81" fmla="*/ 2390777 h 3321027"/>
                  <a:gd name="connsiteX82" fmla="*/ 7934371 w 12218640"/>
                  <a:gd name="connsiteY82" fmla="*/ 2398092 h 3321027"/>
                  <a:gd name="connsiteX83" fmla="*/ 7883165 w 12218640"/>
                  <a:gd name="connsiteY83" fmla="*/ 2434668 h 3321027"/>
                  <a:gd name="connsiteX84" fmla="*/ 7853904 w 12218640"/>
                  <a:gd name="connsiteY84" fmla="*/ 2456613 h 3321027"/>
                  <a:gd name="connsiteX85" fmla="*/ 7831958 w 12218640"/>
                  <a:gd name="connsiteY85" fmla="*/ 2463929 h 3321027"/>
                  <a:gd name="connsiteX86" fmla="*/ 7817328 w 12218640"/>
                  <a:gd name="connsiteY86" fmla="*/ 2485874 h 3321027"/>
                  <a:gd name="connsiteX87" fmla="*/ 7758806 w 12218640"/>
                  <a:gd name="connsiteY87" fmla="*/ 2522450 h 3321027"/>
                  <a:gd name="connsiteX88" fmla="*/ 7736861 w 12218640"/>
                  <a:gd name="connsiteY88" fmla="*/ 2537081 h 3321027"/>
                  <a:gd name="connsiteX89" fmla="*/ 7714915 w 12218640"/>
                  <a:gd name="connsiteY89" fmla="*/ 2566341 h 3321027"/>
                  <a:gd name="connsiteX90" fmla="*/ 7656394 w 12218640"/>
                  <a:gd name="connsiteY90" fmla="*/ 2595602 h 3321027"/>
                  <a:gd name="connsiteX91" fmla="*/ 7634448 w 12218640"/>
                  <a:gd name="connsiteY91" fmla="*/ 2602917 h 3321027"/>
                  <a:gd name="connsiteX92" fmla="*/ 7597872 w 12218640"/>
                  <a:gd name="connsiteY92" fmla="*/ 2624863 h 3321027"/>
                  <a:gd name="connsiteX93" fmla="*/ 7510090 w 12218640"/>
                  <a:gd name="connsiteY93" fmla="*/ 2654124 h 3321027"/>
                  <a:gd name="connsiteX94" fmla="*/ 7451568 w 12218640"/>
                  <a:gd name="connsiteY94" fmla="*/ 2683385 h 3321027"/>
                  <a:gd name="connsiteX95" fmla="*/ 7385731 w 12218640"/>
                  <a:gd name="connsiteY95" fmla="*/ 2712645 h 3321027"/>
                  <a:gd name="connsiteX96" fmla="*/ 7334525 w 12218640"/>
                  <a:gd name="connsiteY96" fmla="*/ 2734591 h 3321027"/>
                  <a:gd name="connsiteX97" fmla="*/ 7305264 w 12218640"/>
                  <a:gd name="connsiteY97" fmla="*/ 2741906 h 3321027"/>
                  <a:gd name="connsiteX98" fmla="*/ 7268688 w 12218640"/>
                  <a:gd name="connsiteY98" fmla="*/ 2749221 h 3321027"/>
                  <a:gd name="connsiteX99" fmla="*/ 7246742 w 12218640"/>
                  <a:gd name="connsiteY99" fmla="*/ 2763852 h 3321027"/>
                  <a:gd name="connsiteX100" fmla="*/ 7210166 w 12218640"/>
                  <a:gd name="connsiteY100" fmla="*/ 2771167 h 3321027"/>
                  <a:gd name="connsiteX101" fmla="*/ 7144330 w 12218640"/>
                  <a:gd name="connsiteY101" fmla="*/ 2778482 h 3321027"/>
                  <a:gd name="connsiteX102" fmla="*/ 7122384 w 12218640"/>
                  <a:gd name="connsiteY102" fmla="*/ 2793113 h 3321027"/>
                  <a:gd name="connsiteX103" fmla="*/ 7063862 w 12218640"/>
                  <a:gd name="connsiteY103" fmla="*/ 2807743 h 3321027"/>
                  <a:gd name="connsiteX104" fmla="*/ 6990710 w 12218640"/>
                  <a:gd name="connsiteY104" fmla="*/ 2829689 h 3321027"/>
                  <a:gd name="connsiteX105" fmla="*/ 6954134 w 12218640"/>
                  <a:gd name="connsiteY105" fmla="*/ 2837004 h 3321027"/>
                  <a:gd name="connsiteX106" fmla="*/ 6888298 w 12218640"/>
                  <a:gd name="connsiteY106" fmla="*/ 2858949 h 3321027"/>
                  <a:gd name="connsiteX107" fmla="*/ 6851722 w 12218640"/>
                  <a:gd name="connsiteY107" fmla="*/ 2866265 h 3321027"/>
                  <a:gd name="connsiteX108" fmla="*/ 6778570 w 12218640"/>
                  <a:gd name="connsiteY108" fmla="*/ 2873580 h 3321027"/>
                  <a:gd name="connsiteX109" fmla="*/ 6712733 w 12218640"/>
                  <a:gd name="connsiteY109" fmla="*/ 2888210 h 3321027"/>
                  <a:gd name="connsiteX110" fmla="*/ 6332342 w 12218640"/>
                  <a:gd name="connsiteY110" fmla="*/ 2895525 h 3321027"/>
                  <a:gd name="connsiteX111" fmla="*/ 6193354 w 12218640"/>
                  <a:gd name="connsiteY111" fmla="*/ 2880895 h 3321027"/>
                  <a:gd name="connsiteX112" fmla="*/ 6164093 w 12218640"/>
                  <a:gd name="connsiteY112" fmla="*/ 2866265 h 3321027"/>
                  <a:gd name="connsiteX113" fmla="*/ 6134832 w 12218640"/>
                  <a:gd name="connsiteY113" fmla="*/ 2858949 h 3321027"/>
                  <a:gd name="connsiteX114" fmla="*/ 6112886 w 12218640"/>
                  <a:gd name="connsiteY114" fmla="*/ 2851634 h 3321027"/>
                  <a:gd name="connsiteX115" fmla="*/ 6068995 w 12218640"/>
                  <a:gd name="connsiteY115" fmla="*/ 2844319 h 3321027"/>
                  <a:gd name="connsiteX116" fmla="*/ 6039734 w 12218640"/>
                  <a:gd name="connsiteY116" fmla="*/ 2829689 h 3321027"/>
                  <a:gd name="connsiteX117" fmla="*/ 5995843 w 12218640"/>
                  <a:gd name="connsiteY117" fmla="*/ 2815058 h 3321027"/>
                  <a:gd name="connsiteX118" fmla="*/ 5966583 w 12218640"/>
                  <a:gd name="connsiteY118" fmla="*/ 2800428 h 3321027"/>
                  <a:gd name="connsiteX119" fmla="*/ 5900746 w 12218640"/>
                  <a:gd name="connsiteY119" fmla="*/ 2778482 h 3321027"/>
                  <a:gd name="connsiteX120" fmla="*/ 5864170 w 12218640"/>
                  <a:gd name="connsiteY120" fmla="*/ 2763852 h 3321027"/>
                  <a:gd name="connsiteX121" fmla="*/ 5820278 w 12218640"/>
                  <a:gd name="connsiteY121" fmla="*/ 2749221 h 3321027"/>
                  <a:gd name="connsiteX122" fmla="*/ 5798333 w 12218640"/>
                  <a:gd name="connsiteY122" fmla="*/ 2734591 h 3321027"/>
                  <a:gd name="connsiteX123" fmla="*/ 5769072 w 12218640"/>
                  <a:gd name="connsiteY123" fmla="*/ 2719961 h 3321027"/>
                  <a:gd name="connsiteX124" fmla="*/ 5725181 w 12218640"/>
                  <a:gd name="connsiteY124" fmla="*/ 2705330 h 3321027"/>
                  <a:gd name="connsiteX125" fmla="*/ 5652030 w 12218640"/>
                  <a:gd name="connsiteY125" fmla="*/ 2683385 h 3321027"/>
                  <a:gd name="connsiteX126" fmla="*/ 5622769 w 12218640"/>
                  <a:gd name="connsiteY126" fmla="*/ 2661439 h 3321027"/>
                  <a:gd name="connsiteX127" fmla="*/ 5586192 w 12218640"/>
                  <a:gd name="connsiteY127" fmla="*/ 2654124 h 3321027"/>
                  <a:gd name="connsiteX128" fmla="*/ 5542301 w 12218640"/>
                  <a:gd name="connsiteY128" fmla="*/ 2632178 h 3321027"/>
                  <a:gd name="connsiteX129" fmla="*/ 5505725 w 12218640"/>
                  <a:gd name="connsiteY129" fmla="*/ 2624863 h 3321027"/>
                  <a:gd name="connsiteX130" fmla="*/ 5432573 w 12218640"/>
                  <a:gd name="connsiteY130" fmla="*/ 2588287 h 3321027"/>
                  <a:gd name="connsiteX131" fmla="*/ 5374052 w 12218640"/>
                  <a:gd name="connsiteY131" fmla="*/ 2573657 h 3321027"/>
                  <a:gd name="connsiteX132" fmla="*/ 5330160 w 12218640"/>
                  <a:gd name="connsiteY132" fmla="*/ 2551711 h 3321027"/>
                  <a:gd name="connsiteX133" fmla="*/ 5271638 w 12218640"/>
                  <a:gd name="connsiteY133" fmla="*/ 2537081 h 3321027"/>
                  <a:gd name="connsiteX134" fmla="*/ 5242378 w 12218640"/>
                  <a:gd name="connsiteY134" fmla="*/ 2522450 h 3321027"/>
                  <a:gd name="connsiteX135" fmla="*/ 5220432 w 12218640"/>
                  <a:gd name="connsiteY135" fmla="*/ 2515135 h 3321027"/>
                  <a:gd name="connsiteX136" fmla="*/ 5191171 w 12218640"/>
                  <a:gd name="connsiteY136" fmla="*/ 2507820 h 3321027"/>
                  <a:gd name="connsiteX137" fmla="*/ 5154595 w 12218640"/>
                  <a:gd name="connsiteY137" fmla="*/ 2485874 h 3321027"/>
                  <a:gd name="connsiteX138" fmla="*/ 5103390 w 12218640"/>
                  <a:gd name="connsiteY138" fmla="*/ 2463929 h 3321027"/>
                  <a:gd name="connsiteX139" fmla="*/ 5059499 w 12218640"/>
                  <a:gd name="connsiteY139" fmla="*/ 2449298 h 3321027"/>
                  <a:gd name="connsiteX140" fmla="*/ 5037552 w 12218640"/>
                  <a:gd name="connsiteY140" fmla="*/ 2434668 h 3321027"/>
                  <a:gd name="connsiteX141" fmla="*/ 4993661 w 12218640"/>
                  <a:gd name="connsiteY141" fmla="*/ 2420037 h 3321027"/>
                  <a:gd name="connsiteX142" fmla="*/ 4964400 w 12218640"/>
                  <a:gd name="connsiteY142" fmla="*/ 2405407 h 3321027"/>
                  <a:gd name="connsiteX143" fmla="*/ 4935139 w 12218640"/>
                  <a:gd name="connsiteY143" fmla="*/ 2398092 h 3321027"/>
                  <a:gd name="connsiteX144" fmla="*/ 4840042 w 12218640"/>
                  <a:gd name="connsiteY144" fmla="*/ 2368831 h 3321027"/>
                  <a:gd name="connsiteX145" fmla="*/ 4737629 w 12218640"/>
                  <a:gd name="connsiteY145" fmla="*/ 2346885 h 3321027"/>
                  <a:gd name="connsiteX146" fmla="*/ 4715683 w 12218640"/>
                  <a:gd name="connsiteY146" fmla="*/ 2332255 h 3321027"/>
                  <a:gd name="connsiteX147" fmla="*/ 4649846 w 12218640"/>
                  <a:gd name="connsiteY147" fmla="*/ 2310309 h 3321027"/>
                  <a:gd name="connsiteX148" fmla="*/ 4591325 w 12218640"/>
                  <a:gd name="connsiteY148" fmla="*/ 2295679 h 3321027"/>
                  <a:gd name="connsiteX149" fmla="*/ 4562064 w 12218640"/>
                  <a:gd name="connsiteY149" fmla="*/ 2281049 h 3321027"/>
                  <a:gd name="connsiteX150" fmla="*/ 4532803 w 12218640"/>
                  <a:gd name="connsiteY150" fmla="*/ 2273733 h 3321027"/>
                  <a:gd name="connsiteX151" fmla="*/ 4459652 w 12218640"/>
                  <a:gd name="connsiteY151" fmla="*/ 2259103 h 3321027"/>
                  <a:gd name="connsiteX152" fmla="*/ 3706186 w 12218640"/>
                  <a:gd name="connsiteY152" fmla="*/ 2244473 h 3321027"/>
                  <a:gd name="connsiteX153" fmla="*/ 3581827 w 12218640"/>
                  <a:gd name="connsiteY153" fmla="*/ 2266418 h 3321027"/>
                  <a:gd name="connsiteX154" fmla="*/ 3530621 w 12218640"/>
                  <a:gd name="connsiteY154" fmla="*/ 2273733 h 3321027"/>
                  <a:gd name="connsiteX155" fmla="*/ 3508675 w 12218640"/>
                  <a:gd name="connsiteY155" fmla="*/ 2281049 h 3321027"/>
                  <a:gd name="connsiteX156" fmla="*/ 3442838 w 12218640"/>
                  <a:gd name="connsiteY156" fmla="*/ 2302994 h 3321027"/>
                  <a:gd name="connsiteX157" fmla="*/ 3391632 w 12218640"/>
                  <a:gd name="connsiteY157" fmla="*/ 2310309 h 3321027"/>
                  <a:gd name="connsiteX158" fmla="*/ 3325795 w 12218640"/>
                  <a:gd name="connsiteY158" fmla="*/ 2332255 h 3321027"/>
                  <a:gd name="connsiteX159" fmla="*/ 3289219 w 12218640"/>
                  <a:gd name="connsiteY159" fmla="*/ 2339570 h 3321027"/>
                  <a:gd name="connsiteX160" fmla="*/ 3230698 w 12218640"/>
                  <a:gd name="connsiteY160" fmla="*/ 2361516 h 3321027"/>
                  <a:gd name="connsiteX161" fmla="*/ 3201437 w 12218640"/>
                  <a:gd name="connsiteY161" fmla="*/ 2368831 h 3321027"/>
                  <a:gd name="connsiteX162" fmla="*/ 3164861 w 12218640"/>
                  <a:gd name="connsiteY162" fmla="*/ 2376146 h 3321027"/>
                  <a:gd name="connsiteX163" fmla="*/ 3142915 w 12218640"/>
                  <a:gd name="connsiteY163" fmla="*/ 2390777 h 3321027"/>
                  <a:gd name="connsiteX164" fmla="*/ 3120970 w 12218640"/>
                  <a:gd name="connsiteY164" fmla="*/ 2398092 h 3321027"/>
                  <a:gd name="connsiteX165" fmla="*/ 3069763 w 12218640"/>
                  <a:gd name="connsiteY165" fmla="*/ 2412722 h 3321027"/>
                  <a:gd name="connsiteX166" fmla="*/ 3040502 w 12218640"/>
                  <a:gd name="connsiteY166" fmla="*/ 2427353 h 3321027"/>
                  <a:gd name="connsiteX167" fmla="*/ 2981981 w 12218640"/>
                  <a:gd name="connsiteY167" fmla="*/ 2449298 h 3321027"/>
                  <a:gd name="connsiteX168" fmla="*/ 2945405 w 12218640"/>
                  <a:gd name="connsiteY168" fmla="*/ 2471244 h 3321027"/>
                  <a:gd name="connsiteX169" fmla="*/ 2916144 w 12218640"/>
                  <a:gd name="connsiteY169" fmla="*/ 2478559 h 3321027"/>
                  <a:gd name="connsiteX170" fmla="*/ 2864938 w 12218640"/>
                  <a:gd name="connsiteY170" fmla="*/ 2507820 h 3321027"/>
                  <a:gd name="connsiteX171" fmla="*/ 2813731 w 12218640"/>
                  <a:gd name="connsiteY171" fmla="*/ 2522450 h 3321027"/>
                  <a:gd name="connsiteX172" fmla="*/ 2799101 w 12218640"/>
                  <a:gd name="connsiteY172" fmla="*/ 2537081 h 3321027"/>
                  <a:gd name="connsiteX173" fmla="*/ 2740579 w 12218640"/>
                  <a:gd name="connsiteY173" fmla="*/ 2566341 h 3321027"/>
                  <a:gd name="connsiteX174" fmla="*/ 2718634 w 12218640"/>
                  <a:gd name="connsiteY174" fmla="*/ 2580972 h 3321027"/>
                  <a:gd name="connsiteX175" fmla="*/ 2660112 w 12218640"/>
                  <a:gd name="connsiteY175" fmla="*/ 2602917 h 3321027"/>
                  <a:gd name="connsiteX176" fmla="*/ 2645482 w 12218640"/>
                  <a:gd name="connsiteY176" fmla="*/ 2617548 h 3321027"/>
                  <a:gd name="connsiteX177" fmla="*/ 2586960 w 12218640"/>
                  <a:gd name="connsiteY177" fmla="*/ 2646809 h 3321027"/>
                  <a:gd name="connsiteX178" fmla="*/ 2550384 w 12218640"/>
                  <a:gd name="connsiteY178" fmla="*/ 2668754 h 3321027"/>
                  <a:gd name="connsiteX179" fmla="*/ 2499178 w 12218640"/>
                  <a:gd name="connsiteY179" fmla="*/ 2698015 h 3321027"/>
                  <a:gd name="connsiteX180" fmla="*/ 2477232 w 12218640"/>
                  <a:gd name="connsiteY180" fmla="*/ 2705330 h 3321027"/>
                  <a:gd name="connsiteX181" fmla="*/ 2447971 w 12218640"/>
                  <a:gd name="connsiteY181" fmla="*/ 2712645 h 3321027"/>
                  <a:gd name="connsiteX182" fmla="*/ 2426026 w 12218640"/>
                  <a:gd name="connsiteY182" fmla="*/ 2727276 h 3321027"/>
                  <a:gd name="connsiteX183" fmla="*/ 2374819 w 12218640"/>
                  <a:gd name="connsiteY183" fmla="*/ 2741906 h 3321027"/>
                  <a:gd name="connsiteX184" fmla="*/ 2352874 w 12218640"/>
                  <a:gd name="connsiteY184" fmla="*/ 2749221 h 3321027"/>
                  <a:gd name="connsiteX185" fmla="*/ 2323613 w 12218640"/>
                  <a:gd name="connsiteY185" fmla="*/ 2771167 h 3321027"/>
                  <a:gd name="connsiteX186" fmla="*/ 2279722 w 12218640"/>
                  <a:gd name="connsiteY186" fmla="*/ 2793113 h 3321027"/>
                  <a:gd name="connsiteX187" fmla="*/ 2228515 w 12218640"/>
                  <a:gd name="connsiteY187" fmla="*/ 2807743 h 3321027"/>
                  <a:gd name="connsiteX188" fmla="*/ 2169994 w 12218640"/>
                  <a:gd name="connsiteY188" fmla="*/ 2829689 h 3321027"/>
                  <a:gd name="connsiteX189" fmla="*/ 2140733 w 12218640"/>
                  <a:gd name="connsiteY189" fmla="*/ 2837004 h 3321027"/>
                  <a:gd name="connsiteX190" fmla="*/ 2104157 w 12218640"/>
                  <a:gd name="connsiteY190" fmla="*/ 2844319 h 3321027"/>
                  <a:gd name="connsiteX191" fmla="*/ 2067581 w 12218640"/>
                  <a:gd name="connsiteY191" fmla="*/ 2858949 h 3321027"/>
                  <a:gd name="connsiteX192" fmla="*/ 2001744 w 12218640"/>
                  <a:gd name="connsiteY192" fmla="*/ 2866265 h 3321027"/>
                  <a:gd name="connsiteX193" fmla="*/ 1738397 w 12218640"/>
                  <a:gd name="connsiteY193" fmla="*/ 2873580 h 3321027"/>
                  <a:gd name="connsiteX194" fmla="*/ 1614038 w 12218640"/>
                  <a:gd name="connsiteY194" fmla="*/ 2858949 h 3321027"/>
                  <a:gd name="connsiteX195" fmla="*/ 1562832 w 12218640"/>
                  <a:gd name="connsiteY195" fmla="*/ 2851634 h 3321027"/>
                  <a:gd name="connsiteX196" fmla="*/ 1511626 w 12218640"/>
                  <a:gd name="connsiteY196" fmla="*/ 2837004 h 3321027"/>
                  <a:gd name="connsiteX197" fmla="*/ 1482365 w 12218640"/>
                  <a:gd name="connsiteY197" fmla="*/ 2829689 h 3321027"/>
                  <a:gd name="connsiteX198" fmla="*/ 1365322 w 12218640"/>
                  <a:gd name="connsiteY198" fmla="*/ 2800428 h 3321027"/>
                  <a:gd name="connsiteX199" fmla="*/ 1262909 w 12218640"/>
                  <a:gd name="connsiteY199" fmla="*/ 2785797 h 3321027"/>
                  <a:gd name="connsiteX200" fmla="*/ 1219018 w 12218640"/>
                  <a:gd name="connsiteY200" fmla="*/ 2771167 h 3321027"/>
                  <a:gd name="connsiteX201" fmla="*/ 1138550 w 12218640"/>
                  <a:gd name="connsiteY201" fmla="*/ 2756537 h 3321027"/>
                  <a:gd name="connsiteX202" fmla="*/ 1094659 w 12218640"/>
                  <a:gd name="connsiteY202" fmla="*/ 2741906 h 3321027"/>
                  <a:gd name="connsiteX203" fmla="*/ 1028822 w 12218640"/>
                  <a:gd name="connsiteY203" fmla="*/ 2727276 h 3321027"/>
                  <a:gd name="connsiteX204" fmla="*/ 1014192 w 12218640"/>
                  <a:gd name="connsiteY204" fmla="*/ 2712645 h 3321027"/>
                  <a:gd name="connsiteX205" fmla="*/ 992246 w 12218640"/>
                  <a:gd name="connsiteY205" fmla="*/ 2705330 h 3321027"/>
                  <a:gd name="connsiteX206" fmla="*/ 933725 w 12218640"/>
                  <a:gd name="connsiteY206" fmla="*/ 2690700 h 3321027"/>
                  <a:gd name="connsiteX207" fmla="*/ 904464 w 12218640"/>
                  <a:gd name="connsiteY207" fmla="*/ 2676069 h 3321027"/>
                  <a:gd name="connsiteX208" fmla="*/ 845942 w 12218640"/>
                  <a:gd name="connsiteY208" fmla="*/ 2646809 h 3321027"/>
                  <a:gd name="connsiteX209" fmla="*/ 816682 w 12218640"/>
                  <a:gd name="connsiteY209" fmla="*/ 2639493 h 3321027"/>
                  <a:gd name="connsiteX210" fmla="*/ 758160 w 12218640"/>
                  <a:gd name="connsiteY210" fmla="*/ 2624863 h 3321027"/>
                  <a:gd name="connsiteX211" fmla="*/ 736214 w 12218640"/>
                  <a:gd name="connsiteY211" fmla="*/ 2610233 h 3321027"/>
                  <a:gd name="connsiteX212" fmla="*/ 714269 w 12218640"/>
                  <a:gd name="connsiteY212" fmla="*/ 2602917 h 3321027"/>
                  <a:gd name="connsiteX213" fmla="*/ 655747 w 12218640"/>
                  <a:gd name="connsiteY213" fmla="*/ 2588287 h 3321027"/>
                  <a:gd name="connsiteX214" fmla="*/ 626486 w 12218640"/>
                  <a:gd name="connsiteY214" fmla="*/ 2573657 h 3321027"/>
                  <a:gd name="connsiteX215" fmla="*/ 560650 w 12218640"/>
                  <a:gd name="connsiteY215" fmla="*/ 2559026 h 3321027"/>
                  <a:gd name="connsiteX216" fmla="*/ 531389 w 12218640"/>
                  <a:gd name="connsiteY216" fmla="*/ 2544396 h 3321027"/>
                  <a:gd name="connsiteX217" fmla="*/ 480182 w 12218640"/>
                  <a:gd name="connsiteY217" fmla="*/ 2529765 h 3321027"/>
                  <a:gd name="connsiteX218" fmla="*/ 450922 w 12218640"/>
                  <a:gd name="connsiteY218" fmla="*/ 2507820 h 3321027"/>
                  <a:gd name="connsiteX219" fmla="*/ 399715 w 12218640"/>
                  <a:gd name="connsiteY219" fmla="*/ 2493189 h 3321027"/>
                  <a:gd name="connsiteX220" fmla="*/ 377770 w 12218640"/>
                  <a:gd name="connsiteY220" fmla="*/ 2478559 h 3321027"/>
                  <a:gd name="connsiteX221" fmla="*/ 355824 w 12218640"/>
                  <a:gd name="connsiteY221" fmla="*/ 2471244 h 3321027"/>
                  <a:gd name="connsiteX222" fmla="*/ 333878 w 12218640"/>
                  <a:gd name="connsiteY222" fmla="*/ 2463929 h 3321027"/>
                  <a:gd name="connsiteX223" fmla="*/ 268042 w 12218640"/>
                  <a:gd name="connsiteY223" fmla="*/ 2441983 h 3321027"/>
                  <a:gd name="connsiteX224" fmla="*/ 187574 w 12218640"/>
                  <a:gd name="connsiteY224" fmla="*/ 2427353 h 3321027"/>
                  <a:gd name="connsiteX225" fmla="*/ 143683 w 12218640"/>
                  <a:gd name="connsiteY225" fmla="*/ 2398092 h 3321027"/>
                  <a:gd name="connsiteX226" fmla="*/ 114422 w 12218640"/>
                  <a:gd name="connsiteY226" fmla="*/ 2390777 h 3321027"/>
                  <a:gd name="connsiteX227" fmla="*/ 77846 w 12218640"/>
                  <a:gd name="connsiteY227" fmla="*/ 2368831 h 3321027"/>
                  <a:gd name="connsiteX228" fmla="*/ 11732 w 12218640"/>
                  <a:gd name="connsiteY228" fmla="*/ 2362220 h 3321027"/>
                  <a:gd name="connsiteX229" fmla="*/ 19325 w 12218640"/>
                  <a:gd name="connsiteY229" fmla="*/ 2354201 h 3321027"/>
                  <a:gd name="connsiteX230" fmla="*/ 4694 w 12218640"/>
                  <a:gd name="connsiteY230" fmla="*/ 2361516 h 3321027"/>
                  <a:gd name="connsiteX231" fmla="*/ 11732 w 12218640"/>
                  <a:gd name="connsiteY231" fmla="*/ 2362220 h 3321027"/>
                  <a:gd name="connsiteX232" fmla="*/ 9792 w 12218640"/>
                  <a:gd name="connsiteY232" fmla="*/ 2364269 h 3321027"/>
                  <a:gd name="connsiteX233" fmla="*/ 0 w 12218640"/>
                  <a:gd name="connsiteY233" fmla="*/ 2368057 h 33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</a:cxnLst>
                <a:rect l="l" t="t" r="r" b="b"/>
                <a:pathLst>
                  <a:path w="12218640" h="3321027">
                    <a:moveTo>
                      <a:pt x="10352356" y="2583087"/>
                    </a:moveTo>
                    <a:lnTo>
                      <a:pt x="10357463" y="2585696"/>
                    </a:lnTo>
                    <a:cubicBezTo>
                      <a:pt x="10360927" y="2587505"/>
                      <a:pt x="10357234" y="2585706"/>
                      <a:pt x="10352864" y="2583400"/>
                    </a:cubicBezTo>
                    <a:close/>
                    <a:moveTo>
                      <a:pt x="0" y="0"/>
                    </a:moveTo>
                    <a:lnTo>
                      <a:pt x="12218640" y="0"/>
                    </a:lnTo>
                    <a:lnTo>
                      <a:pt x="12218640" y="3321027"/>
                    </a:lnTo>
                    <a:lnTo>
                      <a:pt x="12213763" y="3319807"/>
                    </a:lnTo>
                    <a:cubicBezTo>
                      <a:pt x="12173972" y="3309336"/>
                      <a:pt x="12171218" y="3308064"/>
                      <a:pt x="12140611" y="3297861"/>
                    </a:cubicBezTo>
                    <a:cubicBezTo>
                      <a:pt x="12121104" y="3295423"/>
                      <a:pt x="12101162" y="3295314"/>
                      <a:pt x="12082090" y="3290546"/>
                    </a:cubicBezTo>
                    <a:cubicBezTo>
                      <a:pt x="12061878" y="3285493"/>
                      <a:pt x="12043147" y="3275721"/>
                      <a:pt x="12023568" y="3268601"/>
                    </a:cubicBezTo>
                    <a:cubicBezTo>
                      <a:pt x="11990256" y="3256488"/>
                      <a:pt x="12011487" y="3267862"/>
                      <a:pt x="11979677" y="3246655"/>
                    </a:cubicBezTo>
                    <a:cubicBezTo>
                      <a:pt x="11979677" y="3246655"/>
                      <a:pt x="11940554" y="3237316"/>
                      <a:pt x="11921155" y="3232025"/>
                    </a:cubicBezTo>
                    <a:cubicBezTo>
                      <a:pt x="11897482" y="3225569"/>
                      <a:pt x="11893920" y="3222064"/>
                      <a:pt x="11869949" y="3210079"/>
                    </a:cubicBezTo>
                    <a:cubicBezTo>
                      <a:pt x="11869949" y="3210079"/>
                      <a:pt x="11810689" y="3203599"/>
                      <a:pt x="11782166" y="3195449"/>
                    </a:cubicBezTo>
                    <a:cubicBezTo>
                      <a:pt x="11775534" y="3193554"/>
                      <a:pt x="11772413" y="3185695"/>
                      <a:pt x="11767536" y="3180818"/>
                    </a:cubicBezTo>
                    <a:cubicBezTo>
                      <a:pt x="11760221" y="3178380"/>
                      <a:pt x="11753004" y="3175621"/>
                      <a:pt x="11745590" y="3173503"/>
                    </a:cubicBezTo>
                    <a:cubicBezTo>
                      <a:pt x="11735923" y="3170741"/>
                      <a:pt x="11725664" y="3169922"/>
                      <a:pt x="11716330" y="3166188"/>
                    </a:cubicBezTo>
                    <a:cubicBezTo>
                      <a:pt x="11701142" y="3160113"/>
                      <a:pt x="11687537" y="3150533"/>
                      <a:pt x="11672438" y="3144242"/>
                    </a:cubicBezTo>
                    <a:cubicBezTo>
                      <a:pt x="11552830" y="3094406"/>
                      <a:pt x="11718574" y="3173688"/>
                      <a:pt x="11570026" y="3107666"/>
                    </a:cubicBezTo>
                    <a:cubicBezTo>
                      <a:pt x="11509266" y="3080661"/>
                      <a:pt x="11513026" y="3081857"/>
                      <a:pt x="11474928" y="3056460"/>
                    </a:cubicBezTo>
                    <a:cubicBezTo>
                      <a:pt x="11307117" y="2944591"/>
                      <a:pt x="11426925" y="3047090"/>
                      <a:pt x="11357885" y="3012569"/>
                    </a:cubicBezTo>
                    <a:cubicBezTo>
                      <a:pt x="11350021" y="3008637"/>
                      <a:pt x="11344020" y="3001401"/>
                      <a:pt x="11335939" y="2997938"/>
                    </a:cubicBezTo>
                    <a:cubicBezTo>
                      <a:pt x="11284361" y="2975833"/>
                      <a:pt x="11326423" y="3010369"/>
                      <a:pt x="11284733" y="2968677"/>
                    </a:cubicBezTo>
                    <a:lnTo>
                      <a:pt x="11255472" y="2954047"/>
                    </a:lnTo>
                    <a:cubicBezTo>
                      <a:pt x="11235965" y="2944293"/>
                      <a:pt x="11215350" y="2936495"/>
                      <a:pt x="11196950" y="2924786"/>
                    </a:cubicBezTo>
                    <a:cubicBezTo>
                      <a:pt x="11188222" y="2919232"/>
                      <a:pt x="11183613" y="2908579"/>
                      <a:pt x="11175005" y="2902841"/>
                    </a:cubicBezTo>
                    <a:cubicBezTo>
                      <a:pt x="11168589" y="2898564"/>
                      <a:pt x="11159956" y="2898974"/>
                      <a:pt x="11153059" y="2895525"/>
                    </a:cubicBezTo>
                    <a:cubicBezTo>
                      <a:pt x="11145196" y="2891593"/>
                      <a:pt x="11138429" y="2885772"/>
                      <a:pt x="11131114" y="2880895"/>
                    </a:cubicBezTo>
                    <a:cubicBezTo>
                      <a:pt x="11114318" y="2875297"/>
                      <a:pt x="11086343" y="2866450"/>
                      <a:pt x="11072592" y="2858949"/>
                    </a:cubicBezTo>
                    <a:cubicBezTo>
                      <a:pt x="11057156" y="2850529"/>
                      <a:pt x="11043331" y="2839442"/>
                      <a:pt x="11028701" y="2829689"/>
                    </a:cubicBezTo>
                    <a:cubicBezTo>
                      <a:pt x="11013858" y="2825978"/>
                      <a:pt x="10992182" y="2821353"/>
                      <a:pt x="10977494" y="2815058"/>
                    </a:cubicBezTo>
                    <a:cubicBezTo>
                      <a:pt x="10967471" y="2810763"/>
                      <a:pt x="10958579" y="2803876"/>
                      <a:pt x="10948234" y="2800428"/>
                    </a:cubicBezTo>
                    <a:cubicBezTo>
                      <a:pt x="10863814" y="2772288"/>
                      <a:pt x="10914330" y="2804260"/>
                      <a:pt x="10860451" y="2763852"/>
                    </a:cubicBezTo>
                    <a:cubicBezTo>
                      <a:pt x="10797094" y="2748013"/>
                      <a:pt x="10865690" y="2767410"/>
                      <a:pt x="10801930" y="2741906"/>
                    </a:cubicBezTo>
                    <a:cubicBezTo>
                      <a:pt x="10787611" y="2736178"/>
                      <a:pt x="10772357" y="2733004"/>
                      <a:pt x="10758038" y="2727276"/>
                    </a:cubicBezTo>
                    <a:cubicBezTo>
                      <a:pt x="10734842" y="2717997"/>
                      <a:pt x="10726623" y="2711208"/>
                      <a:pt x="10706832" y="2698015"/>
                    </a:cubicBezTo>
                    <a:cubicBezTo>
                      <a:pt x="10689763" y="2693138"/>
                      <a:pt x="10672467" y="2688999"/>
                      <a:pt x="10655626" y="2683385"/>
                    </a:cubicBezTo>
                    <a:cubicBezTo>
                      <a:pt x="10643169" y="2679232"/>
                      <a:pt x="10631789" y="2671939"/>
                      <a:pt x="10619050" y="2668754"/>
                    </a:cubicBezTo>
                    <a:cubicBezTo>
                      <a:pt x="10543733" y="2649925"/>
                      <a:pt x="10590045" y="2676240"/>
                      <a:pt x="10545898" y="2646809"/>
                    </a:cubicBezTo>
                    <a:cubicBezTo>
                      <a:pt x="10531055" y="2643098"/>
                      <a:pt x="10509380" y="2638473"/>
                      <a:pt x="10494691" y="2632178"/>
                    </a:cubicBezTo>
                    <a:cubicBezTo>
                      <a:pt x="10484668" y="2627883"/>
                      <a:pt x="10475641" y="2621377"/>
                      <a:pt x="10465430" y="2617548"/>
                    </a:cubicBezTo>
                    <a:cubicBezTo>
                      <a:pt x="10427938" y="2603489"/>
                      <a:pt x="10441292" y="2616816"/>
                      <a:pt x="10399594" y="2602917"/>
                    </a:cubicBezTo>
                    <a:cubicBezTo>
                      <a:pt x="10389249" y="2599469"/>
                      <a:pt x="10380356" y="2592582"/>
                      <a:pt x="10370333" y="2588287"/>
                    </a:cubicBezTo>
                    <a:cubicBezTo>
                      <a:pt x="10351501" y="2580217"/>
                      <a:pt x="10344949" y="2577842"/>
                      <a:pt x="10344197" y="2578061"/>
                    </a:cubicBezTo>
                    <a:lnTo>
                      <a:pt x="10352356" y="2583087"/>
                    </a:lnTo>
                    <a:lnTo>
                      <a:pt x="10346091" y="2579888"/>
                    </a:lnTo>
                    <a:cubicBezTo>
                      <a:pt x="10339972" y="2576791"/>
                      <a:pt x="10331253" y="2572405"/>
                      <a:pt x="10319126" y="2566341"/>
                    </a:cubicBezTo>
                    <a:cubicBezTo>
                      <a:pt x="10314196" y="2565519"/>
                      <a:pt x="10246838" y="2554778"/>
                      <a:pt x="10238659" y="2551711"/>
                    </a:cubicBezTo>
                    <a:cubicBezTo>
                      <a:pt x="10230427" y="2548624"/>
                      <a:pt x="10224029" y="2541958"/>
                      <a:pt x="10216714" y="2537081"/>
                    </a:cubicBezTo>
                    <a:cubicBezTo>
                      <a:pt x="10195107" y="2533479"/>
                      <a:pt x="10165386" y="2529724"/>
                      <a:pt x="10143562" y="2522450"/>
                    </a:cubicBezTo>
                    <a:cubicBezTo>
                      <a:pt x="10131105" y="2518298"/>
                      <a:pt x="10119178" y="2512697"/>
                      <a:pt x="10106986" y="2507820"/>
                    </a:cubicBezTo>
                    <a:cubicBezTo>
                      <a:pt x="10033943" y="2495647"/>
                      <a:pt x="10091659" y="2507611"/>
                      <a:pt x="10019203" y="2485874"/>
                    </a:cubicBezTo>
                    <a:cubicBezTo>
                      <a:pt x="10009573" y="2482985"/>
                      <a:pt x="9999756" y="2480740"/>
                      <a:pt x="9989942" y="2478559"/>
                    </a:cubicBezTo>
                    <a:cubicBezTo>
                      <a:pt x="9977805" y="2475862"/>
                      <a:pt x="9965275" y="2474817"/>
                      <a:pt x="9953366" y="2471244"/>
                    </a:cubicBezTo>
                    <a:cubicBezTo>
                      <a:pt x="9940789" y="2467471"/>
                      <a:pt x="9928982" y="2461490"/>
                      <a:pt x="9916790" y="2456613"/>
                    </a:cubicBezTo>
                    <a:cubicBezTo>
                      <a:pt x="9892406" y="2451736"/>
                      <a:pt x="9867953" y="2447193"/>
                      <a:pt x="9843638" y="2441983"/>
                    </a:cubicBezTo>
                    <a:cubicBezTo>
                      <a:pt x="9833808" y="2439877"/>
                      <a:pt x="9823619" y="2438628"/>
                      <a:pt x="9814378" y="2434668"/>
                    </a:cubicBezTo>
                    <a:cubicBezTo>
                      <a:pt x="9806297" y="2431205"/>
                      <a:pt x="9799747" y="2424914"/>
                      <a:pt x="9792432" y="2420037"/>
                    </a:cubicBezTo>
                    <a:cubicBezTo>
                      <a:pt x="9774285" y="2407939"/>
                      <a:pt x="9753417" y="2400530"/>
                      <a:pt x="9733910" y="2390777"/>
                    </a:cubicBezTo>
                    <a:cubicBezTo>
                      <a:pt x="9715925" y="2381785"/>
                      <a:pt x="9694896" y="2381023"/>
                      <a:pt x="9675389" y="2376146"/>
                    </a:cubicBezTo>
                    <a:cubicBezTo>
                      <a:pt x="9652947" y="2370535"/>
                      <a:pt x="9631662" y="2361004"/>
                      <a:pt x="9609552" y="2354201"/>
                    </a:cubicBezTo>
                    <a:cubicBezTo>
                      <a:pt x="9599943" y="2351244"/>
                      <a:pt x="9589705" y="2350415"/>
                      <a:pt x="9580291" y="2346885"/>
                    </a:cubicBezTo>
                    <a:cubicBezTo>
                      <a:pt x="9570080" y="2343056"/>
                      <a:pt x="9561241" y="2336084"/>
                      <a:pt x="9551030" y="2332255"/>
                    </a:cubicBezTo>
                    <a:cubicBezTo>
                      <a:pt x="9541617" y="2328725"/>
                      <a:pt x="9531628" y="2326912"/>
                      <a:pt x="9521770" y="2324940"/>
                    </a:cubicBezTo>
                    <a:cubicBezTo>
                      <a:pt x="9507226" y="2322031"/>
                      <a:pt x="9491817" y="2322694"/>
                      <a:pt x="9477878" y="2317625"/>
                    </a:cubicBezTo>
                    <a:cubicBezTo>
                      <a:pt x="9464516" y="2312766"/>
                      <a:pt x="9454503" y="2300960"/>
                      <a:pt x="9441302" y="2295679"/>
                    </a:cubicBezTo>
                    <a:cubicBezTo>
                      <a:pt x="9429758" y="2291061"/>
                      <a:pt x="9416521" y="2292296"/>
                      <a:pt x="9404726" y="2288364"/>
                    </a:cubicBezTo>
                    <a:cubicBezTo>
                      <a:pt x="9394381" y="2284916"/>
                      <a:pt x="9385219" y="2278610"/>
                      <a:pt x="9375466" y="2273733"/>
                    </a:cubicBezTo>
                    <a:cubicBezTo>
                      <a:pt x="9375466" y="2273733"/>
                      <a:pt x="9326081" y="2266416"/>
                      <a:pt x="9302314" y="2259103"/>
                    </a:cubicBezTo>
                    <a:cubicBezTo>
                      <a:pt x="9293911" y="2256518"/>
                      <a:pt x="9287683" y="2249350"/>
                      <a:pt x="9280368" y="2244473"/>
                    </a:cubicBezTo>
                    <a:cubicBezTo>
                      <a:pt x="9208864" y="2232554"/>
                      <a:pt x="9213918" y="2231800"/>
                      <a:pt x="9112118" y="2229842"/>
                    </a:cubicBezTo>
                    <a:lnTo>
                      <a:pt x="8475696" y="2222527"/>
                    </a:lnTo>
                    <a:cubicBezTo>
                      <a:pt x="8451312" y="2227404"/>
                      <a:pt x="8427073" y="2233069"/>
                      <a:pt x="8402544" y="2237157"/>
                    </a:cubicBezTo>
                    <a:cubicBezTo>
                      <a:pt x="8390303" y="2239197"/>
                      <a:pt x="8317393" y="2246610"/>
                      <a:pt x="8300131" y="2251788"/>
                    </a:cubicBezTo>
                    <a:cubicBezTo>
                      <a:pt x="8289686" y="2254921"/>
                      <a:pt x="8281081" y="2262589"/>
                      <a:pt x="8270870" y="2266418"/>
                    </a:cubicBezTo>
                    <a:cubicBezTo>
                      <a:pt x="8261457" y="2269948"/>
                      <a:pt x="8251148" y="2270554"/>
                      <a:pt x="8241610" y="2273733"/>
                    </a:cubicBezTo>
                    <a:cubicBezTo>
                      <a:pt x="8221845" y="2280321"/>
                      <a:pt x="8202708" y="2288672"/>
                      <a:pt x="8183088" y="2295679"/>
                    </a:cubicBezTo>
                    <a:cubicBezTo>
                      <a:pt x="8168565" y="2300866"/>
                      <a:pt x="8153690" y="2305039"/>
                      <a:pt x="8139197" y="2310309"/>
                    </a:cubicBezTo>
                    <a:cubicBezTo>
                      <a:pt x="8126856" y="2314797"/>
                      <a:pt x="8115078" y="2320788"/>
                      <a:pt x="8102621" y="2324940"/>
                    </a:cubicBezTo>
                    <a:cubicBezTo>
                      <a:pt x="8085780" y="2330554"/>
                      <a:pt x="8067575" y="2332224"/>
                      <a:pt x="8051414" y="2339570"/>
                    </a:cubicBezTo>
                    <a:cubicBezTo>
                      <a:pt x="8040315" y="2344615"/>
                      <a:pt x="8031907" y="2354201"/>
                      <a:pt x="8022154" y="2361516"/>
                    </a:cubicBezTo>
                    <a:cubicBezTo>
                      <a:pt x="7966315" y="2375475"/>
                      <a:pt x="8019594" y="2359138"/>
                      <a:pt x="7956317" y="2390777"/>
                    </a:cubicBezTo>
                    <a:cubicBezTo>
                      <a:pt x="7949420" y="2394225"/>
                      <a:pt x="7941268" y="2394644"/>
                      <a:pt x="7934371" y="2398092"/>
                    </a:cubicBezTo>
                    <a:cubicBezTo>
                      <a:pt x="7879176" y="2425688"/>
                      <a:pt x="7914011" y="2408963"/>
                      <a:pt x="7883165" y="2434668"/>
                    </a:cubicBezTo>
                    <a:cubicBezTo>
                      <a:pt x="7873799" y="2442473"/>
                      <a:pt x="7864490" y="2450564"/>
                      <a:pt x="7853904" y="2456613"/>
                    </a:cubicBezTo>
                    <a:cubicBezTo>
                      <a:pt x="7847209" y="2460439"/>
                      <a:pt x="7837979" y="2459112"/>
                      <a:pt x="7831958" y="2463929"/>
                    </a:cubicBezTo>
                    <a:cubicBezTo>
                      <a:pt x="7825093" y="2469421"/>
                      <a:pt x="7822205" y="2478559"/>
                      <a:pt x="7817328" y="2485874"/>
                    </a:cubicBezTo>
                    <a:cubicBezTo>
                      <a:pt x="7778046" y="2498967"/>
                      <a:pt x="7806513" y="2486669"/>
                      <a:pt x="7758806" y="2522450"/>
                    </a:cubicBezTo>
                    <a:cubicBezTo>
                      <a:pt x="7751773" y="2527725"/>
                      <a:pt x="7743078" y="2530864"/>
                      <a:pt x="7736861" y="2537081"/>
                    </a:cubicBezTo>
                    <a:cubicBezTo>
                      <a:pt x="7728240" y="2545702"/>
                      <a:pt x="7723536" y="2557720"/>
                      <a:pt x="7714915" y="2566341"/>
                    </a:cubicBezTo>
                    <a:cubicBezTo>
                      <a:pt x="7700771" y="2580485"/>
                      <a:pt x="7673164" y="2589314"/>
                      <a:pt x="7656394" y="2595602"/>
                    </a:cubicBezTo>
                    <a:cubicBezTo>
                      <a:pt x="7649174" y="2598309"/>
                      <a:pt x="7641345" y="2599469"/>
                      <a:pt x="7634448" y="2602917"/>
                    </a:cubicBezTo>
                    <a:cubicBezTo>
                      <a:pt x="7621731" y="2609276"/>
                      <a:pt x="7610064" y="2617548"/>
                      <a:pt x="7597872" y="2624863"/>
                    </a:cubicBezTo>
                    <a:cubicBezTo>
                      <a:pt x="7559326" y="2634499"/>
                      <a:pt x="7555383" y="2634308"/>
                      <a:pt x="7510090" y="2654124"/>
                    </a:cubicBezTo>
                    <a:cubicBezTo>
                      <a:pt x="7490109" y="2662866"/>
                      <a:pt x="7471075" y="2673631"/>
                      <a:pt x="7451568" y="2683385"/>
                    </a:cubicBezTo>
                    <a:cubicBezTo>
                      <a:pt x="7382950" y="2700539"/>
                      <a:pt x="7467080" y="2676490"/>
                      <a:pt x="7385731" y="2712645"/>
                    </a:cubicBezTo>
                    <a:cubicBezTo>
                      <a:pt x="7314879" y="2744135"/>
                      <a:pt x="7393746" y="2695110"/>
                      <a:pt x="7334525" y="2734591"/>
                    </a:cubicBezTo>
                    <a:cubicBezTo>
                      <a:pt x="7324771" y="2737029"/>
                      <a:pt x="7315078" y="2739725"/>
                      <a:pt x="7305264" y="2741906"/>
                    </a:cubicBezTo>
                    <a:cubicBezTo>
                      <a:pt x="7293127" y="2744603"/>
                      <a:pt x="7280330" y="2744855"/>
                      <a:pt x="7268688" y="2749221"/>
                    </a:cubicBezTo>
                    <a:cubicBezTo>
                      <a:pt x="7260456" y="2752308"/>
                      <a:pt x="7254057" y="2758975"/>
                      <a:pt x="7246742" y="2763852"/>
                    </a:cubicBezTo>
                    <a:cubicBezTo>
                      <a:pt x="7234550" y="2766290"/>
                      <a:pt x="7222474" y="2769409"/>
                      <a:pt x="7210166" y="2771167"/>
                    </a:cubicBezTo>
                    <a:cubicBezTo>
                      <a:pt x="7188308" y="2774290"/>
                      <a:pt x="7165751" y="2773127"/>
                      <a:pt x="7144330" y="2778482"/>
                    </a:cubicBezTo>
                    <a:cubicBezTo>
                      <a:pt x="7135801" y="2780614"/>
                      <a:pt x="7129699" y="2788236"/>
                      <a:pt x="7122384" y="2793113"/>
                    </a:cubicBezTo>
                    <a:cubicBezTo>
                      <a:pt x="7102877" y="2797990"/>
                      <a:pt x="7083625" y="2804037"/>
                      <a:pt x="7063862" y="2807743"/>
                    </a:cubicBezTo>
                    <a:cubicBezTo>
                      <a:pt x="6993469" y="2820941"/>
                      <a:pt x="7021006" y="2799393"/>
                      <a:pt x="6990710" y="2829689"/>
                    </a:cubicBezTo>
                    <a:lnTo>
                      <a:pt x="6954134" y="2837004"/>
                    </a:lnTo>
                    <a:cubicBezTo>
                      <a:pt x="6931451" y="2841541"/>
                      <a:pt x="6910540" y="2852594"/>
                      <a:pt x="6888298" y="2858949"/>
                    </a:cubicBezTo>
                    <a:cubicBezTo>
                      <a:pt x="6876343" y="2862365"/>
                      <a:pt x="6863914" y="2863826"/>
                      <a:pt x="6851722" y="2866265"/>
                    </a:cubicBezTo>
                    <a:cubicBezTo>
                      <a:pt x="6827338" y="2868703"/>
                      <a:pt x="6802776" y="2869758"/>
                      <a:pt x="6778570" y="2873580"/>
                    </a:cubicBezTo>
                    <a:cubicBezTo>
                      <a:pt x="6756364" y="2877086"/>
                      <a:pt x="6735187" y="2887106"/>
                      <a:pt x="6712733" y="2888210"/>
                    </a:cubicBezTo>
                    <a:cubicBezTo>
                      <a:pt x="6586066" y="2894439"/>
                      <a:pt x="6459139" y="2893087"/>
                      <a:pt x="6332342" y="2895525"/>
                    </a:cubicBezTo>
                    <a:cubicBezTo>
                      <a:pt x="6328811" y="2895172"/>
                      <a:pt x="6201018" y="2882664"/>
                      <a:pt x="6193354" y="2880895"/>
                    </a:cubicBezTo>
                    <a:cubicBezTo>
                      <a:pt x="6182728" y="2878443"/>
                      <a:pt x="6174304" y="2870094"/>
                      <a:pt x="6164093" y="2866265"/>
                    </a:cubicBezTo>
                    <a:cubicBezTo>
                      <a:pt x="6154679" y="2862735"/>
                      <a:pt x="6144499" y="2861711"/>
                      <a:pt x="6134832" y="2858949"/>
                    </a:cubicBezTo>
                    <a:cubicBezTo>
                      <a:pt x="6127418" y="2856831"/>
                      <a:pt x="6120413" y="2853307"/>
                      <a:pt x="6112886" y="2851634"/>
                    </a:cubicBezTo>
                    <a:cubicBezTo>
                      <a:pt x="6098407" y="2848417"/>
                      <a:pt x="6083202" y="2848581"/>
                      <a:pt x="6068995" y="2844319"/>
                    </a:cubicBezTo>
                    <a:cubicBezTo>
                      <a:pt x="6058550" y="2841186"/>
                      <a:pt x="6049488" y="2834566"/>
                      <a:pt x="6039734" y="2829689"/>
                    </a:cubicBezTo>
                    <a:cubicBezTo>
                      <a:pt x="6025941" y="2822792"/>
                      <a:pt x="6010162" y="2820786"/>
                      <a:pt x="5995843" y="2815058"/>
                    </a:cubicBezTo>
                    <a:cubicBezTo>
                      <a:pt x="5985718" y="2811008"/>
                      <a:pt x="5976337" y="2805305"/>
                      <a:pt x="5966583" y="2800428"/>
                    </a:cubicBezTo>
                    <a:cubicBezTo>
                      <a:pt x="5945893" y="2790083"/>
                      <a:pt x="5922531" y="2786262"/>
                      <a:pt x="5900746" y="2778482"/>
                    </a:cubicBezTo>
                    <a:cubicBezTo>
                      <a:pt x="5888380" y="2774065"/>
                      <a:pt x="5876362" y="2768729"/>
                      <a:pt x="5864170" y="2763852"/>
                    </a:cubicBezTo>
                    <a:cubicBezTo>
                      <a:pt x="5849852" y="2758125"/>
                      <a:pt x="5834371" y="2755485"/>
                      <a:pt x="5820278" y="2749221"/>
                    </a:cubicBezTo>
                    <a:cubicBezTo>
                      <a:pt x="5812245" y="2745650"/>
                      <a:pt x="5805966" y="2738953"/>
                      <a:pt x="5798333" y="2734591"/>
                    </a:cubicBezTo>
                    <a:cubicBezTo>
                      <a:pt x="5788866" y="2729181"/>
                      <a:pt x="5779197" y="2724011"/>
                      <a:pt x="5769072" y="2719961"/>
                    </a:cubicBezTo>
                    <a:cubicBezTo>
                      <a:pt x="5754753" y="2714233"/>
                      <a:pt x="5739952" y="2709761"/>
                      <a:pt x="5725181" y="2705330"/>
                    </a:cubicBezTo>
                    <a:cubicBezTo>
                      <a:pt x="5698928" y="2697454"/>
                      <a:pt x="5677894" y="2696318"/>
                      <a:pt x="5652030" y="2683385"/>
                    </a:cubicBezTo>
                    <a:cubicBezTo>
                      <a:pt x="5641124" y="2677933"/>
                      <a:pt x="5633909" y="2666391"/>
                      <a:pt x="5622769" y="2661439"/>
                    </a:cubicBezTo>
                    <a:cubicBezTo>
                      <a:pt x="5611407" y="2656389"/>
                      <a:pt x="5597878" y="2658373"/>
                      <a:pt x="5586192" y="2654124"/>
                    </a:cubicBezTo>
                    <a:cubicBezTo>
                      <a:pt x="5570821" y="2648534"/>
                      <a:pt x="5556931" y="2639493"/>
                      <a:pt x="5542301" y="2632178"/>
                    </a:cubicBezTo>
                    <a:cubicBezTo>
                      <a:pt x="5530109" y="2629740"/>
                      <a:pt x="5517634" y="2628436"/>
                      <a:pt x="5505725" y="2624863"/>
                    </a:cubicBezTo>
                    <a:cubicBezTo>
                      <a:pt x="5472539" y="2614907"/>
                      <a:pt x="5462444" y="2606210"/>
                      <a:pt x="5432573" y="2588287"/>
                    </a:cubicBezTo>
                    <a:cubicBezTo>
                      <a:pt x="5432573" y="2588287"/>
                      <a:pt x="5393450" y="2578948"/>
                      <a:pt x="5374052" y="2573657"/>
                    </a:cubicBezTo>
                    <a:cubicBezTo>
                      <a:pt x="5348428" y="2566669"/>
                      <a:pt x="5353205" y="2567074"/>
                      <a:pt x="5330160" y="2551711"/>
                    </a:cubicBezTo>
                    <a:cubicBezTo>
                      <a:pt x="5330160" y="2551711"/>
                      <a:pt x="5290714" y="2543440"/>
                      <a:pt x="5271638" y="2537081"/>
                    </a:cubicBezTo>
                    <a:cubicBezTo>
                      <a:pt x="5261293" y="2533633"/>
                      <a:pt x="5252401" y="2526746"/>
                      <a:pt x="5242378" y="2522450"/>
                    </a:cubicBezTo>
                    <a:cubicBezTo>
                      <a:pt x="5235290" y="2519412"/>
                      <a:pt x="5227847" y="2517253"/>
                      <a:pt x="5220432" y="2515135"/>
                    </a:cubicBezTo>
                    <a:cubicBezTo>
                      <a:pt x="5210766" y="2512373"/>
                      <a:pt x="5200358" y="2511903"/>
                      <a:pt x="5191171" y="2507820"/>
                    </a:cubicBezTo>
                    <a:cubicBezTo>
                      <a:pt x="5178178" y="2502045"/>
                      <a:pt x="5166787" y="2493189"/>
                      <a:pt x="5154595" y="2485874"/>
                    </a:cubicBezTo>
                    <a:cubicBezTo>
                      <a:pt x="5116805" y="2476427"/>
                      <a:pt x="5133699" y="2484136"/>
                      <a:pt x="5103390" y="2463929"/>
                    </a:cubicBezTo>
                    <a:cubicBezTo>
                      <a:pt x="5090557" y="2455375"/>
                      <a:pt x="5073591" y="2455561"/>
                      <a:pt x="5059499" y="2449298"/>
                    </a:cubicBezTo>
                    <a:cubicBezTo>
                      <a:pt x="5051464" y="2445727"/>
                      <a:pt x="5044868" y="2439545"/>
                      <a:pt x="5037552" y="2434668"/>
                    </a:cubicBezTo>
                    <a:cubicBezTo>
                      <a:pt x="5024720" y="2426114"/>
                      <a:pt x="5007980" y="2425765"/>
                      <a:pt x="4993661" y="2420037"/>
                    </a:cubicBezTo>
                    <a:cubicBezTo>
                      <a:pt x="4983536" y="2415987"/>
                      <a:pt x="4974154" y="2410284"/>
                      <a:pt x="4964400" y="2405407"/>
                    </a:cubicBezTo>
                    <a:cubicBezTo>
                      <a:pt x="4955408" y="2400911"/>
                      <a:pt x="4944893" y="2400530"/>
                      <a:pt x="4935139" y="2398092"/>
                    </a:cubicBezTo>
                    <a:cubicBezTo>
                      <a:pt x="4863882" y="2380277"/>
                      <a:pt x="4895286" y="2390928"/>
                      <a:pt x="4840042" y="2368831"/>
                    </a:cubicBezTo>
                    <a:cubicBezTo>
                      <a:pt x="4807341" y="2363381"/>
                      <a:pt x="4768483" y="2358104"/>
                      <a:pt x="4737629" y="2346885"/>
                    </a:cubicBezTo>
                    <a:cubicBezTo>
                      <a:pt x="4729367" y="2343880"/>
                      <a:pt x="4722998" y="2337132"/>
                      <a:pt x="4715683" y="2332255"/>
                    </a:cubicBezTo>
                    <a:cubicBezTo>
                      <a:pt x="4673683" y="2321755"/>
                      <a:pt x="4695757" y="2328674"/>
                      <a:pt x="4649846" y="2310309"/>
                    </a:cubicBezTo>
                    <a:cubicBezTo>
                      <a:pt x="4631178" y="2302841"/>
                      <a:pt x="4610401" y="2302037"/>
                      <a:pt x="4591325" y="2295679"/>
                    </a:cubicBezTo>
                    <a:cubicBezTo>
                      <a:pt x="4580980" y="2292231"/>
                      <a:pt x="4572275" y="2284878"/>
                      <a:pt x="4562064" y="2281049"/>
                    </a:cubicBezTo>
                    <a:cubicBezTo>
                      <a:pt x="4552650" y="2277519"/>
                      <a:pt x="4542557" y="2276172"/>
                      <a:pt x="4532803" y="2273733"/>
                    </a:cubicBezTo>
                    <a:cubicBezTo>
                      <a:pt x="4508680" y="2267701"/>
                      <a:pt x="4484502" y="2259983"/>
                      <a:pt x="4459652" y="2259103"/>
                    </a:cubicBezTo>
                    <a:lnTo>
                      <a:pt x="3706186" y="2244473"/>
                    </a:lnTo>
                    <a:cubicBezTo>
                      <a:pt x="3570986" y="2259495"/>
                      <a:pt x="3706737" y="2241437"/>
                      <a:pt x="3581827" y="2266418"/>
                    </a:cubicBezTo>
                    <a:cubicBezTo>
                      <a:pt x="3564920" y="2269799"/>
                      <a:pt x="3547528" y="2270351"/>
                      <a:pt x="3530621" y="2273733"/>
                    </a:cubicBezTo>
                    <a:cubicBezTo>
                      <a:pt x="3523060" y="2275245"/>
                      <a:pt x="3516089" y="2278931"/>
                      <a:pt x="3508675" y="2281049"/>
                    </a:cubicBezTo>
                    <a:cubicBezTo>
                      <a:pt x="3453541" y="2296802"/>
                      <a:pt x="3505902" y="2277769"/>
                      <a:pt x="3442838" y="2302994"/>
                    </a:cubicBezTo>
                    <a:cubicBezTo>
                      <a:pt x="3425769" y="2305432"/>
                      <a:pt x="3408596" y="2307225"/>
                      <a:pt x="3391632" y="2310309"/>
                    </a:cubicBezTo>
                    <a:cubicBezTo>
                      <a:pt x="3344125" y="2318947"/>
                      <a:pt x="3378898" y="2316325"/>
                      <a:pt x="3325795" y="2332255"/>
                    </a:cubicBezTo>
                    <a:cubicBezTo>
                      <a:pt x="3313886" y="2335828"/>
                      <a:pt x="3301281" y="2336554"/>
                      <a:pt x="3289219" y="2339570"/>
                    </a:cubicBezTo>
                    <a:cubicBezTo>
                      <a:pt x="3268671" y="2344707"/>
                      <a:pt x="3250840" y="2354802"/>
                      <a:pt x="3230698" y="2361516"/>
                    </a:cubicBezTo>
                    <a:cubicBezTo>
                      <a:pt x="3221160" y="2364695"/>
                      <a:pt x="3211251" y="2366650"/>
                      <a:pt x="3201437" y="2368831"/>
                    </a:cubicBezTo>
                    <a:cubicBezTo>
                      <a:pt x="3189300" y="2371528"/>
                      <a:pt x="3176503" y="2371780"/>
                      <a:pt x="3164861" y="2376146"/>
                    </a:cubicBezTo>
                    <a:cubicBezTo>
                      <a:pt x="3156629" y="2379233"/>
                      <a:pt x="3150230" y="2385900"/>
                      <a:pt x="3142915" y="2390777"/>
                    </a:cubicBezTo>
                    <a:cubicBezTo>
                      <a:pt x="3135600" y="2393215"/>
                      <a:pt x="3128384" y="2395974"/>
                      <a:pt x="3120970" y="2398092"/>
                    </a:cubicBezTo>
                    <a:cubicBezTo>
                      <a:pt x="3102413" y="2403394"/>
                      <a:pt x="3087300" y="2405206"/>
                      <a:pt x="3069763" y="2412722"/>
                    </a:cubicBezTo>
                    <a:cubicBezTo>
                      <a:pt x="3059740" y="2417018"/>
                      <a:pt x="3050256" y="2422476"/>
                      <a:pt x="3040502" y="2427353"/>
                    </a:cubicBezTo>
                    <a:cubicBezTo>
                      <a:pt x="2986555" y="2440840"/>
                      <a:pt x="3035537" y="2426346"/>
                      <a:pt x="2981981" y="2449298"/>
                    </a:cubicBezTo>
                    <a:cubicBezTo>
                      <a:pt x="2948745" y="2463542"/>
                      <a:pt x="2969733" y="2446914"/>
                      <a:pt x="2945405" y="2471244"/>
                    </a:cubicBezTo>
                    <a:cubicBezTo>
                      <a:pt x="2935651" y="2473682"/>
                      <a:pt x="2925558" y="2475029"/>
                      <a:pt x="2916144" y="2478559"/>
                    </a:cubicBezTo>
                    <a:cubicBezTo>
                      <a:pt x="2894926" y="2486515"/>
                      <a:pt x="2883132" y="2495690"/>
                      <a:pt x="2864938" y="2507820"/>
                    </a:cubicBezTo>
                    <a:cubicBezTo>
                      <a:pt x="2859473" y="2509186"/>
                      <a:pt x="2821226" y="2517953"/>
                      <a:pt x="2813731" y="2522450"/>
                    </a:cubicBezTo>
                    <a:cubicBezTo>
                      <a:pt x="2807817" y="2525998"/>
                      <a:pt x="2803978" y="2532204"/>
                      <a:pt x="2799101" y="2537081"/>
                    </a:cubicBezTo>
                    <a:cubicBezTo>
                      <a:pt x="2799101" y="2537081"/>
                      <a:pt x="2759726" y="2555897"/>
                      <a:pt x="2740579" y="2566341"/>
                    </a:cubicBezTo>
                    <a:cubicBezTo>
                      <a:pt x="2732861" y="2570551"/>
                      <a:pt x="2725949" y="2576095"/>
                      <a:pt x="2718634" y="2580972"/>
                    </a:cubicBezTo>
                    <a:cubicBezTo>
                      <a:pt x="2692903" y="2587405"/>
                      <a:pt x="2683062" y="2587617"/>
                      <a:pt x="2660112" y="2602917"/>
                    </a:cubicBezTo>
                    <a:cubicBezTo>
                      <a:pt x="2654373" y="2606743"/>
                      <a:pt x="2650359" y="2612671"/>
                      <a:pt x="2645482" y="2617548"/>
                    </a:cubicBezTo>
                    <a:cubicBezTo>
                      <a:pt x="2645482" y="2617548"/>
                      <a:pt x="2606163" y="2636469"/>
                      <a:pt x="2586960" y="2646809"/>
                    </a:cubicBezTo>
                    <a:cubicBezTo>
                      <a:pt x="2574441" y="2653550"/>
                      <a:pt x="2562813" y="2661849"/>
                      <a:pt x="2550384" y="2668754"/>
                    </a:cubicBezTo>
                    <a:cubicBezTo>
                      <a:pt x="2494704" y="2699687"/>
                      <a:pt x="2545156" y="2667363"/>
                      <a:pt x="2499178" y="2698015"/>
                    </a:cubicBezTo>
                    <a:cubicBezTo>
                      <a:pt x="2491863" y="2700453"/>
                      <a:pt x="2484646" y="2703212"/>
                      <a:pt x="2477232" y="2705330"/>
                    </a:cubicBezTo>
                    <a:cubicBezTo>
                      <a:pt x="2467565" y="2708092"/>
                      <a:pt x="2457212" y="2708685"/>
                      <a:pt x="2447971" y="2712645"/>
                    </a:cubicBezTo>
                    <a:cubicBezTo>
                      <a:pt x="2439890" y="2716108"/>
                      <a:pt x="2433341" y="2722399"/>
                      <a:pt x="2426026" y="2727276"/>
                    </a:cubicBezTo>
                    <a:cubicBezTo>
                      <a:pt x="2373401" y="2744817"/>
                      <a:pt x="2439125" y="2723533"/>
                      <a:pt x="2374819" y="2741906"/>
                    </a:cubicBezTo>
                    <a:cubicBezTo>
                      <a:pt x="2367405" y="2744024"/>
                      <a:pt x="2359569" y="2745395"/>
                      <a:pt x="2352874" y="2749221"/>
                    </a:cubicBezTo>
                    <a:cubicBezTo>
                      <a:pt x="2342288" y="2755270"/>
                      <a:pt x="2334518" y="2765715"/>
                      <a:pt x="2323613" y="2771167"/>
                    </a:cubicBezTo>
                    <a:cubicBezTo>
                      <a:pt x="2269687" y="2798130"/>
                      <a:pt x="2313791" y="2759042"/>
                      <a:pt x="2279722" y="2793113"/>
                    </a:cubicBezTo>
                    <a:cubicBezTo>
                      <a:pt x="2256665" y="2798877"/>
                      <a:pt x="2249503" y="2799873"/>
                      <a:pt x="2228515" y="2807743"/>
                    </a:cubicBezTo>
                    <a:cubicBezTo>
                      <a:pt x="2203805" y="2817009"/>
                      <a:pt x="2193224" y="2823051"/>
                      <a:pt x="2169994" y="2829689"/>
                    </a:cubicBezTo>
                    <a:cubicBezTo>
                      <a:pt x="2160327" y="2832451"/>
                      <a:pt x="2150547" y="2834823"/>
                      <a:pt x="2140733" y="2837004"/>
                    </a:cubicBezTo>
                    <a:cubicBezTo>
                      <a:pt x="2128596" y="2839701"/>
                      <a:pt x="2116066" y="2840746"/>
                      <a:pt x="2104157" y="2844319"/>
                    </a:cubicBezTo>
                    <a:cubicBezTo>
                      <a:pt x="2091580" y="2848092"/>
                      <a:pt x="2080421" y="2856198"/>
                      <a:pt x="2067581" y="2858949"/>
                    </a:cubicBezTo>
                    <a:cubicBezTo>
                      <a:pt x="2045990" y="2863576"/>
                      <a:pt x="2023803" y="2865285"/>
                      <a:pt x="2001744" y="2866265"/>
                    </a:cubicBezTo>
                    <a:lnTo>
                      <a:pt x="1738397" y="2873580"/>
                    </a:lnTo>
                    <a:cubicBezTo>
                      <a:pt x="1686855" y="2867853"/>
                      <a:pt x="1664347" y="2865657"/>
                      <a:pt x="1614038" y="2858949"/>
                    </a:cubicBezTo>
                    <a:cubicBezTo>
                      <a:pt x="1596947" y="2856670"/>
                      <a:pt x="1579691" y="2855247"/>
                      <a:pt x="1562832" y="2851634"/>
                    </a:cubicBezTo>
                    <a:cubicBezTo>
                      <a:pt x="1545474" y="2847915"/>
                      <a:pt x="1528752" y="2841675"/>
                      <a:pt x="1511626" y="2837004"/>
                    </a:cubicBezTo>
                    <a:cubicBezTo>
                      <a:pt x="1501926" y="2834359"/>
                      <a:pt x="1492119" y="2832127"/>
                      <a:pt x="1482365" y="2829689"/>
                    </a:cubicBezTo>
                    <a:cubicBezTo>
                      <a:pt x="1341145" y="2794385"/>
                      <a:pt x="1465639" y="2833866"/>
                      <a:pt x="1365322" y="2800428"/>
                    </a:cubicBezTo>
                    <a:cubicBezTo>
                      <a:pt x="1347987" y="2798261"/>
                      <a:pt x="1284013" y="2791073"/>
                      <a:pt x="1262909" y="2785797"/>
                    </a:cubicBezTo>
                    <a:cubicBezTo>
                      <a:pt x="1247948" y="2782057"/>
                      <a:pt x="1233896" y="2775225"/>
                      <a:pt x="1219018" y="2771167"/>
                    </a:cubicBezTo>
                    <a:cubicBezTo>
                      <a:pt x="1158852" y="2754758"/>
                      <a:pt x="1205497" y="2773274"/>
                      <a:pt x="1138550" y="2756537"/>
                    </a:cubicBezTo>
                    <a:cubicBezTo>
                      <a:pt x="1123589" y="2752797"/>
                      <a:pt x="1109537" y="2745964"/>
                      <a:pt x="1094659" y="2741906"/>
                    </a:cubicBezTo>
                    <a:cubicBezTo>
                      <a:pt x="1089581" y="2740521"/>
                      <a:pt x="1036704" y="2731217"/>
                      <a:pt x="1028822" y="2727276"/>
                    </a:cubicBezTo>
                    <a:cubicBezTo>
                      <a:pt x="1022653" y="2724192"/>
                      <a:pt x="1019069" y="2717522"/>
                      <a:pt x="1014192" y="2712645"/>
                    </a:cubicBezTo>
                    <a:lnTo>
                      <a:pt x="992246" y="2705330"/>
                    </a:lnTo>
                    <a:cubicBezTo>
                      <a:pt x="973170" y="2698972"/>
                      <a:pt x="952800" y="2697059"/>
                      <a:pt x="933725" y="2690700"/>
                    </a:cubicBezTo>
                    <a:cubicBezTo>
                      <a:pt x="923380" y="2687251"/>
                      <a:pt x="914218" y="2680946"/>
                      <a:pt x="904464" y="2676069"/>
                    </a:cubicBezTo>
                    <a:cubicBezTo>
                      <a:pt x="837213" y="2642443"/>
                      <a:pt x="878999" y="2679864"/>
                      <a:pt x="845942" y="2646809"/>
                    </a:cubicBezTo>
                    <a:lnTo>
                      <a:pt x="816682" y="2639493"/>
                    </a:lnTo>
                    <a:cubicBezTo>
                      <a:pt x="797175" y="2634616"/>
                      <a:pt x="777057" y="2631734"/>
                      <a:pt x="758160" y="2624863"/>
                    </a:cubicBezTo>
                    <a:cubicBezTo>
                      <a:pt x="749897" y="2621859"/>
                      <a:pt x="744078" y="2614165"/>
                      <a:pt x="736214" y="2610233"/>
                    </a:cubicBezTo>
                    <a:cubicBezTo>
                      <a:pt x="729317" y="2606785"/>
                      <a:pt x="721584" y="2605356"/>
                      <a:pt x="714269" y="2602917"/>
                    </a:cubicBezTo>
                    <a:cubicBezTo>
                      <a:pt x="695193" y="2596558"/>
                      <a:pt x="674823" y="2594645"/>
                      <a:pt x="655747" y="2588287"/>
                    </a:cubicBezTo>
                    <a:cubicBezTo>
                      <a:pt x="645402" y="2584839"/>
                      <a:pt x="636240" y="2578534"/>
                      <a:pt x="626486" y="2573657"/>
                    </a:cubicBezTo>
                    <a:cubicBezTo>
                      <a:pt x="616559" y="2571671"/>
                      <a:pt x="572453" y="2563452"/>
                      <a:pt x="560650" y="2559026"/>
                    </a:cubicBezTo>
                    <a:cubicBezTo>
                      <a:pt x="550439" y="2555197"/>
                      <a:pt x="541600" y="2548225"/>
                      <a:pt x="531389" y="2544396"/>
                    </a:cubicBezTo>
                    <a:cubicBezTo>
                      <a:pt x="521016" y="2540506"/>
                      <a:pt x="491442" y="2536199"/>
                      <a:pt x="480182" y="2529765"/>
                    </a:cubicBezTo>
                    <a:cubicBezTo>
                      <a:pt x="469597" y="2523716"/>
                      <a:pt x="460675" y="2515135"/>
                      <a:pt x="450922" y="2507820"/>
                    </a:cubicBezTo>
                    <a:cubicBezTo>
                      <a:pt x="441541" y="2505475"/>
                      <a:pt x="410214" y="2498438"/>
                      <a:pt x="399715" y="2493189"/>
                    </a:cubicBezTo>
                    <a:cubicBezTo>
                      <a:pt x="391852" y="2489257"/>
                      <a:pt x="385085" y="2483436"/>
                      <a:pt x="377770" y="2478559"/>
                    </a:cubicBezTo>
                    <a:lnTo>
                      <a:pt x="355824" y="2471244"/>
                    </a:lnTo>
                    <a:lnTo>
                      <a:pt x="333878" y="2463929"/>
                    </a:lnTo>
                    <a:lnTo>
                      <a:pt x="268042" y="2441983"/>
                    </a:lnTo>
                    <a:cubicBezTo>
                      <a:pt x="206882" y="2433246"/>
                      <a:pt x="233563" y="2438850"/>
                      <a:pt x="187574" y="2427353"/>
                    </a:cubicBezTo>
                    <a:cubicBezTo>
                      <a:pt x="170515" y="2423089"/>
                      <a:pt x="158313" y="2407846"/>
                      <a:pt x="143683" y="2398092"/>
                    </a:cubicBezTo>
                    <a:cubicBezTo>
                      <a:pt x="133929" y="2395654"/>
                      <a:pt x="123414" y="2395273"/>
                      <a:pt x="114422" y="2390777"/>
                    </a:cubicBezTo>
                    <a:cubicBezTo>
                      <a:pt x="78541" y="2372836"/>
                      <a:pt x="123999" y="2375931"/>
                      <a:pt x="77846" y="2368831"/>
                    </a:cubicBezTo>
                    <a:lnTo>
                      <a:pt x="11732" y="2362220"/>
                    </a:lnTo>
                    <a:lnTo>
                      <a:pt x="19325" y="2354201"/>
                    </a:lnTo>
                    <a:cubicBezTo>
                      <a:pt x="23089" y="2347928"/>
                      <a:pt x="7132" y="2360297"/>
                      <a:pt x="4694" y="2361516"/>
                    </a:cubicBezTo>
                    <a:lnTo>
                      <a:pt x="11732" y="2362220"/>
                    </a:lnTo>
                    <a:lnTo>
                      <a:pt x="9792" y="2364269"/>
                    </a:lnTo>
                    <a:lnTo>
                      <a:pt x="0" y="2368057"/>
                    </a:lnTo>
                    <a:close/>
                  </a:path>
                </a:pathLst>
              </a:custGeom>
              <a:solidFill>
                <a:srgbClr val="005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-39500" y="3252967"/>
                <a:ext cx="12240582" cy="1151320"/>
              </a:xfrm>
              <a:custGeom>
                <a:avLst/>
                <a:gdLst>
                  <a:gd name="connsiteX0" fmla="*/ 0 w 12869714"/>
                  <a:gd name="connsiteY0" fmla="*/ 161610 h 1189953"/>
                  <a:gd name="connsiteX1" fmla="*/ 1888066 w 12869714"/>
                  <a:gd name="connsiteY1" fmla="*/ 635743 h 1189953"/>
                  <a:gd name="connsiteX2" fmla="*/ 4275666 w 12869714"/>
                  <a:gd name="connsiteY2" fmla="*/ 743 h 1189953"/>
                  <a:gd name="connsiteX3" fmla="*/ 6688666 w 12869714"/>
                  <a:gd name="connsiteY3" fmla="*/ 788143 h 1189953"/>
                  <a:gd name="connsiteX4" fmla="*/ 9177866 w 12869714"/>
                  <a:gd name="connsiteY4" fmla="*/ 9210 h 1189953"/>
                  <a:gd name="connsiteX5" fmla="*/ 12259733 w 12869714"/>
                  <a:gd name="connsiteY5" fmla="*/ 1008276 h 1189953"/>
                  <a:gd name="connsiteX6" fmla="*/ 12869333 w 12869714"/>
                  <a:gd name="connsiteY6" fmla="*/ 1186076 h 1189953"/>
                  <a:gd name="connsiteX0" fmla="*/ 0 w 12869714"/>
                  <a:gd name="connsiteY0" fmla="*/ 161610 h 1189953"/>
                  <a:gd name="connsiteX1" fmla="*/ 1888066 w 12869714"/>
                  <a:gd name="connsiteY1" fmla="*/ 635743 h 1189953"/>
                  <a:gd name="connsiteX2" fmla="*/ 4275666 w 12869714"/>
                  <a:gd name="connsiteY2" fmla="*/ 743 h 1189953"/>
                  <a:gd name="connsiteX3" fmla="*/ 6688666 w 12869714"/>
                  <a:gd name="connsiteY3" fmla="*/ 788143 h 1189953"/>
                  <a:gd name="connsiteX4" fmla="*/ 9177866 w 12869714"/>
                  <a:gd name="connsiteY4" fmla="*/ 9210 h 1189953"/>
                  <a:gd name="connsiteX5" fmla="*/ 12259733 w 12869714"/>
                  <a:gd name="connsiteY5" fmla="*/ 1008276 h 1189953"/>
                  <a:gd name="connsiteX6" fmla="*/ 12869333 w 12869714"/>
                  <a:gd name="connsiteY6" fmla="*/ 1186076 h 1189953"/>
                  <a:gd name="connsiteX0" fmla="*/ 0 w 12869714"/>
                  <a:gd name="connsiteY0" fmla="*/ 161610 h 1189953"/>
                  <a:gd name="connsiteX1" fmla="*/ 1888066 w 12869714"/>
                  <a:gd name="connsiteY1" fmla="*/ 635743 h 1189953"/>
                  <a:gd name="connsiteX2" fmla="*/ 4275666 w 12869714"/>
                  <a:gd name="connsiteY2" fmla="*/ 743 h 1189953"/>
                  <a:gd name="connsiteX3" fmla="*/ 6688666 w 12869714"/>
                  <a:gd name="connsiteY3" fmla="*/ 788143 h 1189953"/>
                  <a:gd name="connsiteX4" fmla="*/ 9177866 w 12869714"/>
                  <a:gd name="connsiteY4" fmla="*/ 9210 h 1189953"/>
                  <a:gd name="connsiteX5" fmla="*/ 12259733 w 12869714"/>
                  <a:gd name="connsiteY5" fmla="*/ 1008276 h 1189953"/>
                  <a:gd name="connsiteX6" fmla="*/ 12869333 w 12869714"/>
                  <a:gd name="connsiteY6" fmla="*/ 1186076 h 1189953"/>
                  <a:gd name="connsiteX0" fmla="*/ 0 w 12869714"/>
                  <a:gd name="connsiteY0" fmla="*/ 160977 h 1189320"/>
                  <a:gd name="connsiteX1" fmla="*/ 1888066 w 12869714"/>
                  <a:gd name="connsiteY1" fmla="*/ 635110 h 1189320"/>
                  <a:gd name="connsiteX2" fmla="*/ 4275666 w 12869714"/>
                  <a:gd name="connsiteY2" fmla="*/ 110 h 1189320"/>
                  <a:gd name="connsiteX3" fmla="*/ 6379578 w 12869714"/>
                  <a:gd name="connsiteY3" fmla="*/ 692413 h 1189320"/>
                  <a:gd name="connsiteX4" fmla="*/ 9177866 w 12869714"/>
                  <a:gd name="connsiteY4" fmla="*/ 8577 h 1189320"/>
                  <a:gd name="connsiteX5" fmla="*/ 12259733 w 12869714"/>
                  <a:gd name="connsiteY5" fmla="*/ 1007643 h 1189320"/>
                  <a:gd name="connsiteX6" fmla="*/ 12869333 w 12869714"/>
                  <a:gd name="connsiteY6" fmla="*/ 1185443 h 1189320"/>
                  <a:gd name="connsiteX0" fmla="*/ 0 w 12869714"/>
                  <a:gd name="connsiteY0" fmla="*/ 160872 h 1189215"/>
                  <a:gd name="connsiteX1" fmla="*/ 1888066 w 12869714"/>
                  <a:gd name="connsiteY1" fmla="*/ 635005 h 1189215"/>
                  <a:gd name="connsiteX2" fmla="*/ 4275666 w 12869714"/>
                  <a:gd name="connsiteY2" fmla="*/ 5 h 1189215"/>
                  <a:gd name="connsiteX3" fmla="*/ 6472304 w 12869714"/>
                  <a:gd name="connsiteY3" fmla="*/ 626471 h 1189215"/>
                  <a:gd name="connsiteX4" fmla="*/ 9177866 w 12869714"/>
                  <a:gd name="connsiteY4" fmla="*/ 8472 h 1189215"/>
                  <a:gd name="connsiteX5" fmla="*/ 12259733 w 12869714"/>
                  <a:gd name="connsiteY5" fmla="*/ 1007538 h 1189215"/>
                  <a:gd name="connsiteX6" fmla="*/ 12869333 w 12869714"/>
                  <a:gd name="connsiteY6" fmla="*/ 1185338 h 1189215"/>
                  <a:gd name="connsiteX0" fmla="*/ 0 w 12869714"/>
                  <a:gd name="connsiteY0" fmla="*/ 161108 h 1189451"/>
                  <a:gd name="connsiteX1" fmla="*/ 1818521 w 12869714"/>
                  <a:gd name="connsiteY1" fmla="*/ 547459 h 1189451"/>
                  <a:gd name="connsiteX2" fmla="*/ 4275666 w 12869714"/>
                  <a:gd name="connsiteY2" fmla="*/ 241 h 1189451"/>
                  <a:gd name="connsiteX3" fmla="*/ 6472304 w 12869714"/>
                  <a:gd name="connsiteY3" fmla="*/ 626707 h 1189451"/>
                  <a:gd name="connsiteX4" fmla="*/ 9177866 w 12869714"/>
                  <a:gd name="connsiteY4" fmla="*/ 8708 h 1189451"/>
                  <a:gd name="connsiteX5" fmla="*/ 12259733 w 12869714"/>
                  <a:gd name="connsiteY5" fmla="*/ 1007774 h 1189451"/>
                  <a:gd name="connsiteX6" fmla="*/ 12869333 w 12869714"/>
                  <a:gd name="connsiteY6" fmla="*/ 1185574 h 1189451"/>
                  <a:gd name="connsiteX0" fmla="*/ 0 w 12869714"/>
                  <a:gd name="connsiteY0" fmla="*/ 161108 h 1189451"/>
                  <a:gd name="connsiteX1" fmla="*/ 1818521 w 12869714"/>
                  <a:gd name="connsiteY1" fmla="*/ 547459 h 1189451"/>
                  <a:gd name="connsiteX2" fmla="*/ 4275666 w 12869714"/>
                  <a:gd name="connsiteY2" fmla="*/ 241 h 1189451"/>
                  <a:gd name="connsiteX3" fmla="*/ 6472304 w 12869714"/>
                  <a:gd name="connsiteY3" fmla="*/ 626707 h 1189451"/>
                  <a:gd name="connsiteX4" fmla="*/ 9177866 w 12869714"/>
                  <a:gd name="connsiteY4" fmla="*/ 8708 h 1189451"/>
                  <a:gd name="connsiteX5" fmla="*/ 12259733 w 12869714"/>
                  <a:gd name="connsiteY5" fmla="*/ 1007774 h 1189451"/>
                  <a:gd name="connsiteX6" fmla="*/ 12869333 w 12869714"/>
                  <a:gd name="connsiteY6" fmla="*/ 1185574 h 1189451"/>
                  <a:gd name="connsiteX0" fmla="*/ 0 w 12869628"/>
                  <a:gd name="connsiteY0" fmla="*/ 161108 h 1185908"/>
                  <a:gd name="connsiteX1" fmla="*/ 1818521 w 12869628"/>
                  <a:gd name="connsiteY1" fmla="*/ 547459 h 1185908"/>
                  <a:gd name="connsiteX2" fmla="*/ 4275666 w 12869628"/>
                  <a:gd name="connsiteY2" fmla="*/ 241 h 1185908"/>
                  <a:gd name="connsiteX3" fmla="*/ 6472304 w 12869628"/>
                  <a:gd name="connsiteY3" fmla="*/ 626707 h 1185908"/>
                  <a:gd name="connsiteX4" fmla="*/ 9177866 w 12869628"/>
                  <a:gd name="connsiteY4" fmla="*/ 8708 h 1185908"/>
                  <a:gd name="connsiteX5" fmla="*/ 12252006 w 12869628"/>
                  <a:gd name="connsiteY5" fmla="*/ 817579 h 1185908"/>
                  <a:gd name="connsiteX6" fmla="*/ 12869333 w 12869628"/>
                  <a:gd name="connsiteY6" fmla="*/ 1185574 h 1185908"/>
                  <a:gd name="connsiteX0" fmla="*/ 0 w 12869628"/>
                  <a:gd name="connsiteY0" fmla="*/ 161108 h 1185908"/>
                  <a:gd name="connsiteX1" fmla="*/ 1818521 w 12869628"/>
                  <a:gd name="connsiteY1" fmla="*/ 547459 h 1185908"/>
                  <a:gd name="connsiteX2" fmla="*/ 4275666 w 12869628"/>
                  <a:gd name="connsiteY2" fmla="*/ 241 h 1185908"/>
                  <a:gd name="connsiteX3" fmla="*/ 6472304 w 12869628"/>
                  <a:gd name="connsiteY3" fmla="*/ 626707 h 1185908"/>
                  <a:gd name="connsiteX4" fmla="*/ 9177866 w 12869628"/>
                  <a:gd name="connsiteY4" fmla="*/ 8708 h 1185908"/>
                  <a:gd name="connsiteX5" fmla="*/ 12252006 w 12869628"/>
                  <a:gd name="connsiteY5" fmla="*/ 817579 h 1185908"/>
                  <a:gd name="connsiteX6" fmla="*/ 12869333 w 12869628"/>
                  <a:gd name="connsiteY6" fmla="*/ 1185574 h 1185908"/>
                  <a:gd name="connsiteX0" fmla="*/ 0 w 12869628"/>
                  <a:gd name="connsiteY0" fmla="*/ 161108 h 1185908"/>
                  <a:gd name="connsiteX1" fmla="*/ 1818521 w 12869628"/>
                  <a:gd name="connsiteY1" fmla="*/ 547459 h 1185908"/>
                  <a:gd name="connsiteX2" fmla="*/ 4275666 w 12869628"/>
                  <a:gd name="connsiteY2" fmla="*/ 241 h 1185908"/>
                  <a:gd name="connsiteX3" fmla="*/ 6472304 w 12869628"/>
                  <a:gd name="connsiteY3" fmla="*/ 626707 h 1185908"/>
                  <a:gd name="connsiteX4" fmla="*/ 9177866 w 12869628"/>
                  <a:gd name="connsiteY4" fmla="*/ 8708 h 1185908"/>
                  <a:gd name="connsiteX5" fmla="*/ 12252006 w 12869628"/>
                  <a:gd name="connsiteY5" fmla="*/ 817579 h 1185908"/>
                  <a:gd name="connsiteX6" fmla="*/ 12869333 w 12869628"/>
                  <a:gd name="connsiteY6" fmla="*/ 1185574 h 1185908"/>
                  <a:gd name="connsiteX0" fmla="*/ 0 w 12962127"/>
                  <a:gd name="connsiteY0" fmla="*/ 161108 h 1127501"/>
                  <a:gd name="connsiteX1" fmla="*/ 1818521 w 12962127"/>
                  <a:gd name="connsiteY1" fmla="*/ 547459 h 1127501"/>
                  <a:gd name="connsiteX2" fmla="*/ 4275666 w 12962127"/>
                  <a:gd name="connsiteY2" fmla="*/ 241 h 1127501"/>
                  <a:gd name="connsiteX3" fmla="*/ 6472304 w 12962127"/>
                  <a:gd name="connsiteY3" fmla="*/ 626707 h 1127501"/>
                  <a:gd name="connsiteX4" fmla="*/ 9177866 w 12962127"/>
                  <a:gd name="connsiteY4" fmla="*/ 8708 h 1127501"/>
                  <a:gd name="connsiteX5" fmla="*/ 12252006 w 12962127"/>
                  <a:gd name="connsiteY5" fmla="*/ 817579 h 1127501"/>
                  <a:gd name="connsiteX6" fmla="*/ 12962059 w 12962127"/>
                  <a:gd name="connsiteY6" fmla="*/ 1127052 h 1127501"/>
                  <a:gd name="connsiteX0" fmla="*/ 0 w 12962124"/>
                  <a:gd name="connsiteY0" fmla="*/ 219280 h 1185710"/>
                  <a:gd name="connsiteX1" fmla="*/ 1818521 w 12962124"/>
                  <a:gd name="connsiteY1" fmla="*/ 605631 h 1185710"/>
                  <a:gd name="connsiteX2" fmla="*/ 4275666 w 12962124"/>
                  <a:gd name="connsiteY2" fmla="*/ 58413 h 1185710"/>
                  <a:gd name="connsiteX3" fmla="*/ 6472304 w 12962124"/>
                  <a:gd name="connsiteY3" fmla="*/ 684879 h 1185710"/>
                  <a:gd name="connsiteX4" fmla="*/ 9201048 w 12962124"/>
                  <a:gd name="connsiteY4" fmla="*/ 1043 h 1185710"/>
                  <a:gd name="connsiteX5" fmla="*/ 12252006 w 12962124"/>
                  <a:gd name="connsiteY5" fmla="*/ 875751 h 1185710"/>
                  <a:gd name="connsiteX6" fmla="*/ 12962059 w 12962124"/>
                  <a:gd name="connsiteY6" fmla="*/ 1185224 h 1185710"/>
                  <a:gd name="connsiteX0" fmla="*/ 0 w 12962124"/>
                  <a:gd name="connsiteY0" fmla="*/ 219280 h 1185710"/>
                  <a:gd name="connsiteX1" fmla="*/ 1818521 w 12962124"/>
                  <a:gd name="connsiteY1" fmla="*/ 605631 h 1185710"/>
                  <a:gd name="connsiteX2" fmla="*/ 4275666 w 12962124"/>
                  <a:gd name="connsiteY2" fmla="*/ 58413 h 1185710"/>
                  <a:gd name="connsiteX3" fmla="*/ 6472304 w 12962124"/>
                  <a:gd name="connsiteY3" fmla="*/ 684879 h 1185710"/>
                  <a:gd name="connsiteX4" fmla="*/ 9201048 w 12962124"/>
                  <a:gd name="connsiteY4" fmla="*/ 1043 h 1185710"/>
                  <a:gd name="connsiteX5" fmla="*/ 12252006 w 12962124"/>
                  <a:gd name="connsiteY5" fmla="*/ 875751 h 1185710"/>
                  <a:gd name="connsiteX6" fmla="*/ 12962059 w 12962124"/>
                  <a:gd name="connsiteY6" fmla="*/ 1185224 h 1185710"/>
                  <a:gd name="connsiteX0" fmla="*/ 0 w 12962124"/>
                  <a:gd name="connsiteY0" fmla="*/ 220672 h 1187102"/>
                  <a:gd name="connsiteX1" fmla="*/ 1818521 w 12962124"/>
                  <a:gd name="connsiteY1" fmla="*/ 607023 h 1187102"/>
                  <a:gd name="connsiteX2" fmla="*/ 4275666 w 12962124"/>
                  <a:gd name="connsiteY2" fmla="*/ 59805 h 1187102"/>
                  <a:gd name="connsiteX3" fmla="*/ 7059571 w 12962124"/>
                  <a:gd name="connsiteY3" fmla="*/ 598488 h 1187102"/>
                  <a:gd name="connsiteX4" fmla="*/ 9201048 w 12962124"/>
                  <a:gd name="connsiteY4" fmla="*/ 2435 h 1187102"/>
                  <a:gd name="connsiteX5" fmla="*/ 12252006 w 12962124"/>
                  <a:gd name="connsiteY5" fmla="*/ 877143 h 1187102"/>
                  <a:gd name="connsiteX6" fmla="*/ 12962059 w 12962124"/>
                  <a:gd name="connsiteY6" fmla="*/ 1186616 h 1187102"/>
                  <a:gd name="connsiteX0" fmla="*/ 0 w 12962124"/>
                  <a:gd name="connsiteY0" fmla="*/ 218830 h 1185260"/>
                  <a:gd name="connsiteX1" fmla="*/ 1818521 w 12962124"/>
                  <a:gd name="connsiteY1" fmla="*/ 605181 h 1185260"/>
                  <a:gd name="connsiteX2" fmla="*/ 4275666 w 12962124"/>
                  <a:gd name="connsiteY2" fmla="*/ 57963 h 1185260"/>
                  <a:gd name="connsiteX3" fmla="*/ 7028663 w 12962124"/>
                  <a:gd name="connsiteY3" fmla="*/ 728320 h 1185260"/>
                  <a:gd name="connsiteX4" fmla="*/ 9201048 w 12962124"/>
                  <a:gd name="connsiteY4" fmla="*/ 593 h 1185260"/>
                  <a:gd name="connsiteX5" fmla="*/ 12252006 w 12962124"/>
                  <a:gd name="connsiteY5" fmla="*/ 875301 h 1185260"/>
                  <a:gd name="connsiteX6" fmla="*/ 12962059 w 12962124"/>
                  <a:gd name="connsiteY6" fmla="*/ 1184774 h 1185260"/>
                  <a:gd name="connsiteX0" fmla="*/ 0 w 12962124"/>
                  <a:gd name="connsiteY0" fmla="*/ 218830 h 1185260"/>
                  <a:gd name="connsiteX1" fmla="*/ 1803066 w 12962124"/>
                  <a:gd name="connsiteY1" fmla="*/ 692963 h 1185260"/>
                  <a:gd name="connsiteX2" fmla="*/ 4275666 w 12962124"/>
                  <a:gd name="connsiteY2" fmla="*/ 57963 h 1185260"/>
                  <a:gd name="connsiteX3" fmla="*/ 7028663 w 12962124"/>
                  <a:gd name="connsiteY3" fmla="*/ 728320 h 1185260"/>
                  <a:gd name="connsiteX4" fmla="*/ 9201048 w 12962124"/>
                  <a:gd name="connsiteY4" fmla="*/ 593 h 1185260"/>
                  <a:gd name="connsiteX5" fmla="*/ 12252006 w 12962124"/>
                  <a:gd name="connsiteY5" fmla="*/ 875301 h 1185260"/>
                  <a:gd name="connsiteX6" fmla="*/ 12962059 w 12962124"/>
                  <a:gd name="connsiteY6" fmla="*/ 1184774 h 1185260"/>
                  <a:gd name="connsiteX0" fmla="*/ 0 w 12915761"/>
                  <a:gd name="connsiteY0" fmla="*/ 160309 h 1185260"/>
                  <a:gd name="connsiteX1" fmla="*/ 1756703 w 12915761"/>
                  <a:gd name="connsiteY1" fmla="*/ 692963 h 1185260"/>
                  <a:gd name="connsiteX2" fmla="*/ 4229303 w 12915761"/>
                  <a:gd name="connsiteY2" fmla="*/ 57963 h 1185260"/>
                  <a:gd name="connsiteX3" fmla="*/ 6982300 w 12915761"/>
                  <a:gd name="connsiteY3" fmla="*/ 728320 h 1185260"/>
                  <a:gd name="connsiteX4" fmla="*/ 9154685 w 12915761"/>
                  <a:gd name="connsiteY4" fmla="*/ 593 h 1185260"/>
                  <a:gd name="connsiteX5" fmla="*/ 12205643 w 12915761"/>
                  <a:gd name="connsiteY5" fmla="*/ 875301 h 1185260"/>
                  <a:gd name="connsiteX6" fmla="*/ 12915696 w 12915761"/>
                  <a:gd name="connsiteY6" fmla="*/ 1184774 h 1185260"/>
                  <a:gd name="connsiteX0" fmla="*/ 0 w 12915761"/>
                  <a:gd name="connsiteY0" fmla="*/ 160309 h 1185260"/>
                  <a:gd name="connsiteX1" fmla="*/ 1772158 w 12915761"/>
                  <a:gd name="connsiteY1" fmla="*/ 729539 h 1185260"/>
                  <a:gd name="connsiteX2" fmla="*/ 4229303 w 12915761"/>
                  <a:gd name="connsiteY2" fmla="*/ 57963 h 1185260"/>
                  <a:gd name="connsiteX3" fmla="*/ 6982300 w 12915761"/>
                  <a:gd name="connsiteY3" fmla="*/ 728320 h 1185260"/>
                  <a:gd name="connsiteX4" fmla="*/ 9154685 w 12915761"/>
                  <a:gd name="connsiteY4" fmla="*/ 593 h 1185260"/>
                  <a:gd name="connsiteX5" fmla="*/ 12205643 w 12915761"/>
                  <a:gd name="connsiteY5" fmla="*/ 875301 h 1185260"/>
                  <a:gd name="connsiteX6" fmla="*/ 12915696 w 12915761"/>
                  <a:gd name="connsiteY6" fmla="*/ 1184774 h 1185260"/>
                  <a:gd name="connsiteX0" fmla="*/ 0 w 12915756"/>
                  <a:gd name="connsiteY0" fmla="*/ 160700 h 1185888"/>
                  <a:gd name="connsiteX1" fmla="*/ 1772158 w 12915756"/>
                  <a:gd name="connsiteY1" fmla="*/ 729930 h 1185888"/>
                  <a:gd name="connsiteX2" fmla="*/ 4229303 w 12915756"/>
                  <a:gd name="connsiteY2" fmla="*/ 58354 h 1185888"/>
                  <a:gd name="connsiteX3" fmla="*/ 6982300 w 12915756"/>
                  <a:gd name="connsiteY3" fmla="*/ 728711 h 1185888"/>
                  <a:gd name="connsiteX4" fmla="*/ 9154685 w 12915756"/>
                  <a:gd name="connsiteY4" fmla="*/ 984 h 1185888"/>
                  <a:gd name="connsiteX5" fmla="*/ 12197916 w 12915756"/>
                  <a:gd name="connsiteY5" fmla="*/ 919583 h 1185888"/>
                  <a:gd name="connsiteX6" fmla="*/ 12915696 w 12915756"/>
                  <a:gd name="connsiteY6" fmla="*/ 1185165 h 1185888"/>
                  <a:gd name="connsiteX0" fmla="*/ 0 w 12915761"/>
                  <a:gd name="connsiteY0" fmla="*/ 160929 h 1186344"/>
                  <a:gd name="connsiteX1" fmla="*/ 1772158 w 12915761"/>
                  <a:gd name="connsiteY1" fmla="*/ 730159 h 1186344"/>
                  <a:gd name="connsiteX2" fmla="*/ 4229303 w 12915761"/>
                  <a:gd name="connsiteY2" fmla="*/ 58583 h 1186344"/>
                  <a:gd name="connsiteX3" fmla="*/ 6982300 w 12915761"/>
                  <a:gd name="connsiteY3" fmla="*/ 728940 h 1186344"/>
                  <a:gd name="connsiteX4" fmla="*/ 9154685 w 12915761"/>
                  <a:gd name="connsiteY4" fmla="*/ 1213 h 1186344"/>
                  <a:gd name="connsiteX5" fmla="*/ 12205643 w 12915761"/>
                  <a:gd name="connsiteY5" fmla="*/ 941758 h 1186344"/>
                  <a:gd name="connsiteX6" fmla="*/ 12915696 w 12915761"/>
                  <a:gd name="connsiteY6" fmla="*/ 1185394 h 1186344"/>
                  <a:gd name="connsiteX0" fmla="*/ 0 w 12915761"/>
                  <a:gd name="connsiteY0" fmla="*/ 162658 h 1188073"/>
                  <a:gd name="connsiteX1" fmla="*/ 1772158 w 12915761"/>
                  <a:gd name="connsiteY1" fmla="*/ 731888 h 1188073"/>
                  <a:gd name="connsiteX2" fmla="*/ 4229303 w 12915761"/>
                  <a:gd name="connsiteY2" fmla="*/ 60312 h 1188073"/>
                  <a:gd name="connsiteX3" fmla="*/ 7345479 w 12915761"/>
                  <a:gd name="connsiteY3" fmla="*/ 628256 h 1188073"/>
                  <a:gd name="connsiteX4" fmla="*/ 9154685 w 12915761"/>
                  <a:gd name="connsiteY4" fmla="*/ 2942 h 1188073"/>
                  <a:gd name="connsiteX5" fmla="*/ 12205643 w 12915761"/>
                  <a:gd name="connsiteY5" fmla="*/ 943487 h 1188073"/>
                  <a:gd name="connsiteX6" fmla="*/ 12915696 w 12915761"/>
                  <a:gd name="connsiteY6" fmla="*/ 1187123 h 1188073"/>
                  <a:gd name="connsiteX0" fmla="*/ 0 w 12915761"/>
                  <a:gd name="connsiteY0" fmla="*/ 162933 h 1188348"/>
                  <a:gd name="connsiteX1" fmla="*/ 1772158 w 12915761"/>
                  <a:gd name="connsiteY1" fmla="*/ 732163 h 1188348"/>
                  <a:gd name="connsiteX2" fmla="*/ 4229303 w 12915761"/>
                  <a:gd name="connsiteY2" fmla="*/ 60587 h 1188348"/>
                  <a:gd name="connsiteX3" fmla="*/ 6181756 w 12915761"/>
                  <a:gd name="connsiteY3" fmla="*/ 426957 h 1188348"/>
                  <a:gd name="connsiteX4" fmla="*/ 7345479 w 12915761"/>
                  <a:gd name="connsiteY4" fmla="*/ 628531 h 1188348"/>
                  <a:gd name="connsiteX5" fmla="*/ 9154685 w 12915761"/>
                  <a:gd name="connsiteY5" fmla="*/ 3217 h 1188348"/>
                  <a:gd name="connsiteX6" fmla="*/ 12205643 w 12915761"/>
                  <a:gd name="connsiteY6" fmla="*/ 943762 h 1188348"/>
                  <a:gd name="connsiteX7" fmla="*/ 12915696 w 12915761"/>
                  <a:gd name="connsiteY7" fmla="*/ 1187398 h 1188348"/>
                  <a:gd name="connsiteX0" fmla="*/ 0 w 12915761"/>
                  <a:gd name="connsiteY0" fmla="*/ 163097 h 1188512"/>
                  <a:gd name="connsiteX1" fmla="*/ 1772158 w 12915761"/>
                  <a:gd name="connsiteY1" fmla="*/ 732327 h 1188512"/>
                  <a:gd name="connsiteX2" fmla="*/ 4229303 w 12915761"/>
                  <a:gd name="connsiteY2" fmla="*/ 60751 h 1188512"/>
                  <a:gd name="connsiteX3" fmla="*/ 6112212 w 12915761"/>
                  <a:gd name="connsiteY3" fmla="*/ 617317 h 1188512"/>
                  <a:gd name="connsiteX4" fmla="*/ 7345479 w 12915761"/>
                  <a:gd name="connsiteY4" fmla="*/ 628695 h 1188512"/>
                  <a:gd name="connsiteX5" fmla="*/ 9154685 w 12915761"/>
                  <a:gd name="connsiteY5" fmla="*/ 3381 h 1188512"/>
                  <a:gd name="connsiteX6" fmla="*/ 12205643 w 12915761"/>
                  <a:gd name="connsiteY6" fmla="*/ 943926 h 1188512"/>
                  <a:gd name="connsiteX7" fmla="*/ 12915696 w 12915761"/>
                  <a:gd name="connsiteY7" fmla="*/ 1187562 h 1188512"/>
                  <a:gd name="connsiteX0" fmla="*/ 0 w 12915761"/>
                  <a:gd name="connsiteY0" fmla="*/ 163059 h 1188474"/>
                  <a:gd name="connsiteX1" fmla="*/ 1772158 w 12915761"/>
                  <a:gd name="connsiteY1" fmla="*/ 732289 h 1188474"/>
                  <a:gd name="connsiteX2" fmla="*/ 4229303 w 12915761"/>
                  <a:gd name="connsiteY2" fmla="*/ 60713 h 1188474"/>
                  <a:gd name="connsiteX3" fmla="*/ 6135394 w 12915761"/>
                  <a:gd name="connsiteY3" fmla="*/ 573388 h 1188474"/>
                  <a:gd name="connsiteX4" fmla="*/ 7345479 w 12915761"/>
                  <a:gd name="connsiteY4" fmla="*/ 628657 h 1188474"/>
                  <a:gd name="connsiteX5" fmla="*/ 9154685 w 12915761"/>
                  <a:gd name="connsiteY5" fmla="*/ 3343 h 1188474"/>
                  <a:gd name="connsiteX6" fmla="*/ 12205643 w 12915761"/>
                  <a:gd name="connsiteY6" fmla="*/ 943888 h 1188474"/>
                  <a:gd name="connsiteX7" fmla="*/ 12915696 w 12915761"/>
                  <a:gd name="connsiteY7" fmla="*/ 1187524 h 1188474"/>
                  <a:gd name="connsiteX0" fmla="*/ 0 w 12915761"/>
                  <a:gd name="connsiteY0" fmla="*/ 165256 h 1190671"/>
                  <a:gd name="connsiteX1" fmla="*/ 1772158 w 12915761"/>
                  <a:gd name="connsiteY1" fmla="*/ 734486 h 1190671"/>
                  <a:gd name="connsiteX2" fmla="*/ 4229303 w 12915761"/>
                  <a:gd name="connsiteY2" fmla="*/ 62910 h 1190671"/>
                  <a:gd name="connsiteX3" fmla="*/ 6135394 w 12915761"/>
                  <a:gd name="connsiteY3" fmla="*/ 575585 h 1190671"/>
                  <a:gd name="connsiteX4" fmla="*/ 7646840 w 12915761"/>
                  <a:gd name="connsiteY4" fmla="*/ 557702 h 1190671"/>
                  <a:gd name="connsiteX5" fmla="*/ 9154685 w 12915761"/>
                  <a:gd name="connsiteY5" fmla="*/ 5540 h 1190671"/>
                  <a:gd name="connsiteX6" fmla="*/ 12205643 w 12915761"/>
                  <a:gd name="connsiteY6" fmla="*/ 946085 h 1190671"/>
                  <a:gd name="connsiteX7" fmla="*/ 12915696 w 12915761"/>
                  <a:gd name="connsiteY7" fmla="*/ 1189721 h 1190671"/>
                  <a:gd name="connsiteX0" fmla="*/ 0 w 12915761"/>
                  <a:gd name="connsiteY0" fmla="*/ 164286 h 1189701"/>
                  <a:gd name="connsiteX1" fmla="*/ 1772158 w 12915761"/>
                  <a:gd name="connsiteY1" fmla="*/ 733516 h 1189701"/>
                  <a:gd name="connsiteX2" fmla="*/ 4229303 w 12915761"/>
                  <a:gd name="connsiteY2" fmla="*/ 61940 h 1189701"/>
                  <a:gd name="connsiteX3" fmla="*/ 6135394 w 12915761"/>
                  <a:gd name="connsiteY3" fmla="*/ 574615 h 1189701"/>
                  <a:gd name="connsiteX4" fmla="*/ 7708657 w 12915761"/>
                  <a:gd name="connsiteY4" fmla="*/ 585993 h 1189701"/>
                  <a:gd name="connsiteX5" fmla="*/ 9154685 w 12915761"/>
                  <a:gd name="connsiteY5" fmla="*/ 4570 h 1189701"/>
                  <a:gd name="connsiteX6" fmla="*/ 12205643 w 12915761"/>
                  <a:gd name="connsiteY6" fmla="*/ 945115 h 1189701"/>
                  <a:gd name="connsiteX7" fmla="*/ 12915696 w 12915761"/>
                  <a:gd name="connsiteY7" fmla="*/ 1188751 h 1189701"/>
                  <a:gd name="connsiteX0" fmla="*/ 0 w 12915761"/>
                  <a:gd name="connsiteY0" fmla="*/ 164418 h 1189833"/>
                  <a:gd name="connsiteX1" fmla="*/ 1772158 w 12915761"/>
                  <a:gd name="connsiteY1" fmla="*/ 733648 h 1189833"/>
                  <a:gd name="connsiteX2" fmla="*/ 4229303 w 12915761"/>
                  <a:gd name="connsiteY2" fmla="*/ 62072 h 1189833"/>
                  <a:gd name="connsiteX3" fmla="*/ 6135394 w 12915761"/>
                  <a:gd name="connsiteY3" fmla="*/ 574747 h 1189833"/>
                  <a:gd name="connsiteX4" fmla="*/ 7209473 w 12915761"/>
                  <a:gd name="connsiteY4" fmla="*/ 677159 h 1189833"/>
                  <a:gd name="connsiteX5" fmla="*/ 7708657 w 12915761"/>
                  <a:gd name="connsiteY5" fmla="*/ 586125 h 1189833"/>
                  <a:gd name="connsiteX6" fmla="*/ 9154685 w 12915761"/>
                  <a:gd name="connsiteY6" fmla="*/ 4702 h 1189833"/>
                  <a:gd name="connsiteX7" fmla="*/ 12205643 w 12915761"/>
                  <a:gd name="connsiteY7" fmla="*/ 945247 h 1189833"/>
                  <a:gd name="connsiteX8" fmla="*/ 12915696 w 12915761"/>
                  <a:gd name="connsiteY8" fmla="*/ 1188883 h 1189833"/>
                  <a:gd name="connsiteX0" fmla="*/ 0 w 12915796"/>
                  <a:gd name="connsiteY0" fmla="*/ 103472 h 1128683"/>
                  <a:gd name="connsiteX1" fmla="*/ 1772158 w 12915796"/>
                  <a:gd name="connsiteY1" fmla="*/ 672702 h 1128683"/>
                  <a:gd name="connsiteX2" fmla="*/ 4229303 w 12915796"/>
                  <a:gd name="connsiteY2" fmla="*/ 1126 h 1128683"/>
                  <a:gd name="connsiteX3" fmla="*/ 6135394 w 12915796"/>
                  <a:gd name="connsiteY3" fmla="*/ 513801 h 1128683"/>
                  <a:gd name="connsiteX4" fmla="*/ 7209473 w 12915796"/>
                  <a:gd name="connsiteY4" fmla="*/ 616213 h 1128683"/>
                  <a:gd name="connsiteX5" fmla="*/ 7708657 w 12915796"/>
                  <a:gd name="connsiteY5" fmla="*/ 525179 h 1128683"/>
                  <a:gd name="connsiteX6" fmla="*/ 8953778 w 12915796"/>
                  <a:gd name="connsiteY6" fmla="*/ 60800 h 1128683"/>
                  <a:gd name="connsiteX7" fmla="*/ 12205643 w 12915796"/>
                  <a:gd name="connsiteY7" fmla="*/ 884301 h 1128683"/>
                  <a:gd name="connsiteX8" fmla="*/ 12915696 w 12915796"/>
                  <a:gd name="connsiteY8" fmla="*/ 1127937 h 1128683"/>
                  <a:gd name="connsiteX0" fmla="*/ 0 w 12915761"/>
                  <a:gd name="connsiteY0" fmla="*/ 149890 h 1175274"/>
                  <a:gd name="connsiteX1" fmla="*/ 1772158 w 12915761"/>
                  <a:gd name="connsiteY1" fmla="*/ 719120 h 1175274"/>
                  <a:gd name="connsiteX2" fmla="*/ 4229303 w 12915761"/>
                  <a:gd name="connsiteY2" fmla="*/ 47544 h 1175274"/>
                  <a:gd name="connsiteX3" fmla="*/ 6135394 w 12915761"/>
                  <a:gd name="connsiteY3" fmla="*/ 560219 h 1175274"/>
                  <a:gd name="connsiteX4" fmla="*/ 7209473 w 12915761"/>
                  <a:gd name="connsiteY4" fmla="*/ 662631 h 1175274"/>
                  <a:gd name="connsiteX5" fmla="*/ 7708657 w 12915761"/>
                  <a:gd name="connsiteY5" fmla="*/ 571597 h 1175274"/>
                  <a:gd name="connsiteX6" fmla="*/ 9154685 w 12915761"/>
                  <a:gd name="connsiteY6" fmla="*/ 4805 h 1175274"/>
                  <a:gd name="connsiteX7" fmla="*/ 12205643 w 12915761"/>
                  <a:gd name="connsiteY7" fmla="*/ 930719 h 1175274"/>
                  <a:gd name="connsiteX8" fmla="*/ 12915696 w 12915761"/>
                  <a:gd name="connsiteY8" fmla="*/ 1174355 h 1175274"/>
                  <a:gd name="connsiteX0" fmla="*/ 0 w 12915750"/>
                  <a:gd name="connsiteY0" fmla="*/ 186217 h 1211682"/>
                  <a:gd name="connsiteX1" fmla="*/ 1772158 w 12915750"/>
                  <a:gd name="connsiteY1" fmla="*/ 755447 h 1211682"/>
                  <a:gd name="connsiteX2" fmla="*/ 4229303 w 12915750"/>
                  <a:gd name="connsiteY2" fmla="*/ 83871 h 1211682"/>
                  <a:gd name="connsiteX3" fmla="*/ 6135394 w 12915750"/>
                  <a:gd name="connsiteY3" fmla="*/ 596546 h 1211682"/>
                  <a:gd name="connsiteX4" fmla="*/ 7209473 w 12915750"/>
                  <a:gd name="connsiteY4" fmla="*/ 698958 h 1211682"/>
                  <a:gd name="connsiteX5" fmla="*/ 7708657 w 12915750"/>
                  <a:gd name="connsiteY5" fmla="*/ 607924 h 1211682"/>
                  <a:gd name="connsiteX6" fmla="*/ 9262866 w 12915750"/>
                  <a:gd name="connsiteY6" fmla="*/ 4556 h 1211682"/>
                  <a:gd name="connsiteX7" fmla="*/ 12205643 w 12915750"/>
                  <a:gd name="connsiteY7" fmla="*/ 967046 h 1211682"/>
                  <a:gd name="connsiteX8" fmla="*/ 12915696 w 12915750"/>
                  <a:gd name="connsiteY8" fmla="*/ 1210682 h 1211682"/>
                  <a:gd name="connsiteX0" fmla="*/ 0 w 12915747"/>
                  <a:gd name="connsiteY0" fmla="*/ 186217 h 1211682"/>
                  <a:gd name="connsiteX1" fmla="*/ 1772158 w 12915747"/>
                  <a:gd name="connsiteY1" fmla="*/ 755447 h 1211682"/>
                  <a:gd name="connsiteX2" fmla="*/ 4229303 w 12915747"/>
                  <a:gd name="connsiteY2" fmla="*/ 83871 h 1211682"/>
                  <a:gd name="connsiteX3" fmla="*/ 6135394 w 12915747"/>
                  <a:gd name="connsiteY3" fmla="*/ 596546 h 1211682"/>
                  <a:gd name="connsiteX4" fmla="*/ 7209473 w 12915747"/>
                  <a:gd name="connsiteY4" fmla="*/ 698958 h 1211682"/>
                  <a:gd name="connsiteX5" fmla="*/ 7708657 w 12915747"/>
                  <a:gd name="connsiteY5" fmla="*/ 607924 h 1211682"/>
                  <a:gd name="connsiteX6" fmla="*/ 9309229 w 12915747"/>
                  <a:gd name="connsiteY6" fmla="*/ 4556 h 1211682"/>
                  <a:gd name="connsiteX7" fmla="*/ 12205643 w 12915747"/>
                  <a:gd name="connsiteY7" fmla="*/ 967046 h 1211682"/>
                  <a:gd name="connsiteX8" fmla="*/ 12915696 w 12915747"/>
                  <a:gd name="connsiteY8" fmla="*/ 1210682 h 1211682"/>
                  <a:gd name="connsiteX0" fmla="*/ 0 w 12915747"/>
                  <a:gd name="connsiteY0" fmla="*/ 157154 h 1182553"/>
                  <a:gd name="connsiteX1" fmla="*/ 1772158 w 12915747"/>
                  <a:gd name="connsiteY1" fmla="*/ 726384 h 1182553"/>
                  <a:gd name="connsiteX2" fmla="*/ 4229303 w 12915747"/>
                  <a:gd name="connsiteY2" fmla="*/ 54808 h 1182553"/>
                  <a:gd name="connsiteX3" fmla="*/ 6135394 w 12915747"/>
                  <a:gd name="connsiteY3" fmla="*/ 567483 h 1182553"/>
                  <a:gd name="connsiteX4" fmla="*/ 7209473 w 12915747"/>
                  <a:gd name="connsiteY4" fmla="*/ 669895 h 1182553"/>
                  <a:gd name="connsiteX5" fmla="*/ 7708657 w 12915747"/>
                  <a:gd name="connsiteY5" fmla="*/ 578861 h 1182553"/>
                  <a:gd name="connsiteX6" fmla="*/ 9309229 w 12915747"/>
                  <a:gd name="connsiteY6" fmla="*/ 4754 h 1182553"/>
                  <a:gd name="connsiteX7" fmla="*/ 12205643 w 12915747"/>
                  <a:gd name="connsiteY7" fmla="*/ 937983 h 1182553"/>
                  <a:gd name="connsiteX8" fmla="*/ 12915696 w 12915747"/>
                  <a:gd name="connsiteY8" fmla="*/ 1181619 h 1182553"/>
                  <a:gd name="connsiteX0" fmla="*/ 0 w 12915747"/>
                  <a:gd name="connsiteY0" fmla="*/ 157154 h 1182553"/>
                  <a:gd name="connsiteX1" fmla="*/ 1772158 w 12915747"/>
                  <a:gd name="connsiteY1" fmla="*/ 726384 h 1182553"/>
                  <a:gd name="connsiteX2" fmla="*/ 4229303 w 12915747"/>
                  <a:gd name="connsiteY2" fmla="*/ 54808 h 1182553"/>
                  <a:gd name="connsiteX3" fmla="*/ 6143083 w 12915747"/>
                  <a:gd name="connsiteY3" fmla="*/ 655265 h 1182553"/>
                  <a:gd name="connsiteX4" fmla="*/ 7209473 w 12915747"/>
                  <a:gd name="connsiteY4" fmla="*/ 669895 h 1182553"/>
                  <a:gd name="connsiteX5" fmla="*/ 7708657 w 12915747"/>
                  <a:gd name="connsiteY5" fmla="*/ 578861 h 1182553"/>
                  <a:gd name="connsiteX6" fmla="*/ 9309229 w 12915747"/>
                  <a:gd name="connsiteY6" fmla="*/ 4754 h 1182553"/>
                  <a:gd name="connsiteX7" fmla="*/ 12205643 w 12915747"/>
                  <a:gd name="connsiteY7" fmla="*/ 937983 h 1182553"/>
                  <a:gd name="connsiteX8" fmla="*/ 12915696 w 12915747"/>
                  <a:gd name="connsiteY8" fmla="*/ 1181619 h 1182553"/>
                  <a:gd name="connsiteX0" fmla="*/ 0 w 12915747"/>
                  <a:gd name="connsiteY0" fmla="*/ 157266 h 1182665"/>
                  <a:gd name="connsiteX1" fmla="*/ 1772158 w 12915747"/>
                  <a:gd name="connsiteY1" fmla="*/ 726496 h 1182665"/>
                  <a:gd name="connsiteX2" fmla="*/ 4229303 w 12915747"/>
                  <a:gd name="connsiteY2" fmla="*/ 54920 h 1182665"/>
                  <a:gd name="connsiteX3" fmla="*/ 6143083 w 12915747"/>
                  <a:gd name="connsiteY3" fmla="*/ 655377 h 1182665"/>
                  <a:gd name="connsiteX4" fmla="*/ 7209474 w 12915747"/>
                  <a:gd name="connsiteY4" fmla="*/ 750474 h 1182665"/>
                  <a:gd name="connsiteX5" fmla="*/ 7708657 w 12915747"/>
                  <a:gd name="connsiteY5" fmla="*/ 578973 h 1182665"/>
                  <a:gd name="connsiteX6" fmla="*/ 9309229 w 12915747"/>
                  <a:gd name="connsiteY6" fmla="*/ 4866 h 1182665"/>
                  <a:gd name="connsiteX7" fmla="*/ 12205643 w 12915747"/>
                  <a:gd name="connsiteY7" fmla="*/ 938095 h 1182665"/>
                  <a:gd name="connsiteX8" fmla="*/ 12915696 w 12915747"/>
                  <a:gd name="connsiteY8" fmla="*/ 1181731 h 1182665"/>
                  <a:gd name="connsiteX0" fmla="*/ 0 w 12915747"/>
                  <a:gd name="connsiteY0" fmla="*/ 157266 h 1182665"/>
                  <a:gd name="connsiteX1" fmla="*/ 1772158 w 12915747"/>
                  <a:gd name="connsiteY1" fmla="*/ 726496 h 1182665"/>
                  <a:gd name="connsiteX2" fmla="*/ 4229303 w 12915747"/>
                  <a:gd name="connsiteY2" fmla="*/ 54920 h 1182665"/>
                  <a:gd name="connsiteX3" fmla="*/ 6266102 w 12915747"/>
                  <a:gd name="connsiteY3" fmla="*/ 582225 h 1182665"/>
                  <a:gd name="connsiteX4" fmla="*/ 7209474 w 12915747"/>
                  <a:gd name="connsiteY4" fmla="*/ 750474 h 1182665"/>
                  <a:gd name="connsiteX5" fmla="*/ 7708657 w 12915747"/>
                  <a:gd name="connsiteY5" fmla="*/ 578973 h 1182665"/>
                  <a:gd name="connsiteX6" fmla="*/ 9309229 w 12915747"/>
                  <a:gd name="connsiteY6" fmla="*/ 4866 h 1182665"/>
                  <a:gd name="connsiteX7" fmla="*/ 12205643 w 12915747"/>
                  <a:gd name="connsiteY7" fmla="*/ 938095 h 1182665"/>
                  <a:gd name="connsiteX8" fmla="*/ 12915696 w 12915747"/>
                  <a:gd name="connsiteY8" fmla="*/ 1181731 h 1182665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266102 w 12915747"/>
                  <a:gd name="connsiteY3" fmla="*/ 582143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266102 w 12915747"/>
                  <a:gd name="connsiteY3" fmla="*/ 582143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266102 w 12915747"/>
                  <a:gd name="connsiteY3" fmla="*/ 582143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158464 w 12915747"/>
                  <a:gd name="connsiteY3" fmla="*/ 604088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127710 w 12915747"/>
                  <a:gd name="connsiteY3" fmla="*/ 61140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127710 w 12915747"/>
                  <a:gd name="connsiteY3" fmla="*/ 61140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229303 w 12915747"/>
                  <a:gd name="connsiteY2" fmla="*/ 54838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68794 h 1194193"/>
                  <a:gd name="connsiteX1" fmla="*/ 1772158 w 12915747"/>
                  <a:gd name="connsiteY1" fmla="*/ 738024 h 1194193"/>
                  <a:gd name="connsiteX2" fmla="*/ 4206238 w 12915747"/>
                  <a:gd name="connsiteY2" fmla="*/ 611 h 1194193"/>
                  <a:gd name="connsiteX3" fmla="*/ 6081579 w 12915747"/>
                  <a:gd name="connsiteY3" fmla="*/ 637644 h 1194193"/>
                  <a:gd name="connsiteX4" fmla="*/ 7224850 w 12915747"/>
                  <a:gd name="connsiteY4" fmla="*/ 703480 h 1194193"/>
                  <a:gd name="connsiteX5" fmla="*/ 7708657 w 12915747"/>
                  <a:gd name="connsiteY5" fmla="*/ 590501 h 1194193"/>
                  <a:gd name="connsiteX6" fmla="*/ 9309229 w 12915747"/>
                  <a:gd name="connsiteY6" fmla="*/ 16394 h 1194193"/>
                  <a:gd name="connsiteX7" fmla="*/ 12205643 w 12915747"/>
                  <a:gd name="connsiteY7" fmla="*/ 949623 h 1194193"/>
                  <a:gd name="connsiteX8" fmla="*/ 12915696 w 12915747"/>
                  <a:gd name="connsiteY8" fmla="*/ 1193259 h 1194193"/>
                  <a:gd name="connsiteX0" fmla="*/ 0 w 12915747"/>
                  <a:gd name="connsiteY0" fmla="*/ 157184 h 1182583"/>
                  <a:gd name="connsiteX1" fmla="*/ 1772158 w 12915747"/>
                  <a:gd name="connsiteY1" fmla="*/ 726414 h 1182583"/>
                  <a:gd name="connsiteX2" fmla="*/ 4198550 w 12915747"/>
                  <a:gd name="connsiteY2" fmla="*/ 40207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15747"/>
                  <a:gd name="connsiteY0" fmla="*/ 157184 h 1182583"/>
                  <a:gd name="connsiteX1" fmla="*/ 1772158 w 12915747"/>
                  <a:gd name="connsiteY1" fmla="*/ 689838 h 1182583"/>
                  <a:gd name="connsiteX2" fmla="*/ 4198550 w 12915747"/>
                  <a:gd name="connsiteY2" fmla="*/ 40207 h 1182583"/>
                  <a:gd name="connsiteX3" fmla="*/ 6081579 w 12915747"/>
                  <a:gd name="connsiteY3" fmla="*/ 626034 h 1182583"/>
                  <a:gd name="connsiteX4" fmla="*/ 7224850 w 12915747"/>
                  <a:gd name="connsiteY4" fmla="*/ 691870 h 1182583"/>
                  <a:gd name="connsiteX5" fmla="*/ 7708657 w 12915747"/>
                  <a:gd name="connsiteY5" fmla="*/ 578891 h 1182583"/>
                  <a:gd name="connsiteX6" fmla="*/ 9309229 w 12915747"/>
                  <a:gd name="connsiteY6" fmla="*/ 4784 h 1182583"/>
                  <a:gd name="connsiteX7" fmla="*/ 12205643 w 12915747"/>
                  <a:gd name="connsiteY7" fmla="*/ 938013 h 1182583"/>
                  <a:gd name="connsiteX8" fmla="*/ 12915696 w 12915747"/>
                  <a:gd name="connsiteY8" fmla="*/ 1181649 h 1182583"/>
                  <a:gd name="connsiteX0" fmla="*/ 0 w 12900370"/>
                  <a:gd name="connsiteY0" fmla="*/ 113293 h 1182583"/>
                  <a:gd name="connsiteX1" fmla="*/ 1756781 w 12900370"/>
                  <a:gd name="connsiteY1" fmla="*/ 689838 h 1182583"/>
                  <a:gd name="connsiteX2" fmla="*/ 4183173 w 12900370"/>
                  <a:gd name="connsiteY2" fmla="*/ 40207 h 1182583"/>
                  <a:gd name="connsiteX3" fmla="*/ 6066202 w 12900370"/>
                  <a:gd name="connsiteY3" fmla="*/ 626034 h 1182583"/>
                  <a:gd name="connsiteX4" fmla="*/ 7209473 w 12900370"/>
                  <a:gd name="connsiteY4" fmla="*/ 691870 h 1182583"/>
                  <a:gd name="connsiteX5" fmla="*/ 7693280 w 12900370"/>
                  <a:gd name="connsiteY5" fmla="*/ 578891 h 1182583"/>
                  <a:gd name="connsiteX6" fmla="*/ 9293852 w 12900370"/>
                  <a:gd name="connsiteY6" fmla="*/ 4784 h 1182583"/>
                  <a:gd name="connsiteX7" fmla="*/ 12190266 w 12900370"/>
                  <a:gd name="connsiteY7" fmla="*/ 938013 h 1182583"/>
                  <a:gd name="connsiteX8" fmla="*/ 12900319 w 12900370"/>
                  <a:gd name="connsiteY8" fmla="*/ 1181649 h 1182583"/>
                  <a:gd name="connsiteX0" fmla="*/ 0 w 12938813"/>
                  <a:gd name="connsiteY0" fmla="*/ 157184 h 1182583"/>
                  <a:gd name="connsiteX1" fmla="*/ 1795224 w 12938813"/>
                  <a:gd name="connsiteY1" fmla="*/ 689838 h 1182583"/>
                  <a:gd name="connsiteX2" fmla="*/ 4221616 w 12938813"/>
                  <a:gd name="connsiteY2" fmla="*/ 40207 h 1182583"/>
                  <a:gd name="connsiteX3" fmla="*/ 6104645 w 12938813"/>
                  <a:gd name="connsiteY3" fmla="*/ 626034 h 1182583"/>
                  <a:gd name="connsiteX4" fmla="*/ 7247916 w 12938813"/>
                  <a:gd name="connsiteY4" fmla="*/ 691870 h 1182583"/>
                  <a:gd name="connsiteX5" fmla="*/ 7731723 w 12938813"/>
                  <a:gd name="connsiteY5" fmla="*/ 578891 h 1182583"/>
                  <a:gd name="connsiteX6" fmla="*/ 9332295 w 12938813"/>
                  <a:gd name="connsiteY6" fmla="*/ 4784 h 1182583"/>
                  <a:gd name="connsiteX7" fmla="*/ 12228709 w 12938813"/>
                  <a:gd name="connsiteY7" fmla="*/ 938013 h 1182583"/>
                  <a:gd name="connsiteX8" fmla="*/ 12938762 w 12938813"/>
                  <a:gd name="connsiteY8" fmla="*/ 1181649 h 1182583"/>
                  <a:gd name="connsiteX0" fmla="*/ 0 w 12938813"/>
                  <a:gd name="connsiteY0" fmla="*/ 157184 h 1182583"/>
                  <a:gd name="connsiteX1" fmla="*/ 1795224 w 12938813"/>
                  <a:gd name="connsiteY1" fmla="*/ 689838 h 1182583"/>
                  <a:gd name="connsiteX2" fmla="*/ 4221616 w 12938813"/>
                  <a:gd name="connsiteY2" fmla="*/ 40207 h 1182583"/>
                  <a:gd name="connsiteX3" fmla="*/ 6104645 w 12938813"/>
                  <a:gd name="connsiteY3" fmla="*/ 626034 h 1182583"/>
                  <a:gd name="connsiteX4" fmla="*/ 7247916 w 12938813"/>
                  <a:gd name="connsiteY4" fmla="*/ 691870 h 1182583"/>
                  <a:gd name="connsiteX5" fmla="*/ 7731723 w 12938813"/>
                  <a:gd name="connsiteY5" fmla="*/ 578891 h 1182583"/>
                  <a:gd name="connsiteX6" fmla="*/ 9332295 w 12938813"/>
                  <a:gd name="connsiteY6" fmla="*/ 4784 h 1182583"/>
                  <a:gd name="connsiteX7" fmla="*/ 12228709 w 12938813"/>
                  <a:gd name="connsiteY7" fmla="*/ 938013 h 1182583"/>
                  <a:gd name="connsiteX8" fmla="*/ 12938762 w 12938813"/>
                  <a:gd name="connsiteY8" fmla="*/ 1181649 h 1182583"/>
                  <a:gd name="connsiteX0" fmla="*/ 0 w 12938813"/>
                  <a:gd name="connsiteY0" fmla="*/ 157184 h 1182583"/>
                  <a:gd name="connsiteX1" fmla="*/ 1795224 w 12938813"/>
                  <a:gd name="connsiteY1" fmla="*/ 689838 h 1182583"/>
                  <a:gd name="connsiteX2" fmla="*/ 4221616 w 12938813"/>
                  <a:gd name="connsiteY2" fmla="*/ 40207 h 1182583"/>
                  <a:gd name="connsiteX3" fmla="*/ 6104645 w 12938813"/>
                  <a:gd name="connsiteY3" fmla="*/ 626034 h 1182583"/>
                  <a:gd name="connsiteX4" fmla="*/ 7247916 w 12938813"/>
                  <a:gd name="connsiteY4" fmla="*/ 691870 h 1182583"/>
                  <a:gd name="connsiteX5" fmla="*/ 7731723 w 12938813"/>
                  <a:gd name="connsiteY5" fmla="*/ 578891 h 1182583"/>
                  <a:gd name="connsiteX6" fmla="*/ 9332295 w 12938813"/>
                  <a:gd name="connsiteY6" fmla="*/ 4784 h 1182583"/>
                  <a:gd name="connsiteX7" fmla="*/ 12228709 w 12938813"/>
                  <a:gd name="connsiteY7" fmla="*/ 938013 h 1182583"/>
                  <a:gd name="connsiteX8" fmla="*/ 12938762 w 12938813"/>
                  <a:gd name="connsiteY8" fmla="*/ 1181649 h 1182583"/>
                  <a:gd name="connsiteX0" fmla="*/ 0 w 12938813"/>
                  <a:gd name="connsiteY0" fmla="*/ 157184 h 1182583"/>
                  <a:gd name="connsiteX1" fmla="*/ 1795224 w 12938813"/>
                  <a:gd name="connsiteY1" fmla="*/ 689838 h 1182583"/>
                  <a:gd name="connsiteX2" fmla="*/ 4221616 w 12938813"/>
                  <a:gd name="connsiteY2" fmla="*/ 40207 h 1182583"/>
                  <a:gd name="connsiteX3" fmla="*/ 6104645 w 12938813"/>
                  <a:gd name="connsiteY3" fmla="*/ 626034 h 1182583"/>
                  <a:gd name="connsiteX4" fmla="*/ 7247916 w 12938813"/>
                  <a:gd name="connsiteY4" fmla="*/ 691870 h 1182583"/>
                  <a:gd name="connsiteX5" fmla="*/ 7731723 w 12938813"/>
                  <a:gd name="connsiteY5" fmla="*/ 578891 h 1182583"/>
                  <a:gd name="connsiteX6" fmla="*/ 9332295 w 12938813"/>
                  <a:gd name="connsiteY6" fmla="*/ 4784 h 1182583"/>
                  <a:gd name="connsiteX7" fmla="*/ 12228709 w 12938813"/>
                  <a:gd name="connsiteY7" fmla="*/ 938013 h 1182583"/>
                  <a:gd name="connsiteX8" fmla="*/ 12938762 w 12938813"/>
                  <a:gd name="connsiteY8" fmla="*/ 1181649 h 1182583"/>
                  <a:gd name="connsiteX0" fmla="*/ 0 w 12938813"/>
                  <a:gd name="connsiteY0" fmla="*/ 157184 h 1182583"/>
                  <a:gd name="connsiteX1" fmla="*/ 1795224 w 12938813"/>
                  <a:gd name="connsiteY1" fmla="*/ 689838 h 1182583"/>
                  <a:gd name="connsiteX2" fmla="*/ 4221616 w 12938813"/>
                  <a:gd name="connsiteY2" fmla="*/ 40207 h 1182583"/>
                  <a:gd name="connsiteX3" fmla="*/ 6104645 w 12938813"/>
                  <a:gd name="connsiteY3" fmla="*/ 626034 h 1182583"/>
                  <a:gd name="connsiteX4" fmla="*/ 7247916 w 12938813"/>
                  <a:gd name="connsiteY4" fmla="*/ 691870 h 1182583"/>
                  <a:gd name="connsiteX5" fmla="*/ 7731723 w 12938813"/>
                  <a:gd name="connsiteY5" fmla="*/ 578891 h 1182583"/>
                  <a:gd name="connsiteX6" fmla="*/ 9332295 w 12938813"/>
                  <a:gd name="connsiteY6" fmla="*/ 4784 h 1182583"/>
                  <a:gd name="connsiteX7" fmla="*/ 12228709 w 12938813"/>
                  <a:gd name="connsiteY7" fmla="*/ 938013 h 1182583"/>
                  <a:gd name="connsiteX8" fmla="*/ 12938762 w 12938813"/>
                  <a:gd name="connsiteY8" fmla="*/ 1181649 h 1182583"/>
                  <a:gd name="connsiteX0" fmla="*/ 0 w 12938813"/>
                  <a:gd name="connsiteY0" fmla="*/ 153772 h 1179171"/>
                  <a:gd name="connsiteX1" fmla="*/ 1795224 w 12938813"/>
                  <a:gd name="connsiteY1" fmla="*/ 686426 h 1179171"/>
                  <a:gd name="connsiteX2" fmla="*/ 4221616 w 12938813"/>
                  <a:gd name="connsiteY2" fmla="*/ 36795 h 1179171"/>
                  <a:gd name="connsiteX3" fmla="*/ 6104645 w 12938813"/>
                  <a:gd name="connsiteY3" fmla="*/ 622622 h 1179171"/>
                  <a:gd name="connsiteX4" fmla="*/ 7247916 w 12938813"/>
                  <a:gd name="connsiteY4" fmla="*/ 688458 h 1179171"/>
                  <a:gd name="connsiteX5" fmla="*/ 7731723 w 12938813"/>
                  <a:gd name="connsiteY5" fmla="*/ 575479 h 1179171"/>
                  <a:gd name="connsiteX6" fmla="*/ 9332295 w 12938813"/>
                  <a:gd name="connsiteY6" fmla="*/ 1372 h 1179171"/>
                  <a:gd name="connsiteX7" fmla="*/ 12228709 w 12938813"/>
                  <a:gd name="connsiteY7" fmla="*/ 934601 h 1179171"/>
                  <a:gd name="connsiteX8" fmla="*/ 12938762 w 12938813"/>
                  <a:gd name="connsiteY8" fmla="*/ 1178237 h 1179171"/>
                  <a:gd name="connsiteX0" fmla="*/ 0 w 12938813"/>
                  <a:gd name="connsiteY0" fmla="*/ 157183 h 1182582"/>
                  <a:gd name="connsiteX1" fmla="*/ 1795224 w 12938813"/>
                  <a:gd name="connsiteY1" fmla="*/ 689837 h 1182582"/>
                  <a:gd name="connsiteX2" fmla="*/ 4221616 w 12938813"/>
                  <a:gd name="connsiteY2" fmla="*/ 40206 h 1182582"/>
                  <a:gd name="connsiteX3" fmla="*/ 6104645 w 12938813"/>
                  <a:gd name="connsiteY3" fmla="*/ 626033 h 1182582"/>
                  <a:gd name="connsiteX4" fmla="*/ 7247916 w 12938813"/>
                  <a:gd name="connsiteY4" fmla="*/ 691869 h 1182582"/>
                  <a:gd name="connsiteX5" fmla="*/ 7731723 w 12938813"/>
                  <a:gd name="connsiteY5" fmla="*/ 578890 h 1182582"/>
                  <a:gd name="connsiteX6" fmla="*/ 9332295 w 12938813"/>
                  <a:gd name="connsiteY6" fmla="*/ 4783 h 1182582"/>
                  <a:gd name="connsiteX7" fmla="*/ 12228709 w 12938813"/>
                  <a:gd name="connsiteY7" fmla="*/ 938012 h 1182582"/>
                  <a:gd name="connsiteX8" fmla="*/ 12938762 w 12938813"/>
                  <a:gd name="connsiteY8" fmla="*/ 1181648 h 1182582"/>
                  <a:gd name="connsiteX0" fmla="*/ 0 w 12938813"/>
                  <a:gd name="connsiteY0" fmla="*/ 165084 h 1190483"/>
                  <a:gd name="connsiteX1" fmla="*/ 1795224 w 12938813"/>
                  <a:gd name="connsiteY1" fmla="*/ 697738 h 1190483"/>
                  <a:gd name="connsiteX2" fmla="*/ 4221616 w 12938813"/>
                  <a:gd name="connsiteY2" fmla="*/ 48107 h 1190483"/>
                  <a:gd name="connsiteX3" fmla="*/ 6104645 w 12938813"/>
                  <a:gd name="connsiteY3" fmla="*/ 633934 h 1190483"/>
                  <a:gd name="connsiteX4" fmla="*/ 7247916 w 12938813"/>
                  <a:gd name="connsiteY4" fmla="*/ 699770 h 1190483"/>
                  <a:gd name="connsiteX5" fmla="*/ 7731723 w 12938813"/>
                  <a:gd name="connsiteY5" fmla="*/ 586791 h 1190483"/>
                  <a:gd name="connsiteX6" fmla="*/ 9332295 w 12938813"/>
                  <a:gd name="connsiteY6" fmla="*/ 12684 h 1190483"/>
                  <a:gd name="connsiteX7" fmla="*/ 12228709 w 12938813"/>
                  <a:gd name="connsiteY7" fmla="*/ 945913 h 1190483"/>
                  <a:gd name="connsiteX8" fmla="*/ 12938762 w 12938813"/>
                  <a:gd name="connsiteY8" fmla="*/ 1189549 h 1190483"/>
                  <a:gd name="connsiteX0" fmla="*/ 0 w 12938813"/>
                  <a:gd name="connsiteY0" fmla="*/ 153772 h 1179171"/>
                  <a:gd name="connsiteX1" fmla="*/ 1795224 w 12938813"/>
                  <a:gd name="connsiteY1" fmla="*/ 686426 h 1179171"/>
                  <a:gd name="connsiteX2" fmla="*/ 4221616 w 12938813"/>
                  <a:gd name="connsiteY2" fmla="*/ 36795 h 1179171"/>
                  <a:gd name="connsiteX3" fmla="*/ 6104645 w 12938813"/>
                  <a:gd name="connsiteY3" fmla="*/ 622622 h 1179171"/>
                  <a:gd name="connsiteX4" fmla="*/ 7247916 w 12938813"/>
                  <a:gd name="connsiteY4" fmla="*/ 688458 h 1179171"/>
                  <a:gd name="connsiteX5" fmla="*/ 7731723 w 12938813"/>
                  <a:gd name="connsiteY5" fmla="*/ 575479 h 1179171"/>
                  <a:gd name="connsiteX6" fmla="*/ 9332295 w 12938813"/>
                  <a:gd name="connsiteY6" fmla="*/ 1372 h 1179171"/>
                  <a:gd name="connsiteX7" fmla="*/ 12228709 w 12938813"/>
                  <a:gd name="connsiteY7" fmla="*/ 934601 h 1179171"/>
                  <a:gd name="connsiteX8" fmla="*/ 12938762 w 12938813"/>
                  <a:gd name="connsiteY8" fmla="*/ 1178237 h 1179171"/>
                  <a:gd name="connsiteX0" fmla="*/ 0 w 12938813"/>
                  <a:gd name="connsiteY0" fmla="*/ 152813 h 1178212"/>
                  <a:gd name="connsiteX1" fmla="*/ 1795224 w 12938813"/>
                  <a:gd name="connsiteY1" fmla="*/ 685467 h 1178212"/>
                  <a:gd name="connsiteX2" fmla="*/ 4221616 w 12938813"/>
                  <a:gd name="connsiteY2" fmla="*/ 35836 h 1178212"/>
                  <a:gd name="connsiteX3" fmla="*/ 6104645 w 12938813"/>
                  <a:gd name="connsiteY3" fmla="*/ 621663 h 1178212"/>
                  <a:gd name="connsiteX4" fmla="*/ 7247916 w 12938813"/>
                  <a:gd name="connsiteY4" fmla="*/ 687499 h 1178212"/>
                  <a:gd name="connsiteX5" fmla="*/ 7731723 w 12938813"/>
                  <a:gd name="connsiteY5" fmla="*/ 574520 h 1178212"/>
                  <a:gd name="connsiteX6" fmla="*/ 9332295 w 12938813"/>
                  <a:gd name="connsiteY6" fmla="*/ 413 h 1178212"/>
                  <a:gd name="connsiteX7" fmla="*/ 12228709 w 12938813"/>
                  <a:gd name="connsiteY7" fmla="*/ 933642 h 1178212"/>
                  <a:gd name="connsiteX8" fmla="*/ 12938762 w 12938813"/>
                  <a:gd name="connsiteY8" fmla="*/ 1177278 h 1178212"/>
                  <a:gd name="connsiteX0" fmla="*/ 0 w 12938813"/>
                  <a:gd name="connsiteY0" fmla="*/ 117279 h 1142581"/>
                  <a:gd name="connsiteX1" fmla="*/ 1795224 w 12938813"/>
                  <a:gd name="connsiteY1" fmla="*/ 649933 h 1142581"/>
                  <a:gd name="connsiteX2" fmla="*/ 4221616 w 12938813"/>
                  <a:gd name="connsiteY2" fmla="*/ 302 h 1142581"/>
                  <a:gd name="connsiteX3" fmla="*/ 6104645 w 12938813"/>
                  <a:gd name="connsiteY3" fmla="*/ 586129 h 1142581"/>
                  <a:gd name="connsiteX4" fmla="*/ 7247916 w 12938813"/>
                  <a:gd name="connsiteY4" fmla="*/ 651965 h 1142581"/>
                  <a:gd name="connsiteX5" fmla="*/ 7731723 w 12938813"/>
                  <a:gd name="connsiteY5" fmla="*/ 538986 h 1142581"/>
                  <a:gd name="connsiteX6" fmla="*/ 9332295 w 12938813"/>
                  <a:gd name="connsiteY6" fmla="*/ 16085 h 1142581"/>
                  <a:gd name="connsiteX7" fmla="*/ 12228709 w 12938813"/>
                  <a:gd name="connsiteY7" fmla="*/ 898108 h 1142581"/>
                  <a:gd name="connsiteX8" fmla="*/ 12938762 w 12938813"/>
                  <a:gd name="connsiteY8" fmla="*/ 1141744 h 1142581"/>
                  <a:gd name="connsiteX0" fmla="*/ 0 w 12938813"/>
                  <a:gd name="connsiteY0" fmla="*/ 117279 h 1142581"/>
                  <a:gd name="connsiteX1" fmla="*/ 1795224 w 12938813"/>
                  <a:gd name="connsiteY1" fmla="*/ 649933 h 1142581"/>
                  <a:gd name="connsiteX2" fmla="*/ 4221616 w 12938813"/>
                  <a:gd name="connsiteY2" fmla="*/ 302 h 1142581"/>
                  <a:gd name="connsiteX3" fmla="*/ 6104645 w 12938813"/>
                  <a:gd name="connsiteY3" fmla="*/ 586129 h 1142581"/>
                  <a:gd name="connsiteX4" fmla="*/ 7247916 w 12938813"/>
                  <a:gd name="connsiteY4" fmla="*/ 651965 h 1142581"/>
                  <a:gd name="connsiteX5" fmla="*/ 7731723 w 12938813"/>
                  <a:gd name="connsiteY5" fmla="*/ 538986 h 1142581"/>
                  <a:gd name="connsiteX6" fmla="*/ 9332295 w 12938813"/>
                  <a:gd name="connsiteY6" fmla="*/ 16085 h 1142581"/>
                  <a:gd name="connsiteX7" fmla="*/ 12228709 w 12938813"/>
                  <a:gd name="connsiteY7" fmla="*/ 898108 h 1142581"/>
                  <a:gd name="connsiteX8" fmla="*/ 12938762 w 12938813"/>
                  <a:gd name="connsiteY8" fmla="*/ 1141744 h 1142581"/>
                  <a:gd name="connsiteX0" fmla="*/ 0 w 12938811"/>
                  <a:gd name="connsiteY0" fmla="*/ 159831 h 1185246"/>
                  <a:gd name="connsiteX1" fmla="*/ 1795224 w 12938811"/>
                  <a:gd name="connsiteY1" fmla="*/ 692485 h 1185246"/>
                  <a:gd name="connsiteX2" fmla="*/ 4221616 w 12938811"/>
                  <a:gd name="connsiteY2" fmla="*/ 42854 h 1185246"/>
                  <a:gd name="connsiteX3" fmla="*/ 6104645 w 12938811"/>
                  <a:gd name="connsiteY3" fmla="*/ 628681 h 1185246"/>
                  <a:gd name="connsiteX4" fmla="*/ 7247916 w 12938811"/>
                  <a:gd name="connsiteY4" fmla="*/ 694517 h 1185246"/>
                  <a:gd name="connsiteX5" fmla="*/ 7731723 w 12938811"/>
                  <a:gd name="connsiteY5" fmla="*/ 581538 h 1185246"/>
                  <a:gd name="connsiteX6" fmla="*/ 9355361 w 12938811"/>
                  <a:gd name="connsiteY6" fmla="*/ 116 h 1185246"/>
                  <a:gd name="connsiteX7" fmla="*/ 12228709 w 12938811"/>
                  <a:gd name="connsiteY7" fmla="*/ 940660 h 1185246"/>
                  <a:gd name="connsiteX8" fmla="*/ 12938762 w 12938811"/>
                  <a:gd name="connsiteY8" fmla="*/ 1184296 h 1185246"/>
                  <a:gd name="connsiteX0" fmla="*/ 0 w 12938811"/>
                  <a:gd name="connsiteY0" fmla="*/ 117279 h 1142594"/>
                  <a:gd name="connsiteX1" fmla="*/ 1795224 w 12938811"/>
                  <a:gd name="connsiteY1" fmla="*/ 649933 h 1142594"/>
                  <a:gd name="connsiteX2" fmla="*/ 4221616 w 12938811"/>
                  <a:gd name="connsiteY2" fmla="*/ 302 h 1142594"/>
                  <a:gd name="connsiteX3" fmla="*/ 6104645 w 12938811"/>
                  <a:gd name="connsiteY3" fmla="*/ 586129 h 1142594"/>
                  <a:gd name="connsiteX4" fmla="*/ 7247916 w 12938811"/>
                  <a:gd name="connsiteY4" fmla="*/ 651965 h 1142594"/>
                  <a:gd name="connsiteX5" fmla="*/ 7731723 w 12938811"/>
                  <a:gd name="connsiteY5" fmla="*/ 538986 h 1142594"/>
                  <a:gd name="connsiteX6" fmla="*/ 9355361 w 12938811"/>
                  <a:gd name="connsiteY6" fmla="*/ 8770 h 1142594"/>
                  <a:gd name="connsiteX7" fmla="*/ 12228709 w 12938811"/>
                  <a:gd name="connsiteY7" fmla="*/ 898108 h 1142594"/>
                  <a:gd name="connsiteX8" fmla="*/ 12938762 w 12938811"/>
                  <a:gd name="connsiteY8" fmla="*/ 1141744 h 1142594"/>
                  <a:gd name="connsiteX0" fmla="*/ 0 w 12938811"/>
                  <a:gd name="connsiteY0" fmla="*/ 117279 h 1142594"/>
                  <a:gd name="connsiteX1" fmla="*/ 1795224 w 12938811"/>
                  <a:gd name="connsiteY1" fmla="*/ 649933 h 1142594"/>
                  <a:gd name="connsiteX2" fmla="*/ 4221616 w 12938811"/>
                  <a:gd name="connsiteY2" fmla="*/ 302 h 1142594"/>
                  <a:gd name="connsiteX3" fmla="*/ 6104645 w 12938811"/>
                  <a:gd name="connsiteY3" fmla="*/ 586129 h 1142594"/>
                  <a:gd name="connsiteX4" fmla="*/ 7247916 w 12938811"/>
                  <a:gd name="connsiteY4" fmla="*/ 651965 h 1142594"/>
                  <a:gd name="connsiteX5" fmla="*/ 7731723 w 12938811"/>
                  <a:gd name="connsiteY5" fmla="*/ 538986 h 1142594"/>
                  <a:gd name="connsiteX6" fmla="*/ 9355361 w 12938811"/>
                  <a:gd name="connsiteY6" fmla="*/ 8770 h 1142594"/>
                  <a:gd name="connsiteX7" fmla="*/ 12228709 w 12938811"/>
                  <a:gd name="connsiteY7" fmla="*/ 898108 h 1142594"/>
                  <a:gd name="connsiteX8" fmla="*/ 12938762 w 12938811"/>
                  <a:gd name="connsiteY8" fmla="*/ 1141744 h 1142594"/>
                  <a:gd name="connsiteX0" fmla="*/ 0 w 12938811"/>
                  <a:gd name="connsiteY0" fmla="*/ 179619 h 1205067"/>
                  <a:gd name="connsiteX1" fmla="*/ 1795224 w 12938811"/>
                  <a:gd name="connsiteY1" fmla="*/ 712273 h 1205067"/>
                  <a:gd name="connsiteX2" fmla="*/ 4221616 w 12938811"/>
                  <a:gd name="connsiteY2" fmla="*/ 62642 h 1205067"/>
                  <a:gd name="connsiteX3" fmla="*/ 6104645 w 12938811"/>
                  <a:gd name="connsiteY3" fmla="*/ 648469 h 1205067"/>
                  <a:gd name="connsiteX4" fmla="*/ 7247916 w 12938811"/>
                  <a:gd name="connsiteY4" fmla="*/ 714305 h 1205067"/>
                  <a:gd name="connsiteX5" fmla="*/ 7731723 w 12938811"/>
                  <a:gd name="connsiteY5" fmla="*/ 601326 h 1205067"/>
                  <a:gd name="connsiteX6" fmla="*/ 9355361 w 12938811"/>
                  <a:gd name="connsiteY6" fmla="*/ 5273 h 1205067"/>
                  <a:gd name="connsiteX7" fmla="*/ 12228709 w 12938811"/>
                  <a:gd name="connsiteY7" fmla="*/ 960448 h 1205067"/>
                  <a:gd name="connsiteX8" fmla="*/ 12938762 w 12938811"/>
                  <a:gd name="connsiteY8" fmla="*/ 1204084 h 1205067"/>
                  <a:gd name="connsiteX0" fmla="*/ 0 w 12938811"/>
                  <a:gd name="connsiteY0" fmla="*/ 175075 h 1200523"/>
                  <a:gd name="connsiteX1" fmla="*/ 1795224 w 12938811"/>
                  <a:gd name="connsiteY1" fmla="*/ 707729 h 1200523"/>
                  <a:gd name="connsiteX2" fmla="*/ 4221616 w 12938811"/>
                  <a:gd name="connsiteY2" fmla="*/ 58098 h 1200523"/>
                  <a:gd name="connsiteX3" fmla="*/ 6104645 w 12938811"/>
                  <a:gd name="connsiteY3" fmla="*/ 643925 h 1200523"/>
                  <a:gd name="connsiteX4" fmla="*/ 7247916 w 12938811"/>
                  <a:gd name="connsiteY4" fmla="*/ 709761 h 1200523"/>
                  <a:gd name="connsiteX5" fmla="*/ 7731723 w 12938811"/>
                  <a:gd name="connsiteY5" fmla="*/ 596782 h 1200523"/>
                  <a:gd name="connsiteX6" fmla="*/ 9355361 w 12938811"/>
                  <a:gd name="connsiteY6" fmla="*/ 729 h 1200523"/>
                  <a:gd name="connsiteX7" fmla="*/ 12228709 w 12938811"/>
                  <a:gd name="connsiteY7" fmla="*/ 955904 h 1200523"/>
                  <a:gd name="connsiteX8" fmla="*/ 12938762 w 12938811"/>
                  <a:gd name="connsiteY8" fmla="*/ 1199540 h 1200523"/>
                  <a:gd name="connsiteX0" fmla="*/ 0 w 12938811"/>
                  <a:gd name="connsiteY0" fmla="*/ 174349 h 1199797"/>
                  <a:gd name="connsiteX1" fmla="*/ 1795224 w 12938811"/>
                  <a:gd name="connsiteY1" fmla="*/ 707003 h 1199797"/>
                  <a:gd name="connsiteX2" fmla="*/ 4221616 w 12938811"/>
                  <a:gd name="connsiteY2" fmla="*/ 57372 h 1199797"/>
                  <a:gd name="connsiteX3" fmla="*/ 6104645 w 12938811"/>
                  <a:gd name="connsiteY3" fmla="*/ 643199 h 1199797"/>
                  <a:gd name="connsiteX4" fmla="*/ 7247916 w 12938811"/>
                  <a:gd name="connsiteY4" fmla="*/ 709035 h 1199797"/>
                  <a:gd name="connsiteX5" fmla="*/ 7731723 w 12938811"/>
                  <a:gd name="connsiteY5" fmla="*/ 596056 h 1199797"/>
                  <a:gd name="connsiteX6" fmla="*/ 9355361 w 12938811"/>
                  <a:gd name="connsiteY6" fmla="*/ 3 h 1199797"/>
                  <a:gd name="connsiteX7" fmla="*/ 12228709 w 12938811"/>
                  <a:gd name="connsiteY7" fmla="*/ 955178 h 1199797"/>
                  <a:gd name="connsiteX8" fmla="*/ 12938762 w 12938811"/>
                  <a:gd name="connsiteY8" fmla="*/ 1198814 h 1199797"/>
                  <a:gd name="connsiteX0" fmla="*/ 0 w 12938810"/>
                  <a:gd name="connsiteY0" fmla="*/ 137773 h 1163142"/>
                  <a:gd name="connsiteX1" fmla="*/ 1795224 w 12938810"/>
                  <a:gd name="connsiteY1" fmla="*/ 670427 h 1163142"/>
                  <a:gd name="connsiteX2" fmla="*/ 4221616 w 12938810"/>
                  <a:gd name="connsiteY2" fmla="*/ 20796 h 1163142"/>
                  <a:gd name="connsiteX3" fmla="*/ 6104645 w 12938810"/>
                  <a:gd name="connsiteY3" fmla="*/ 606623 h 1163142"/>
                  <a:gd name="connsiteX4" fmla="*/ 7247916 w 12938810"/>
                  <a:gd name="connsiteY4" fmla="*/ 672459 h 1163142"/>
                  <a:gd name="connsiteX5" fmla="*/ 7731723 w 12938810"/>
                  <a:gd name="connsiteY5" fmla="*/ 559480 h 1163142"/>
                  <a:gd name="connsiteX6" fmla="*/ 9378426 w 12938810"/>
                  <a:gd name="connsiteY6" fmla="*/ 3 h 1163142"/>
                  <a:gd name="connsiteX7" fmla="*/ 12228709 w 12938810"/>
                  <a:gd name="connsiteY7" fmla="*/ 918602 h 1163142"/>
                  <a:gd name="connsiteX8" fmla="*/ 12938762 w 12938810"/>
                  <a:gd name="connsiteY8" fmla="*/ 1162238 h 1163142"/>
                  <a:gd name="connsiteX0" fmla="*/ 0 w 12938810"/>
                  <a:gd name="connsiteY0" fmla="*/ 137773 h 1163142"/>
                  <a:gd name="connsiteX1" fmla="*/ 1795224 w 12938810"/>
                  <a:gd name="connsiteY1" fmla="*/ 670427 h 1163142"/>
                  <a:gd name="connsiteX2" fmla="*/ 4221616 w 12938810"/>
                  <a:gd name="connsiteY2" fmla="*/ 20796 h 1163142"/>
                  <a:gd name="connsiteX3" fmla="*/ 6104645 w 12938810"/>
                  <a:gd name="connsiteY3" fmla="*/ 606623 h 1163142"/>
                  <a:gd name="connsiteX4" fmla="*/ 7731723 w 12938810"/>
                  <a:gd name="connsiteY4" fmla="*/ 559480 h 1163142"/>
                  <a:gd name="connsiteX5" fmla="*/ 9378426 w 12938810"/>
                  <a:gd name="connsiteY5" fmla="*/ 3 h 1163142"/>
                  <a:gd name="connsiteX6" fmla="*/ 12228709 w 12938810"/>
                  <a:gd name="connsiteY6" fmla="*/ 918602 h 1163142"/>
                  <a:gd name="connsiteX7" fmla="*/ 12938762 w 12938810"/>
                  <a:gd name="connsiteY7" fmla="*/ 1162238 h 1163142"/>
                  <a:gd name="connsiteX0" fmla="*/ 0 w 12938808"/>
                  <a:gd name="connsiteY0" fmla="*/ 225555 h 1251135"/>
                  <a:gd name="connsiteX1" fmla="*/ 1795224 w 12938808"/>
                  <a:gd name="connsiteY1" fmla="*/ 758209 h 1251135"/>
                  <a:gd name="connsiteX2" fmla="*/ 4221616 w 12938808"/>
                  <a:gd name="connsiteY2" fmla="*/ 108578 h 1251135"/>
                  <a:gd name="connsiteX3" fmla="*/ 6104645 w 12938808"/>
                  <a:gd name="connsiteY3" fmla="*/ 694405 h 1251135"/>
                  <a:gd name="connsiteX4" fmla="*/ 7731723 w 12938808"/>
                  <a:gd name="connsiteY4" fmla="*/ 647262 h 1251135"/>
                  <a:gd name="connsiteX5" fmla="*/ 9409356 w 12938808"/>
                  <a:gd name="connsiteY5" fmla="*/ 2 h 1251135"/>
                  <a:gd name="connsiteX6" fmla="*/ 12228709 w 12938808"/>
                  <a:gd name="connsiteY6" fmla="*/ 1006384 h 1251135"/>
                  <a:gd name="connsiteX7" fmla="*/ 12938762 w 12938808"/>
                  <a:gd name="connsiteY7" fmla="*/ 1250020 h 1251135"/>
                  <a:gd name="connsiteX0" fmla="*/ 0 w 12938806"/>
                  <a:gd name="connsiteY0" fmla="*/ 123144 h 1148485"/>
                  <a:gd name="connsiteX1" fmla="*/ 1795224 w 12938806"/>
                  <a:gd name="connsiteY1" fmla="*/ 655798 h 1148485"/>
                  <a:gd name="connsiteX2" fmla="*/ 4221616 w 12938806"/>
                  <a:gd name="connsiteY2" fmla="*/ 6167 h 1148485"/>
                  <a:gd name="connsiteX3" fmla="*/ 6104645 w 12938806"/>
                  <a:gd name="connsiteY3" fmla="*/ 591994 h 1148485"/>
                  <a:gd name="connsiteX4" fmla="*/ 7731723 w 12938806"/>
                  <a:gd name="connsiteY4" fmla="*/ 544851 h 1148485"/>
                  <a:gd name="connsiteX5" fmla="*/ 9440286 w 12938806"/>
                  <a:gd name="connsiteY5" fmla="*/ 3 h 1148485"/>
                  <a:gd name="connsiteX6" fmla="*/ 12228709 w 12938806"/>
                  <a:gd name="connsiteY6" fmla="*/ 903973 h 1148485"/>
                  <a:gd name="connsiteX7" fmla="*/ 12938762 w 12938806"/>
                  <a:gd name="connsiteY7" fmla="*/ 1147609 h 1148485"/>
                  <a:gd name="connsiteX0" fmla="*/ 0 w 12938806"/>
                  <a:gd name="connsiteY0" fmla="*/ 125979 h 1151320"/>
                  <a:gd name="connsiteX1" fmla="*/ 1795224 w 12938806"/>
                  <a:gd name="connsiteY1" fmla="*/ 658633 h 1151320"/>
                  <a:gd name="connsiteX2" fmla="*/ 4221616 w 12938806"/>
                  <a:gd name="connsiteY2" fmla="*/ 9002 h 1151320"/>
                  <a:gd name="connsiteX3" fmla="*/ 6104645 w 12938806"/>
                  <a:gd name="connsiteY3" fmla="*/ 594829 h 1151320"/>
                  <a:gd name="connsiteX4" fmla="*/ 7476552 w 12938806"/>
                  <a:gd name="connsiteY4" fmla="*/ 620838 h 1151320"/>
                  <a:gd name="connsiteX5" fmla="*/ 9440286 w 12938806"/>
                  <a:gd name="connsiteY5" fmla="*/ 2838 h 1151320"/>
                  <a:gd name="connsiteX6" fmla="*/ 12228709 w 12938806"/>
                  <a:gd name="connsiteY6" fmla="*/ 906808 h 1151320"/>
                  <a:gd name="connsiteX7" fmla="*/ 12938762 w 12938806"/>
                  <a:gd name="connsiteY7" fmla="*/ 1150444 h 115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38806" h="1151320">
                    <a:moveTo>
                      <a:pt x="0" y="125979"/>
                    </a:moveTo>
                    <a:cubicBezTo>
                      <a:pt x="679989" y="332559"/>
                      <a:pt x="1037800" y="604977"/>
                      <a:pt x="1795224" y="658633"/>
                    </a:cubicBezTo>
                    <a:cubicBezTo>
                      <a:pt x="2552648" y="712289"/>
                      <a:pt x="3503379" y="19636"/>
                      <a:pt x="4221616" y="9002"/>
                    </a:cubicBezTo>
                    <a:cubicBezTo>
                      <a:pt x="4939853" y="-1632"/>
                      <a:pt x="5532006" y="270420"/>
                      <a:pt x="6104645" y="594829"/>
                    </a:cubicBezTo>
                    <a:cubicBezTo>
                      <a:pt x="6689663" y="684610"/>
                      <a:pt x="6920612" y="719503"/>
                      <a:pt x="7476552" y="620838"/>
                    </a:cubicBezTo>
                    <a:cubicBezTo>
                      <a:pt x="8032492" y="522173"/>
                      <a:pt x="8648260" y="-44824"/>
                      <a:pt x="9440286" y="2838"/>
                    </a:cubicBezTo>
                    <a:cubicBezTo>
                      <a:pt x="10232312" y="50500"/>
                      <a:pt x="11645630" y="715540"/>
                      <a:pt x="12228709" y="906808"/>
                    </a:cubicBezTo>
                    <a:cubicBezTo>
                      <a:pt x="12811788" y="1098076"/>
                      <a:pt x="12941584" y="1159616"/>
                      <a:pt x="12938762" y="1150444"/>
                    </a:cubicBezTo>
                  </a:path>
                </a:pathLst>
              </a:custGeom>
              <a:noFill/>
              <a:ln w="1206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1A390BC2-4833-42F7-92EC-5E9B96C6223D}"/>
                </a:ext>
              </a:extLst>
            </p:cNvPr>
            <p:cNvSpPr/>
            <p:nvPr/>
          </p:nvSpPr>
          <p:spPr>
            <a:xfrm>
              <a:off x="352935" y="827044"/>
              <a:ext cx="11558638" cy="653946"/>
            </a:xfrm>
            <a:prstGeom prst="rect">
              <a:avLst/>
            </a:prstGeom>
            <a:solidFill>
              <a:srgbClr val="005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512530" y="1639662"/>
            <a:ext cx="27624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压缩提炼关键词句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9828" y="1290397"/>
            <a:ext cx="1917683" cy="431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4971271" y="1639662"/>
            <a:ext cx="27624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压缩提炼关键词句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328567" y="1290397"/>
            <a:ext cx="1917683" cy="431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2757672" y="5479810"/>
            <a:ext cx="27624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3186846" y="5130544"/>
            <a:ext cx="1845807" cy="41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9096399" y="1639662"/>
            <a:ext cx="27624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压缩提炼关键词句</a:t>
            </a:r>
          </a:p>
        </p:txBody>
      </p:sp>
      <p:sp>
        <p:nvSpPr>
          <p:cNvPr id="164" name="矩形 163"/>
          <p:cNvSpPr/>
          <p:nvPr/>
        </p:nvSpPr>
        <p:spPr>
          <a:xfrm>
            <a:off x="9453696" y="1290397"/>
            <a:ext cx="1917683" cy="431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在此编辑文本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1298916" y="3506728"/>
            <a:ext cx="902320" cy="872212"/>
          </a:xfrm>
          <a:prstGeom prst="ellipse">
            <a:avLst/>
          </a:prstGeom>
          <a:solidFill>
            <a:schemeClr val="bg1"/>
          </a:solidFill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5491"/>
                </a:solidFill>
                <a:latin typeface="+mn-ea"/>
              </a:rPr>
              <a:t>01</a:t>
            </a:r>
          </a:p>
        </p:txBody>
      </p:sp>
      <p:cxnSp>
        <p:nvCxnSpPr>
          <p:cNvPr id="49" name="直接箭头连接符 30"/>
          <p:cNvCxnSpPr/>
          <p:nvPr/>
        </p:nvCxnSpPr>
        <p:spPr>
          <a:xfrm flipV="1">
            <a:off x="1925780" y="2525489"/>
            <a:ext cx="0" cy="872212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16"/>
          <p:cNvCxnSpPr>
            <a:endCxn id="46" idx="0"/>
          </p:cNvCxnSpPr>
          <p:nvPr/>
        </p:nvCxnSpPr>
        <p:spPr>
          <a:xfrm>
            <a:off x="1750076" y="2416462"/>
            <a:ext cx="0" cy="10902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15"/>
          <p:cNvCxnSpPr>
            <a:endCxn id="55" idx="4"/>
          </p:cNvCxnSpPr>
          <p:nvPr/>
        </p:nvCxnSpPr>
        <p:spPr>
          <a:xfrm flipV="1">
            <a:off x="3969399" y="3935693"/>
            <a:ext cx="0" cy="1199292"/>
          </a:xfrm>
          <a:prstGeom prst="line">
            <a:avLst/>
          </a:prstGeom>
          <a:ln w="19050">
            <a:solidFill>
              <a:srgbClr val="0054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>
            <a:spLocks noChangeAspect="1"/>
          </p:cNvSpPr>
          <p:nvPr/>
        </p:nvSpPr>
        <p:spPr>
          <a:xfrm>
            <a:off x="3518238" y="3063481"/>
            <a:ext cx="902320" cy="872212"/>
          </a:xfrm>
          <a:prstGeom prst="ellipse">
            <a:avLst/>
          </a:prstGeom>
          <a:solidFill>
            <a:schemeClr val="bg1"/>
          </a:solidFill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5491"/>
                </a:solidFill>
                <a:latin typeface="+mn-ea"/>
              </a:rPr>
              <a:t>02</a:t>
            </a:r>
          </a:p>
        </p:txBody>
      </p:sp>
      <p:cxnSp>
        <p:nvCxnSpPr>
          <p:cNvPr id="60" name="直接箭头连接符 30"/>
          <p:cNvCxnSpPr/>
          <p:nvPr/>
        </p:nvCxnSpPr>
        <p:spPr>
          <a:xfrm>
            <a:off x="4133342" y="4099233"/>
            <a:ext cx="0" cy="872212"/>
          </a:xfrm>
          <a:prstGeom prst="straightConnector1">
            <a:avLst/>
          </a:prstGeom>
          <a:ln w="19050">
            <a:solidFill>
              <a:srgbClr val="00549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>
            <a:spLocks noChangeAspect="1"/>
          </p:cNvSpPr>
          <p:nvPr/>
        </p:nvSpPr>
        <p:spPr>
          <a:xfrm>
            <a:off x="5725614" y="3506728"/>
            <a:ext cx="902320" cy="872212"/>
          </a:xfrm>
          <a:prstGeom prst="ellipse">
            <a:avLst/>
          </a:prstGeom>
          <a:solidFill>
            <a:schemeClr val="bg1"/>
          </a:solidFill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5491"/>
                </a:solidFill>
                <a:latin typeface="+mn-ea"/>
              </a:rPr>
              <a:t>03</a:t>
            </a:r>
            <a:endParaRPr lang="en-US" sz="2800" b="1" dirty="0">
              <a:solidFill>
                <a:srgbClr val="005491"/>
              </a:solidFill>
              <a:latin typeface="+mn-ea"/>
            </a:endParaRPr>
          </a:p>
        </p:txBody>
      </p:sp>
      <p:cxnSp>
        <p:nvCxnSpPr>
          <p:cNvPr id="65" name="直接箭头连接符 30"/>
          <p:cNvCxnSpPr/>
          <p:nvPr/>
        </p:nvCxnSpPr>
        <p:spPr>
          <a:xfrm flipV="1">
            <a:off x="6352480" y="2525489"/>
            <a:ext cx="0" cy="872212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16"/>
          <p:cNvCxnSpPr/>
          <p:nvPr/>
        </p:nvCxnSpPr>
        <p:spPr>
          <a:xfrm>
            <a:off x="6176775" y="2416462"/>
            <a:ext cx="0" cy="10902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15"/>
          <p:cNvCxnSpPr/>
          <p:nvPr/>
        </p:nvCxnSpPr>
        <p:spPr>
          <a:xfrm flipV="1">
            <a:off x="8396097" y="3935693"/>
            <a:ext cx="0" cy="1199292"/>
          </a:xfrm>
          <a:prstGeom prst="line">
            <a:avLst/>
          </a:prstGeom>
          <a:ln w="19050">
            <a:solidFill>
              <a:srgbClr val="0054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>
            <a:spLocks noChangeAspect="1"/>
          </p:cNvSpPr>
          <p:nvPr/>
        </p:nvSpPr>
        <p:spPr>
          <a:xfrm>
            <a:off x="7944937" y="3063481"/>
            <a:ext cx="902320" cy="872212"/>
          </a:xfrm>
          <a:prstGeom prst="ellipse">
            <a:avLst/>
          </a:prstGeom>
          <a:solidFill>
            <a:schemeClr val="bg1"/>
          </a:solidFill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5491"/>
                </a:solidFill>
                <a:latin typeface="+mn-ea"/>
              </a:rPr>
              <a:t>04</a:t>
            </a:r>
            <a:endParaRPr lang="en-US" sz="2800" b="1" dirty="0">
              <a:solidFill>
                <a:srgbClr val="005491"/>
              </a:solidFill>
              <a:latin typeface="+mn-ea"/>
            </a:endParaRPr>
          </a:p>
        </p:txBody>
      </p:sp>
      <p:cxnSp>
        <p:nvCxnSpPr>
          <p:cNvPr id="76" name="直接箭头连接符 30"/>
          <p:cNvCxnSpPr/>
          <p:nvPr/>
        </p:nvCxnSpPr>
        <p:spPr>
          <a:xfrm>
            <a:off x="8560041" y="4099233"/>
            <a:ext cx="0" cy="872212"/>
          </a:xfrm>
          <a:prstGeom prst="straightConnector1">
            <a:avLst/>
          </a:prstGeom>
          <a:ln w="19050">
            <a:solidFill>
              <a:srgbClr val="00549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>
            <a:spLocks noChangeAspect="1"/>
          </p:cNvSpPr>
          <p:nvPr/>
        </p:nvSpPr>
        <p:spPr>
          <a:xfrm>
            <a:off x="10170834" y="3506728"/>
            <a:ext cx="902320" cy="872212"/>
          </a:xfrm>
          <a:prstGeom prst="ellipse">
            <a:avLst/>
          </a:prstGeom>
          <a:solidFill>
            <a:schemeClr val="bg1"/>
          </a:solidFill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5491"/>
                </a:solidFill>
                <a:latin typeface="+mn-ea"/>
              </a:rPr>
              <a:t>05</a:t>
            </a:r>
            <a:endParaRPr lang="en-US" sz="2800" b="1" dirty="0">
              <a:solidFill>
                <a:srgbClr val="005491"/>
              </a:solidFill>
              <a:latin typeface="+mn-ea"/>
            </a:endParaRPr>
          </a:p>
        </p:txBody>
      </p:sp>
      <p:cxnSp>
        <p:nvCxnSpPr>
          <p:cNvPr id="81" name="直接箭头连接符 30"/>
          <p:cNvCxnSpPr/>
          <p:nvPr/>
        </p:nvCxnSpPr>
        <p:spPr>
          <a:xfrm flipV="1">
            <a:off x="10797699" y="2525489"/>
            <a:ext cx="0" cy="872212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16"/>
          <p:cNvCxnSpPr/>
          <p:nvPr/>
        </p:nvCxnSpPr>
        <p:spPr>
          <a:xfrm>
            <a:off x="10621994" y="2416462"/>
            <a:ext cx="0" cy="10902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7184645" y="5479810"/>
            <a:ext cx="2762417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613818" y="5130544"/>
            <a:ext cx="1845807" cy="41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7715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244" y="0"/>
            <a:ext cx="12205244" cy="6857999"/>
            <a:chOff x="-13244" y="0"/>
            <a:chExt cx="12205244" cy="685799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F596C52-8D3F-49F3-9499-048620313E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rgbClr val="00549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-13244" y="2365238"/>
              <a:ext cx="12205244" cy="4489530"/>
              <a:chOff x="-13244" y="2365238"/>
              <a:chExt cx="12205244" cy="4489530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866" b="60112" l="0" r="100000">
                            <a14:foregroundMark x1="5200" y1="48156" x2="31667" y2="55028"/>
                            <a14:foregroundMark x1="36300" y1="44413" x2="56567" y2="44693"/>
                            <a14:foregroundMark x1="37333" y1="54916" x2="58767" y2="55419"/>
                            <a14:foregroundMark x1="60233" y1="49385" x2="73500" y2="55810"/>
                            <a14:foregroundMark x1="66000" y1="58380" x2="88967" y2="51844"/>
                            <a14:foregroundMark x1="90967" y1="52570" x2="99867" y2="53073"/>
                            <a14:foregroundMark x1="42567" y1="57486" x2="66067" y2="57654"/>
                            <a14:foregroundMark x1="28133" y1="57151" x2="31367" y2="57151"/>
                            <a14:backgroundMark x1="6767" y1="18603" x2="86600" y2="27039"/>
                            <a14:backgroundMark x1="4333" y1="14078" x2="26200" y2="35419"/>
                            <a14:backgroundMark x1="96100" y1="21341" x2="74167" y2="45531"/>
                            <a14:backgroundMark x1="96333" y1="35419" x2="82500" y2="41453"/>
                            <a14:backgroundMark x1="98467" y1="43911" x2="95367" y2="46536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3" b="43038"/>
              <a:stretch/>
            </p:blipFill>
            <p:spPr>
              <a:xfrm>
                <a:off x="-13244" y="2365238"/>
                <a:ext cx="12195474" cy="4478741"/>
              </a:xfrm>
              <a:prstGeom prst="rect">
                <a:avLst/>
              </a:prstGeom>
              <a:ln>
                <a:noFill/>
              </a:ln>
              <a:effectLst>
                <a:softEdge rad="114300"/>
              </a:effectLst>
            </p:spPr>
          </p:pic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6F596C52-8D3F-49F3-9499-048620313EE0}"/>
                  </a:ext>
                </a:extLst>
              </p:cNvPr>
              <p:cNvSpPr/>
              <p:nvPr/>
            </p:nvSpPr>
            <p:spPr>
              <a:xfrm>
                <a:off x="0" y="5125001"/>
                <a:ext cx="12192000" cy="1729767"/>
              </a:xfrm>
              <a:prstGeom prst="rect">
                <a:avLst/>
              </a:prstGeom>
              <a:gradFill>
                <a:gsLst>
                  <a:gs pos="0">
                    <a:srgbClr val="005491">
                      <a:alpha val="28000"/>
                    </a:srgbClr>
                  </a:gs>
                  <a:gs pos="44000">
                    <a:srgbClr val="005491">
                      <a:alpha val="8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453515" y="3061669"/>
            <a:ext cx="5287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schemeClr val="bg1"/>
                </a:solidFill>
                <a:latin typeface="微软雅黑"/>
              </a:rPr>
              <a:t>章节主题在此编辑</a:t>
            </a:r>
            <a:endParaRPr lang="zh-CN" altLang="en-US" sz="8000" spc="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ECB504B1-7E8F-4AF6-8CC7-28F34C4D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209" y="640700"/>
            <a:ext cx="24543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44"/>
          <a:stretch/>
        </p:blipFill>
        <p:spPr>
          <a:xfrm>
            <a:off x="5021906" y="1033375"/>
            <a:ext cx="1910829" cy="1776466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716983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48A0911-8DAE-4739-A96A-E3B47A773638}"/>
              </a:ext>
            </a:extLst>
          </p:cNvPr>
          <p:cNvSpPr/>
          <p:nvPr/>
        </p:nvSpPr>
        <p:spPr>
          <a:xfrm>
            <a:off x="5308912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04F90AB-465D-4AA7-9791-260BC2F4649A}"/>
              </a:ext>
            </a:extLst>
          </p:cNvPr>
          <p:cNvSpPr/>
          <p:nvPr/>
        </p:nvSpPr>
        <p:spPr>
          <a:xfrm>
            <a:off x="5900841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77DE668-389A-4B7E-9489-C0345107FDD6}"/>
              </a:ext>
            </a:extLst>
          </p:cNvPr>
          <p:cNvSpPr/>
          <p:nvPr/>
        </p:nvSpPr>
        <p:spPr>
          <a:xfrm>
            <a:off x="6492770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084699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813492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8386426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174557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3535109" y="4851508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40105" y="4467711"/>
            <a:ext cx="444510" cy="664607"/>
            <a:chOff x="1970087" y="1844674"/>
            <a:chExt cx="327026" cy="488951"/>
          </a:xfrm>
        </p:grpSpPr>
        <p:sp>
          <p:nvSpPr>
            <p:cNvPr id="30" name="Freeform 356"/>
            <p:cNvSpPr>
              <a:spLocks/>
            </p:cNvSpPr>
            <p:nvPr/>
          </p:nvSpPr>
          <p:spPr bwMode="auto">
            <a:xfrm>
              <a:off x="2101849" y="1844674"/>
              <a:ext cx="55562" cy="0"/>
            </a:xfrm>
            <a:custGeom>
              <a:avLst/>
              <a:gdLst>
                <a:gd name="T0" fmla="*/ 7 w 7"/>
                <a:gd name="T1" fmla="*/ 0 w 7"/>
                <a:gd name="T2" fmla="*/ 4 w 7"/>
                <a:gd name="T3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40A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44"/>
            <p:cNvSpPr>
              <a:spLocks/>
            </p:cNvSpPr>
            <p:nvPr/>
          </p:nvSpPr>
          <p:spPr bwMode="auto">
            <a:xfrm>
              <a:off x="2109787" y="2062162"/>
              <a:ext cx="47625" cy="46038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1 h 6"/>
                <a:gd name="T4" fmla="*/ 5 w 6"/>
                <a:gd name="T5" fmla="*/ 0 h 6"/>
                <a:gd name="T6" fmla="*/ 4 w 6"/>
                <a:gd name="T7" fmla="*/ 1 h 6"/>
                <a:gd name="T8" fmla="*/ 0 w 6"/>
                <a:gd name="T9" fmla="*/ 5 h 6"/>
                <a:gd name="T10" fmla="*/ 1 w 6"/>
                <a:gd name="T11" fmla="*/ 6 h 6"/>
                <a:gd name="T12" fmla="*/ 6 w 6"/>
                <a:gd name="T13" fmla="*/ 2 h 6"/>
                <a:gd name="T14" fmla="*/ 6 w 6"/>
                <a:gd name="T15" fmla="*/ 2 h 6"/>
                <a:gd name="T16" fmla="*/ 6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45"/>
            <p:cNvSpPr>
              <a:spLocks/>
            </p:cNvSpPr>
            <p:nvPr/>
          </p:nvSpPr>
          <p:spPr bwMode="auto">
            <a:xfrm>
              <a:off x="2187575" y="2139949"/>
              <a:ext cx="47625" cy="46038"/>
            </a:xfrm>
            <a:custGeom>
              <a:avLst/>
              <a:gdLst>
                <a:gd name="T0" fmla="*/ 5 w 6"/>
                <a:gd name="T1" fmla="*/ 1 h 6"/>
                <a:gd name="T2" fmla="*/ 6 w 6"/>
                <a:gd name="T3" fmla="*/ 1 h 6"/>
                <a:gd name="T4" fmla="*/ 6 w 6"/>
                <a:gd name="T5" fmla="*/ 2 h 6"/>
                <a:gd name="T6" fmla="*/ 6 w 6"/>
                <a:gd name="T7" fmla="*/ 2 h 6"/>
                <a:gd name="T8" fmla="*/ 1 w 6"/>
                <a:gd name="T9" fmla="*/ 6 h 6"/>
                <a:gd name="T10" fmla="*/ 0 w 6"/>
                <a:gd name="T11" fmla="*/ 5 h 6"/>
                <a:gd name="T12" fmla="*/ 4 w 6"/>
                <a:gd name="T13" fmla="*/ 1 h 6"/>
                <a:gd name="T14" fmla="*/ 5 w 6"/>
                <a:gd name="T15" fmla="*/ 0 h 6"/>
                <a:gd name="T16" fmla="*/ 5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46"/>
            <p:cNvSpPr>
              <a:spLocks/>
            </p:cNvSpPr>
            <p:nvPr/>
          </p:nvSpPr>
          <p:spPr bwMode="auto">
            <a:xfrm>
              <a:off x="1970087" y="1998662"/>
              <a:ext cx="327025" cy="334963"/>
            </a:xfrm>
            <a:custGeom>
              <a:avLst/>
              <a:gdLst>
                <a:gd name="T0" fmla="*/ 6 w 42"/>
                <a:gd name="T1" fmla="*/ 37 h 43"/>
                <a:gd name="T2" fmla="*/ 6 w 42"/>
                <a:gd name="T3" fmla="*/ 35 h 43"/>
                <a:gd name="T4" fmla="*/ 0 w 42"/>
                <a:gd name="T5" fmla="*/ 31 h 43"/>
                <a:gd name="T6" fmla="*/ 2 w 42"/>
                <a:gd name="T7" fmla="*/ 29 h 43"/>
                <a:gd name="T8" fmla="*/ 9 w 42"/>
                <a:gd name="T9" fmla="*/ 29 h 43"/>
                <a:gd name="T10" fmla="*/ 11 w 42"/>
                <a:gd name="T11" fmla="*/ 28 h 43"/>
                <a:gd name="T12" fmla="*/ 15 w 42"/>
                <a:gd name="T13" fmla="*/ 23 h 43"/>
                <a:gd name="T14" fmla="*/ 18 w 42"/>
                <a:gd name="T15" fmla="*/ 19 h 43"/>
                <a:gd name="T16" fmla="*/ 3 w 42"/>
                <a:gd name="T17" fmla="*/ 14 h 43"/>
                <a:gd name="T18" fmla="*/ 6 w 42"/>
                <a:gd name="T19" fmla="*/ 10 h 43"/>
                <a:gd name="T20" fmla="*/ 26 w 42"/>
                <a:gd name="T21" fmla="*/ 11 h 43"/>
                <a:gd name="T22" fmla="*/ 31 w 42"/>
                <a:gd name="T23" fmla="*/ 6 h 43"/>
                <a:gd name="T24" fmla="*/ 41 w 42"/>
                <a:gd name="T25" fmla="*/ 1 h 43"/>
                <a:gd name="T26" fmla="*/ 36 w 42"/>
                <a:gd name="T27" fmla="*/ 12 h 43"/>
                <a:gd name="T28" fmla="*/ 31 w 42"/>
                <a:gd name="T29" fmla="*/ 17 h 43"/>
                <a:gd name="T30" fmla="*/ 32 w 42"/>
                <a:gd name="T31" fmla="*/ 37 h 43"/>
                <a:gd name="T32" fmla="*/ 28 w 42"/>
                <a:gd name="T33" fmla="*/ 40 h 43"/>
                <a:gd name="T34" fmla="*/ 24 w 42"/>
                <a:gd name="T35" fmla="*/ 24 h 43"/>
                <a:gd name="T36" fmla="*/ 20 w 42"/>
                <a:gd name="T37" fmla="*/ 28 h 43"/>
                <a:gd name="T38" fmla="*/ 14 w 42"/>
                <a:gd name="T39" fmla="*/ 32 h 43"/>
                <a:gd name="T40" fmla="*/ 14 w 42"/>
                <a:gd name="T41" fmla="*/ 33 h 43"/>
                <a:gd name="T42" fmla="*/ 13 w 42"/>
                <a:gd name="T43" fmla="*/ 40 h 43"/>
                <a:gd name="T44" fmla="*/ 12 w 42"/>
                <a:gd name="T45" fmla="*/ 43 h 43"/>
                <a:gd name="T46" fmla="*/ 8 w 42"/>
                <a:gd name="T47" fmla="*/ 37 h 43"/>
                <a:gd name="T48" fmla="*/ 6 w 42"/>
                <a:gd name="T4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3">
                  <a:moveTo>
                    <a:pt x="6" y="37"/>
                  </a:moveTo>
                  <a:cubicBezTo>
                    <a:pt x="5" y="36"/>
                    <a:pt x="5" y="35"/>
                    <a:pt x="6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1" y="30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7"/>
                    <a:pt x="14" y="24"/>
                    <a:pt x="15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4" y="10"/>
                    <a:pt x="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2"/>
                    <a:pt x="40" y="0"/>
                    <a:pt x="41" y="1"/>
                  </a:cubicBezTo>
                  <a:cubicBezTo>
                    <a:pt x="42" y="3"/>
                    <a:pt x="40" y="8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8"/>
                    <a:pt x="29" y="41"/>
                    <a:pt x="28" y="4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29"/>
                    <a:pt x="15" y="31"/>
                    <a:pt x="14" y="32"/>
                  </a:cubicBezTo>
                  <a:cubicBezTo>
                    <a:pt x="14" y="32"/>
                    <a:pt x="14" y="33"/>
                    <a:pt x="14" y="3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2" y="42"/>
                    <a:pt x="12" y="4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47"/>
            <p:cNvSpPr>
              <a:spLocks/>
            </p:cNvSpPr>
            <p:nvPr/>
          </p:nvSpPr>
          <p:spPr bwMode="auto">
            <a:xfrm>
              <a:off x="2157412" y="2132012"/>
              <a:ext cx="61913" cy="185738"/>
            </a:xfrm>
            <a:custGeom>
              <a:avLst/>
              <a:gdLst>
                <a:gd name="T0" fmla="*/ 7 w 8"/>
                <a:gd name="T1" fmla="*/ 0 h 24"/>
                <a:gd name="T2" fmla="*/ 8 w 8"/>
                <a:gd name="T3" fmla="*/ 20 h 24"/>
                <a:gd name="T4" fmla="*/ 4 w 8"/>
                <a:gd name="T5" fmla="*/ 23 h 24"/>
                <a:gd name="T6" fmla="*/ 0 w 8"/>
                <a:gd name="T7" fmla="*/ 7 h 24"/>
                <a:gd name="T8" fmla="*/ 7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7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5" y="24"/>
                    <a:pt x="4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48"/>
            <p:cNvSpPr>
              <a:spLocks/>
            </p:cNvSpPr>
            <p:nvPr/>
          </p:nvSpPr>
          <p:spPr bwMode="auto">
            <a:xfrm>
              <a:off x="1978025" y="2076449"/>
              <a:ext cx="193675" cy="71438"/>
            </a:xfrm>
            <a:custGeom>
              <a:avLst/>
              <a:gdLst>
                <a:gd name="T0" fmla="*/ 17 w 25"/>
                <a:gd name="T1" fmla="*/ 9 h 9"/>
                <a:gd name="T2" fmla="*/ 2 w 25"/>
                <a:gd name="T3" fmla="*/ 4 h 9"/>
                <a:gd name="T4" fmla="*/ 5 w 25"/>
                <a:gd name="T5" fmla="*/ 0 h 9"/>
                <a:gd name="T6" fmla="*/ 25 w 25"/>
                <a:gd name="T7" fmla="*/ 1 h 9"/>
                <a:gd name="T8" fmla="*/ 17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7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3" y="0"/>
                    <a:pt x="5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49"/>
            <p:cNvSpPr>
              <a:spLocks/>
            </p:cNvSpPr>
            <p:nvPr/>
          </p:nvSpPr>
          <p:spPr bwMode="auto">
            <a:xfrm>
              <a:off x="2016125" y="2006599"/>
              <a:ext cx="280988" cy="327025"/>
            </a:xfrm>
            <a:custGeom>
              <a:avLst/>
              <a:gdLst>
                <a:gd name="T0" fmla="*/ 35 w 36"/>
                <a:gd name="T1" fmla="*/ 0 h 42"/>
                <a:gd name="T2" fmla="*/ 30 w 36"/>
                <a:gd name="T3" fmla="*/ 11 h 42"/>
                <a:gd name="T4" fmla="*/ 25 w 36"/>
                <a:gd name="T5" fmla="*/ 16 h 42"/>
                <a:gd name="T6" fmla="*/ 18 w 36"/>
                <a:gd name="T7" fmla="*/ 23 h 42"/>
                <a:gd name="T8" fmla="*/ 14 w 36"/>
                <a:gd name="T9" fmla="*/ 27 h 42"/>
                <a:gd name="T10" fmla="*/ 8 w 36"/>
                <a:gd name="T11" fmla="*/ 31 h 42"/>
                <a:gd name="T12" fmla="*/ 8 w 36"/>
                <a:gd name="T13" fmla="*/ 32 h 42"/>
                <a:gd name="T14" fmla="*/ 7 w 36"/>
                <a:gd name="T15" fmla="*/ 39 h 42"/>
                <a:gd name="T16" fmla="*/ 6 w 36"/>
                <a:gd name="T17" fmla="*/ 42 h 42"/>
                <a:gd name="T18" fmla="*/ 2 w 36"/>
                <a:gd name="T19" fmla="*/ 36 h 42"/>
                <a:gd name="T20" fmla="*/ 0 w 36"/>
                <a:gd name="T21" fmla="*/ 36 h 42"/>
                <a:gd name="T22" fmla="*/ 35 w 3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35" y="0"/>
                  </a:moveTo>
                  <a:cubicBezTo>
                    <a:pt x="36" y="2"/>
                    <a:pt x="34" y="7"/>
                    <a:pt x="30" y="1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9" y="30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50"/>
            <p:cNvSpPr>
              <a:spLocks/>
            </p:cNvSpPr>
            <p:nvPr/>
          </p:nvSpPr>
          <p:spPr bwMode="auto">
            <a:xfrm>
              <a:off x="2227262" y="2022474"/>
              <a:ext cx="53975" cy="47625"/>
            </a:xfrm>
            <a:custGeom>
              <a:avLst/>
              <a:gdLst>
                <a:gd name="T0" fmla="*/ 0 w 7"/>
                <a:gd name="T1" fmla="*/ 1 h 6"/>
                <a:gd name="T2" fmla="*/ 5 w 7"/>
                <a:gd name="T3" fmla="*/ 6 h 6"/>
                <a:gd name="T4" fmla="*/ 0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5" y="0"/>
                    <a:pt x="7" y="2"/>
                    <a:pt x="5" y="6"/>
                  </a:cubicBezTo>
                  <a:cubicBezTo>
                    <a:pt x="5" y="3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B4C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51"/>
            <p:cNvSpPr>
              <a:spLocks/>
            </p:cNvSpPr>
            <p:nvPr/>
          </p:nvSpPr>
          <p:spPr bwMode="auto">
            <a:xfrm>
              <a:off x="2024062" y="2224087"/>
              <a:ext cx="55563" cy="55563"/>
            </a:xfrm>
            <a:custGeom>
              <a:avLst/>
              <a:gdLst>
                <a:gd name="T0" fmla="*/ 6 w 7"/>
                <a:gd name="T1" fmla="*/ 0 h 7"/>
                <a:gd name="T2" fmla="*/ 6 w 7"/>
                <a:gd name="T3" fmla="*/ 0 h 7"/>
                <a:gd name="T4" fmla="*/ 6 w 7"/>
                <a:gd name="T5" fmla="*/ 0 h 7"/>
                <a:gd name="T6" fmla="*/ 0 w 7"/>
                <a:gd name="T7" fmla="*/ 7 h 7"/>
                <a:gd name="T8" fmla="*/ 0 w 7"/>
                <a:gd name="T9" fmla="*/ 7 h 7"/>
                <a:gd name="T10" fmla="*/ 0 w 7"/>
                <a:gd name="T11" fmla="*/ 7 h 7"/>
                <a:gd name="T12" fmla="*/ 0 w 7"/>
                <a:gd name="T13" fmla="*/ 6 h 7"/>
                <a:gd name="T14" fmla="*/ 6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301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1170179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0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58"/>
          <p:cNvGrpSpPr/>
          <p:nvPr/>
        </p:nvGrpSpPr>
        <p:grpSpPr>
          <a:xfrm>
            <a:off x="7256424" y="1583873"/>
            <a:ext cx="3705876" cy="3705876"/>
            <a:chOff x="6005041" y="1814378"/>
            <a:chExt cx="4457700" cy="4457700"/>
          </a:xfrm>
          <a:solidFill>
            <a:srgbClr val="005491"/>
          </a:solidFill>
        </p:grpSpPr>
        <p:sp>
          <p:nvSpPr>
            <p:cNvPr id="17" name="椭圆 16"/>
            <p:cNvSpPr/>
            <p:nvPr/>
          </p:nvSpPr>
          <p:spPr>
            <a:xfrm>
              <a:off x="6005041" y="1814378"/>
              <a:ext cx="4457700" cy="44577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986563" y="2795900"/>
              <a:ext cx="2494656" cy="249465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</p:grp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819705736"/>
              </p:ext>
            </p:extLst>
          </p:nvPr>
        </p:nvGraphicFramePr>
        <p:xfrm>
          <a:off x="6924962" y="1914133"/>
          <a:ext cx="4368800" cy="3045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矩形 24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0" y="4013200"/>
            <a:ext cx="6096000" cy="2844800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61118" y="1243187"/>
            <a:ext cx="5376592" cy="2329356"/>
            <a:chOff x="327251" y="2113729"/>
            <a:chExt cx="5376592" cy="23293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B8CDB8-2F18-4F52-A725-D09A17771828}"/>
                </a:ext>
              </a:extLst>
            </p:cNvPr>
            <p:cNvSpPr/>
            <p:nvPr/>
          </p:nvSpPr>
          <p:spPr>
            <a:xfrm>
              <a:off x="327251" y="2121540"/>
              <a:ext cx="5376592" cy="2050835"/>
            </a:xfrm>
            <a:prstGeom prst="rect">
              <a:avLst/>
            </a:prstGeom>
            <a:noFill/>
            <a:ln>
              <a:solidFill>
                <a:srgbClr val="0054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6453701">
              <a:off x="119862" y="2342616"/>
              <a:ext cx="1238127" cy="780354"/>
            </a:xfrm>
            <a:prstGeom prst="triangle">
              <a:avLst>
                <a:gd name="adj" fmla="val 3040"/>
              </a:avLst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A390BC2-4833-42F7-92EC-5E9B96C6223D}"/>
                </a:ext>
              </a:extLst>
            </p:cNvPr>
            <p:cNvSpPr/>
            <p:nvPr/>
          </p:nvSpPr>
          <p:spPr>
            <a:xfrm>
              <a:off x="1049085" y="4029776"/>
              <a:ext cx="4165599" cy="413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96611" y="1452879"/>
            <a:ext cx="4872104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+mn-ea"/>
              </a:rPr>
              <a:t>我是一个数据占比，饼状图</a:t>
            </a:r>
            <a:r>
              <a:rPr lang="zh-CN" altLang="en-US" sz="2400" dirty="0">
                <a:latin typeface="+mn-ea"/>
              </a:rPr>
              <a:t>。我校申请专利共计</a:t>
            </a:r>
            <a:r>
              <a:rPr lang="en-US" altLang="zh-CN" sz="2400" dirty="0">
                <a:latin typeface="+mn-ea"/>
              </a:rPr>
              <a:t>515 </a:t>
            </a:r>
            <a:r>
              <a:rPr lang="zh-CN" altLang="en-US" sz="2400" dirty="0">
                <a:latin typeface="+mn-ea"/>
              </a:rPr>
              <a:t>项，其中：</a:t>
            </a:r>
            <a:endParaRPr lang="en-US" altLang="zh-CN" sz="2400" dirty="0">
              <a:latin typeface="+mn-ea"/>
            </a:endParaRPr>
          </a:p>
          <a:p>
            <a:pPr marL="342900" indent="461963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+mn-ea"/>
              </a:rPr>
              <a:t>发明专利</a:t>
            </a:r>
            <a:r>
              <a:rPr lang="en-US" altLang="zh-CN" sz="2400" b="1" dirty="0">
                <a:solidFill>
                  <a:srgbClr val="F17725"/>
                </a:solidFill>
                <a:latin typeface="+mn-ea"/>
              </a:rPr>
              <a:t>333</a:t>
            </a:r>
            <a:r>
              <a:rPr lang="zh-CN" altLang="en-US" sz="2400" b="1" dirty="0">
                <a:solidFill>
                  <a:srgbClr val="F17725"/>
                </a:solidFill>
                <a:latin typeface="+mn-ea"/>
              </a:rPr>
              <a:t>项</a:t>
            </a:r>
            <a:endParaRPr lang="en-US" altLang="zh-CN" sz="2400" b="1" dirty="0">
              <a:solidFill>
                <a:srgbClr val="F17725"/>
              </a:solidFill>
              <a:latin typeface="+mn-ea"/>
            </a:endParaRPr>
          </a:p>
          <a:p>
            <a:pPr marL="342900" indent="461963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+mn-ea"/>
              </a:rPr>
              <a:t>实用新型专利</a:t>
            </a:r>
            <a:r>
              <a:rPr lang="en-US" altLang="zh-CN" sz="2400" dirty="0">
                <a:latin typeface="+mn-ea"/>
              </a:rPr>
              <a:t>143</a:t>
            </a:r>
            <a:r>
              <a:rPr lang="zh-CN" altLang="en-US" sz="2400" dirty="0">
                <a:latin typeface="+mn-ea"/>
              </a:rPr>
              <a:t>项</a:t>
            </a:r>
            <a:endParaRPr lang="en-US" altLang="zh-CN" sz="2400" dirty="0">
              <a:latin typeface="+mn-ea"/>
            </a:endParaRPr>
          </a:p>
          <a:p>
            <a:pPr marL="342900" indent="461963" algn="just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+mn-ea"/>
              </a:rPr>
              <a:t>软件著作权专利</a:t>
            </a:r>
            <a:r>
              <a:rPr lang="en-US" altLang="zh-CN" sz="2400" dirty="0">
                <a:latin typeface="+mn-ea"/>
              </a:rPr>
              <a:t>39</a:t>
            </a:r>
            <a:r>
              <a:rPr lang="zh-CN" altLang="en-US" sz="2400" dirty="0">
                <a:latin typeface="+mn-ea"/>
              </a:rPr>
              <a:t>项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5126" y="4473768"/>
            <a:ext cx="5575073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在此编辑文本，色块大小可根据字数自由调整，饼状图数据、配色均可编辑，纯色圆形衬底，缺失部分因设置了透明填充。</a:t>
            </a:r>
            <a:endParaRPr lang="en-US" altLang="zh-CN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46086" y="5488285"/>
            <a:ext cx="3326552" cy="461665"/>
          </a:xfrm>
          <a:prstGeom prst="rect">
            <a:avLst/>
          </a:prstGeom>
          <a:solidFill>
            <a:srgbClr val="049ACD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    图表名称在此编辑    </a:t>
            </a:r>
          </a:p>
        </p:txBody>
      </p:sp>
    </p:spTree>
    <p:extLst>
      <p:ext uri="{BB962C8B-B14F-4D97-AF65-F5344CB8AC3E}">
        <p14:creationId xmlns:p14="http://schemas.microsoft.com/office/powerpoint/2010/main" val="3662291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0" y="4521654"/>
            <a:ext cx="6174029" cy="413309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8212668" y="2349500"/>
            <a:ext cx="3979332" cy="3056433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DB8CDB8-2F18-4F52-A725-D09A17771828}"/>
              </a:ext>
            </a:extLst>
          </p:cNvPr>
          <p:cNvSpPr/>
          <p:nvPr/>
        </p:nvSpPr>
        <p:spPr>
          <a:xfrm>
            <a:off x="7256678" y="1097280"/>
            <a:ext cx="4240976" cy="5376672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39" y="1988916"/>
            <a:ext cx="6258415" cy="37776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26533" y="2725436"/>
            <a:ext cx="47720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</a:pPr>
            <a:r>
              <a:rPr lang="zh-CN" altLang="en-US" sz="2400" dirty="0">
                <a:latin typeface="+mn-ea"/>
              </a:rPr>
              <a:t>在此编辑文本，图片调整大小，配合样机实现模拟电脑屏幕的效果。网址在下面编辑。</a:t>
            </a:r>
            <a:endParaRPr lang="en-US" altLang="zh-CN" sz="2400" dirty="0">
              <a:latin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DD1E419-4F59-4F40-B73F-320D16209F4A}"/>
              </a:ext>
            </a:extLst>
          </p:cNvPr>
          <p:cNvCxnSpPr>
            <a:cxnSpLocks/>
          </p:cNvCxnSpPr>
          <p:nvPr/>
        </p:nvCxnSpPr>
        <p:spPr>
          <a:xfrm>
            <a:off x="691860" y="2503183"/>
            <a:ext cx="943556" cy="8979"/>
          </a:xfrm>
          <a:prstGeom prst="line">
            <a:avLst/>
          </a:prstGeom>
          <a:ln w="57150">
            <a:solidFill>
              <a:srgbClr val="284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7365" r="6819"/>
          <a:stretch/>
        </p:blipFill>
        <p:spPr>
          <a:xfrm>
            <a:off x="5973140" y="2191738"/>
            <a:ext cx="4772889" cy="29654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6533" y="1630294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spc="600" dirty="0">
                <a:latin typeface="+mn-ea"/>
              </a:rPr>
              <a:t>沈阳航空航天大学图书馆</a:t>
            </a:r>
            <a:endParaRPr lang="en-US" altLang="zh-CN" sz="2800" b="1" spc="600" dirty="0">
              <a:latin typeface="+mn-ea"/>
            </a:endParaRPr>
          </a:p>
          <a:p>
            <a:r>
              <a:rPr lang="en-US" altLang="zh-CN" b="1" spc="300" dirty="0">
                <a:latin typeface="+mn-ea"/>
              </a:rPr>
              <a:t>Online Public Access Catalogue</a:t>
            </a:r>
            <a:endParaRPr lang="zh-CN" altLang="en-US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7013" y="4521654"/>
            <a:ext cx="5479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libopac.sau.edu.cn:8080/peri/peri_nav_class.php</a:t>
            </a:r>
          </a:p>
        </p:txBody>
      </p:sp>
    </p:spTree>
    <p:extLst>
      <p:ext uri="{BB962C8B-B14F-4D97-AF65-F5344CB8AC3E}">
        <p14:creationId xmlns:p14="http://schemas.microsoft.com/office/powerpoint/2010/main" val="2633038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78068" y="523498"/>
            <a:ext cx="4500141" cy="1200329"/>
          </a:xfrm>
          <a:prstGeom prst="rect">
            <a:avLst/>
          </a:prstGeom>
          <a:solidFill>
            <a:srgbClr val="00549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chemeClr val="bg1"/>
                </a:solidFill>
                <a:latin typeface="+mn-ea"/>
              </a:rPr>
              <a:t>沈阳航空航天大学</a:t>
            </a:r>
            <a:endParaRPr lang="en-US" altLang="zh-CN" sz="3600" b="1" spc="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600" b="1" spc="600" dirty="0">
                <a:solidFill>
                  <a:schemeClr val="bg1"/>
                </a:solidFill>
                <a:latin typeface="+mn-ea"/>
              </a:rPr>
              <a:t>微信公众号</a:t>
            </a:r>
            <a:endParaRPr lang="en-US" altLang="zh-CN" sz="3600" b="1" spc="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7680325" y="2006211"/>
            <a:ext cx="4511676" cy="1928849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43BC58-171F-4007-B83B-0F82156884C4}"/>
              </a:ext>
            </a:extLst>
          </p:cNvPr>
          <p:cNvSpPr/>
          <p:nvPr/>
        </p:nvSpPr>
        <p:spPr>
          <a:xfrm>
            <a:off x="0" y="4941888"/>
            <a:ext cx="12192000" cy="1916112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5526" y="2201252"/>
            <a:ext cx="55750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</a:pPr>
            <a:r>
              <a:rPr lang="zh-CN" altLang="en-US" sz="2400" dirty="0">
                <a:latin typeface="+mn-ea"/>
              </a:rPr>
              <a:t>文字编辑在此，图片调整大小，配合样机实现模拟手机屏幕的效果。</a:t>
            </a:r>
            <a:endParaRPr lang="en-US" altLang="zh-CN" sz="2400" dirty="0">
              <a:latin typeface="+mn-ea"/>
            </a:endParaRPr>
          </a:p>
          <a:p>
            <a:pPr indent="719138" algn="just">
              <a:lnSpc>
                <a:spcPts val="3200"/>
              </a:lnSpc>
            </a:pPr>
            <a:r>
              <a:rPr lang="zh-CN" altLang="en-US" sz="2400" dirty="0">
                <a:latin typeface="+mn-ea"/>
              </a:rPr>
              <a:t>蓝色底部留白可以放二维码。</a:t>
            </a:r>
            <a:endParaRPr lang="en-US" altLang="zh-CN" sz="2400" dirty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67271" y="1517677"/>
            <a:ext cx="3576576" cy="3411920"/>
            <a:chOff x="7567271" y="1517677"/>
            <a:chExt cx="3576576" cy="3411920"/>
          </a:xfrm>
        </p:grpSpPr>
        <p:pic>
          <p:nvPicPr>
            <p:cNvPr id="15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/>
          </p:blipFill>
          <p:spPr bwMode="auto">
            <a:xfrm>
              <a:off x="7567271" y="1517677"/>
              <a:ext cx="3576576" cy="341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7" b="30147"/>
            <a:stretch/>
          </p:blipFill>
          <p:spPr>
            <a:xfrm>
              <a:off x="8225001" y="2533339"/>
              <a:ext cx="2192174" cy="2389791"/>
            </a:xfrm>
            <a:prstGeom prst="rect">
              <a:avLst/>
            </a:prstGeom>
          </p:spPr>
        </p:pic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DD1E419-4F59-4F40-B73F-320D16209F4A}"/>
              </a:ext>
            </a:extLst>
          </p:cNvPr>
          <p:cNvCxnSpPr>
            <a:cxnSpLocks/>
          </p:cNvCxnSpPr>
          <p:nvPr/>
        </p:nvCxnSpPr>
        <p:spPr>
          <a:xfrm>
            <a:off x="1363069" y="1857353"/>
            <a:ext cx="943556" cy="8979"/>
          </a:xfrm>
          <a:prstGeom prst="line">
            <a:avLst/>
          </a:prstGeom>
          <a:ln w="57150">
            <a:solidFill>
              <a:srgbClr val="284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927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66E174E3-DA90-480C-893F-5B871BB71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4" r="6319" b="32685"/>
          <a:stretch/>
        </p:blipFill>
        <p:spPr>
          <a:xfrm>
            <a:off x="220134" y="4581052"/>
            <a:ext cx="12192000" cy="2480324"/>
          </a:xfrm>
          <a:prstGeom prst="rect">
            <a:avLst/>
          </a:prstGeom>
          <a:ln>
            <a:noFill/>
          </a:ln>
          <a:effectLst>
            <a:softEdge rad="520700"/>
          </a:effectLst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1E1F5457-AA86-4385-8593-95D46AFF3BD9}"/>
              </a:ext>
            </a:extLst>
          </p:cNvPr>
          <p:cNvSpPr/>
          <p:nvPr/>
        </p:nvSpPr>
        <p:spPr>
          <a:xfrm>
            <a:off x="-11341" y="-11128"/>
            <a:ext cx="3742267" cy="686912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187342" y="1209557"/>
            <a:ext cx="1348680" cy="1581448"/>
          </a:xfrm>
          <a:custGeom>
            <a:avLst/>
            <a:gdLst/>
            <a:ahLst/>
            <a:cxnLst/>
            <a:rect l="l" t="t" r="r" b="b"/>
            <a:pathLst>
              <a:path w="1348680" h="1581448">
                <a:moveTo>
                  <a:pt x="0" y="0"/>
                </a:moveTo>
                <a:lnTo>
                  <a:pt x="1348680" y="0"/>
                </a:lnTo>
                <a:lnTo>
                  <a:pt x="1348680" y="1581448"/>
                </a:lnTo>
                <a:lnTo>
                  <a:pt x="1105644" y="1581448"/>
                </a:lnTo>
                <a:lnTo>
                  <a:pt x="1105644" y="1465064"/>
                </a:lnTo>
                <a:lnTo>
                  <a:pt x="243036" y="1465064"/>
                </a:lnTo>
                <a:lnTo>
                  <a:pt x="243036" y="1581448"/>
                </a:lnTo>
                <a:lnTo>
                  <a:pt x="0" y="1581448"/>
                </a:lnTo>
                <a:lnTo>
                  <a:pt x="0" y="0"/>
                </a:lnTo>
                <a:close/>
                <a:moveTo>
                  <a:pt x="243036" y="225921"/>
                </a:moveTo>
                <a:lnTo>
                  <a:pt x="243036" y="414189"/>
                </a:lnTo>
                <a:lnTo>
                  <a:pt x="1105644" y="414189"/>
                </a:lnTo>
                <a:lnTo>
                  <a:pt x="1105644" y="225921"/>
                </a:lnTo>
                <a:lnTo>
                  <a:pt x="243036" y="225921"/>
                </a:lnTo>
                <a:close/>
                <a:moveTo>
                  <a:pt x="243036" y="633264"/>
                </a:moveTo>
                <a:lnTo>
                  <a:pt x="243036" y="821531"/>
                </a:lnTo>
                <a:lnTo>
                  <a:pt x="1105644" y="821531"/>
                </a:lnTo>
                <a:lnTo>
                  <a:pt x="1105644" y="633264"/>
                </a:lnTo>
                <a:lnTo>
                  <a:pt x="243036" y="633264"/>
                </a:lnTo>
                <a:close/>
                <a:moveTo>
                  <a:pt x="243036" y="1040606"/>
                </a:moveTo>
                <a:lnTo>
                  <a:pt x="243036" y="1239143"/>
                </a:lnTo>
                <a:lnTo>
                  <a:pt x="1105644" y="1239143"/>
                </a:lnTo>
                <a:lnTo>
                  <a:pt x="1105644" y="1040606"/>
                </a:lnTo>
                <a:lnTo>
                  <a:pt x="243036" y="10406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2238915" y="4615411"/>
            <a:ext cx="231986" cy="320181"/>
          </a:xfrm>
          <a:custGeom>
            <a:avLst/>
            <a:gdLst/>
            <a:ahLst/>
            <a:cxnLst/>
            <a:rect l="l" t="t" r="r" b="b"/>
            <a:pathLst>
              <a:path w="231986" h="320181">
                <a:moveTo>
                  <a:pt x="158590" y="0"/>
                </a:moveTo>
                <a:cubicBezTo>
                  <a:pt x="188188" y="0"/>
                  <a:pt x="212654" y="4200"/>
                  <a:pt x="231986" y="12600"/>
                </a:cubicBezTo>
                <a:lnTo>
                  <a:pt x="231986" y="54397"/>
                </a:lnTo>
                <a:cubicBezTo>
                  <a:pt x="209854" y="42131"/>
                  <a:pt x="185522" y="35998"/>
                  <a:pt x="158990" y="35998"/>
                </a:cubicBezTo>
                <a:cubicBezTo>
                  <a:pt x="124459" y="35998"/>
                  <a:pt x="96327" y="47498"/>
                  <a:pt x="74595" y="70496"/>
                </a:cubicBezTo>
                <a:cubicBezTo>
                  <a:pt x="52863" y="93495"/>
                  <a:pt x="41997" y="124526"/>
                  <a:pt x="41997" y="163590"/>
                </a:cubicBezTo>
                <a:cubicBezTo>
                  <a:pt x="41997" y="200655"/>
                  <a:pt x="52130" y="230086"/>
                  <a:pt x="72396" y="251885"/>
                </a:cubicBezTo>
                <a:cubicBezTo>
                  <a:pt x="92661" y="273684"/>
                  <a:pt x="119193" y="284583"/>
                  <a:pt x="151991" y="284583"/>
                </a:cubicBezTo>
                <a:cubicBezTo>
                  <a:pt x="182655" y="284583"/>
                  <a:pt x="209320" y="277650"/>
                  <a:pt x="231986" y="263784"/>
                </a:cubicBezTo>
                <a:lnTo>
                  <a:pt x="231986" y="302182"/>
                </a:lnTo>
                <a:cubicBezTo>
                  <a:pt x="209187" y="314181"/>
                  <a:pt x="180589" y="320181"/>
                  <a:pt x="146191" y="320181"/>
                </a:cubicBezTo>
                <a:cubicBezTo>
                  <a:pt x="101794" y="320181"/>
                  <a:pt x="66329" y="306082"/>
                  <a:pt x="39798" y="277883"/>
                </a:cubicBezTo>
                <a:cubicBezTo>
                  <a:pt x="13266" y="249685"/>
                  <a:pt x="0" y="212387"/>
                  <a:pt x="0" y="165990"/>
                </a:cubicBezTo>
                <a:cubicBezTo>
                  <a:pt x="0" y="116127"/>
                  <a:pt x="14932" y="75996"/>
                  <a:pt x="44797" y="45598"/>
                </a:cubicBezTo>
                <a:cubicBezTo>
                  <a:pt x="74662" y="15200"/>
                  <a:pt x="112593" y="0"/>
                  <a:pt x="1585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2505615" y="4615411"/>
            <a:ext cx="293982" cy="320181"/>
          </a:xfrm>
          <a:custGeom>
            <a:avLst/>
            <a:gdLst/>
            <a:ahLst/>
            <a:cxnLst/>
            <a:rect l="l" t="t" r="r" b="b"/>
            <a:pathLst>
              <a:path w="293982" h="320181">
                <a:moveTo>
                  <a:pt x="150591" y="0"/>
                </a:moveTo>
                <a:cubicBezTo>
                  <a:pt x="193655" y="0"/>
                  <a:pt x="228319" y="14466"/>
                  <a:pt x="254584" y="43398"/>
                </a:cubicBezTo>
                <a:cubicBezTo>
                  <a:pt x="280849" y="72329"/>
                  <a:pt x="293982" y="109994"/>
                  <a:pt x="293982" y="156391"/>
                </a:cubicBezTo>
                <a:cubicBezTo>
                  <a:pt x="293982" y="206655"/>
                  <a:pt x="280516" y="246519"/>
                  <a:pt x="253584" y="275984"/>
                </a:cubicBezTo>
                <a:cubicBezTo>
                  <a:pt x="226653" y="305448"/>
                  <a:pt x="190655" y="320181"/>
                  <a:pt x="145591" y="320181"/>
                </a:cubicBezTo>
                <a:cubicBezTo>
                  <a:pt x="101594" y="320181"/>
                  <a:pt x="66329" y="305715"/>
                  <a:pt x="39798" y="276784"/>
                </a:cubicBezTo>
                <a:cubicBezTo>
                  <a:pt x="13266" y="247852"/>
                  <a:pt x="0" y="210188"/>
                  <a:pt x="0" y="163790"/>
                </a:cubicBezTo>
                <a:cubicBezTo>
                  <a:pt x="0" y="113794"/>
                  <a:pt x="13532" y="73996"/>
                  <a:pt x="40597" y="44398"/>
                </a:cubicBezTo>
                <a:cubicBezTo>
                  <a:pt x="67662" y="14800"/>
                  <a:pt x="104327" y="0"/>
                  <a:pt x="150591" y="0"/>
                </a:cubicBezTo>
                <a:close/>
                <a:moveTo>
                  <a:pt x="148191" y="35998"/>
                </a:moveTo>
                <a:cubicBezTo>
                  <a:pt x="116593" y="35998"/>
                  <a:pt x="90994" y="47464"/>
                  <a:pt x="71396" y="70396"/>
                </a:cubicBezTo>
                <a:cubicBezTo>
                  <a:pt x="51797" y="93328"/>
                  <a:pt x="41997" y="123393"/>
                  <a:pt x="41997" y="160591"/>
                </a:cubicBezTo>
                <a:cubicBezTo>
                  <a:pt x="41997" y="198055"/>
                  <a:pt x="51563" y="228087"/>
                  <a:pt x="70696" y="250685"/>
                </a:cubicBezTo>
                <a:cubicBezTo>
                  <a:pt x="89828" y="273284"/>
                  <a:pt x="114793" y="284583"/>
                  <a:pt x="145591" y="284583"/>
                </a:cubicBezTo>
                <a:cubicBezTo>
                  <a:pt x="178656" y="284583"/>
                  <a:pt x="204621" y="273750"/>
                  <a:pt x="223486" y="252085"/>
                </a:cubicBezTo>
                <a:cubicBezTo>
                  <a:pt x="242352" y="230420"/>
                  <a:pt x="251785" y="200122"/>
                  <a:pt x="251785" y="161191"/>
                </a:cubicBezTo>
                <a:cubicBezTo>
                  <a:pt x="251785" y="121193"/>
                  <a:pt x="242552" y="90328"/>
                  <a:pt x="224086" y="68596"/>
                </a:cubicBezTo>
                <a:cubicBezTo>
                  <a:pt x="205621" y="46864"/>
                  <a:pt x="180322" y="35998"/>
                  <a:pt x="148191" y="359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4216191" y="4615411"/>
            <a:ext cx="190388" cy="320181"/>
          </a:xfrm>
          <a:custGeom>
            <a:avLst/>
            <a:gdLst/>
            <a:ahLst/>
            <a:cxnLst/>
            <a:rect l="l" t="t" r="r" b="b"/>
            <a:pathLst>
              <a:path w="190388" h="320181">
                <a:moveTo>
                  <a:pt x="109393" y="0"/>
                </a:moveTo>
                <a:cubicBezTo>
                  <a:pt x="140191" y="0"/>
                  <a:pt x="162790" y="3734"/>
                  <a:pt x="177189" y="11200"/>
                </a:cubicBezTo>
                <a:lnTo>
                  <a:pt x="177189" y="54797"/>
                </a:lnTo>
                <a:cubicBezTo>
                  <a:pt x="158523" y="41865"/>
                  <a:pt x="134925" y="35398"/>
                  <a:pt x="106393" y="35398"/>
                </a:cubicBezTo>
                <a:cubicBezTo>
                  <a:pt x="87461" y="35398"/>
                  <a:pt x="72029" y="39365"/>
                  <a:pt x="60096" y="47298"/>
                </a:cubicBezTo>
                <a:cubicBezTo>
                  <a:pt x="48163" y="55230"/>
                  <a:pt x="42197" y="66263"/>
                  <a:pt x="42197" y="80396"/>
                </a:cubicBezTo>
                <a:cubicBezTo>
                  <a:pt x="42197" y="92928"/>
                  <a:pt x="46330" y="103127"/>
                  <a:pt x="54596" y="110994"/>
                </a:cubicBezTo>
                <a:cubicBezTo>
                  <a:pt x="62862" y="118860"/>
                  <a:pt x="80795" y="129593"/>
                  <a:pt x="108393" y="143192"/>
                </a:cubicBezTo>
                <a:cubicBezTo>
                  <a:pt x="138791" y="157724"/>
                  <a:pt x="160056" y="172257"/>
                  <a:pt x="172189" y="186789"/>
                </a:cubicBezTo>
                <a:cubicBezTo>
                  <a:pt x="184322" y="201322"/>
                  <a:pt x="190388" y="217654"/>
                  <a:pt x="190388" y="235786"/>
                </a:cubicBezTo>
                <a:cubicBezTo>
                  <a:pt x="190388" y="262984"/>
                  <a:pt x="180522" y="283850"/>
                  <a:pt x="160790" y="298382"/>
                </a:cubicBezTo>
                <a:cubicBezTo>
                  <a:pt x="141058" y="312915"/>
                  <a:pt x="113659" y="320181"/>
                  <a:pt x="78595" y="320181"/>
                </a:cubicBezTo>
                <a:cubicBezTo>
                  <a:pt x="66329" y="320181"/>
                  <a:pt x="52030" y="318481"/>
                  <a:pt x="35697" y="315081"/>
                </a:cubicBezTo>
                <a:cubicBezTo>
                  <a:pt x="19365" y="311681"/>
                  <a:pt x="7466" y="307448"/>
                  <a:pt x="0" y="302382"/>
                </a:cubicBezTo>
                <a:lnTo>
                  <a:pt x="0" y="256785"/>
                </a:lnTo>
                <a:cubicBezTo>
                  <a:pt x="9466" y="265051"/>
                  <a:pt x="22132" y="271851"/>
                  <a:pt x="37997" y="277184"/>
                </a:cubicBezTo>
                <a:cubicBezTo>
                  <a:pt x="53863" y="282517"/>
                  <a:pt x="68929" y="285183"/>
                  <a:pt x="83195" y="285183"/>
                </a:cubicBezTo>
                <a:cubicBezTo>
                  <a:pt x="126658" y="285183"/>
                  <a:pt x="148391" y="269717"/>
                  <a:pt x="148391" y="238786"/>
                </a:cubicBezTo>
                <a:cubicBezTo>
                  <a:pt x="148391" y="230120"/>
                  <a:pt x="146057" y="222320"/>
                  <a:pt x="141391" y="215387"/>
                </a:cubicBezTo>
                <a:cubicBezTo>
                  <a:pt x="136725" y="208454"/>
                  <a:pt x="130325" y="202321"/>
                  <a:pt x="122192" y="196988"/>
                </a:cubicBezTo>
                <a:cubicBezTo>
                  <a:pt x="114059" y="191655"/>
                  <a:pt x="98794" y="183456"/>
                  <a:pt x="76395" y="172390"/>
                </a:cubicBezTo>
                <a:cubicBezTo>
                  <a:pt x="45330" y="156924"/>
                  <a:pt x="24865" y="142558"/>
                  <a:pt x="14999" y="129293"/>
                </a:cubicBezTo>
                <a:cubicBezTo>
                  <a:pt x="5133" y="116027"/>
                  <a:pt x="200" y="100861"/>
                  <a:pt x="200" y="83795"/>
                </a:cubicBezTo>
                <a:cubicBezTo>
                  <a:pt x="200" y="58064"/>
                  <a:pt x="10532" y="37665"/>
                  <a:pt x="31198" y="22599"/>
                </a:cubicBezTo>
                <a:cubicBezTo>
                  <a:pt x="51863" y="7533"/>
                  <a:pt x="77928" y="0"/>
                  <a:pt x="1093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2858989" y="4620611"/>
            <a:ext cx="252984" cy="309781"/>
          </a:xfrm>
          <a:custGeom>
            <a:avLst/>
            <a:gdLst/>
            <a:ahLst/>
            <a:cxnLst/>
            <a:rect l="l" t="t" r="r" b="b"/>
            <a:pathLst>
              <a:path w="252984" h="309781">
                <a:moveTo>
                  <a:pt x="0" y="0"/>
                </a:moveTo>
                <a:lnTo>
                  <a:pt x="50197" y="0"/>
                </a:lnTo>
                <a:lnTo>
                  <a:pt x="201787" y="236786"/>
                </a:lnTo>
                <a:cubicBezTo>
                  <a:pt x="208987" y="247985"/>
                  <a:pt x="213253" y="255118"/>
                  <a:pt x="214587" y="258184"/>
                </a:cubicBezTo>
                <a:lnTo>
                  <a:pt x="215387" y="258184"/>
                </a:lnTo>
                <a:cubicBezTo>
                  <a:pt x="214053" y="249385"/>
                  <a:pt x="213387" y="234319"/>
                  <a:pt x="213387" y="212987"/>
                </a:cubicBezTo>
                <a:lnTo>
                  <a:pt x="213387" y="0"/>
                </a:lnTo>
                <a:lnTo>
                  <a:pt x="252984" y="0"/>
                </a:lnTo>
                <a:lnTo>
                  <a:pt x="252984" y="309781"/>
                </a:lnTo>
                <a:lnTo>
                  <a:pt x="205587" y="309781"/>
                </a:lnTo>
                <a:lnTo>
                  <a:pt x="49797" y="68796"/>
                </a:lnTo>
                <a:cubicBezTo>
                  <a:pt x="45397" y="61996"/>
                  <a:pt x="41864" y="55263"/>
                  <a:pt x="39197" y="48597"/>
                </a:cubicBezTo>
                <a:lnTo>
                  <a:pt x="37997" y="48597"/>
                </a:lnTo>
                <a:cubicBezTo>
                  <a:pt x="39064" y="55530"/>
                  <a:pt x="39597" y="69996"/>
                  <a:pt x="39597" y="91995"/>
                </a:cubicBezTo>
                <a:lnTo>
                  <a:pt x="39597" y="309781"/>
                </a:lnTo>
                <a:lnTo>
                  <a:pt x="0" y="30978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3160966" y="4620611"/>
            <a:ext cx="218586" cy="309781"/>
          </a:xfrm>
          <a:custGeom>
            <a:avLst/>
            <a:gdLst/>
            <a:ahLst/>
            <a:cxnLst/>
            <a:rect l="l" t="t" r="r" b="b"/>
            <a:pathLst>
              <a:path w="218586" h="309781">
                <a:moveTo>
                  <a:pt x="0" y="0"/>
                </a:moveTo>
                <a:lnTo>
                  <a:pt x="218586" y="0"/>
                </a:lnTo>
                <a:lnTo>
                  <a:pt x="218586" y="35598"/>
                </a:lnTo>
                <a:lnTo>
                  <a:pt x="129192" y="35598"/>
                </a:lnTo>
                <a:lnTo>
                  <a:pt x="129192" y="309781"/>
                </a:lnTo>
                <a:lnTo>
                  <a:pt x="88994" y="309781"/>
                </a:lnTo>
                <a:lnTo>
                  <a:pt x="88994" y="35598"/>
                </a:lnTo>
                <a:lnTo>
                  <a:pt x="0" y="3559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430490" y="4620611"/>
            <a:ext cx="166590" cy="309781"/>
          </a:xfrm>
          <a:custGeom>
            <a:avLst/>
            <a:gdLst/>
            <a:ahLst/>
            <a:cxnLst/>
            <a:rect l="l" t="t" r="r" b="b"/>
            <a:pathLst>
              <a:path w="166590" h="309781">
                <a:moveTo>
                  <a:pt x="0" y="0"/>
                </a:moveTo>
                <a:lnTo>
                  <a:pt x="159590" y="0"/>
                </a:lnTo>
                <a:lnTo>
                  <a:pt x="159590" y="35598"/>
                </a:lnTo>
                <a:lnTo>
                  <a:pt x="39997" y="35598"/>
                </a:lnTo>
                <a:lnTo>
                  <a:pt x="39997" y="134792"/>
                </a:lnTo>
                <a:lnTo>
                  <a:pt x="150791" y="134792"/>
                </a:lnTo>
                <a:lnTo>
                  <a:pt x="150791" y="170190"/>
                </a:lnTo>
                <a:lnTo>
                  <a:pt x="39997" y="170190"/>
                </a:lnTo>
                <a:lnTo>
                  <a:pt x="39997" y="274383"/>
                </a:lnTo>
                <a:lnTo>
                  <a:pt x="166590" y="274383"/>
                </a:lnTo>
                <a:lnTo>
                  <a:pt x="166590" y="309781"/>
                </a:lnTo>
                <a:lnTo>
                  <a:pt x="0" y="30978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3659090" y="4620611"/>
            <a:ext cx="252985" cy="309781"/>
          </a:xfrm>
          <a:custGeom>
            <a:avLst/>
            <a:gdLst/>
            <a:ahLst/>
            <a:cxnLst/>
            <a:rect l="l" t="t" r="r" b="b"/>
            <a:pathLst>
              <a:path w="252985" h="309781">
                <a:moveTo>
                  <a:pt x="0" y="0"/>
                </a:moveTo>
                <a:lnTo>
                  <a:pt x="50197" y="0"/>
                </a:lnTo>
                <a:lnTo>
                  <a:pt x="201788" y="236786"/>
                </a:lnTo>
                <a:cubicBezTo>
                  <a:pt x="208987" y="247985"/>
                  <a:pt x="213254" y="255118"/>
                  <a:pt x="214587" y="258184"/>
                </a:cubicBezTo>
                <a:lnTo>
                  <a:pt x="215387" y="258184"/>
                </a:lnTo>
                <a:cubicBezTo>
                  <a:pt x="214053" y="249385"/>
                  <a:pt x="213387" y="234319"/>
                  <a:pt x="213387" y="212987"/>
                </a:cubicBezTo>
                <a:lnTo>
                  <a:pt x="213387" y="0"/>
                </a:lnTo>
                <a:lnTo>
                  <a:pt x="252985" y="0"/>
                </a:lnTo>
                <a:lnTo>
                  <a:pt x="252985" y="309781"/>
                </a:lnTo>
                <a:lnTo>
                  <a:pt x="205587" y="309781"/>
                </a:lnTo>
                <a:lnTo>
                  <a:pt x="49797" y="68796"/>
                </a:lnTo>
                <a:cubicBezTo>
                  <a:pt x="45397" y="61996"/>
                  <a:pt x="41864" y="55263"/>
                  <a:pt x="39197" y="48597"/>
                </a:cubicBezTo>
                <a:lnTo>
                  <a:pt x="37997" y="48597"/>
                </a:lnTo>
                <a:cubicBezTo>
                  <a:pt x="39064" y="55530"/>
                  <a:pt x="39597" y="69996"/>
                  <a:pt x="39597" y="91995"/>
                </a:cubicBezTo>
                <a:lnTo>
                  <a:pt x="39597" y="309781"/>
                </a:lnTo>
                <a:lnTo>
                  <a:pt x="0" y="30978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3961066" y="4620611"/>
            <a:ext cx="218586" cy="309781"/>
          </a:xfrm>
          <a:custGeom>
            <a:avLst/>
            <a:gdLst/>
            <a:ahLst/>
            <a:cxnLst/>
            <a:rect l="l" t="t" r="r" b="b"/>
            <a:pathLst>
              <a:path w="218586" h="309781">
                <a:moveTo>
                  <a:pt x="0" y="0"/>
                </a:moveTo>
                <a:lnTo>
                  <a:pt x="218586" y="0"/>
                </a:lnTo>
                <a:lnTo>
                  <a:pt x="218586" y="35598"/>
                </a:lnTo>
                <a:lnTo>
                  <a:pt x="129192" y="35598"/>
                </a:lnTo>
                <a:lnTo>
                  <a:pt x="129192" y="309781"/>
                </a:lnTo>
                <a:lnTo>
                  <a:pt x="88994" y="309781"/>
                </a:lnTo>
                <a:lnTo>
                  <a:pt x="88994" y="35598"/>
                </a:lnTo>
                <a:lnTo>
                  <a:pt x="0" y="3559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2815595" y="2608229"/>
            <a:ext cx="1701254" cy="1627659"/>
          </a:xfrm>
          <a:custGeom>
            <a:avLst/>
            <a:gdLst/>
            <a:ahLst/>
            <a:cxnLst/>
            <a:rect l="l" t="t" r="r" b="b"/>
            <a:pathLst>
              <a:path w="1701254" h="1627659">
                <a:moveTo>
                  <a:pt x="148903" y="0"/>
                </a:moveTo>
                <a:lnTo>
                  <a:pt x="1459930" y="0"/>
                </a:lnTo>
                <a:lnTo>
                  <a:pt x="1459930" y="619571"/>
                </a:lnTo>
                <a:lnTo>
                  <a:pt x="1697831" y="619571"/>
                </a:lnTo>
                <a:lnTo>
                  <a:pt x="1697831" y="819820"/>
                </a:lnTo>
                <a:lnTo>
                  <a:pt x="1427411" y="819820"/>
                </a:lnTo>
                <a:lnTo>
                  <a:pt x="1586582" y="985837"/>
                </a:lnTo>
                <a:cubicBezTo>
                  <a:pt x="1485032" y="1053157"/>
                  <a:pt x="1388616" y="1119336"/>
                  <a:pt x="1297335" y="1184374"/>
                </a:cubicBezTo>
                <a:cubicBezTo>
                  <a:pt x="1413718" y="1252835"/>
                  <a:pt x="1548358" y="1305892"/>
                  <a:pt x="1701254" y="1343546"/>
                </a:cubicBezTo>
                <a:cubicBezTo>
                  <a:pt x="1632793" y="1434827"/>
                  <a:pt x="1582018" y="1506141"/>
                  <a:pt x="1548929" y="1557486"/>
                </a:cubicBezTo>
                <a:cubicBezTo>
                  <a:pt x="1319585" y="1475333"/>
                  <a:pt x="1127324" y="1344687"/>
                  <a:pt x="972145" y="1165547"/>
                </a:cubicBezTo>
                <a:lnTo>
                  <a:pt x="972145" y="1352103"/>
                </a:lnTo>
                <a:cubicBezTo>
                  <a:pt x="972145" y="1523256"/>
                  <a:pt x="900832" y="1612255"/>
                  <a:pt x="758205" y="1619101"/>
                </a:cubicBezTo>
                <a:cubicBezTo>
                  <a:pt x="689744" y="1623665"/>
                  <a:pt x="604168" y="1626518"/>
                  <a:pt x="501476" y="1627659"/>
                </a:cubicBezTo>
                <a:cubicBezTo>
                  <a:pt x="484361" y="1542083"/>
                  <a:pt x="467246" y="1469058"/>
                  <a:pt x="450131" y="1408584"/>
                </a:cubicBezTo>
                <a:cubicBezTo>
                  <a:pt x="530002" y="1414289"/>
                  <a:pt x="591617" y="1416571"/>
                  <a:pt x="634975" y="1415430"/>
                </a:cubicBezTo>
                <a:cubicBezTo>
                  <a:pt x="703436" y="1415430"/>
                  <a:pt x="737667" y="1378917"/>
                  <a:pt x="737667" y="1305892"/>
                </a:cubicBezTo>
                <a:lnTo>
                  <a:pt x="737667" y="1218605"/>
                </a:lnTo>
                <a:cubicBezTo>
                  <a:pt x="479797" y="1352103"/>
                  <a:pt x="271562" y="1464494"/>
                  <a:pt x="112961" y="1555775"/>
                </a:cubicBezTo>
                <a:lnTo>
                  <a:pt x="0" y="1329854"/>
                </a:lnTo>
                <a:cubicBezTo>
                  <a:pt x="136922" y="1272803"/>
                  <a:pt x="266998" y="1215182"/>
                  <a:pt x="390227" y="1156990"/>
                </a:cubicBezTo>
                <a:cubicBezTo>
                  <a:pt x="296664" y="1067991"/>
                  <a:pt x="209947" y="993254"/>
                  <a:pt x="130076" y="932780"/>
                </a:cubicBezTo>
                <a:lnTo>
                  <a:pt x="227633" y="819820"/>
                </a:lnTo>
                <a:lnTo>
                  <a:pt x="6846" y="819820"/>
                </a:lnTo>
                <a:lnTo>
                  <a:pt x="6846" y="619571"/>
                </a:lnTo>
                <a:lnTo>
                  <a:pt x="1225451" y="619571"/>
                </a:lnTo>
                <a:lnTo>
                  <a:pt x="1225451" y="504899"/>
                </a:lnTo>
                <a:lnTo>
                  <a:pt x="208806" y="504899"/>
                </a:lnTo>
                <a:lnTo>
                  <a:pt x="208806" y="314920"/>
                </a:lnTo>
                <a:lnTo>
                  <a:pt x="1225451" y="314920"/>
                </a:lnTo>
                <a:lnTo>
                  <a:pt x="1225451" y="200248"/>
                </a:lnTo>
                <a:lnTo>
                  <a:pt x="148903" y="200248"/>
                </a:lnTo>
                <a:lnTo>
                  <a:pt x="148903" y="0"/>
                </a:lnTo>
                <a:close/>
                <a:moveTo>
                  <a:pt x="316632" y="819820"/>
                </a:moveTo>
                <a:cubicBezTo>
                  <a:pt x="386234" y="871165"/>
                  <a:pt x="462111" y="930498"/>
                  <a:pt x="544265" y="997818"/>
                </a:cubicBezTo>
                <a:lnTo>
                  <a:pt x="403920" y="1150144"/>
                </a:lnTo>
                <a:cubicBezTo>
                  <a:pt x="521444" y="1095375"/>
                  <a:pt x="632693" y="1039465"/>
                  <a:pt x="737667" y="982414"/>
                </a:cubicBezTo>
                <a:lnTo>
                  <a:pt x="737667" y="819820"/>
                </a:lnTo>
                <a:lnTo>
                  <a:pt x="316632" y="819820"/>
                </a:lnTo>
                <a:close/>
                <a:moveTo>
                  <a:pt x="972145" y="819820"/>
                </a:moveTo>
                <a:lnTo>
                  <a:pt x="972145" y="889992"/>
                </a:lnTo>
                <a:cubicBezTo>
                  <a:pt x="1015504" y="951607"/>
                  <a:pt x="1065138" y="1006946"/>
                  <a:pt x="1121048" y="1056010"/>
                </a:cubicBezTo>
                <a:cubicBezTo>
                  <a:pt x="1216893" y="989831"/>
                  <a:pt x="1312739" y="911101"/>
                  <a:pt x="1408584" y="819820"/>
                </a:cubicBezTo>
                <a:lnTo>
                  <a:pt x="972145" y="819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742268" y="2598583"/>
            <a:ext cx="776235" cy="1557486"/>
          </a:xfrm>
          <a:custGeom>
            <a:avLst/>
            <a:gdLst>
              <a:gd name="connsiteX0" fmla="*/ 47126 w 776235"/>
              <a:gd name="connsiteY0" fmla="*/ 819820 h 1557486"/>
              <a:gd name="connsiteX1" fmla="*/ 47126 w 776235"/>
              <a:gd name="connsiteY1" fmla="*/ 889992 h 1557486"/>
              <a:gd name="connsiteX2" fmla="*/ 196029 w 776235"/>
              <a:gd name="connsiteY2" fmla="*/ 1056010 h 1557486"/>
              <a:gd name="connsiteX3" fmla="*/ 483565 w 776235"/>
              <a:gd name="connsiteY3" fmla="*/ 819820 h 1557486"/>
              <a:gd name="connsiteX4" fmla="*/ 0 w 776235"/>
              <a:gd name="connsiteY4" fmla="*/ 0 h 1557486"/>
              <a:gd name="connsiteX5" fmla="*/ 534911 w 776235"/>
              <a:gd name="connsiteY5" fmla="*/ 0 h 1557486"/>
              <a:gd name="connsiteX6" fmla="*/ 534911 w 776235"/>
              <a:gd name="connsiteY6" fmla="*/ 619571 h 1557486"/>
              <a:gd name="connsiteX7" fmla="*/ 772812 w 776235"/>
              <a:gd name="connsiteY7" fmla="*/ 619571 h 1557486"/>
              <a:gd name="connsiteX8" fmla="*/ 772812 w 776235"/>
              <a:gd name="connsiteY8" fmla="*/ 819820 h 1557486"/>
              <a:gd name="connsiteX9" fmla="*/ 502392 w 776235"/>
              <a:gd name="connsiteY9" fmla="*/ 819820 h 1557486"/>
              <a:gd name="connsiteX10" fmla="*/ 661563 w 776235"/>
              <a:gd name="connsiteY10" fmla="*/ 985837 h 1557486"/>
              <a:gd name="connsiteX11" fmla="*/ 372316 w 776235"/>
              <a:gd name="connsiteY11" fmla="*/ 1184374 h 1557486"/>
              <a:gd name="connsiteX12" fmla="*/ 776235 w 776235"/>
              <a:gd name="connsiteY12" fmla="*/ 1343546 h 1557486"/>
              <a:gd name="connsiteX13" fmla="*/ 623910 w 776235"/>
              <a:gd name="connsiteY13" fmla="*/ 1557486 h 1557486"/>
              <a:gd name="connsiteX14" fmla="*/ 47126 w 776235"/>
              <a:gd name="connsiteY14" fmla="*/ 1165547 h 1557486"/>
              <a:gd name="connsiteX15" fmla="*/ 47126 w 776235"/>
              <a:gd name="connsiteY15" fmla="*/ 1352103 h 1557486"/>
              <a:gd name="connsiteX16" fmla="*/ 33755 w 776235"/>
              <a:gd name="connsiteY16" fmla="*/ 1465064 h 1557486"/>
              <a:gd name="connsiteX17" fmla="*/ 0 w 776235"/>
              <a:gd name="connsiteY17" fmla="*/ 1534194 h 1557486"/>
              <a:gd name="connsiteX18" fmla="*/ 0 w 776235"/>
              <a:gd name="connsiteY18" fmla="*/ 619571 h 1557486"/>
              <a:gd name="connsiteX19" fmla="*/ 300432 w 776235"/>
              <a:gd name="connsiteY19" fmla="*/ 619571 h 1557486"/>
              <a:gd name="connsiteX20" fmla="*/ 300432 w 776235"/>
              <a:gd name="connsiteY20" fmla="*/ 504899 h 1557486"/>
              <a:gd name="connsiteX21" fmla="*/ 0 w 776235"/>
              <a:gd name="connsiteY21" fmla="*/ 504899 h 1557486"/>
              <a:gd name="connsiteX22" fmla="*/ 0 w 776235"/>
              <a:gd name="connsiteY22" fmla="*/ 314920 h 1557486"/>
              <a:gd name="connsiteX23" fmla="*/ 300432 w 776235"/>
              <a:gd name="connsiteY23" fmla="*/ 314920 h 1557486"/>
              <a:gd name="connsiteX24" fmla="*/ 300432 w 776235"/>
              <a:gd name="connsiteY24" fmla="*/ 200248 h 1557486"/>
              <a:gd name="connsiteX25" fmla="*/ 0 w 776235"/>
              <a:gd name="connsiteY25" fmla="*/ 200248 h 155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6235" h="1557486">
                <a:moveTo>
                  <a:pt x="47126" y="819820"/>
                </a:moveTo>
                <a:lnTo>
                  <a:pt x="47126" y="889992"/>
                </a:lnTo>
                <a:cubicBezTo>
                  <a:pt x="90485" y="951607"/>
                  <a:pt x="140119" y="1006946"/>
                  <a:pt x="196029" y="1056010"/>
                </a:cubicBezTo>
                <a:cubicBezTo>
                  <a:pt x="291874" y="989831"/>
                  <a:pt x="387720" y="911101"/>
                  <a:pt x="483565" y="819820"/>
                </a:cubicBezTo>
                <a:close/>
                <a:moveTo>
                  <a:pt x="0" y="0"/>
                </a:moveTo>
                <a:lnTo>
                  <a:pt x="534911" y="0"/>
                </a:lnTo>
                <a:lnTo>
                  <a:pt x="534911" y="619571"/>
                </a:lnTo>
                <a:lnTo>
                  <a:pt x="772812" y="619571"/>
                </a:lnTo>
                <a:lnTo>
                  <a:pt x="772812" y="819820"/>
                </a:lnTo>
                <a:lnTo>
                  <a:pt x="502392" y="819820"/>
                </a:lnTo>
                <a:lnTo>
                  <a:pt x="661563" y="985837"/>
                </a:lnTo>
                <a:cubicBezTo>
                  <a:pt x="560013" y="1053157"/>
                  <a:pt x="463597" y="1119336"/>
                  <a:pt x="372316" y="1184374"/>
                </a:cubicBezTo>
                <a:cubicBezTo>
                  <a:pt x="488699" y="1252835"/>
                  <a:pt x="623339" y="1305892"/>
                  <a:pt x="776235" y="1343546"/>
                </a:cubicBezTo>
                <a:cubicBezTo>
                  <a:pt x="707774" y="1434827"/>
                  <a:pt x="656999" y="1506141"/>
                  <a:pt x="623910" y="1557486"/>
                </a:cubicBezTo>
                <a:cubicBezTo>
                  <a:pt x="394566" y="1475333"/>
                  <a:pt x="202305" y="1344687"/>
                  <a:pt x="47126" y="1165547"/>
                </a:cubicBezTo>
                <a:lnTo>
                  <a:pt x="47126" y="1352103"/>
                </a:lnTo>
                <a:cubicBezTo>
                  <a:pt x="47126" y="1394891"/>
                  <a:pt x="42669" y="1432545"/>
                  <a:pt x="33755" y="1465064"/>
                </a:cubicBezTo>
                <a:lnTo>
                  <a:pt x="0" y="1534194"/>
                </a:lnTo>
                <a:lnTo>
                  <a:pt x="0" y="619571"/>
                </a:lnTo>
                <a:lnTo>
                  <a:pt x="300432" y="619571"/>
                </a:lnTo>
                <a:lnTo>
                  <a:pt x="300432" y="504899"/>
                </a:lnTo>
                <a:lnTo>
                  <a:pt x="0" y="504899"/>
                </a:lnTo>
                <a:lnTo>
                  <a:pt x="0" y="314920"/>
                </a:lnTo>
                <a:lnTo>
                  <a:pt x="300432" y="314920"/>
                </a:lnTo>
                <a:lnTo>
                  <a:pt x="300432" y="200248"/>
                </a:lnTo>
                <a:lnTo>
                  <a:pt x="0" y="200248"/>
                </a:lnTo>
                <a:close/>
              </a:path>
            </a:pathLst>
          </a:cu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956528" y="668258"/>
            <a:ext cx="461626" cy="63189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41958" y="1004866"/>
            <a:ext cx="179927" cy="26024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1998373" y="4084341"/>
            <a:ext cx="272663" cy="35381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399089" y="3865790"/>
            <a:ext cx="639424" cy="8297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74582" y="1674784"/>
            <a:ext cx="3211083" cy="2557889"/>
            <a:chOff x="1109788" y="3691893"/>
            <a:chExt cx="3211083" cy="25578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7091" y="3691893"/>
              <a:ext cx="2633134" cy="12344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788" y="3903392"/>
              <a:ext cx="3211083" cy="2346390"/>
            </a:xfrm>
            <a:prstGeom prst="rect">
              <a:avLst/>
            </a:prstGeom>
          </p:spPr>
        </p:pic>
      </p:grpSp>
      <p:sp>
        <p:nvSpPr>
          <p:cNvPr id="73" name="任意多边形 72"/>
          <p:cNvSpPr/>
          <p:nvPr/>
        </p:nvSpPr>
        <p:spPr>
          <a:xfrm>
            <a:off x="3742267" y="4615411"/>
            <a:ext cx="664312" cy="320181"/>
          </a:xfrm>
          <a:custGeom>
            <a:avLst/>
            <a:gdLst/>
            <a:ahLst/>
            <a:cxnLst/>
            <a:rect l="l" t="t" r="r" b="b"/>
            <a:pathLst>
              <a:path w="664312" h="320181">
                <a:moveTo>
                  <a:pt x="218800" y="5200"/>
                </a:moveTo>
                <a:lnTo>
                  <a:pt x="437386" y="5200"/>
                </a:lnTo>
                <a:lnTo>
                  <a:pt x="437386" y="40798"/>
                </a:lnTo>
                <a:lnTo>
                  <a:pt x="347992" y="40798"/>
                </a:lnTo>
                <a:lnTo>
                  <a:pt x="347992" y="314981"/>
                </a:lnTo>
                <a:lnTo>
                  <a:pt x="307794" y="314981"/>
                </a:lnTo>
                <a:lnTo>
                  <a:pt x="307794" y="40798"/>
                </a:lnTo>
                <a:lnTo>
                  <a:pt x="218800" y="40798"/>
                </a:lnTo>
                <a:close/>
                <a:moveTo>
                  <a:pt x="130210" y="5200"/>
                </a:moveTo>
                <a:lnTo>
                  <a:pt x="169808" y="5200"/>
                </a:lnTo>
                <a:lnTo>
                  <a:pt x="169808" y="314981"/>
                </a:lnTo>
                <a:lnTo>
                  <a:pt x="122410" y="314981"/>
                </a:lnTo>
                <a:lnTo>
                  <a:pt x="0" y="125631"/>
                </a:lnTo>
                <a:lnTo>
                  <a:pt x="0" y="56716"/>
                </a:lnTo>
                <a:lnTo>
                  <a:pt x="118611" y="241986"/>
                </a:lnTo>
                <a:cubicBezTo>
                  <a:pt x="125810" y="253185"/>
                  <a:pt x="130077" y="260318"/>
                  <a:pt x="131410" y="263384"/>
                </a:cubicBezTo>
                <a:lnTo>
                  <a:pt x="132210" y="263384"/>
                </a:lnTo>
                <a:cubicBezTo>
                  <a:pt x="130876" y="254585"/>
                  <a:pt x="130210" y="239519"/>
                  <a:pt x="130210" y="218187"/>
                </a:cubicBezTo>
                <a:close/>
                <a:moveTo>
                  <a:pt x="583317" y="0"/>
                </a:moveTo>
                <a:cubicBezTo>
                  <a:pt x="614115" y="0"/>
                  <a:pt x="636714" y="3734"/>
                  <a:pt x="651113" y="11200"/>
                </a:cubicBezTo>
                <a:lnTo>
                  <a:pt x="651113" y="54797"/>
                </a:lnTo>
                <a:cubicBezTo>
                  <a:pt x="632447" y="41865"/>
                  <a:pt x="608849" y="35398"/>
                  <a:pt x="580317" y="35398"/>
                </a:cubicBezTo>
                <a:cubicBezTo>
                  <a:pt x="561385" y="35398"/>
                  <a:pt x="545953" y="39365"/>
                  <a:pt x="534020" y="47298"/>
                </a:cubicBezTo>
                <a:cubicBezTo>
                  <a:pt x="522087" y="55230"/>
                  <a:pt x="516121" y="66263"/>
                  <a:pt x="516121" y="80396"/>
                </a:cubicBezTo>
                <a:cubicBezTo>
                  <a:pt x="516121" y="92928"/>
                  <a:pt x="520254" y="103127"/>
                  <a:pt x="528520" y="110994"/>
                </a:cubicBezTo>
                <a:cubicBezTo>
                  <a:pt x="536786" y="118860"/>
                  <a:pt x="554719" y="129593"/>
                  <a:pt x="582317" y="143192"/>
                </a:cubicBezTo>
                <a:cubicBezTo>
                  <a:pt x="612715" y="157724"/>
                  <a:pt x="633980" y="172257"/>
                  <a:pt x="646113" y="186789"/>
                </a:cubicBezTo>
                <a:cubicBezTo>
                  <a:pt x="658246" y="201322"/>
                  <a:pt x="664312" y="217654"/>
                  <a:pt x="664312" y="235786"/>
                </a:cubicBezTo>
                <a:cubicBezTo>
                  <a:pt x="664312" y="262984"/>
                  <a:pt x="654446" y="283850"/>
                  <a:pt x="634714" y="298382"/>
                </a:cubicBezTo>
                <a:cubicBezTo>
                  <a:pt x="614982" y="312915"/>
                  <a:pt x="587583" y="320181"/>
                  <a:pt x="552519" y="320181"/>
                </a:cubicBezTo>
                <a:cubicBezTo>
                  <a:pt x="540253" y="320181"/>
                  <a:pt x="525954" y="318481"/>
                  <a:pt x="509621" y="315081"/>
                </a:cubicBezTo>
                <a:cubicBezTo>
                  <a:pt x="493289" y="311681"/>
                  <a:pt x="481390" y="307448"/>
                  <a:pt x="473924" y="302382"/>
                </a:cubicBezTo>
                <a:lnTo>
                  <a:pt x="473924" y="256785"/>
                </a:lnTo>
                <a:cubicBezTo>
                  <a:pt x="483390" y="265051"/>
                  <a:pt x="496056" y="271851"/>
                  <a:pt x="511921" y="277184"/>
                </a:cubicBezTo>
                <a:cubicBezTo>
                  <a:pt x="527787" y="282517"/>
                  <a:pt x="542853" y="285183"/>
                  <a:pt x="557119" y="285183"/>
                </a:cubicBezTo>
                <a:cubicBezTo>
                  <a:pt x="600582" y="285183"/>
                  <a:pt x="622315" y="269717"/>
                  <a:pt x="622315" y="238786"/>
                </a:cubicBezTo>
                <a:cubicBezTo>
                  <a:pt x="622315" y="230120"/>
                  <a:pt x="619981" y="222320"/>
                  <a:pt x="615315" y="215387"/>
                </a:cubicBezTo>
                <a:cubicBezTo>
                  <a:pt x="610649" y="208454"/>
                  <a:pt x="604249" y="202321"/>
                  <a:pt x="596116" y="196988"/>
                </a:cubicBezTo>
                <a:cubicBezTo>
                  <a:pt x="587983" y="191655"/>
                  <a:pt x="572718" y="183456"/>
                  <a:pt x="550319" y="172390"/>
                </a:cubicBezTo>
                <a:cubicBezTo>
                  <a:pt x="519254" y="156924"/>
                  <a:pt x="498789" y="142558"/>
                  <a:pt x="488923" y="129293"/>
                </a:cubicBezTo>
                <a:cubicBezTo>
                  <a:pt x="479057" y="116027"/>
                  <a:pt x="474124" y="100861"/>
                  <a:pt x="474124" y="83795"/>
                </a:cubicBezTo>
                <a:cubicBezTo>
                  <a:pt x="474124" y="58064"/>
                  <a:pt x="484456" y="37665"/>
                  <a:pt x="505122" y="22599"/>
                </a:cubicBezTo>
                <a:cubicBezTo>
                  <a:pt x="525787" y="7533"/>
                  <a:pt x="551852" y="0"/>
                  <a:pt x="583317" y="0"/>
                </a:cubicBezTo>
                <a:close/>
              </a:path>
            </a:pathLst>
          </a:custGeom>
          <a:solidFill>
            <a:srgbClr val="00549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dist">
              <a:defRPr/>
            </a:pPr>
            <a:endParaRPr lang="zh-CN" altLang="en-US" sz="320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40" y="5002679"/>
            <a:ext cx="2451027" cy="475254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CBD43782-97C9-465A-AA2D-893E138D702E}"/>
              </a:ext>
            </a:extLst>
          </p:cNvPr>
          <p:cNvSpPr txBox="1"/>
          <p:nvPr/>
        </p:nvSpPr>
        <p:spPr>
          <a:xfrm>
            <a:off x="5260133" y="762715"/>
            <a:ext cx="4959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</a:t>
            </a:r>
            <a:r>
              <a:rPr lang="zh-CN" altLang="en-US" sz="3200" b="1" dirty="0">
                <a:solidFill>
                  <a:srgbClr val="005491"/>
                </a:solidFill>
                <a:latin typeface="+mn-ea"/>
              </a:rPr>
              <a:t>丨</a:t>
            </a:r>
            <a:r>
              <a:rPr lang="zh-CN" altLang="en-US" sz="3200" dirty="0">
                <a:solidFill>
                  <a:srgbClr val="404040"/>
                </a:solidFill>
                <a:latin typeface="+mn-ea"/>
              </a:rPr>
              <a:t>章节主题在此编辑</a:t>
            </a:r>
            <a:endParaRPr lang="zh-CN" altLang="en-US" sz="28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CDE044C4-ACFE-44F7-AF64-98A2E41C97AC}"/>
              </a:ext>
            </a:extLst>
          </p:cNvPr>
          <p:cNvSpPr txBox="1"/>
          <p:nvPr/>
        </p:nvSpPr>
        <p:spPr>
          <a:xfrm>
            <a:off x="6013668" y="1613912"/>
            <a:ext cx="4959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r>
              <a:rPr lang="zh-CN" altLang="en-US" sz="3200" b="1" dirty="0">
                <a:solidFill>
                  <a:srgbClr val="005491"/>
                </a:solidFill>
                <a:latin typeface="+mn-ea"/>
              </a:rPr>
              <a:t>丨</a:t>
            </a:r>
            <a:r>
              <a:rPr lang="zh-CN" altLang="en-US" sz="3200" dirty="0">
                <a:solidFill>
                  <a:srgbClr val="404040"/>
                </a:solidFill>
                <a:latin typeface="+mn-ea"/>
              </a:rPr>
              <a:t>章节主题在此编辑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117B890-05C1-4441-B263-43177399619E}"/>
              </a:ext>
            </a:extLst>
          </p:cNvPr>
          <p:cNvSpPr txBox="1"/>
          <p:nvPr/>
        </p:nvSpPr>
        <p:spPr>
          <a:xfrm>
            <a:off x="6013668" y="3316306"/>
            <a:ext cx="4874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04</a:t>
            </a:r>
            <a:r>
              <a:rPr lang="zh-CN" altLang="en-US" sz="3200" b="1" dirty="0">
                <a:solidFill>
                  <a:srgbClr val="005491"/>
                </a:solidFill>
                <a:latin typeface="+mn-ea"/>
              </a:rPr>
              <a:t>丨</a:t>
            </a:r>
            <a:r>
              <a:rPr lang="zh-CN" altLang="en-US" sz="3200" dirty="0">
                <a:solidFill>
                  <a:srgbClr val="404040"/>
                </a:solidFill>
                <a:latin typeface="+mn-ea"/>
              </a:rPr>
              <a:t>章节主题在此编辑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0C667D0-2558-4A3F-BAB1-96D5B2B4F457}"/>
              </a:ext>
            </a:extLst>
          </p:cNvPr>
          <p:cNvSpPr txBox="1"/>
          <p:nvPr/>
        </p:nvSpPr>
        <p:spPr>
          <a:xfrm>
            <a:off x="5260133" y="2465109"/>
            <a:ext cx="4874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03</a:t>
            </a:r>
            <a:r>
              <a:rPr lang="zh-CN" altLang="en-US" sz="3200" b="1" dirty="0">
                <a:solidFill>
                  <a:srgbClr val="005491"/>
                </a:solidFill>
                <a:latin typeface="+mn-ea"/>
              </a:rPr>
              <a:t>丨</a:t>
            </a:r>
            <a:r>
              <a:rPr lang="zh-CN" altLang="en-US" sz="3200" dirty="0">
                <a:solidFill>
                  <a:srgbClr val="404040"/>
                </a:solidFill>
                <a:latin typeface="+mn-ea"/>
              </a:rPr>
              <a:t>章节主题在此编辑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117B890-05C1-4441-B263-43177399619E}"/>
              </a:ext>
            </a:extLst>
          </p:cNvPr>
          <p:cNvSpPr txBox="1"/>
          <p:nvPr/>
        </p:nvSpPr>
        <p:spPr>
          <a:xfrm>
            <a:off x="5260133" y="4151321"/>
            <a:ext cx="4874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05</a:t>
            </a:r>
            <a:r>
              <a:rPr lang="zh-CN" altLang="en-US" sz="3200" b="1" dirty="0">
                <a:solidFill>
                  <a:srgbClr val="005491"/>
                </a:solidFill>
                <a:latin typeface="+mn-ea"/>
              </a:rPr>
              <a:t>丨</a:t>
            </a:r>
            <a:r>
              <a:rPr lang="zh-CN" altLang="en-US" sz="3200" dirty="0">
                <a:solidFill>
                  <a:srgbClr val="404040"/>
                </a:solidFill>
                <a:latin typeface="+mn-ea"/>
              </a:rPr>
              <a:t>章节主题在此编辑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635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813329"/>
            <a:ext cx="12193751" cy="4502804"/>
            <a:chOff x="0" y="3219142"/>
            <a:chExt cx="12193751" cy="405517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11044CC-F749-4231-9ECD-70C7693DF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7" t="11627"/>
            <a:stretch/>
          </p:blipFill>
          <p:spPr>
            <a:xfrm>
              <a:off x="1751" y="3219142"/>
              <a:ext cx="12192000" cy="3590562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873A92-5F6F-4E80-B4CB-823AE71BB233}"/>
                </a:ext>
              </a:extLst>
            </p:cNvPr>
            <p:cNvSpPr/>
            <p:nvPr/>
          </p:nvSpPr>
          <p:spPr>
            <a:xfrm>
              <a:off x="0" y="3952306"/>
              <a:ext cx="12192000" cy="3322011"/>
            </a:xfrm>
            <a:prstGeom prst="rect">
              <a:avLst/>
            </a:prstGeom>
            <a:gradFill>
              <a:gsLst>
                <a:gs pos="71000">
                  <a:srgbClr val="FDFFFF">
                    <a:alpha val="86000"/>
                  </a:srgbClr>
                </a:gs>
                <a:gs pos="55848">
                  <a:srgbClr val="FCFFFF">
                    <a:alpha val="45000"/>
                  </a:srgbClr>
                </a:gs>
                <a:gs pos="37000">
                  <a:srgbClr val="FBFEFF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EFF1F1"/>
                </a:gs>
                <a:gs pos="100000">
                  <a:srgbClr val="F8F9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4943BC58-171F-4007-B83B-0F82156884C4}"/>
              </a:ext>
            </a:extLst>
          </p:cNvPr>
          <p:cNvSpPr/>
          <p:nvPr/>
        </p:nvSpPr>
        <p:spPr>
          <a:xfrm>
            <a:off x="863194" y="741602"/>
            <a:ext cx="911631" cy="847826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520" y="422914"/>
            <a:ext cx="64844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uLnTx/>
                <a:uFillTx/>
                <a:latin typeface="Century Gothic" panose="020F0302020204030204"/>
                <a:ea typeface="微软雅黑"/>
                <a:cs typeface="Microsoft YaHei" charset="0"/>
              </a:rPr>
              <a:t>THANK</a:t>
            </a:r>
            <a:r>
              <a:rPr kumimoji="1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uLnTx/>
                <a:uFillTx/>
                <a:latin typeface="Century Gothic" panose="020F0302020204030204"/>
                <a:ea typeface="微软雅黑"/>
                <a:cs typeface="Microsoft YaHei" charset="0"/>
              </a:rPr>
              <a:t> </a:t>
            </a:r>
            <a:r>
              <a:rPr kumimoji="1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uLnTx/>
                <a:uFillTx/>
                <a:latin typeface="Century Gothic" panose="020F0302020204030204"/>
                <a:ea typeface="微软雅黑"/>
                <a:cs typeface="Microsoft YaHei" charset="0"/>
              </a:rPr>
              <a:t>YOU</a:t>
            </a:r>
            <a:endParaRPr kumimoji="1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uLnTx/>
              <a:uFillTx/>
              <a:latin typeface="Century Gothic" panose="020F0302020204030204"/>
              <a:ea typeface="微软雅黑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8052" y="1358653"/>
            <a:ext cx="2954655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icrosoft YaHei" charset="0"/>
                <a:ea typeface="微软雅黑"/>
                <a:cs typeface="Microsoft YaHei" charset="0"/>
              </a:rPr>
              <a:t>感谢聆听</a:t>
            </a:r>
          </a:p>
        </p:txBody>
      </p:sp>
      <p:sp>
        <p:nvSpPr>
          <p:cNvPr id="11" name="矩形 10"/>
          <p:cNvSpPr/>
          <p:nvPr/>
        </p:nvSpPr>
        <p:spPr>
          <a:xfrm>
            <a:off x="2041771" y="1146190"/>
            <a:ext cx="6029067" cy="1243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4" t="66627"/>
          <a:stretch/>
        </p:blipFill>
        <p:spPr>
          <a:xfrm>
            <a:off x="3186112" y="1122242"/>
            <a:ext cx="3074947" cy="246123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4943BC58-171F-4007-B83B-0F82156884C4}"/>
              </a:ext>
            </a:extLst>
          </p:cNvPr>
          <p:cNvSpPr/>
          <p:nvPr/>
        </p:nvSpPr>
        <p:spPr>
          <a:xfrm>
            <a:off x="8485873" y="6144589"/>
            <a:ext cx="3704823" cy="720946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9"/>
          <a:stretch/>
        </p:blipFill>
        <p:spPr>
          <a:xfrm>
            <a:off x="917497" y="766771"/>
            <a:ext cx="835383" cy="797487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4943BC58-171F-4007-B83B-0F82156884C4}"/>
              </a:ext>
            </a:extLst>
          </p:cNvPr>
          <p:cNvSpPr/>
          <p:nvPr/>
        </p:nvSpPr>
        <p:spPr>
          <a:xfrm>
            <a:off x="-11575" y="-12644"/>
            <a:ext cx="3704823" cy="251941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321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4359B8-B60F-4E86-A680-703112B1F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61" y="1210235"/>
            <a:ext cx="7136570" cy="398205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3D295F-5F9B-4CCA-9630-BF05DD3C89F5}"/>
              </a:ext>
            </a:extLst>
          </p:cNvPr>
          <p:cNvGrpSpPr/>
          <p:nvPr/>
        </p:nvGrpSpPr>
        <p:grpSpPr>
          <a:xfrm>
            <a:off x="8305462" y="4150350"/>
            <a:ext cx="3886538" cy="1962716"/>
            <a:chOff x="6593593" y="335440"/>
            <a:chExt cx="3886538" cy="196271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115EDA3-83E9-48D7-AC93-F4CFEC8F879B}"/>
                </a:ext>
              </a:extLst>
            </p:cNvPr>
            <p:cNvGrpSpPr/>
            <p:nvPr/>
          </p:nvGrpSpPr>
          <p:grpSpPr>
            <a:xfrm>
              <a:off x="6593593" y="335440"/>
              <a:ext cx="1314738" cy="436817"/>
              <a:chOff x="1338687" y="4337790"/>
              <a:chExt cx="1314738" cy="436817"/>
            </a:xfrm>
          </p:grpSpPr>
          <p:sp>
            <p:nvSpPr>
              <p:cNvPr id="6" name="圆角矩形 114">
                <a:extLst>
                  <a:ext uri="{FF2B5EF4-FFF2-40B4-BE49-F238E27FC236}">
                    <a16:creationId xmlns:a16="http://schemas.microsoft.com/office/drawing/2014/main" id="{A463FA9E-8EB0-4E4C-8BCC-5E5F8A941AB9}"/>
                  </a:ext>
                </a:extLst>
              </p:cNvPr>
              <p:cNvSpPr/>
              <p:nvPr/>
            </p:nvSpPr>
            <p:spPr>
              <a:xfrm>
                <a:off x="1451435" y="4337790"/>
                <a:ext cx="1201990" cy="436817"/>
              </a:xfrm>
              <a:prstGeom prst="roundRect">
                <a:avLst>
                  <a:gd name="adj" fmla="val 9938"/>
                </a:avLst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设计说明</a:t>
                </a:r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B83E6962-0BCA-42F8-8D3E-061C6537ED96}"/>
                  </a:ext>
                </a:extLst>
              </p:cNvPr>
              <p:cNvSpPr/>
              <p:nvPr/>
            </p:nvSpPr>
            <p:spPr>
              <a:xfrm rot="16200000">
                <a:off x="1376803" y="4405334"/>
                <a:ext cx="74631" cy="150864"/>
              </a:xfrm>
              <a:prstGeom prst="triangle">
                <a:avLst/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112AADF-36D3-4CCB-9B64-07DAF8B4944B}"/>
                </a:ext>
              </a:extLst>
            </p:cNvPr>
            <p:cNvSpPr txBox="1"/>
            <p:nvPr/>
          </p:nvSpPr>
          <p:spPr>
            <a:xfrm>
              <a:off x="6706341" y="1016109"/>
              <a:ext cx="3773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主题词：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极简冷淡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实用   适用   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FAE88F-015A-4475-A3A1-5CE2D3AAF01D}"/>
                </a:ext>
              </a:extLst>
            </p:cNvPr>
            <p:cNvSpPr txBox="1"/>
            <p:nvPr/>
          </p:nvSpPr>
          <p:spPr>
            <a:xfrm>
              <a:off x="6706341" y="1928824"/>
              <a:ext cx="2274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字    体：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微软雅黑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570DC34-8858-46E1-8685-A861C6E22BCB}"/>
                </a:ext>
              </a:extLst>
            </p:cNvPr>
            <p:cNvSpPr txBox="1"/>
            <p:nvPr/>
          </p:nvSpPr>
          <p:spPr>
            <a:xfrm>
              <a:off x="6706341" y="1475074"/>
              <a:ext cx="36166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  色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民航蓝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官网配色借鉴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D31101-1D2F-484A-8D59-827DB5CDBA12}"/>
              </a:ext>
            </a:extLst>
          </p:cNvPr>
          <p:cNvGrpSpPr/>
          <p:nvPr/>
        </p:nvGrpSpPr>
        <p:grpSpPr>
          <a:xfrm>
            <a:off x="9255760" y="1114266"/>
            <a:ext cx="2213810" cy="384384"/>
            <a:chOff x="-1790387" y="4735155"/>
            <a:chExt cx="2213810" cy="38438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F0E361D-553E-427D-B439-533243D4055F}"/>
                </a:ext>
              </a:extLst>
            </p:cNvPr>
            <p:cNvSpPr/>
            <p:nvPr/>
          </p:nvSpPr>
          <p:spPr>
            <a:xfrm>
              <a:off x="-1790387" y="4735155"/>
              <a:ext cx="820270" cy="376518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8EE5703-3F80-4A03-BE3A-C24D1407F5C4}"/>
                </a:ext>
              </a:extLst>
            </p:cNvPr>
            <p:cNvSpPr/>
            <p:nvPr/>
          </p:nvSpPr>
          <p:spPr>
            <a:xfrm>
              <a:off x="-970117" y="4735155"/>
              <a:ext cx="1393540" cy="37651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BC818D-814B-4DB4-A599-36CE589D26CB}"/>
                </a:ext>
              </a:extLst>
            </p:cNvPr>
            <p:cNvSpPr txBox="1"/>
            <p:nvPr/>
          </p:nvSpPr>
          <p:spPr>
            <a:xfrm>
              <a:off x="-827345" y="475020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官网配色</a:t>
              </a: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49E173E8-C036-4777-8B07-1CDA3CC2AA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1570"/>
          <a:stretch/>
        </p:blipFill>
        <p:spPr>
          <a:xfrm>
            <a:off x="8521505" y="1198684"/>
            <a:ext cx="1468510" cy="276283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14964ED-2BEF-4637-A970-213AE51A048F}"/>
              </a:ext>
            </a:extLst>
          </p:cNvPr>
          <p:cNvSpPr/>
          <p:nvPr/>
        </p:nvSpPr>
        <p:spPr>
          <a:xfrm>
            <a:off x="366438" y="0"/>
            <a:ext cx="327621" cy="1210235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972380D-B404-41CE-87A7-14DB0F6254DA}"/>
              </a:ext>
            </a:extLst>
          </p:cNvPr>
          <p:cNvSpPr/>
          <p:nvPr/>
        </p:nvSpPr>
        <p:spPr>
          <a:xfrm>
            <a:off x="806808" y="605117"/>
            <a:ext cx="242979" cy="60511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54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2E4E8E3-AD15-4D51-9647-6AF552E1B021}"/>
              </a:ext>
            </a:extLst>
          </p:cNvPr>
          <p:cNvSpPr/>
          <p:nvPr/>
        </p:nvSpPr>
        <p:spPr>
          <a:xfrm>
            <a:off x="694058" y="129281"/>
            <a:ext cx="1683381" cy="47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模板详解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4659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5683FAB-C92B-4E8E-93AC-AB708C61A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1"/>
          <a:stretch/>
        </p:blipFill>
        <p:spPr>
          <a:xfrm>
            <a:off x="1217361" y="1216048"/>
            <a:ext cx="7136570" cy="3984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E53E661-27D9-4ED7-A9CF-132FEED6E6B4}"/>
              </a:ext>
            </a:extLst>
          </p:cNvPr>
          <p:cNvGrpSpPr/>
          <p:nvPr/>
        </p:nvGrpSpPr>
        <p:grpSpPr>
          <a:xfrm>
            <a:off x="8305462" y="4150350"/>
            <a:ext cx="3541892" cy="1524568"/>
            <a:chOff x="6593593" y="335440"/>
            <a:chExt cx="3541892" cy="152456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78707CF-E00D-4117-B390-A737E29B99D4}"/>
                </a:ext>
              </a:extLst>
            </p:cNvPr>
            <p:cNvGrpSpPr/>
            <p:nvPr/>
          </p:nvGrpSpPr>
          <p:grpSpPr>
            <a:xfrm>
              <a:off x="6593593" y="335440"/>
              <a:ext cx="1314738" cy="436817"/>
              <a:chOff x="1338687" y="4337790"/>
              <a:chExt cx="1314738" cy="436817"/>
            </a:xfrm>
          </p:grpSpPr>
          <p:sp>
            <p:nvSpPr>
              <p:cNvPr id="11" name="圆角矩形 114">
                <a:extLst>
                  <a:ext uri="{FF2B5EF4-FFF2-40B4-BE49-F238E27FC236}">
                    <a16:creationId xmlns:a16="http://schemas.microsoft.com/office/drawing/2014/main" id="{E520D235-E5EA-4BBC-8597-4E53547E2D45}"/>
                  </a:ext>
                </a:extLst>
              </p:cNvPr>
              <p:cNvSpPr/>
              <p:nvPr/>
            </p:nvSpPr>
            <p:spPr>
              <a:xfrm>
                <a:off x="1451435" y="4337790"/>
                <a:ext cx="1201990" cy="436817"/>
              </a:xfrm>
              <a:prstGeom prst="roundRect">
                <a:avLst>
                  <a:gd name="adj" fmla="val 9938"/>
                </a:avLst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设计说明</a:t>
                </a:r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F8137D53-4CB8-4A61-82D5-6BD2F2D0FC3F}"/>
                  </a:ext>
                </a:extLst>
              </p:cNvPr>
              <p:cNvSpPr/>
              <p:nvPr/>
            </p:nvSpPr>
            <p:spPr>
              <a:xfrm rot="16200000">
                <a:off x="1376803" y="4405334"/>
                <a:ext cx="74631" cy="150864"/>
              </a:xfrm>
              <a:prstGeom prst="triangle">
                <a:avLst/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71FF46D-E4CB-49AD-8DED-D1593E0E5298}"/>
                </a:ext>
              </a:extLst>
            </p:cNvPr>
            <p:cNvSpPr txBox="1"/>
            <p:nvPr/>
          </p:nvSpPr>
          <p:spPr>
            <a:xfrm>
              <a:off x="6706341" y="1016109"/>
              <a:ext cx="2505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    图：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校园风景图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84FE3F4-DBAF-4A06-87B2-AF88A7364D47}"/>
                </a:ext>
              </a:extLst>
            </p:cNvPr>
            <p:cNvSpPr txBox="1"/>
            <p:nvPr/>
          </p:nvSpPr>
          <p:spPr>
            <a:xfrm>
              <a:off x="6706341" y="1490676"/>
              <a:ext cx="3429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细    节：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民航元素，蓝天白云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B722560-5827-4BCD-8003-A76809EB0541}"/>
              </a:ext>
            </a:extLst>
          </p:cNvPr>
          <p:cNvSpPr txBox="1"/>
          <p:nvPr/>
        </p:nvSpPr>
        <p:spPr>
          <a:xfrm>
            <a:off x="1292793" y="5377635"/>
            <a:ext cx="7088100" cy="82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1AC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模板插入“主题色卡”，高效取色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1AC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1AC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模板插入“图钉”，缩放编辑不跑页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CF20551-064A-44B3-9435-02ACBA0A28C2}"/>
              </a:ext>
            </a:extLst>
          </p:cNvPr>
          <p:cNvGrpSpPr/>
          <p:nvPr/>
        </p:nvGrpSpPr>
        <p:grpSpPr>
          <a:xfrm>
            <a:off x="10661702" y="1357673"/>
            <a:ext cx="1387545" cy="388618"/>
            <a:chOff x="-1419853" y="4364110"/>
            <a:chExt cx="2787561" cy="6312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16383F9-EBC5-47CD-93F4-42E3D19CD43D}"/>
                </a:ext>
              </a:extLst>
            </p:cNvPr>
            <p:cNvSpPr/>
            <p:nvPr/>
          </p:nvSpPr>
          <p:spPr>
            <a:xfrm>
              <a:off x="-1419853" y="4364110"/>
              <a:ext cx="2569815" cy="63125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509340D-C394-4CCB-9F62-4149A60AA3E3}"/>
                </a:ext>
              </a:extLst>
            </p:cNvPr>
            <p:cNvSpPr txBox="1"/>
            <p:nvPr/>
          </p:nvSpPr>
          <p:spPr>
            <a:xfrm>
              <a:off x="-1202105" y="4365677"/>
              <a:ext cx="2569813" cy="6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主题色卡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A6D0BE46-967F-4B31-AD73-36185A25D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443" y="1834933"/>
            <a:ext cx="3118409" cy="1836476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922C2B7-7823-449A-B3D3-23E2AC91E82C}"/>
              </a:ext>
            </a:extLst>
          </p:cNvPr>
          <p:cNvSpPr/>
          <p:nvPr/>
        </p:nvSpPr>
        <p:spPr>
          <a:xfrm>
            <a:off x="366438" y="0"/>
            <a:ext cx="327621" cy="1210235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29F03C1-FD97-4FAC-8845-4AFC73336AA6}"/>
              </a:ext>
            </a:extLst>
          </p:cNvPr>
          <p:cNvSpPr/>
          <p:nvPr/>
        </p:nvSpPr>
        <p:spPr>
          <a:xfrm>
            <a:off x="806808" y="605117"/>
            <a:ext cx="242979" cy="60511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54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D5450EE-9CED-46C1-B8CA-7E3D729AC413}"/>
              </a:ext>
            </a:extLst>
          </p:cNvPr>
          <p:cNvSpPr/>
          <p:nvPr/>
        </p:nvSpPr>
        <p:spPr>
          <a:xfrm>
            <a:off x="694058" y="129281"/>
            <a:ext cx="1683381" cy="47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模板详解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501CCB3-FDCB-4A8D-9CBB-911821E7DE85}"/>
              </a:ext>
            </a:extLst>
          </p:cNvPr>
          <p:cNvGrpSpPr/>
          <p:nvPr/>
        </p:nvGrpSpPr>
        <p:grpSpPr>
          <a:xfrm>
            <a:off x="806808" y="834034"/>
            <a:ext cx="2213810" cy="384384"/>
            <a:chOff x="-1790387" y="4735155"/>
            <a:chExt cx="2213810" cy="38438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1BC731A-E98B-4541-B909-D722CB0AB09A}"/>
                </a:ext>
              </a:extLst>
            </p:cNvPr>
            <p:cNvSpPr/>
            <p:nvPr/>
          </p:nvSpPr>
          <p:spPr>
            <a:xfrm>
              <a:off x="-1790387" y="4735155"/>
              <a:ext cx="820270" cy="376518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7E7D948-3E99-4C7D-B7C1-56C7AE9B61C4}"/>
                </a:ext>
              </a:extLst>
            </p:cNvPr>
            <p:cNvSpPr/>
            <p:nvPr/>
          </p:nvSpPr>
          <p:spPr>
            <a:xfrm>
              <a:off x="-970117" y="4735155"/>
              <a:ext cx="1393540" cy="37651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0C2A54-47D3-42BB-8180-1D3D4F59EC32}"/>
                </a:ext>
              </a:extLst>
            </p:cNvPr>
            <p:cNvSpPr txBox="1"/>
            <p:nvPr/>
          </p:nvSpPr>
          <p:spPr>
            <a:xfrm>
              <a:off x="-827345" y="4750207"/>
              <a:ext cx="1015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  目录页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1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07C57A07-C9EA-4C4F-9D70-905060109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61" y="1188990"/>
            <a:ext cx="7136570" cy="4011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E53E661-27D9-4ED7-A9CF-132FEED6E6B4}"/>
              </a:ext>
            </a:extLst>
          </p:cNvPr>
          <p:cNvGrpSpPr/>
          <p:nvPr/>
        </p:nvGrpSpPr>
        <p:grpSpPr>
          <a:xfrm>
            <a:off x="8305462" y="4150350"/>
            <a:ext cx="3349175" cy="1524996"/>
            <a:chOff x="6593593" y="335440"/>
            <a:chExt cx="3349175" cy="152499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78707CF-E00D-4117-B390-A737E29B99D4}"/>
                </a:ext>
              </a:extLst>
            </p:cNvPr>
            <p:cNvGrpSpPr/>
            <p:nvPr/>
          </p:nvGrpSpPr>
          <p:grpSpPr>
            <a:xfrm>
              <a:off x="6593593" y="335440"/>
              <a:ext cx="1314738" cy="436817"/>
              <a:chOff x="1338687" y="4337790"/>
              <a:chExt cx="1314738" cy="436817"/>
            </a:xfrm>
          </p:grpSpPr>
          <p:sp>
            <p:nvSpPr>
              <p:cNvPr id="11" name="圆角矩形 114">
                <a:extLst>
                  <a:ext uri="{FF2B5EF4-FFF2-40B4-BE49-F238E27FC236}">
                    <a16:creationId xmlns:a16="http://schemas.microsoft.com/office/drawing/2014/main" id="{E520D235-E5EA-4BBC-8597-4E53547E2D45}"/>
                  </a:ext>
                </a:extLst>
              </p:cNvPr>
              <p:cNvSpPr/>
              <p:nvPr/>
            </p:nvSpPr>
            <p:spPr>
              <a:xfrm>
                <a:off x="1451435" y="4337790"/>
                <a:ext cx="1201990" cy="436817"/>
              </a:xfrm>
              <a:prstGeom prst="roundRect">
                <a:avLst>
                  <a:gd name="adj" fmla="val 9938"/>
                </a:avLst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设计说明</a:t>
                </a:r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F8137D53-4CB8-4A61-82D5-6BD2F2D0FC3F}"/>
                  </a:ext>
                </a:extLst>
              </p:cNvPr>
              <p:cNvSpPr/>
              <p:nvPr/>
            </p:nvSpPr>
            <p:spPr>
              <a:xfrm rot="16200000">
                <a:off x="1376803" y="4405334"/>
                <a:ext cx="74631" cy="150864"/>
              </a:xfrm>
              <a:prstGeom prst="triangle">
                <a:avLst/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71FF46D-E4CB-49AD-8DED-D1593E0E5298}"/>
                </a:ext>
              </a:extLst>
            </p:cNvPr>
            <p:cNvSpPr txBox="1"/>
            <p:nvPr/>
          </p:nvSpPr>
          <p:spPr>
            <a:xfrm>
              <a:off x="6706341" y="1016109"/>
              <a:ext cx="27366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    图：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图书馆全景图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84FE3F4-DBAF-4A06-87B2-AF88A7364D47}"/>
                </a:ext>
              </a:extLst>
            </p:cNvPr>
            <p:cNvSpPr txBox="1"/>
            <p:nvPr/>
          </p:nvSpPr>
          <p:spPr>
            <a:xfrm>
              <a:off x="6744457" y="1491104"/>
              <a:ext cx="3198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▶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细    节：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“沈航一号”客串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4CFA9105-1F8E-4865-9D3D-BA4EA216D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028" y="1873964"/>
            <a:ext cx="2440165" cy="921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D0792CD-B66D-40FB-B481-9BF28A42E13C}"/>
              </a:ext>
            </a:extLst>
          </p:cNvPr>
          <p:cNvSpPr txBox="1"/>
          <p:nvPr/>
        </p:nvSpPr>
        <p:spPr>
          <a:xfrm>
            <a:off x="1292793" y="5377635"/>
            <a:ext cx="708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1AC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多于模板章节时，可框选出预留的提示色块，模板为透明填充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447AB0B-C625-458C-8FEA-F350A226AB7B}"/>
              </a:ext>
            </a:extLst>
          </p:cNvPr>
          <p:cNvGrpSpPr/>
          <p:nvPr/>
        </p:nvGrpSpPr>
        <p:grpSpPr>
          <a:xfrm>
            <a:off x="10326034" y="1357673"/>
            <a:ext cx="1387545" cy="388618"/>
            <a:chOff x="-1419853" y="4364110"/>
            <a:chExt cx="2787561" cy="6312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E9D2248-A950-400A-AAD9-70FCD669FE70}"/>
                </a:ext>
              </a:extLst>
            </p:cNvPr>
            <p:cNvSpPr/>
            <p:nvPr/>
          </p:nvSpPr>
          <p:spPr>
            <a:xfrm>
              <a:off x="-1419853" y="4364110"/>
              <a:ext cx="2569815" cy="63125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0B30D75-C0B9-4405-8A56-42F804046A07}"/>
                </a:ext>
              </a:extLst>
            </p:cNvPr>
            <p:cNvSpPr txBox="1"/>
            <p:nvPr/>
          </p:nvSpPr>
          <p:spPr>
            <a:xfrm>
              <a:off x="-1202105" y="4365677"/>
              <a:ext cx="2569813" cy="6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细节预留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56D3F9C3-91C0-4F31-A931-9E79A4AC1305}"/>
              </a:ext>
            </a:extLst>
          </p:cNvPr>
          <p:cNvSpPr/>
          <p:nvPr/>
        </p:nvSpPr>
        <p:spPr>
          <a:xfrm>
            <a:off x="366438" y="0"/>
            <a:ext cx="327621" cy="1210235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367D8ED-78A3-49BD-AC1B-4BD7B5D19DCF}"/>
              </a:ext>
            </a:extLst>
          </p:cNvPr>
          <p:cNvSpPr/>
          <p:nvPr/>
        </p:nvSpPr>
        <p:spPr>
          <a:xfrm>
            <a:off x="806808" y="605117"/>
            <a:ext cx="242979" cy="60511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54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D0E64A9-386D-48C7-955B-7C60E8AF805D}"/>
              </a:ext>
            </a:extLst>
          </p:cNvPr>
          <p:cNvSpPr/>
          <p:nvPr/>
        </p:nvSpPr>
        <p:spPr>
          <a:xfrm>
            <a:off x="694058" y="129281"/>
            <a:ext cx="1683381" cy="47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模板详解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5A0BB5-6A01-4B83-A357-D7AC4A46923A}"/>
              </a:ext>
            </a:extLst>
          </p:cNvPr>
          <p:cNvGrpSpPr/>
          <p:nvPr/>
        </p:nvGrpSpPr>
        <p:grpSpPr>
          <a:xfrm>
            <a:off x="806808" y="834034"/>
            <a:ext cx="2213810" cy="384384"/>
            <a:chOff x="-1790387" y="4735155"/>
            <a:chExt cx="2213810" cy="38438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FBAC397-72EB-4808-8D94-9928D98E7B2F}"/>
                </a:ext>
              </a:extLst>
            </p:cNvPr>
            <p:cNvSpPr/>
            <p:nvPr/>
          </p:nvSpPr>
          <p:spPr>
            <a:xfrm>
              <a:off x="-1790387" y="4735155"/>
              <a:ext cx="820270" cy="376518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A6781D6-064A-41AE-B953-3A13F759B10D}"/>
                </a:ext>
              </a:extLst>
            </p:cNvPr>
            <p:cNvSpPr/>
            <p:nvPr/>
          </p:nvSpPr>
          <p:spPr>
            <a:xfrm>
              <a:off x="-970117" y="4735155"/>
              <a:ext cx="1393540" cy="37651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11B76A-93BB-4B92-A339-40C55531372B}"/>
                </a:ext>
              </a:extLst>
            </p:cNvPr>
            <p:cNvSpPr txBox="1"/>
            <p:nvPr/>
          </p:nvSpPr>
          <p:spPr>
            <a:xfrm>
              <a:off x="-827345" y="4750207"/>
              <a:ext cx="1015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  过渡页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250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6CDD07-8C41-4833-8E1F-27A8336B2010}"/>
              </a:ext>
            </a:extLst>
          </p:cNvPr>
          <p:cNvSpPr/>
          <p:nvPr/>
        </p:nvSpPr>
        <p:spPr>
          <a:xfrm>
            <a:off x="366438" y="0"/>
            <a:ext cx="327621" cy="1210235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F5B5A5-2F74-4992-8B7A-C33A9B1DCD5B}"/>
              </a:ext>
            </a:extLst>
          </p:cNvPr>
          <p:cNvSpPr/>
          <p:nvPr/>
        </p:nvSpPr>
        <p:spPr>
          <a:xfrm>
            <a:off x="806808" y="605117"/>
            <a:ext cx="242979" cy="60511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54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C45584-86E8-41C5-B456-2A7958D47E26}"/>
              </a:ext>
            </a:extLst>
          </p:cNvPr>
          <p:cNvSpPr/>
          <p:nvPr/>
        </p:nvSpPr>
        <p:spPr>
          <a:xfrm>
            <a:off x="694058" y="129281"/>
            <a:ext cx="1683381" cy="47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模板详解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1AA6729-1317-4A08-BA73-AE1A008D2BB7}"/>
              </a:ext>
            </a:extLst>
          </p:cNvPr>
          <p:cNvGrpSpPr/>
          <p:nvPr/>
        </p:nvGrpSpPr>
        <p:grpSpPr>
          <a:xfrm>
            <a:off x="4135698" y="1296454"/>
            <a:ext cx="2475203" cy="3719231"/>
            <a:chOff x="4222537" y="367199"/>
            <a:chExt cx="2475203" cy="371923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3834BE7-0B09-4F95-B41F-34DA09A170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501" t="21581" r="72999" b="13241"/>
            <a:stretch/>
          </p:blipFill>
          <p:spPr>
            <a:xfrm>
              <a:off x="4222537" y="367199"/>
              <a:ext cx="2475203" cy="35151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56EBBCC-4BFB-4991-9A22-74389FBBCDF7}"/>
                </a:ext>
              </a:extLst>
            </p:cNvPr>
            <p:cNvSpPr/>
            <p:nvPr/>
          </p:nvSpPr>
          <p:spPr>
            <a:xfrm>
              <a:off x="4222537" y="3678215"/>
              <a:ext cx="408215" cy="408215"/>
            </a:xfrm>
            <a:prstGeom prst="ellipse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altLang="en-US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B7B1F-6AFA-4BCA-A5DD-546E0D09A23D}"/>
              </a:ext>
            </a:extLst>
          </p:cNvPr>
          <p:cNvGrpSpPr/>
          <p:nvPr/>
        </p:nvGrpSpPr>
        <p:grpSpPr>
          <a:xfrm>
            <a:off x="392463" y="1569384"/>
            <a:ext cx="3535435" cy="2965364"/>
            <a:chOff x="392463" y="1569384"/>
            <a:chExt cx="3535435" cy="296536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037386C-DE06-4EF6-BB59-99C607A26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463" y="1569384"/>
              <a:ext cx="2962890" cy="13325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903D3C6-F7DB-4364-8139-B618FB631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8127"/>
            <a:stretch/>
          </p:blipFill>
          <p:spPr>
            <a:xfrm>
              <a:off x="392463" y="3212074"/>
              <a:ext cx="3535435" cy="11185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9C3F015-6523-4170-BEE4-692552EF5A29}"/>
                </a:ext>
              </a:extLst>
            </p:cNvPr>
            <p:cNvSpPr/>
            <p:nvPr/>
          </p:nvSpPr>
          <p:spPr>
            <a:xfrm>
              <a:off x="1981735" y="1620749"/>
              <a:ext cx="576270" cy="508993"/>
            </a:xfrm>
            <a:prstGeom prst="ellipse">
              <a:avLst/>
            </a:prstGeom>
            <a:solidFill>
              <a:schemeClr val="accent2">
                <a:alpha val="1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AC69171-125D-486C-88F9-3933E00E6E04}"/>
                </a:ext>
              </a:extLst>
            </p:cNvPr>
            <p:cNvSpPr/>
            <p:nvPr/>
          </p:nvSpPr>
          <p:spPr>
            <a:xfrm>
              <a:off x="694059" y="2016525"/>
              <a:ext cx="910815" cy="874959"/>
            </a:xfrm>
            <a:prstGeom prst="ellipse">
              <a:avLst/>
            </a:prstGeom>
            <a:solidFill>
              <a:schemeClr val="accent2">
                <a:alpha val="1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0532449-E363-4BBA-BA71-431300DCCEB7}"/>
                </a:ext>
              </a:extLst>
            </p:cNvPr>
            <p:cNvSpPr/>
            <p:nvPr/>
          </p:nvSpPr>
          <p:spPr>
            <a:xfrm>
              <a:off x="398593" y="4126533"/>
              <a:ext cx="408215" cy="408215"/>
            </a:xfrm>
            <a:prstGeom prst="ellipse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altLang="en-US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D6B4265-C3C0-47CD-9795-948D3E2A619B}"/>
              </a:ext>
            </a:extLst>
          </p:cNvPr>
          <p:cNvSpPr txBox="1"/>
          <p:nvPr/>
        </p:nvSpPr>
        <p:spPr>
          <a:xfrm>
            <a:off x="383848" y="5081337"/>
            <a:ext cx="7088100" cy="120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打开：视图</a:t>
            </a:r>
            <a:r>
              <a:rPr lang="en-US" altLang="zh-CN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母版，配色、字体及其他整体风格修改在此编辑</a:t>
            </a:r>
            <a:endParaRPr lang="en-US" altLang="zh-CN" dirty="0">
              <a:solidFill>
                <a:srgbClr val="A1AC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章节标题在母版中创建“版式”</a:t>
            </a:r>
            <a:endParaRPr lang="en-US" altLang="zh-CN" dirty="0">
              <a:solidFill>
                <a:srgbClr val="A1AC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编辑视图界面，单击右键</a:t>
            </a:r>
            <a:r>
              <a:rPr lang="en-US" altLang="zh-CN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A1AC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选择版式，实现批量编辑、修改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006E8E8-B47A-4A91-8E2D-9619AA99F0BA}"/>
              </a:ext>
            </a:extLst>
          </p:cNvPr>
          <p:cNvGrpSpPr/>
          <p:nvPr/>
        </p:nvGrpSpPr>
        <p:grpSpPr>
          <a:xfrm>
            <a:off x="6818701" y="371187"/>
            <a:ext cx="5211235" cy="3481195"/>
            <a:chOff x="6818701" y="371187"/>
            <a:chExt cx="5211235" cy="3481195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F0D45F0-3574-4B98-9AAD-E3BC40452D55}"/>
                </a:ext>
              </a:extLst>
            </p:cNvPr>
            <p:cNvGrpSpPr/>
            <p:nvPr/>
          </p:nvGrpSpPr>
          <p:grpSpPr>
            <a:xfrm>
              <a:off x="6818701" y="371187"/>
              <a:ext cx="5211235" cy="3481195"/>
              <a:chOff x="6818701" y="371187"/>
              <a:chExt cx="5211235" cy="3481195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7D78263D-9DC7-41E1-8F64-2F7E1A5518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28559" r="39125" b="2968"/>
              <a:stretch/>
            </p:blipFill>
            <p:spPr>
              <a:xfrm>
                <a:off x="6818701" y="371187"/>
                <a:ext cx="5211235" cy="331158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BABFA4C-1F92-4328-A2F6-3E75309D21AE}"/>
                  </a:ext>
                </a:extLst>
              </p:cNvPr>
              <p:cNvSpPr/>
              <p:nvPr/>
            </p:nvSpPr>
            <p:spPr>
              <a:xfrm>
                <a:off x="6818701" y="3444167"/>
                <a:ext cx="408215" cy="408215"/>
              </a:xfrm>
              <a:prstGeom prst="ellipse">
                <a:avLst/>
              </a:prstGeom>
              <a:solidFill>
                <a:srgbClr val="049A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</a:t>
                </a:r>
                <a:endParaRPr lang="zh-CN" altLang="en-US" sz="20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7516B90-8EC5-4FBA-8125-A78110414523}"/>
                </a:ext>
              </a:extLst>
            </p:cNvPr>
            <p:cNvSpPr/>
            <p:nvPr/>
          </p:nvSpPr>
          <p:spPr>
            <a:xfrm>
              <a:off x="8092758" y="1388963"/>
              <a:ext cx="854472" cy="740780"/>
            </a:xfrm>
            <a:prstGeom prst="ellipse">
              <a:avLst/>
            </a:prstGeom>
            <a:solidFill>
              <a:schemeClr val="accent2">
                <a:alpha val="1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121BFF6-31DF-4555-899D-ECB6467EDEB3}"/>
              </a:ext>
            </a:extLst>
          </p:cNvPr>
          <p:cNvGrpSpPr/>
          <p:nvPr/>
        </p:nvGrpSpPr>
        <p:grpSpPr>
          <a:xfrm>
            <a:off x="8305462" y="4150350"/>
            <a:ext cx="3841654" cy="2028033"/>
            <a:chOff x="6593593" y="335440"/>
            <a:chExt cx="3841654" cy="202803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22B29ED-B6E2-4E80-A81E-C65EA737F942}"/>
                </a:ext>
              </a:extLst>
            </p:cNvPr>
            <p:cNvGrpSpPr/>
            <p:nvPr/>
          </p:nvGrpSpPr>
          <p:grpSpPr>
            <a:xfrm>
              <a:off x="6593593" y="335440"/>
              <a:ext cx="1314738" cy="436817"/>
              <a:chOff x="1338687" y="4337790"/>
              <a:chExt cx="1314738" cy="436817"/>
            </a:xfrm>
          </p:grpSpPr>
          <p:sp>
            <p:nvSpPr>
              <p:cNvPr id="25" name="圆角矩形 114">
                <a:extLst>
                  <a:ext uri="{FF2B5EF4-FFF2-40B4-BE49-F238E27FC236}">
                    <a16:creationId xmlns:a16="http://schemas.microsoft.com/office/drawing/2014/main" id="{5E154D2F-D211-4B3E-B1CF-2513110CDE91}"/>
                  </a:ext>
                </a:extLst>
              </p:cNvPr>
              <p:cNvSpPr/>
              <p:nvPr/>
            </p:nvSpPr>
            <p:spPr>
              <a:xfrm>
                <a:off x="1451435" y="4337790"/>
                <a:ext cx="1201990" cy="436817"/>
              </a:xfrm>
              <a:prstGeom prst="roundRect">
                <a:avLst>
                  <a:gd name="adj" fmla="val 9938"/>
                </a:avLst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设计说明</a:t>
                </a:r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26DC0526-0A7C-4F25-9AE9-7FC16AEB69BB}"/>
                  </a:ext>
                </a:extLst>
              </p:cNvPr>
              <p:cNvSpPr/>
              <p:nvPr/>
            </p:nvSpPr>
            <p:spPr>
              <a:xfrm rot="16200000">
                <a:off x="1376803" y="4405334"/>
                <a:ext cx="74631" cy="150864"/>
              </a:xfrm>
              <a:prstGeom prst="triangle">
                <a:avLst/>
              </a:prstGeom>
              <a:solidFill>
                <a:srgbClr val="ED4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361251D-468E-4C67-A517-DC43DDDA2AAB}"/>
                </a:ext>
              </a:extLst>
            </p:cNvPr>
            <p:cNvSpPr txBox="1"/>
            <p:nvPr/>
          </p:nvSpPr>
          <p:spPr>
            <a:xfrm>
              <a:off x="6706341" y="1016109"/>
              <a:ext cx="3728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▶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     效：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章节标题采用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母版编辑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548ED1-AB13-4CA3-AE23-7B05730FAE8E}"/>
                </a:ext>
              </a:extLst>
            </p:cNvPr>
            <p:cNvSpPr txBox="1"/>
            <p:nvPr/>
          </p:nvSpPr>
          <p:spPr>
            <a:xfrm>
              <a:off x="6706341" y="1505125"/>
              <a:ext cx="3728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▶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逻     辑：分级提示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形成阅读脑图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81F36A3-E66B-446B-B121-DAD8C2F2C3C3}"/>
                </a:ext>
              </a:extLst>
            </p:cNvPr>
            <p:cNvSpPr txBox="1"/>
            <p:nvPr/>
          </p:nvSpPr>
          <p:spPr>
            <a:xfrm>
              <a:off x="6706341" y="1994141"/>
              <a:ext cx="3728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▶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沟     通：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关键内容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变色突出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处理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FF4D6EB-FD6E-439A-A165-ECFE0DBB3C77}"/>
              </a:ext>
            </a:extLst>
          </p:cNvPr>
          <p:cNvGrpSpPr/>
          <p:nvPr/>
        </p:nvGrpSpPr>
        <p:grpSpPr>
          <a:xfrm>
            <a:off x="806808" y="834034"/>
            <a:ext cx="2213810" cy="384384"/>
            <a:chOff x="-1790387" y="4735155"/>
            <a:chExt cx="2213810" cy="38438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D476F5F-C9B8-48A4-AE04-9B892E371EA4}"/>
                </a:ext>
              </a:extLst>
            </p:cNvPr>
            <p:cNvSpPr/>
            <p:nvPr/>
          </p:nvSpPr>
          <p:spPr>
            <a:xfrm>
              <a:off x="-1790387" y="4735155"/>
              <a:ext cx="820270" cy="376518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F88DF25-7161-4D6E-A296-F08559E14B1B}"/>
                </a:ext>
              </a:extLst>
            </p:cNvPr>
            <p:cNvSpPr/>
            <p:nvPr/>
          </p:nvSpPr>
          <p:spPr>
            <a:xfrm>
              <a:off x="-970117" y="4735155"/>
              <a:ext cx="1393540" cy="37651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23A241-4ED8-4CB6-B270-E143EED59ED8}"/>
                </a:ext>
              </a:extLst>
            </p:cNvPr>
            <p:cNvSpPr txBox="1"/>
            <p:nvPr/>
          </p:nvSpPr>
          <p:spPr>
            <a:xfrm>
              <a:off x="-827345" y="475020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母板编辑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9967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>
            <a:extLst>
              <a:ext uri="{FF2B5EF4-FFF2-40B4-BE49-F238E27FC236}">
                <a16:creationId xmlns:a16="http://schemas.microsoft.com/office/drawing/2014/main" id="{25EE7860-369E-4A25-BAFE-5CD96F9FC879}"/>
              </a:ext>
            </a:extLst>
          </p:cNvPr>
          <p:cNvSpPr/>
          <p:nvPr/>
        </p:nvSpPr>
        <p:spPr>
          <a:xfrm>
            <a:off x="0" y="5404340"/>
            <a:ext cx="12192000" cy="376518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71761EE-416D-4EFE-9891-D3A61D64D779}"/>
              </a:ext>
            </a:extLst>
          </p:cNvPr>
          <p:cNvSpPr/>
          <p:nvPr/>
        </p:nvSpPr>
        <p:spPr>
          <a:xfrm>
            <a:off x="366438" y="0"/>
            <a:ext cx="327621" cy="1210235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F8CC4D-0ED5-4F63-9EAF-5626048CC751}"/>
              </a:ext>
            </a:extLst>
          </p:cNvPr>
          <p:cNvSpPr/>
          <p:nvPr/>
        </p:nvSpPr>
        <p:spPr>
          <a:xfrm>
            <a:off x="806808" y="605117"/>
            <a:ext cx="242979" cy="60511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54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23C512-98F5-4AF1-B053-6647DF9B4AE3}"/>
              </a:ext>
            </a:extLst>
          </p:cNvPr>
          <p:cNvSpPr/>
          <p:nvPr/>
        </p:nvSpPr>
        <p:spPr>
          <a:xfrm>
            <a:off x="694058" y="129281"/>
            <a:ext cx="1683381" cy="47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模板详解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549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8A843B6-622B-4E47-8FB8-82557FD529BF}"/>
              </a:ext>
            </a:extLst>
          </p:cNvPr>
          <p:cNvGrpSpPr/>
          <p:nvPr/>
        </p:nvGrpSpPr>
        <p:grpSpPr>
          <a:xfrm>
            <a:off x="806808" y="834034"/>
            <a:ext cx="2213810" cy="384384"/>
            <a:chOff x="-1790387" y="4735155"/>
            <a:chExt cx="2213810" cy="38438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1FBEDD0-D4CC-4401-993F-11ED37E6072C}"/>
                </a:ext>
              </a:extLst>
            </p:cNvPr>
            <p:cNvSpPr/>
            <p:nvPr/>
          </p:nvSpPr>
          <p:spPr>
            <a:xfrm>
              <a:off x="-1790387" y="4735155"/>
              <a:ext cx="820270" cy="376518"/>
            </a:xfrm>
            <a:prstGeom prst="rect">
              <a:avLst/>
            </a:prstGeom>
            <a:solidFill>
              <a:srgbClr val="049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2EF3CA6-458F-492C-9A1C-BDE4BAD53F09}"/>
                </a:ext>
              </a:extLst>
            </p:cNvPr>
            <p:cNvSpPr/>
            <p:nvPr/>
          </p:nvSpPr>
          <p:spPr>
            <a:xfrm>
              <a:off x="-970117" y="4735155"/>
              <a:ext cx="1393540" cy="37651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AAAE89-9EAD-44CE-9BA1-5140C513313F}"/>
                </a:ext>
              </a:extLst>
            </p:cNvPr>
            <p:cNvSpPr txBox="1"/>
            <p:nvPr/>
          </p:nvSpPr>
          <p:spPr>
            <a:xfrm>
              <a:off x="-827345" y="4750207"/>
              <a:ext cx="1015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  快捷键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33061F45-6400-424B-92F7-9BE937A00612}"/>
              </a:ext>
            </a:extLst>
          </p:cNvPr>
          <p:cNvGrpSpPr/>
          <p:nvPr/>
        </p:nvGrpSpPr>
        <p:grpSpPr>
          <a:xfrm>
            <a:off x="6789396" y="1200814"/>
            <a:ext cx="4750354" cy="3249816"/>
            <a:chOff x="7564468" y="971311"/>
            <a:chExt cx="4750354" cy="3249816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6275CD97-58AB-4A54-ADC1-E7DFE8D3C076}"/>
                </a:ext>
              </a:extLst>
            </p:cNvPr>
            <p:cNvGrpSpPr/>
            <p:nvPr/>
          </p:nvGrpSpPr>
          <p:grpSpPr>
            <a:xfrm>
              <a:off x="7702528" y="971311"/>
              <a:ext cx="3195315" cy="523220"/>
              <a:chOff x="7011151" y="959202"/>
              <a:chExt cx="3195315" cy="523220"/>
            </a:xfrm>
          </p:grpSpPr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E2FF2221-4479-4C2B-9AE0-DA3988736FB8}"/>
                  </a:ext>
                </a:extLst>
              </p:cNvPr>
              <p:cNvGrpSpPr/>
              <p:nvPr/>
            </p:nvGrpSpPr>
            <p:grpSpPr>
              <a:xfrm>
                <a:off x="7011151" y="1032233"/>
                <a:ext cx="1406638" cy="400110"/>
                <a:chOff x="3002063" y="2950570"/>
                <a:chExt cx="1406638" cy="400110"/>
              </a:xfrm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5386A8E8-0343-415B-A3A1-1BBE93128946}"/>
                    </a:ext>
                  </a:extLst>
                </p:cNvPr>
                <p:cNvSpPr/>
                <p:nvPr/>
              </p:nvSpPr>
              <p:spPr>
                <a:xfrm>
                  <a:off x="3002063" y="2978609"/>
                  <a:ext cx="1406638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8F3A4648-8077-4C69-8B25-3386972F0B3C}"/>
                    </a:ext>
                  </a:extLst>
                </p:cNvPr>
                <p:cNvSpPr txBox="1"/>
                <p:nvPr/>
              </p:nvSpPr>
              <p:spPr>
                <a:xfrm>
                  <a:off x="3027232" y="2950570"/>
                  <a:ext cx="133241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撤销</a:t>
                  </a: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/</a:t>
                  </a: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恢复</a:t>
                  </a: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88CE5307-ED72-4E27-87BD-835123768207}"/>
                  </a:ext>
                </a:extLst>
              </p:cNvPr>
              <p:cNvGrpSpPr/>
              <p:nvPr/>
            </p:nvGrpSpPr>
            <p:grpSpPr>
              <a:xfrm>
                <a:off x="8466664" y="959202"/>
                <a:ext cx="1739802" cy="523220"/>
                <a:chOff x="3386076" y="4104014"/>
                <a:chExt cx="1739802" cy="523220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5D504E9E-1C94-4072-8B16-3415E1EFA21B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4C1FAD36-67BE-41AE-A166-BF56DD2F258E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77777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Z/Y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F1E03D23-3B3B-461B-9138-F1707AD55088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3610BD81-FC8C-47D0-B7C0-47437420A538}"/>
                </a:ext>
              </a:extLst>
            </p:cNvPr>
            <p:cNvGrpSpPr/>
            <p:nvPr/>
          </p:nvGrpSpPr>
          <p:grpSpPr>
            <a:xfrm>
              <a:off x="7660618" y="1585110"/>
              <a:ext cx="4654204" cy="551318"/>
              <a:chOff x="6973677" y="1594183"/>
              <a:chExt cx="4654204" cy="551318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47759EB4-6182-4306-97A3-872C53DF2E7A}"/>
                  </a:ext>
                </a:extLst>
              </p:cNvPr>
              <p:cNvGrpSpPr/>
              <p:nvPr/>
            </p:nvGrpSpPr>
            <p:grpSpPr>
              <a:xfrm>
                <a:off x="6973677" y="1693927"/>
                <a:ext cx="1829347" cy="400110"/>
                <a:chOff x="1347345" y="4175660"/>
                <a:chExt cx="1829347" cy="400110"/>
              </a:xfrm>
            </p:grpSpPr>
            <p:sp>
              <p:nvSpPr>
                <p:cNvPr id="54" name="矩形: 圆角 53">
                  <a:extLst>
                    <a:ext uri="{FF2B5EF4-FFF2-40B4-BE49-F238E27FC236}">
                      <a16:creationId xmlns:a16="http://schemas.microsoft.com/office/drawing/2014/main" id="{BE014E1F-B433-408F-A119-991DEFCFD5A4}"/>
                    </a:ext>
                  </a:extLst>
                </p:cNvPr>
                <p:cNvSpPr/>
                <p:nvPr/>
              </p:nvSpPr>
              <p:spPr>
                <a:xfrm>
                  <a:off x="1376712" y="4203699"/>
                  <a:ext cx="1770615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A2587FD6-AF0E-4D85-AC4B-A7646D1274DF}"/>
                    </a:ext>
                  </a:extLst>
                </p:cNvPr>
                <p:cNvSpPr txBox="1"/>
                <p:nvPr/>
              </p:nvSpPr>
              <p:spPr>
                <a:xfrm>
                  <a:off x="1347345" y="4175660"/>
                  <a:ext cx="182934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复制</a:t>
                  </a: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/</a:t>
                  </a: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粘贴格式</a:t>
                  </a: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1F552611-E9AA-419B-8165-19BB49D2EE55}"/>
                  </a:ext>
                </a:extLst>
              </p:cNvPr>
              <p:cNvGrpSpPr/>
              <p:nvPr/>
            </p:nvGrpSpPr>
            <p:grpSpPr>
              <a:xfrm>
                <a:off x="8860008" y="1594183"/>
                <a:ext cx="2767873" cy="551318"/>
                <a:chOff x="3386076" y="4075916"/>
                <a:chExt cx="2767873" cy="551318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A5EBC263-D5BF-4B3E-BFFB-3C840406260D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9E9247EC-FE7A-4451-8062-8BF7D79E400A}"/>
                    </a:ext>
                  </a:extLst>
                </p:cNvPr>
                <p:cNvSpPr txBox="1"/>
                <p:nvPr/>
              </p:nvSpPr>
              <p:spPr>
                <a:xfrm>
                  <a:off x="4288149" y="4075916"/>
                  <a:ext cx="97392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Shift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392898C5-C992-41B9-B5E7-23DF30C1CF9B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D2474E89-6EC6-4C62-99CA-725828EDCA96}"/>
                    </a:ext>
                  </a:extLst>
                </p:cNvPr>
                <p:cNvSpPr txBox="1"/>
                <p:nvPr/>
              </p:nvSpPr>
              <p:spPr>
                <a:xfrm>
                  <a:off x="5332890" y="4075916"/>
                  <a:ext cx="8210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C/V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BEB3C4D3-E7F1-4F64-8595-3A94C72C26AC}"/>
                    </a:ext>
                  </a:extLst>
                </p:cNvPr>
                <p:cNvSpPr txBox="1"/>
                <p:nvPr/>
              </p:nvSpPr>
              <p:spPr>
                <a:xfrm>
                  <a:off x="4963974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D66707F8-3593-4145-8EB4-54564DA64736}"/>
                </a:ext>
              </a:extLst>
            </p:cNvPr>
            <p:cNvGrpSpPr/>
            <p:nvPr/>
          </p:nvGrpSpPr>
          <p:grpSpPr>
            <a:xfrm>
              <a:off x="7680325" y="2312959"/>
              <a:ext cx="1860812" cy="523220"/>
              <a:chOff x="7013953" y="2324637"/>
              <a:chExt cx="1860812" cy="523220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AB2D6BBB-25E3-48FE-9C1B-B1B9D55193F8}"/>
                  </a:ext>
                </a:extLst>
              </p:cNvPr>
              <p:cNvGrpSpPr/>
              <p:nvPr/>
            </p:nvGrpSpPr>
            <p:grpSpPr>
              <a:xfrm>
                <a:off x="7013953" y="2396283"/>
                <a:ext cx="1210588" cy="400110"/>
                <a:chOff x="1958281" y="4175660"/>
                <a:chExt cx="1210588" cy="400110"/>
              </a:xfrm>
            </p:grpSpPr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8FAC8824-A5B4-41C9-A491-8DDACD220D94}"/>
                    </a:ext>
                  </a:extLst>
                </p:cNvPr>
                <p:cNvSpPr/>
                <p:nvPr/>
              </p:nvSpPr>
              <p:spPr>
                <a:xfrm>
                  <a:off x="1968847" y="4203699"/>
                  <a:ext cx="1178480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DCF6CA91-56E7-4EB4-9ACA-818DED01EACD}"/>
                    </a:ext>
                  </a:extLst>
                </p:cNvPr>
                <p:cNvSpPr txBox="1"/>
                <p:nvPr/>
              </p:nvSpPr>
              <p:spPr>
                <a:xfrm>
                  <a:off x="1958281" y="4175660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重复操作</a:t>
                  </a:r>
                </a:p>
              </p:txBody>
            </p:sp>
          </p:grp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E9EB386E-B6D6-4DE9-8DF6-681832EE3471}"/>
                  </a:ext>
                </a:extLst>
              </p:cNvPr>
              <p:cNvSpPr txBox="1"/>
              <p:nvPr/>
            </p:nvSpPr>
            <p:spPr>
              <a:xfrm>
                <a:off x="8289348" y="2324637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F4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1AB7C4EF-3472-460F-8B85-6EBEA84004CD}"/>
                </a:ext>
              </a:extLst>
            </p:cNvPr>
            <p:cNvGrpSpPr/>
            <p:nvPr/>
          </p:nvGrpSpPr>
          <p:grpSpPr>
            <a:xfrm>
              <a:off x="7702528" y="3697907"/>
              <a:ext cx="4041124" cy="523220"/>
              <a:chOff x="7013953" y="4183642"/>
              <a:chExt cx="4041124" cy="523220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E4369139-FE4F-49B3-B7C8-9580983382C7}"/>
                  </a:ext>
                </a:extLst>
              </p:cNvPr>
              <p:cNvGrpSpPr/>
              <p:nvPr/>
            </p:nvGrpSpPr>
            <p:grpSpPr>
              <a:xfrm>
                <a:off x="7013953" y="4255288"/>
                <a:ext cx="1406638" cy="400110"/>
                <a:chOff x="1740689" y="4175660"/>
                <a:chExt cx="1406638" cy="400110"/>
              </a:xfrm>
            </p:grpSpPr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id="{E505789B-E0FC-487A-A283-412B83D8DB82}"/>
                    </a:ext>
                  </a:extLst>
                </p:cNvPr>
                <p:cNvSpPr/>
                <p:nvPr/>
              </p:nvSpPr>
              <p:spPr>
                <a:xfrm>
                  <a:off x="1740689" y="4203699"/>
                  <a:ext cx="1406638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9A48AA85-A14A-4ADC-BB05-C3CC4B328228}"/>
                    </a:ext>
                  </a:extLst>
                </p:cNvPr>
                <p:cNvSpPr txBox="1"/>
                <p:nvPr/>
              </p:nvSpPr>
              <p:spPr>
                <a:xfrm>
                  <a:off x="1835912" y="4175660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取消组合</a:t>
                  </a: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0B6E7471-54AE-49F7-A93F-63A01545FA4B}"/>
                  </a:ext>
                </a:extLst>
              </p:cNvPr>
              <p:cNvGrpSpPr/>
              <p:nvPr/>
            </p:nvGrpSpPr>
            <p:grpSpPr>
              <a:xfrm>
                <a:off x="8506940" y="4183642"/>
                <a:ext cx="2548137" cy="523220"/>
                <a:chOff x="3386076" y="4104014"/>
                <a:chExt cx="2548137" cy="523220"/>
              </a:xfrm>
            </p:grpSpPr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32FCDFDA-7D72-4C5E-ADDE-3685F52B0BD5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91594F2A-9963-4B89-BD3D-AFB541360C1B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97392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Shift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66A00CF4-DA6E-4ED7-B64F-96B764CD7837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5A5CEE9C-157A-4681-9572-100062CDB025}"/>
                    </a:ext>
                  </a:extLst>
                </p:cNvPr>
                <p:cNvSpPr txBox="1"/>
                <p:nvPr/>
              </p:nvSpPr>
              <p:spPr>
                <a:xfrm>
                  <a:off x="5481845" y="4104014"/>
                  <a:ext cx="45236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G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5A3EE855-83FD-49EB-8EC3-9268BF431BC8}"/>
                    </a:ext>
                  </a:extLst>
                </p:cNvPr>
                <p:cNvSpPr txBox="1"/>
                <p:nvPr/>
              </p:nvSpPr>
              <p:spPr>
                <a:xfrm>
                  <a:off x="506182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C9EC5546-5944-41A3-A95B-776B9B60F632}"/>
                </a:ext>
              </a:extLst>
            </p:cNvPr>
            <p:cNvGrpSpPr/>
            <p:nvPr/>
          </p:nvGrpSpPr>
          <p:grpSpPr>
            <a:xfrm>
              <a:off x="7564468" y="2945608"/>
              <a:ext cx="2945206" cy="523220"/>
              <a:chOff x="3097285" y="4793854"/>
              <a:chExt cx="2945206" cy="523220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CD3DF8E7-92ED-4F73-B631-22DDB155D3F9}"/>
                  </a:ext>
                </a:extLst>
              </p:cNvPr>
              <p:cNvGrpSpPr/>
              <p:nvPr/>
            </p:nvGrpSpPr>
            <p:grpSpPr>
              <a:xfrm>
                <a:off x="3097285" y="4865500"/>
                <a:ext cx="1311415" cy="400110"/>
                <a:chOff x="3097285" y="4865500"/>
                <a:chExt cx="1311415" cy="400110"/>
              </a:xfrm>
            </p:grpSpPr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33EAA3BF-536D-4682-AF87-89E0A0D1F0AC}"/>
                    </a:ext>
                  </a:extLst>
                </p:cNvPr>
                <p:cNvSpPr/>
                <p:nvPr/>
              </p:nvSpPr>
              <p:spPr>
                <a:xfrm>
                  <a:off x="3223760" y="4893539"/>
                  <a:ext cx="1184940" cy="341313"/>
                </a:xfrm>
                <a:prstGeom prst="rect">
                  <a:avLst/>
                </a:prstGeom>
                <a:solidFill>
                  <a:srgbClr val="F177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0CD8166C-885F-40B3-B9AC-C8E5F541AF59}"/>
                    </a:ext>
                  </a:extLst>
                </p:cNvPr>
                <p:cNvSpPr txBox="1"/>
                <p:nvPr/>
              </p:nvSpPr>
              <p:spPr>
                <a:xfrm>
                  <a:off x="3097285" y="4865500"/>
                  <a:ext cx="118494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000" b="1" dirty="0">
                      <a:solidFill>
                        <a:prstClr val="white"/>
                      </a:solidFill>
                      <a:latin typeface="+mn-ea"/>
                    </a:rPr>
                    <a:t>   参考线</a:t>
                  </a: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9D927565-F40F-447C-AAF0-F7DB8E330F4B}"/>
                  </a:ext>
                </a:extLst>
              </p:cNvPr>
              <p:cNvGrpSpPr/>
              <p:nvPr/>
            </p:nvGrpSpPr>
            <p:grpSpPr>
              <a:xfrm>
                <a:off x="4495049" y="4793854"/>
                <a:ext cx="1547442" cy="523220"/>
                <a:chOff x="3386076" y="4104014"/>
                <a:chExt cx="1547442" cy="523220"/>
              </a:xfrm>
            </p:grpSpPr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F0AD4BBF-0237-403D-9679-766A9DD26803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66717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Alt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52840340-ECAB-42B7-9A28-E89049D0BD7D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58541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F9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id="{B906DC8C-0514-4758-9423-F425921471D0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F8AB2AC2-91A5-4865-B452-8CCD7E2F9C03}"/>
              </a:ext>
            </a:extLst>
          </p:cNvPr>
          <p:cNvGrpSpPr/>
          <p:nvPr/>
        </p:nvGrpSpPr>
        <p:grpSpPr>
          <a:xfrm>
            <a:off x="2900222" y="1247171"/>
            <a:ext cx="3575015" cy="3262364"/>
            <a:chOff x="2814861" y="963994"/>
            <a:chExt cx="3575015" cy="3262364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F3E90057-0CD5-451D-AEE9-DB5945EF250A}"/>
                </a:ext>
              </a:extLst>
            </p:cNvPr>
            <p:cNvGrpSpPr/>
            <p:nvPr/>
          </p:nvGrpSpPr>
          <p:grpSpPr>
            <a:xfrm>
              <a:off x="2814861" y="3084178"/>
              <a:ext cx="1623830" cy="400110"/>
              <a:chOff x="2784871" y="5503810"/>
              <a:chExt cx="1623830" cy="400110"/>
            </a:xfrm>
          </p:grpSpPr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A22B6D1C-88A5-463C-8FB3-5CFCE4DBAFD2}"/>
                  </a:ext>
                </a:extLst>
              </p:cNvPr>
              <p:cNvSpPr/>
              <p:nvPr/>
            </p:nvSpPr>
            <p:spPr>
              <a:xfrm>
                <a:off x="2784871" y="5531849"/>
                <a:ext cx="1623830" cy="341313"/>
              </a:xfrm>
              <a:prstGeom prst="rect">
                <a:avLst/>
              </a:prstGeom>
              <a:solidFill>
                <a:srgbClr val="3A3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D0BBC6FB-5989-4011-8049-BABDFEB78FBB}"/>
                  </a:ext>
                </a:extLst>
              </p:cNvPr>
              <p:cNvSpPr txBox="1"/>
              <p:nvPr/>
            </p:nvSpPr>
            <p:spPr>
              <a:xfrm>
                <a:off x="2876550" y="5503810"/>
                <a:ext cx="14670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新建幻灯片</a:t>
                </a: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EF2BA273-5438-4BE3-89B3-D58B981065F9}"/>
                </a:ext>
              </a:extLst>
            </p:cNvPr>
            <p:cNvGrpSpPr/>
            <p:nvPr/>
          </p:nvGrpSpPr>
          <p:grpSpPr>
            <a:xfrm>
              <a:off x="3002062" y="963994"/>
              <a:ext cx="3387814" cy="3262364"/>
              <a:chOff x="3002062" y="963994"/>
              <a:chExt cx="3387814" cy="3262364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658B0E21-7A30-4433-A6FC-08B326798677}"/>
                  </a:ext>
                </a:extLst>
              </p:cNvPr>
              <p:cNvGrpSpPr/>
              <p:nvPr/>
            </p:nvGrpSpPr>
            <p:grpSpPr>
              <a:xfrm>
                <a:off x="3660521" y="1035640"/>
                <a:ext cx="748179" cy="400110"/>
                <a:chOff x="3660521" y="1035640"/>
                <a:chExt cx="748179" cy="400110"/>
              </a:xfrm>
            </p:grpSpPr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860EEF15-26F4-4CD0-B929-D3F466515E57}"/>
                    </a:ext>
                  </a:extLst>
                </p:cNvPr>
                <p:cNvSpPr/>
                <p:nvPr/>
              </p:nvSpPr>
              <p:spPr>
                <a:xfrm>
                  <a:off x="3660521" y="1063679"/>
                  <a:ext cx="748179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FE859952-ED63-4C24-8FCE-D86DC91CFAE2}"/>
                    </a:ext>
                  </a:extLst>
                </p:cNvPr>
                <p:cNvSpPr txBox="1"/>
                <p:nvPr/>
              </p:nvSpPr>
              <p:spPr>
                <a:xfrm>
                  <a:off x="3692271" y="1035640"/>
                  <a:ext cx="69762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全选</a:t>
                  </a: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221F2642-3BFB-4DAD-AC01-843765C840CF}"/>
                  </a:ext>
                </a:extLst>
              </p:cNvPr>
              <p:cNvGrpSpPr/>
              <p:nvPr/>
            </p:nvGrpSpPr>
            <p:grpSpPr>
              <a:xfrm>
                <a:off x="4495050" y="963994"/>
                <a:ext cx="1399965" cy="523220"/>
                <a:chOff x="3386076" y="4104014"/>
                <a:chExt cx="1399965" cy="523220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26841270-23E5-4D2E-8241-7F62D5EFC4C2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A3C49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3C49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6B7927F9-A57A-475B-8DDA-170D00E4C6FC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43794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A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E49463A-1600-433C-83DC-3745C6E910BA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920D6C6B-0A56-43F2-9A2C-BA882BDB0F07}"/>
                  </a:ext>
                </a:extLst>
              </p:cNvPr>
              <p:cNvGrpSpPr/>
              <p:nvPr/>
            </p:nvGrpSpPr>
            <p:grpSpPr>
              <a:xfrm>
                <a:off x="3002062" y="1673950"/>
                <a:ext cx="1406639" cy="400110"/>
                <a:chOff x="3002062" y="1673950"/>
                <a:chExt cx="1406639" cy="400110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96A8E105-11E6-47D9-A954-BECC5A07DD9A}"/>
                    </a:ext>
                  </a:extLst>
                </p:cNvPr>
                <p:cNvSpPr/>
                <p:nvPr/>
              </p:nvSpPr>
              <p:spPr>
                <a:xfrm>
                  <a:off x="3002062" y="1701989"/>
                  <a:ext cx="1406639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229F867B-A39B-4B2C-9805-04F78E7000F8}"/>
                    </a:ext>
                  </a:extLst>
                </p:cNvPr>
                <p:cNvSpPr txBox="1"/>
                <p:nvPr/>
              </p:nvSpPr>
              <p:spPr>
                <a:xfrm>
                  <a:off x="3027232" y="1673950"/>
                  <a:ext cx="133241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复制</a:t>
                  </a:r>
                  <a:r>
                    <a:rPr kumimoji="0" lang="en-US" altLang="zh-CN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/</a:t>
                  </a: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粘贴</a:t>
                  </a: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C5DC94C-41A4-4E63-BFC2-B45EFECB1AE3}"/>
                  </a:ext>
                </a:extLst>
              </p:cNvPr>
              <p:cNvGrpSpPr/>
              <p:nvPr/>
            </p:nvGrpSpPr>
            <p:grpSpPr>
              <a:xfrm>
                <a:off x="4495050" y="1602304"/>
                <a:ext cx="1783084" cy="523220"/>
                <a:chOff x="3386076" y="4104014"/>
                <a:chExt cx="1783084" cy="523220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DFBBDFC2-2D4E-4367-970B-4E80AC7B40E4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6AF5B81B-E81E-4E6D-83F7-C94B55BA2C61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8210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C/V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23B08E4D-608D-4263-B45A-F8AC506AD434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27919B8A-4E74-45DE-9911-C3FBDE2F25C8}"/>
                  </a:ext>
                </a:extLst>
              </p:cNvPr>
              <p:cNvGrpSpPr/>
              <p:nvPr/>
            </p:nvGrpSpPr>
            <p:grpSpPr>
              <a:xfrm>
                <a:off x="3032053" y="2384605"/>
                <a:ext cx="1406638" cy="400110"/>
                <a:chOff x="3002063" y="3588880"/>
                <a:chExt cx="1406638" cy="400110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81E79718-7B67-41E2-A3FC-9522F24746E9}"/>
                    </a:ext>
                  </a:extLst>
                </p:cNvPr>
                <p:cNvSpPr/>
                <p:nvPr/>
              </p:nvSpPr>
              <p:spPr>
                <a:xfrm>
                  <a:off x="3002063" y="3616919"/>
                  <a:ext cx="1406638" cy="341313"/>
                </a:xfrm>
                <a:prstGeom prst="rect">
                  <a:avLst/>
                </a:prstGeom>
                <a:solidFill>
                  <a:srgbClr val="3A3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8681F4B4-3DB0-49FA-97C1-5E8BA5C6C7B6}"/>
                    </a:ext>
                  </a:extLst>
                </p:cNvPr>
                <p:cNvSpPr txBox="1"/>
                <p:nvPr/>
              </p:nvSpPr>
              <p:spPr>
                <a:xfrm>
                  <a:off x="3097286" y="3588880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缩放画面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3D2EA5C5-516F-41D6-AC04-4EB0260967D4}"/>
                  </a:ext>
                </a:extLst>
              </p:cNvPr>
              <p:cNvGrpSpPr/>
              <p:nvPr/>
            </p:nvGrpSpPr>
            <p:grpSpPr>
              <a:xfrm>
                <a:off x="4525040" y="2312959"/>
                <a:ext cx="1864836" cy="523220"/>
                <a:chOff x="3386076" y="4104014"/>
                <a:chExt cx="1864836" cy="523220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00E53EF8-7278-432D-AA03-279CE32962A4}"/>
                    </a:ext>
                  </a:extLst>
                </p:cNvPr>
                <p:cNvSpPr txBox="1"/>
                <p:nvPr/>
              </p:nvSpPr>
              <p:spPr>
                <a:xfrm>
                  <a:off x="3386076" y="4104014"/>
                  <a:ext cx="79220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Ctrl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48FFDF9D-504C-4463-80CF-C06C8CB6D27D}"/>
                    </a:ext>
                  </a:extLst>
                </p:cNvPr>
                <p:cNvSpPr txBox="1"/>
                <p:nvPr/>
              </p:nvSpPr>
              <p:spPr>
                <a:xfrm>
                  <a:off x="4348101" y="4104014"/>
                  <a:ext cx="90281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滚轮</a:t>
                  </a: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B05297D-38A7-4D79-AAB8-5CC8B3A67F23}"/>
                    </a:ext>
                  </a:extLst>
                </p:cNvPr>
                <p:cNvSpPr txBox="1"/>
                <p:nvPr/>
              </p:nvSpPr>
              <p:spPr>
                <a:xfrm>
                  <a:off x="3956483" y="4104014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＋</a:t>
                  </a:r>
                </a:p>
              </p:txBody>
            </p:sp>
          </p:grp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5D92429E-D590-49EF-8874-42ED7B4DBB13}"/>
                  </a:ext>
                </a:extLst>
              </p:cNvPr>
              <p:cNvGrpSpPr/>
              <p:nvPr/>
            </p:nvGrpSpPr>
            <p:grpSpPr>
              <a:xfrm>
                <a:off x="3646093" y="3703138"/>
                <a:ext cx="2248922" cy="523220"/>
                <a:chOff x="3660521" y="4155544"/>
                <a:chExt cx="2248922" cy="523220"/>
              </a:xfrm>
            </p:grpSpPr>
            <p:grpSp>
              <p:nvGrpSpPr>
                <p:cNvPr id="113" name="组合 112">
                  <a:extLst>
                    <a:ext uri="{FF2B5EF4-FFF2-40B4-BE49-F238E27FC236}">
                      <a16:creationId xmlns:a16="http://schemas.microsoft.com/office/drawing/2014/main" id="{99AB439F-4195-4243-A9EF-455E2355AD00}"/>
                    </a:ext>
                  </a:extLst>
                </p:cNvPr>
                <p:cNvGrpSpPr/>
                <p:nvPr/>
              </p:nvGrpSpPr>
              <p:grpSpPr>
                <a:xfrm>
                  <a:off x="3660521" y="4227190"/>
                  <a:ext cx="748179" cy="400110"/>
                  <a:chOff x="3660521" y="4227190"/>
                  <a:chExt cx="748179" cy="400110"/>
                </a:xfrm>
              </p:grpSpPr>
              <p:sp>
                <p:nvSpPr>
                  <p:cNvPr id="82" name="矩形 81">
                    <a:extLst>
                      <a:ext uri="{FF2B5EF4-FFF2-40B4-BE49-F238E27FC236}">
                        <a16:creationId xmlns:a16="http://schemas.microsoft.com/office/drawing/2014/main" id="{8A5FE84C-66A7-4771-8FBB-C57939C74593}"/>
                      </a:ext>
                    </a:extLst>
                  </p:cNvPr>
                  <p:cNvSpPr/>
                  <p:nvPr/>
                </p:nvSpPr>
                <p:spPr>
                  <a:xfrm>
                    <a:off x="3660521" y="4255229"/>
                    <a:ext cx="748179" cy="341313"/>
                  </a:xfrm>
                  <a:prstGeom prst="rect">
                    <a:avLst/>
                  </a:prstGeom>
                  <a:solidFill>
                    <a:srgbClr val="3A3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  <p:sp>
                <p:nvSpPr>
                  <p:cNvPr id="83" name="文本框 82">
                    <a:extLst>
                      <a:ext uri="{FF2B5EF4-FFF2-40B4-BE49-F238E27FC236}">
                        <a16:creationId xmlns:a16="http://schemas.microsoft.com/office/drawing/2014/main" id="{22A97544-D70D-4B63-92BF-A9A3FEB40CA0}"/>
                      </a:ext>
                    </a:extLst>
                  </p:cNvPr>
                  <p:cNvSpPr txBox="1"/>
                  <p:nvPr/>
                </p:nvSpPr>
                <p:spPr>
                  <a:xfrm>
                    <a:off x="3692271" y="4227190"/>
                    <a:ext cx="69762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组合</a:t>
                    </a:r>
                  </a:p>
                </p:txBody>
              </p:sp>
            </p:grpSp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id="{CB574363-5976-4610-A43B-2839F21423DE}"/>
                    </a:ext>
                  </a:extLst>
                </p:cNvPr>
                <p:cNvGrpSpPr/>
                <p:nvPr/>
              </p:nvGrpSpPr>
              <p:grpSpPr>
                <a:xfrm>
                  <a:off x="4495050" y="4155544"/>
                  <a:ext cx="1414393" cy="523220"/>
                  <a:chOff x="3386076" y="4104014"/>
                  <a:chExt cx="1414393" cy="523220"/>
                </a:xfrm>
              </p:grpSpPr>
              <p:sp>
                <p:nvSpPr>
                  <p:cNvPr id="85" name="文本框 84">
                    <a:extLst>
                      <a:ext uri="{FF2B5EF4-FFF2-40B4-BE49-F238E27FC236}">
                        <a16:creationId xmlns:a16="http://schemas.microsoft.com/office/drawing/2014/main" id="{BEA94633-41B2-47E2-A7BA-903CB7799BB0}"/>
                      </a:ext>
                    </a:extLst>
                  </p:cNvPr>
                  <p:cNvSpPr txBox="1"/>
                  <p:nvPr/>
                </p:nvSpPr>
                <p:spPr>
                  <a:xfrm>
                    <a:off x="3386076" y="4104014"/>
                    <a:ext cx="79220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Ctrl</a:t>
                    </a:r>
                    <a:endPara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  <p:sp>
                <p:nvSpPr>
                  <p:cNvPr id="86" name="文本框 85">
                    <a:extLst>
                      <a:ext uri="{FF2B5EF4-FFF2-40B4-BE49-F238E27FC236}">
                        <a16:creationId xmlns:a16="http://schemas.microsoft.com/office/drawing/2014/main" id="{E99F46B7-49CA-4132-A825-D070D2EE111E}"/>
                      </a:ext>
                    </a:extLst>
                  </p:cNvPr>
                  <p:cNvSpPr txBox="1"/>
                  <p:nvPr/>
                </p:nvSpPr>
                <p:spPr>
                  <a:xfrm>
                    <a:off x="4348101" y="4104014"/>
                    <a:ext cx="452368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G</a:t>
                    </a:r>
                    <a:endPara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</a:endParaRPr>
                  </a:p>
                </p:txBody>
              </p:sp>
              <p:sp>
                <p:nvSpPr>
                  <p:cNvPr id="87" name="文本框 86">
                    <a:extLst>
                      <a:ext uri="{FF2B5EF4-FFF2-40B4-BE49-F238E27FC236}">
                        <a16:creationId xmlns:a16="http://schemas.microsoft.com/office/drawing/2014/main" id="{6B9E1C92-B57C-4425-B849-08804C981766}"/>
                      </a:ext>
                    </a:extLst>
                  </p:cNvPr>
                  <p:cNvSpPr txBox="1"/>
                  <p:nvPr/>
                </p:nvSpPr>
                <p:spPr>
                  <a:xfrm>
                    <a:off x="3956483" y="4104014"/>
                    <a:ext cx="54373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＋</a:t>
                    </a:r>
                  </a:p>
                </p:txBody>
              </p:sp>
            </p:grpSp>
          </p:grp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32222BB-31CF-4020-B91F-EC327D79BD33}"/>
                  </a:ext>
                </a:extLst>
              </p:cNvPr>
              <p:cNvSpPr txBox="1"/>
              <p:nvPr/>
            </p:nvSpPr>
            <p:spPr>
              <a:xfrm>
                <a:off x="4525040" y="3012532"/>
                <a:ext cx="118038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Enter 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pic>
        <p:nvPicPr>
          <p:cNvPr id="125" name="图片 124">
            <a:extLst>
              <a:ext uri="{FF2B5EF4-FFF2-40B4-BE49-F238E27FC236}">
                <a16:creationId xmlns:a16="http://schemas.microsoft.com/office/drawing/2014/main" id="{EBBF24CF-2376-4A8C-99ED-B6740F603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857" y="4697172"/>
            <a:ext cx="2926334" cy="1790855"/>
          </a:xfrm>
          <a:prstGeom prst="rect">
            <a:avLst/>
          </a:prstGeom>
        </p:spPr>
      </p:pic>
      <p:sp>
        <p:nvSpPr>
          <p:cNvPr id="126" name="矩形 125">
            <a:extLst>
              <a:ext uri="{FF2B5EF4-FFF2-40B4-BE49-F238E27FC236}">
                <a16:creationId xmlns:a16="http://schemas.microsoft.com/office/drawing/2014/main" id="{88EB8967-42AF-499A-8A4D-F88726F44776}"/>
              </a:ext>
            </a:extLst>
          </p:cNvPr>
          <p:cNvSpPr/>
          <p:nvPr/>
        </p:nvSpPr>
        <p:spPr>
          <a:xfrm>
            <a:off x="3077493" y="5396600"/>
            <a:ext cx="5205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</a:rPr>
              <a:t>（图片来源：沈航官网         本模板严禁商用）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C7FF5F4-96CF-4762-97FE-8DFFEFF12A6E}"/>
              </a:ext>
            </a:extLst>
          </p:cNvPr>
          <p:cNvCxnSpPr>
            <a:cxnSpLocks/>
            <a:stCxn id="92" idx="3"/>
          </p:cNvCxnSpPr>
          <p:nvPr/>
        </p:nvCxnSpPr>
        <p:spPr>
          <a:xfrm>
            <a:off x="9734602" y="3436721"/>
            <a:ext cx="1271948" cy="1179773"/>
          </a:xfrm>
          <a:prstGeom prst="bentConnector3">
            <a:avLst>
              <a:gd name="adj1" fmla="val 99579"/>
            </a:avLst>
          </a:prstGeom>
          <a:ln w="28575">
            <a:solidFill>
              <a:srgbClr val="F1772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424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578946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吴宪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级毕业生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8420735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沈阳航空航天大学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C6622621-04F1-4D33-A887-8BE90E1F3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8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62EDFD-A0E0-4227-95A0-EABC467C4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17" y="3635664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244" y="0"/>
            <a:ext cx="12205244" cy="6857999"/>
            <a:chOff x="-13244" y="0"/>
            <a:chExt cx="12205244" cy="685799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F596C52-8D3F-49F3-9499-048620313E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rgbClr val="005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-13244" y="2365238"/>
              <a:ext cx="12205244" cy="4489530"/>
              <a:chOff x="-13244" y="2365238"/>
              <a:chExt cx="12205244" cy="4489530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866" b="60112" l="0" r="100000">
                            <a14:foregroundMark x1="5200" y1="48156" x2="31667" y2="55028"/>
                            <a14:foregroundMark x1="36300" y1="44413" x2="56567" y2="44693"/>
                            <a14:foregroundMark x1="37333" y1="54916" x2="58767" y2="55419"/>
                            <a14:foregroundMark x1="60233" y1="49385" x2="73500" y2="55810"/>
                            <a14:foregroundMark x1="66000" y1="58380" x2="88967" y2="51844"/>
                            <a14:foregroundMark x1="90967" y1="52570" x2="99867" y2="53073"/>
                            <a14:foregroundMark x1="42567" y1="57486" x2="66067" y2="57654"/>
                            <a14:foregroundMark x1="28133" y1="57151" x2="31367" y2="57151"/>
                            <a14:backgroundMark x1="6767" y1="18603" x2="86600" y2="27039"/>
                            <a14:backgroundMark x1="4333" y1="14078" x2="26200" y2="35419"/>
                            <a14:backgroundMark x1="96100" y1="21341" x2="74167" y2="45531"/>
                            <a14:backgroundMark x1="96333" y1="35419" x2="82500" y2="41453"/>
                            <a14:backgroundMark x1="98467" y1="43911" x2="95367" y2="46536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3" b="43038"/>
              <a:stretch/>
            </p:blipFill>
            <p:spPr>
              <a:xfrm>
                <a:off x="-13244" y="2365238"/>
                <a:ext cx="12195474" cy="4478741"/>
              </a:xfrm>
              <a:prstGeom prst="rect">
                <a:avLst/>
              </a:prstGeom>
              <a:ln>
                <a:noFill/>
              </a:ln>
              <a:effectLst>
                <a:softEdge rad="114300"/>
              </a:effectLst>
            </p:spPr>
          </p:pic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6F596C52-8D3F-49F3-9499-048620313EE0}"/>
                  </a:ext>
                </a:extLst>
              </p:cNvPr>
              <p:cNvSpPr/>
              <p:nvPr/>
            </p:nvSpPr>
            <p:spPr>
              <a:xfrm>
                <a:off x="0" y="5125001"/>
                <a:ext cx="12192000" cy="1729767"/>
              </a:xfrm>
              <a:prstGeom prst="rect">
                <a:avLst/>
              </a:prstGeom>
              <a:gradFill>
                <a:gsLst>
                  <a:gs pos="0">
                    <a:srgbClr val="005491">
                      <a:alpha val="28000"/>
                    </a:srgbClr>
                  </a:gs>
                  <a:gs pos="44000">
                    <a:srgbClr val="005491">
                      <a:alpha val="8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453515" y="3061669"/>
            <a:ext cx="5287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schemeClr val="bg1"/>
                </a:solidFill>
                <a:latin typeface="微软雅黑"/>
              </a:rPr>
              <a:t>章节主题在此编辑</a:t>
            </a:r>
            <a:endParaRPr lang="zh-CN" altLang="en-US" sz="8000" spc="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ECB504B1-7E8F-4AF6-8CC7-28F34C4D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254" y="635869"/>
            <a:ext cx="20545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742389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48A0911-8DAE-4739-A96A-E3B47A773638}"/>
              </a:ext>
            </a:extLst>
          </p:cNvPr>
          <p:cNvSpPr/>
          <p:nvPr/>
        </p:nvSpPr>
        <p:spPr>
          <a:xfrm>
            <a:off x="5334318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04F90AB-465D-4AA7-9791-260BC2F4649A}"/>
              </a:ext>
            </a:extLst>
          </p:cNvPr>
          <p:cNvSpPr/>
          <p:nvPr/>
        </p:nvSpPr>
        <p:spPr>
          <a:xfrm>
            <a:off x="5926247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7DE668-389A-4B7E-9489-C0345107FDD6}"/>
              </a:ext>
            </a:extLst>
          </p:cNvPr>
          <p:cNvSpPr/>
          <p:nvPr/>
        </p:nvSpPr>
        <p:spPr>
          <a:xfrm>
            <a:off x="6518176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110105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04402" y="4457163"/>
            <a:ext cx="444510" cy="664607"/>
            <a:chOff x="1970087" y="1844674"/>
            <a:chExt cx="327026" cy="488951"/>
          </a:xfrm>
        </p:grpSpPr>
        <p:sp>
          <p:nvSpPr>
            <p:cNvPr id="21" name="Freeform 356"/>
            <p:cNvSpPr>
              <a:spLocks/>
            </p:cNvSpPr>
            <p:nvPr/>
          </p:nvSpPr>
          <p:spPr bwMode="auto">
            <a:xfrm>
              <a:off x="2101849" y="1844674"/>
              <a:ext cx="55562" cy="0"/>
            </a:xfrm>
            <a:custGeom>
              <a:avLst/>
              <a:gdLst>
                <a:gd name="T0" fmla="*/ 7 w 7"/>
                <a:gd name="T1" fmla="*/ 0 w 7"/>
                <a:gd name="T2" fmla="*/ 4 w 7"/>
                <a:gd name="T3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40A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44"/>
            <p:cNvSpPr>
              <a:spLocks/>
            </p:cNvSpPr>
            <p:nvPr/>
          </p:nvSpPr>
          <p:spPr bwMode="auto">
            <a:xfrm>
              <a:off x="2109787" y="2062162"/>
              <a:ext cx="47625" cy="46038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1 h 6"/>
                <a:gd name="T4" fmla="*/ 5 w 6"/>
                <a:gd name="T5" fmla="*/ 0 h 6"/>
                <a:gd name="T6" fmla="*/ 4 w 6"/>
                <a:gd name="T7" fmla="*/ 1 h 6"/>
                <a:gd name="T8" fmla="*/ 0 w 6"/>
                <a:gd name="T9" fmla="*/ 5 h 6"/>
                <a:gd name="T10" fmla="*/ 1 w 6"/>
                <a:gd name="T11" fmla="*/ 6 h 6"/>
                <a:gd name="T12" fmla="*/ 6 w 6"/>
                <a:gd name="T13" fmla="*/ 2 h 6"/>
                <a:gd name="T14" fmla="*/ 6 w 6"/>
                <a:gd name="T15" fmla="*/ 2 h 6"/>
                <a:gd name="T16" fmla="*/ 6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5"/>
            <p:cNvSpPr>
              <a:spLocks/>
            </p:cNvSpPr>
            <p:nvPr/>
          </p:nvSpPr>
          <p:spPr bwMode="auto">
            <a:xfrm>
              <a:off x="2187575" y="2139949"/>
              <a:ext cx="47625" cy="46038"/>
            </a:xfrm>
            <a:custGeom>
              <a:avLst/>
              <a:gdLst>
                <a:gd name="T0" fmla="*/ 5 w 6"/>
                <a:gd name="T1" fmla="*/ 1 h 6"/>
                <a:gd name="T2" fmla="*/ 6 w 6"/>
                <a:gd name="T3" fmla="*/ 1 h 6"/>
                <a:gd name="T4" fmla="*/ 6 w 6"/>
                <a:gd name="T5" fmla="*/ 2 h 6"/>
                <a:gd name="T6" fmla="*/ 6 w 6"/>
                <a:gd name="T7" fmla="*/ 2 h 6"/>
                <a:gd name="T8" fmla="*/ 1 w 6"/>
                <a:gd name="T9" fmla="*/ 6 h 6"/>
                <a:gd name="T10" fmla="*/ 0 w 6"/>
                <a:gd name="T11" fmla="*/ 5 h 6"/>
                <a:gd name="T12" fmla="*/ 4 w 6"/>
                <a:gd name="T13" fmla="*/ 1 h 6"/>
                <a:gd name="T14" fmla="*/ 5 w 6"/>
                <a:gd name="T15" fmla="*/ 0 h 6"/>
                <a:gd name="T16" fmla="*/ 5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46"/>
            <p:cNvSpPr>
              <a:spLocks/>
            </p:cNvSpPr>
            <p:nvPr/>
          </p:nvSpPr>
          <p:spPr bwMode="auto">
            <a:xfrm>
              <a:off x="1970087" y="1998662"/>
              <a:ext cx="327025" cy="334963"/>
            </a:xfrm>
            <a:custGeom>
              <a:avLst/>
              <a:gdLst>
                <a:gd name="T0" fmla="*/ 6 w 42"/>
                <a:gd name="T1" fmla="*/ 37 h 43"/>
                <a:gd name="T2" fmla="*/ 6 w 42"/>
                <a:gd name="T3" fmla="*/ 35 h 43"/>
                <a:gd name="T4" fmla="*/ 0 w 42"/>
                <a:gd name="T5" fmla="*/ 31 h 43"/>
                <a:gd name="T6" fmla="*/ 2 w 42"/>
                <a:gd name="T7" fmla="*/ 29 h 43"/>
                <a:gd name="T8" fmla="*/ 9 w 42"/>
                <a:gd name="T9" fmla="*/ 29 h 43"/>
                <a:gd name="T10" fmla="*/ 11 w 42"/>
                <a:gd name="T11" fmla="*/ 28 h 43"/>
                <a:gd name="T12" fmla="*/ 15 w 42"/>
                <a:gd name="T13" fmla="*/ 23 h 43"/>
                <a:gd name="T14" fmla="*/ 18 w 42"/>
                <a:gd name="T15" fmla="*/ 19 h 43"/>
                <a:gd name="T16" fmla="*/ 3 w 42"/>
                <a:gd name="T17" fmla="*/ 14 h 43"/>
                <a:gd name="T18" fmla="*/ 6 w 42"/>
                <a:gd name="T19" fmla="*/ 10 h 43"/>
                <a:gd name="T20" fmla="*/ 26 w 42"/>
                <a:gd name="T21" fmla="*/ 11 h 43"/>
                <a:gd name="T22" fmla="*/ 31 w 42"/>
                <a:gd name="T23" fmla="*/ 6 h 43"/>
                <a:gd name="T24" fmla="*/ 41 w 42"/>
                <a:gd name="T25" fmla="*/ 1 h 43"/>
                <a:gd name="T26" fmla="*/ 36 w 42"/>
                <a:gd name="T27" fmla="*/ 12 h 43"/>
                <a:gd name="T28" fmla="*/ 31 w 42"/>
                <a:gd name="T29" fmla="*/ 17 h 43"/>
                <a:gd name="T30" fmla="*/ 32 w 42"/>
                <a:gd name="T31" fmla="*/ 37 h 43"/>
                <a:gd name="T32" fmla="*/ 28 w 42"/>
                <a:gd name="T33" fmla="*/ 40 h 43"/>
                <a:gd name="T34" fmla="*/ 24 w 42"/>
                <a:gd name="T35" fmla="*/ 24 h 43"/>
                <a:gd name="T36" fmla="*/ 20 w 42"/>
                <a:gd name="T37" fmla="*/ 28 h 43"/>
                <a:gd name="T38" fmla="*/ 14 w 42"/>
                <a:gd name="T39" fmla="*/ 32 h 43"/>
                <a:gd name="T40" fmla="*/ 14 w 42"/>
                <a:gd name="T41" fmla="*/ 33 h 43"/>
                <a:gd name="T42" fmla="*/ 13 w 42"/>
                <a:gd name="T43" fmla="*/ 40 h 43"/>
                <a:gd name="T44" fmla="*/ 12 w 42"/>
                <a:gd name="T45" fmla="*/ 43 h 43"/>
                <a:gd name="T46" fmla="*/ 8 w 42"/>
                <a:gd name="T47" fmla="*/ 37 h 43"/>
                <a:gd name="T48" fmla="*/ 6 w 42"/>
                <a:gd name="T4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3">
                  <a:moveTo>
                    <a:pt x="6" y="37"/>
                  </a:moveTo>
                  <a:cubicBezTo>
                    <a:pt x="5" y="36"/>
                    <a:pt x="5" y="35"/>
                    <a:pt x="6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1" y="30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7"/>
                    <a:pt x="14" y="24"/>
                    <a:pt x="15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4" y="10"/>
                    <a:pt x="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2"/>
                    <a:pt x="40" y="0"/>
                    <a:pt x="41" y="1"/>
                  </a:cubicBezTo>
                  <a:cubicBezTo>
                    <a:pt x="42" y="3"/>
                    <a:pt x="40" y="8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8"/>
                    <a:pt x="29" y="41"/>
                    <a:pt x="28" y="4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29"/>
                    <a:pt x="15" y="31"/>
                    <a:pt x="14" y="32"/>
                  </a:cubicBezTo>
                  <a:cubicBezTo>
                    <a:pt x="14" y="32"/>
                    <a:pt x="14" y="33"/>
                    <a:pt x="14" y="3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2" y="42"/>
                    <a:pt x="12" y="4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47"/>
            <p:cNvSpPr>
              <a:spLocks/>
            </p:cNvSpPr>
            <p:nvPr/>
          </p:nvSpPr>
          <p:spPr bwMode="auto">
            <a:xfrm>
              <a:off x="2157412" y="2132012"/>
              <a:ext cx="61913" cy="185738"/>
            </a:xfrm>
            <a:custGeom>
              <a:avLst/>
              <a:gdLst>
                <a:gd name="T0" fmla="*/ 7 w 8"/>
                <a:gd name="T1" fmla="*/ 0 h 24"/>
                <a:gd name="T2" fmla="*/ 8 w 8"/>
                <a:gd name="T3" fmla="*/ 20 h 24"/>
                <a:gd name="T4" fmla="*/ 4 w 8"/>
                <a:gd name="T5" fmla="*/ 23 h 24"/>
                <a:gd name="T6" fmla="*/ 0 w 8"/>
                <a:gd name="T7" fmla="*/ 7 h 24"/>
                <a:gd name="T8" fmla="*/ 7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7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5" y="24"/>
                    <a:pt x="4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48"/>
            <p:cNvSpPr>
              <a:spLocks/>
            </p:cNvSpPr>
            <p:nvPr/>
          </p:nvSpPr>
          <p:spPr bwMode="auto">
            <a:xfrm>
              <a:off x="1978025" y="2076449"/>
              <a:ext cx="193675" cy="71438"/>
            </a:xfrm>
            <a:custGeom>
              <a:avLst/>
              <a:gdLst>
                <a:gd name="T0" fmla="*/ 17 w 25"/>
                <a:gd name="T1" fmla="*/ 9 h 9"/>
                <a:gd name="T2" fmla="*/ 2 w 25"/>
                <a:gd name="T3" fmla="*/ 4 h 9"/>
                <a:gd name="T4" fmla="*/ 5 w 25"/>
                <a:gd name="T5" fmla="*/ 0 h 9"/>
                <a:gd name="T6" fmla="*/ 25 w 25"/>
                <a:gd name="T7" fmla="*/ 1 h 9"/>
                <a:gd name="T8" fmla="*/ 17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7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3" y="0"/>
                    <a:pt x="5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49"/>
            <p:cNvSpPr>
              <a:spLocks/>
            </p:cNvSpPr>
            <p:nvPr/>
          </p:nvSpPr>
          <p:spPr bwMode="auto">
            <a:xfrm>
              <a:off x="2016125" y="2006599"/>
              <a:ext cx="280988" cy="327025"/>
            </a:xfrm>
            <a:custGeom>
              <a:avLst/>
              <a:gdLst>
                <a:gd name="T0" fmla="*/ 35 w 36"/>
                <a:gd name="T1" fmla="*/ 0 h 42"/>
                <a:gd name="T2" fmla="*/ 30 w 36"/>
                <a:gd name="T3" fmla="*/ 11 h 42"/>
                <a:gd name="T4" fmla="*/ 25 w 36"/>
                <a:gd name="T5" fmla="*/ 16 h 42"/>
                <a:gd name="T6" fmla="*/ 18 w 36"/>
                <a:gd name="T7" fmla="*/ 23 h 42"/>
                <a:gd name="T8" fmla="*/ 14 w 36"/>
                <a:gd name="T9" fmla="*/ 27 h 42"/>
                <a:gd name="T10" fmla="*/ 8 w 36"/>
                <a:gd name="T11" fmla="*/ 31 h 42"/>
                <a:gd name="T12" fmla="*/ 8 w 36"/>
                <a:gd name="T13" fmla="*/ 32 h 42"/>
                <a:gd name="T14" fmla="*/ 7 w 36"/>
                <a:gd name="T15" fmla="*/ 39 h 42"/>
                <a:gd name="T16" fmla="*/ 6 w 36"/>
                <a:gd name="T17" fmla="*/ 42 h 42"/>
                <a:gd name="T18" fmla="*/ 2 w 36"/>
                <a:gd name="T19" fmla="*/ 36 h 42"/>
                <a:gd name="T20" fmla="*/ 0 w 36"/>
                <a:gd name="T21" fmla="*/ 36 h 42"/>
                <a:gd name="T22" fmla="*/ 35 w 3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35" y="0"/>
                  </a:moveTo>
                  <a:cubicBezTo>
                    <a:pt x="36" y="2"/>
                    <a:pt x="34" y="7"/>
                    <a:pt x="30" y="1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9" y="30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50"/>
            <p:cNvSpPr>
              <a:spLocks/>
            </p:cNvSpPr>
            <p:nvPr/>
          </p:nvSpPr>
          <p:spPr bwMode="auto">
            <a:xfrm>
              <a:off x="2227262" y="2022474"/>
              <a:ext cx="53975" cy="47625"/>
            </a:xfrm>
            <a:custGeom>
              <a:avLst/>
              <a:gdLst>
                <a:gd name="T0" fmla="*/ 0 w 7"/>
                <a:gd name="T1" fmla="*/ 1 h 6"/>
                <a:gd name="T2" fmla="*/ 5 w 7"/>
                <a:gd name="T3" fmla="*/ 6 h 6"/>
                <a:gd name="T4" fmla="*/ 0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5" y="0"/>
                    <a:pt x="7" y="2"/>
                    <a:pt x="5" y="6"/>
                  </a:cubicBezTo>
                  <a:cubicBezTo>
                    <a:pt x="5" y="3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B4C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51"/>
            <p:cNvSpPr>
              <a:spLocks/>
            </p:cNvSpPr>
            <p:nvPr/>
          </p:nvSpPr>
          <p:spPr bwMode="auto">
            <a:xfrm>
              <a:off x="2024062" y="2224087"/>
              <a:ext cx="55563" cy="55563"/>
            </a:xfrm>
            <a:custGeom>
              <a:avLst/>
              <a:gdLst>
                <a:gd name="T0" fmla="*/ 6 w 7"/>
                <a:gd name="T1" fmla="*/ 0 h 7"/>
                <a:gd name="T2" fmla="*/ 6 w 7"/>
                <a:gd name="T3" fmla="*/ 0 h 7"/>
                <a:gd name="T4" fmla="*/ 6 w 7"/>
                <a:gd name="T5" fmla="*/ 0 h 7"/>
                <a:gd name="T6" fmla="*/ 0 w 7"/>
                <a:gd name="T7" fmla="*/ 7 h 7"/>
                <a:gd name="T8" fmla="*/ 0 w 7"/>
                <a:gd name="T9" fmla="*/ 7 h 7"/>
                <a:gd name="T10" fmla="*/ 0 w 7"/>
                <a:gd name="T11" fmla="*/ 7 h 7"/>
                <a:gd name="T12" fmla="*/ 0 w 7"/>
                <a:gd name="T13" fmla="*/ 6 h 7"/>
                <a:gd name="T14" fmla="*/ 6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44"/>
          <a:stretch/>
        </p:blipFill>
        <p:spPr>
          <a:xfrm>
            <a:off x="5021906" y="1033375"/>
            <a:ext cx="1910829" cy="1776466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838898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8411832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199963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3560515" y="4851508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301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1170179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98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2286001" y="2811709"/>
            <a:ext cx="4165599" cy="1928849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271832" y="744004"/>
            <a:ext cx="2859088" cy="461665"/>
          </a:xfrm>
          <a:prstGeom prst="rect">
            <a:avLst/>
          </a:prstGeom>
          <a:solidFill>
            <a:srgbClr val="00549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6244690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9217548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E1F5457-AA86-4385-8593-95D46AFF3BD9}"/>
              </a:ext>
            </a:extLst>
          </p:cNvPr>
          <p:cNvSpPr/>
          <p:nvPr/>
        </p:nvSpPr>
        <p:spPr>
          <a:xfrm>
            <a:off x="0" y="1654888"/>
            <a:ext cx="4106333" cy="4295062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3499" y="2349500"/>
            <a:ext cx="51080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  <a:defRPr/>
            </a:pPr>
            <a:r>
              <a:rPr lang="zh-CN" altLang="en-US" sz="2400" dirty="0">
                <a:latin typeface="+mn-ea"/>
              </a:rPr>
              <a:t>字体</a:t>
            </a:r>
            <a:r>
              <a:rPr lang="en-US" altLang="zh-CN" sz="2400" dirty="0">
                <a:latin typeface="+mn-ea"/>
              </a:rPr>
              <a:t>-</a:t>
            </a:r>
            <a:r>
              <a:rPr lang="zh-CN" altLang="en-US" sz="2400" dirty="0">
                <a:latin typeface="+mn-ea"/>
              </a:rPr>
              <a:t>微软雅黑。关键文字变色突出。截至</a:t>
            </a:r>
            <a:r>
              <a:rPr lang="en-US" altLang="zh-CN" sz="2400" dirty="0">
                <a:latin typeface="+mn-ea"/>
              </a:rPr>
              <a:t>2018</a:t>
            </a:r>
            <a:r>
              <a:rPr lang="zh-CN" altLang="en-US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8</a:t>
            </a:r>
            <a:r>
              <a:rPr lang="zh-CN" altLang="en-US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31</a:t>
            </a:r>
            <a:r>
              <a:rPr lang="zh-CN" altLang="en-US" sz="2400" dirty="0">
                <a:latin typeface="+mn-ea"/>
              </a:rPr>
              <a:t>日，图书馆入藏图书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</a:rPr>
              <a:t>1278083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</a:rPr>
              <a:t>册</a:t>
            </a:r>
            <a:r>
              <a:rPr lang="zh-CN" altLang="en-US" sz="2400" dirty="0">
                <a:latin typeface="+mn-ea"/>
              </a:rPr>
              <a:t>（包括图书、过刊、学位论文，不包括院系图书），报刊</a:t>
            </a:r>
            <a:r>
              <a:rPr lang="en-US" altLang="zh-CN" sz="2400" dirty="0">
                <a:latin typeface="+mn-ea"/>
              </a:rPr>
              <a:t>4590</a:t>
            </a:r>
            <a:r>
              <a:rPr lang="zh-CN" altLang="en-US" sz="2400" dirty="0">
                <a:latin typeface="+mn-ea"/>
              </a:rPr>
              <a:t>种；电子图书</a:t>
            </a:r>
            <a:r>
              <a:rPr lang="en-US" altLang="zh-CN" sz="2400" dirty="0">
                <a:latin typeface="+mn-ea"/>
              </a:rPr>
              <a:t>683768</a:t>
            </a:r>
            <a:r>
              <a:rPr lang="zh-CN" altLang="en-US" sz="2400" dirty="0">
                <a:latin typeface="+mn-ea"/>
              </a:rPr>
              <a:t>册。现有各类学生</a:t>
            </a:r>
            <a:r>
              <a:rPr lang="en-US" altLang="zh-CN" sz="2400" dirty="0">
                <a:latin typeface="+mn-ea"/>
              </a:rPr>
              <a:t>22000</a:t>
            </a:r>
            <a:r>
              <a:rPr lang="zh-CN" altLang="en-US" sz="2400" dirty="0">
                <a:latin typeface="+mn-ea"/>
              </a:rPr>
              <a:t>余人。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7"/>
          <a:stretch/>
        </p:blipFill>
        <p:spPr>
          <a:xfrm>
            <a:off x="0" y="1804284"/>
            <a:ext cx="6095999" cy="3996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DD1E419-4F59-4F40-B73F-320D16209F4A}"/>
              </a:ext>
            </a:extLst>
          </p:cNvPr>
          <p:cNvCxnSpPr>
            <a:cxnSpLocks/>
          </p:cNvCxnSpPr>
          <p:nvPr/>
        </p:nvCxnSpPr>
        <p:spPr>
          <a:xfrm>
            <a:off x="7554623" y="2080085"/>
            <a:ext cx="943556" cy="8979"/>
          </a:xfrm>
          <a:prstGeom prst="line">
            <a:avLst/>
          </a:prstGeom>
          <a:ln w="57150">
            <a:solidFill>
              <a:srgbClr val="284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8037976" y="6467840"/>
            <a:ext cx="4165599" cy="413309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5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1" b="16999"/>
          <a:stretch>
            <a:fillRect/>
          </a:stretch>
        </p:blipFill>
        <p:spPr>
          <a:xfrm>
            <a:off x="6576395" y="1641701"/>
            <a:ext cx="4870445" cy="283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271832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6244690" y="744004"/>
            <a:ext cx="2859088" cy="461665"/>
          </a:xfrm>
          <a:prstGeom prst="rect">
            <a:avLst/>
          </a:prstGeom>
          <a:solidFill>
            <a:srgbClr val="00549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9217548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33" name="矩形 32"/>
          <p:cNvSpPr/>
          <p:nvPr/>
        </p:nvSpPr>
        <p:spPr>
          <a:xfrm>
            <a:off x="1714842" y="5095589"/>
            <a:ext cx="3040061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187151" y="4697952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83747" y="5095589"/>
            <a:ext cx="3040061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  <a:endParaRPr lang="en-US" altLang="zh-CN" sz="2000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56056" y="4697952"/>
            <a:ext cx="2031325" cy="473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3200"/>
              </a:lnSpc>
              <a:defRPr/>
            </a:pPr>
            <a:r>
              <a:rPr lang="zh-CN" altLang="en-US" sz="2400" b="1" dirty="0">
                <a:latin typeface="+mn-ea"/>
              </a:rPr>
              <a:t>在此编辑文本</a:t>
            </a:r>
            <a:endParaRPr lang="en-US" altLang="zh-CN" sz="2400" b="1" dirty="0"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2511" y="1641701"/>
            <a:ext cx="4876986" cy="2838450"/>
            <a:chOff x="619218" y="1423470"/>
            <a:chExt cx="4876986" cy="28384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04" y="1423470"/>
              <a:ext cx="4876800" cy="14587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218" y="2882190"/>
              <a:ext cx="4876800" cy="137973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4048120" y="6305703"/>
            <a:ext cx="4165599" cy="552298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41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271832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二级标题在此编辑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6244690" y="744004"/>
            <a:ext cx="2859088" cy="461665"/>
          </a:xfrm>
          <a:prstGeom prst="rect">
            <a:avLst/>
          </a:prstGeom>
          <a:solidFill>
            <a:srgbClr val="00549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二级标题在此编辑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9217548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二级标题在此编辑</a:t>
            </a: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 rot="16200000">
            <a:off x="2813626" y="5918549"/>
            <a:ext cx="478424" cy="480877"/>
          </a:xfrm>
          <a:custGeom>
            <a:avLst/>
            <a:gdLst>
              <a:gd name="T0" fmla="*/ 129 w 258"/>
              <a:gd name="T1" fmla="*/ 0 h 259"/>
              <a:gd name="T2" fmla="*/ 0 w 258"/>
              <a:gd name="T3" fmla="*/ 120 h 259"/>
              <a:gd name="T4" fmla="*/ 31 w 258"/>
              <a:gd name="T5" fmla="*/ 120 h 259"/>
              <a:gd name="T6" fmla="*/ 113 w 258"/>
              <a:gd name="T7" fmla="*/ 45 h 259"/>
              <a:gd name="T8" fmla="*/ 113 w 258"/>
              <a:gd name="T9" fmla="*/ 217 h 259"/>
              <a:gd name="T10" fmla="*/ 32 w 258"/>
              <a:gd name="T11" fmla="*/ 143 h 259"/>
              <a:gd name="T12" fmla="*/ 0 w 258"/>
              <a:gd name="T13" fmla="*/ 143 h 259"/>
              <a:gd name="T14" fmla="*/ 129 w 258"/>
              <a:gd name="T15" fmla="*/ 259 h 259"/>
              <a:gd name="T16" fmla="*/ 258 w 258"/>
              <a:gd name="T17" fmla="*/ 130 h 259"/>
              <a:gd name="T18" fmla="*/ 129 w 258"/>
              <a:gd name="T19" fmla="*/ 0 h 259"/>
              <a:gd name="T20" fmla="*/ 191 w 258"/>
              <a:gd name="T21" fmla="*/ 177 h 259"/>
              <a:gd name="T22" fmla="*/ 140 w 258"/>
              <a:gd name="T23" fmla="*/ 177 h 259"/>
              <a:gd name="T24" fmla="*/ 140 w 258"/>
              <a:gd name="T25" fmla="*/ 154 h 259"/>
              <a:gd name="T26" fmla="*/ 191 w 258"/>
              <a:gd name="T27" fmla="*/ 154 h 259"/>
              <a:gd name="T28" fmla="*/ 191 w 258"/>
              <a:gd name="T29" fmla="*/ 177 h 259"/>
              <a:gd name="T30" fmla="*/ 191 w 258"/>
              <a:gd name="T31" fmla="*/ 106 h 259"/>
              <a:gd name="T32" fmla="*/ 140 w 258"/>
              <a:gd name="T33" fmla="*/ 106 h 259"/>
              <a:gd name="T34" fmla="*/ 140 w 258"/>
              <a:gd name="T35" fmla="*/ 84 h 259"/>
              <a:gd name="T36" fmla="*/ 191 w 258"/>
              <a:gd name="T37" fmla="*/ 84 h 259"/>
              <a:gd name="T38" fmla="*/ 191 w 258"/>
              <a:gd name="T39" fmla="*/ 10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" h="259">
                <a:moveTo>
                  <a:pt x="129" y="0"/>
                </a:moveTo>
                <a:cubicBezTo>
                  <a:pt x="61" y="0"/>
                  <a:pt x="5" y="53"/>
                  <a:pt x="0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7" y="77"/>
                  <a:pt x="71" y="45"/>
                  <a:pt x="113" y="45"/>
                </a:cubicBezTo>
                <a:cubicBezTo>
                  <a:pt x="113" y="217"/>
                  <a:pt x="113" y="217"/>
                  <a:pt x="113" y="217"/>
                </a:cubicBezTo>
                <a:cubicBezTo>
                  <a:pt x="71" y="217"/>
                  <a:pt x="37" y="185"/>
                  <a:pt x="3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6" y="208"/>
                  <a:pt x="62" y="259"/>
                  <a:pt x="129" y="259"/>
                </a:cubicBezTo>
                <a:cubicBezTo>
                  <a:pt x="200" y="259"/>
                  <a:pt x="258" y="201"/>
                  <a:pt x="258" y="130"/>
                </a:cubicBezTo>
                <a:cubicBezTo>
                  <a:pt x="258" y="58"/>
                  <a:pt x="200" y="0"/>
                  <a:pt x="129" y="0"/>
                </a:cubicBezTo>
                <a:moveTo>
                  <a:pt x="191" y="177"/>
                </a:moveTo>
                <a:cubicBezTo>
                  <a:pt x="140" y="177"/>
                  <a:pt x="140" y="177"/>
                  <a:pt x="140" y="177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91" y="154"/>
                  <a:pt x="191" y="154"/>
                  <a:pt x="191" y="154"/>
                </a:cubicBezTo>
                <a:lnTo>
                  <a:pt x="191" y="177"/>
                </a:lnTo>
                <a:close/>
                <a:moveTo>
                  <a:pt x="191" y="106"/>
                </a:moveTo>
                <a:cubicBezTo>
                  <a:pt x="140" y="106"/>
                  <a:pt x="140" y="106"/>
                  <a:pt x="140" y="106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91" y="84"/>
                  <a:pt x="191" y="84"/>
                  <a:pt x="191" y="84"/>
                </a:cubicBezTo>
                <a:lnTo>
                  <a:pt x="191" y="106"/>
                </a:lnTo>
                <a:close/>
              </a:path>
            </a:pathLst>
          </a:custGeom>
          <a:solidFill>
            <a:srgbClr val="005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 rot="16200000">
            <a:off x="6245917" y="5944573"/>
            <a:ext cx="478423" cy="480876"/>
          </a:xfrm>
          <a:custGeom>
            <a:avLst/>
            <a:gdLst>
              <a:gd name="T0" fmla="*/ 129 w 258"/>
              <a:gd name="T1" fmla="*/ 0 h 259"/>
              <a:gd name="T2" fmla="*/ 0 w 258"/>
              <a:gd name="T3" fmla="*/ 120 h 259"/>
              <a:gd name="T4" fmla="*/ 31 w 258"/>
              <a:gd name="T5" fmla="*/ 120 h 259"/>
              <a:gd name="T6" fmla="*/ 113 w 258"/>
              <a:gd name="T7" fmla="*/ 45 h 259"/>
              <a:gd name="T8" fmla="*/ 113 w 258"/>
              <a:gd name="T9" fmla="*/ 217 h 259"/>
              <a:gd name="T10" fmla="*/ 32 w 258"/>
              <a:gd name="T11" fmla="*/ 143 h 259"/>
              <a:gd name="T12" fmla="*/ 0 w 258"/>
              <a:gd name="T13" fmla="*/ 143 h 259"/>
              <a:gd name="T14" fmla="*/ 129 w 258"/>
              <a:gd name="T15" fmla="*/ 259 h 259"/>
              <a:gd name="T16" fmla="*/ 258 w 258"/>
              <a:gd name="T17" fmla="*/ 130 h 259"/>
              <a:gd name="T18" fmla="*/ 129 w 258"/>
              <a:gd name="T19" fmla="*/ 0 h 259"/>
              <a:gd name="T20" fmla="*/ 191 w 258"/>
              <a:gd name="T21" fmla="*/ 177 h 259"/>
              <a:gd name="T22" fmla="*/ 140 w 258"/>
              <a:gd name="T23" fmla="*/ 177 h 259"/>
              <a:gd name="T24" fmla="*/ 140 w 258"/>
              <a:gd name="T25" fmla="*/ 154 h 259"/>
              <a:gd name="T26" fmla="*/ 191 w 258"/>
              <a:gd name="T27" fmla="*/ 154 h 259"/>
              <a:gd name="T28" fmla="*/ 191 w 258"/>
              <a:gd name="T29" fmla="*/ 177 h 259"/>
              <a:gd name="T30" fmla="*/ 191 w 258"/>
              <a:gd name="T31" fmla="*/ 106 h 259"/>
              <a:gd name="T32" fmla="*/ 140 w 258"/>
              <a:gd name="T33" fmla="*/ 106 h 259"/>
              <a:gd name="T34" fmla="*/ 140 w 258"/>
              <a:gd name="T35" fmla="*/ 84 h 259"/>
              <a:gd name="T36" fmla="*/ 191 w 258"/>
              <a:gd name="T37" fmla="*/ 84 h 259"/>
              <a:gd name="T38" fmla="*/ 191 w 258"/>
              <a:gd name="T39" fmla="*/ 10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" h="259">
                <a:moveTo>
                  <a:pt x="129" y="0"/>
                </a:moveTo>
                <a:cubicBezTo>
                  <a:pt x="61" y="0"/>
                  <a:pt x="5" y="53"/>
                  <a:pt x="0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7" y="77"/>
                  <a:pt x="71" y="45"/>
                  <a:pt x="113" y="45"/>
                </a:cubicBezTo>
                <a:cubicBezTo>
                  <a:pt x="113" y="217"/>
                  <a:pt x="113" y="217"/>
                  <a:pt x="113" y="217"/>
                </a:cubicBezTo>
                <a:cubicBezTo>
                  <a:pt x="71" y="217"/>
                  <a:pt x="37" y="185"/>
                  <a:pt x="3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6" y="208"/>
                  <a:pt x="62" y="259"/>
                  <a:pt x="129" y="259"/>
                </a:cubicBezTo>
                <a:cubicBezTo>
                  <a:pt x="200" y="259"/>
                  <a:pt x="258" y="201"/>
                  <a:pt x="258" y="130"/>
                </a:cubicBezTo>
                <a:cubicBezTo>
                  <a:pt x="258" y="58"/>
                  <a:pt x="200" y="0"/>
                  <a:pt x="129" y="0"/>
                </a:cubicBezTo>
                <a:moveTo>
                  <a:pt x="191" y="177"/>
                </a:moveTo>
                <a:cubicBezTo>
                  <a:pt x="140" y="177"/>
                  <a:pt x="140" y="177"/>
                  <a:pt x="140" y="177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91" y="154"/>
                  <a:pt x="191" y="154"/>
                  <a:pt x="191" y="154"/>
                </a:cubicBezTo>
                <a:lnTo>
                  <a:pt x="191" y="177"/>
                </a:lnTo>
                <a:close/>
                <a:moveTo>
                  <a:pt x="191" y="106"/>
                </a:moveTo>
                <a:cubicBezTo>
                  <a:pt x="140" y="106"/>
                  <a:pt x="140" y="106"/>
                  <a:pt x="140" y="106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91" y="84"/>
                  <a:pt x="191" y="84"/>
                  <a:pt x="191" y="84"/>
                </a:cubicBezTo>
                <a:lnTo>
                  <a:pt x="191" y="106"/>
                </a:lnTo>
                <a:close/>
              </a:path>
            </a:pathLst>
          </a:custGeom>
          <a:solidFill>
            <a:srgbClr val="F1772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288836"/>
              </p:ext>
            </p:extLst>
          </p:nvPr>
        </p:nvGraphicFramePr>
        <p:xfrm>
          <a:off x="626533" y="1807009"/>
          <a:ext cx="11028364" cy="3944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>
            <a:off x="3293277" y="60071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</a:rPr>
              <a:t>图例名称在此编辑</a:t>
            </a:r>
          </a:p>
        </p:txBody>
      </p:sp>
      <p:sp>
        <p:nvSpPr>
          <p:cNvPr id="22" name="矩形 21"/>
          <p:cNvSpPr/>
          <p:nvPr/>
        </p:nvSpPr>
        <p:spPr>
          <a:xfrm>
            <a:off x="6789943" y="60071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</a:rPr>
              <a:t>图标样式任意更换</a:t>
            </a:r>
          </a:p>
        </p:txBody>
      </p:sp>
      <p:sp>
        <p:nvSpPr>
          <p:cNvPr id="23" name="矩形 22"/>
          <p:cNvSpPr/>
          <p:nvPr/>
        </p:nvSpPr>
        <p:spPr>
          <a:xfrm>
            <a:off x="4432724" y="1420592"/>
            <a:ext cx="3377848" cy="461665"/>
          </a:xfrm>
          <a:prstGeom prst="rect">
            <a:avLst/>
          </a:prstGeom>
          <a:solidFill>
            <a:srgbClr val="049ACD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    图表名称在此编辑    </a:t>
            </a:r>
          </a:p>
        </p:txBody>
      </p:sp>
    </p:spTree>
    <p:extLst>
      <p:ext uri="{BB962C8B-B14F-4D97-AF65-F5344CB8AC3E}">
        <p14:creationId xmlns:p14="http://schemas.microsoft.com/office/powerpoint/2010/main" val="1423117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271832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6244690" y="744004"/>
            <a:ext cx="2859088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9217548" y="744004"/>
            <a:ext cx="2859088" cy="461665"/>
          </a:xfrm>
          <a:prstGeom prst="rect">
            <a:avLst/>
          </a:prstGeom>
          <a:solidFill>
            <a:srgbClr val="00549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/>
              </a:rPr>
              <a:t>二级标题在此编辑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DB8CDB8-2F18-4F52-A725-D09A17771828}"/>
              </a:ext>
            </a:extLst>
          </p:cNvPr>
          <p:cNvSpPr/>
          <p:nvPr/>
        </p:nvSpPr>
        <p:spPr>
          <a:xfrm>
            <a:off x="479426" y="1618328"/>
            <a:ext cx="11233150" cy="3800337"/>
          </a:xfrm>
          <a:prstGeom prst="rect">
            <a:avLst/>
          </a:prstGeom>
          <a:noFill/>
          <a:ln>
            <a:solidFill>
              <a:srgbClr val="005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A390BC2-4833-42F7-92EC-5E9B96C6223D}"/>
              </a:ext>
            </a:extLst>
          </p:cNvPr>
          <p:cNvSpPr/>
          <p:nvPr/>
        </p:nvSpPr>
        <p:spPr>
          <a:xfrm>
            <a:off x="8026401" y="6122453"/>
            <a:ext cx="4165599" cy="413309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6967" y="2340621"/>
            <a:ext cx="10778067" cy="252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ts val="32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我是一段纯文字</a:t>
            </a:r>
            <a:r>
              <a:rPr lang="zh-CN" altLang="en-US" sz="2400" dirty="0">
                <a:latin typeface="+mn-ea"/>
              </a:rPr>
              <a:t>。沈阳航空航天大学是一所以航空宇航为特色，以工为主，工、理、文、经、管、艺等学科协调发展的多科性高等院校，是教育部、中航工业集团公司与辽宁省三方共建高校，是国防科工局与辽宁省共建高校，是辽宁省装备制造业紧缺人才（航空航天）培养基地，已经基本建设成为“国防科技人才培养基地”、“辽宁老工业振兴人才培养基地”，努力打造“国内一流的装备制造技术工程研究基地”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DD1E419-4F59-4F40-B73F-320D16209F4A}"/>
              </a:ext>
            </a:extLst>
          </p:cNvPr>
          <p:cNvCxnSpPr>
            <a:cxnSpLocks/>
          </p:cNvCxnSpPr>
          <p:nvPr/>
        </p:nvCxnSpPr>
        <p:spPr>
          <a:xfrm>
            <a:off x="810103" y="2082919"/>
            <a:ext cx="943556" cy="8979"/>
          </a:xfrm>
          <a:prstGeom prst="line">
            <a:avLst/>
          </a:prstGeom>
          <a:ln w="57150">
            <a:solidFill>
              <a:srgbClr val="284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161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244" y="0"/>
            <a:ext cx="12205244" cy="6857999"/>
            <a:chOff x="-13244" y="0"/>
            <a:chExt cx="12205244" cy="685799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F596C52-8D3F-49F3-9499-048620313E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rgbClr val="00549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-13244" y="2365238"/>
              <a:ext cx="12205244" cy="4489530"/>
              <a:chOff x="-13244" y="2365238"/>
              <a:chExt cx="12205244" cy="4489530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866" b="60112" l="0" r="100000">
                            <a14:foregroundMark x1="5200" y1="48156" x2="31667" y2="55028"/>
                            <a14:foregroundMark x1="36300" y1="44413" x2="56567" y2="44693"/>
                            <a14:foregroundMark x1="37333" y1="54916" x2="58767" y2="55419"/>
                            <a14:foregroundMark x1="60233" y1="49385" x2="73500" y2="55810"/>
                            <a14:foregroundMark x1="66000" y1="58380" x2="88967" y2="51844"/>
                            <a14:foregroundMark x1="90967" y1="52570" x2="99867" y2="53073"/>
                            <a14:foregroundMark x1="42567" y1="57486" x2="66067" y2="57654"/>
                            <a14:foregroundMark x1="28133" y1="57151" x2="31367" y2="57151"/>
                            <a14:backgroundMark x1="6767" y1="18603" x2="86600" y2="27039"/>
                            <a14:backgroundMark x1="4333" y1="14078" x2="26200" y2="35419"/>
                            <a14:backgroundMark x1="96100" y1="21341" x2="74167" y2="45531"/>
                            <a14:backgroundMark x1="96333" y1="35419" x2="82500" y2="41453"/>
                            <a14:backgroundMark x1="98467" y1="43911" x2="95367" y2="46536"/>
                          </a14:backgroundRemoval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3" b="43038"/>
              <a:stretch/>
            </p:blipFill>
            <p:spPr>
              <a:xfrm>
                <a:off x="-13244" y="2365238"/>
                <a:ext cx="12195474" cy="4478741"/>
              </a:xfrm>
              <a:prstGeom prst="rect">
                <a:avLst/>
              </a:prstGeom>
              <a:ln>
                <a:noFill/>
              </a:ln>
              <a:effectLst>
                <a:softEdge rad="114300"/>
              </a:effectLst>
            </p:spPr>
          </p:pic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6F596C52-8D3F-49F3-9499-048620313EE0}"/>
                  </a:ext>
                </a:extLst>
              </p:cNvPr>
              <p:cNvSpPr/>
              <p:nvPr/>
            </p:nvSpPr>
            <p:spPr>
              <a:xfrm>
                <a:off x="0" y="5125001"/>
                <a:ext cx="12192000" cy="1729767"/>
              </a:xfrm>
              <a:prstGeom prst="rect">
                <a:avLst/>
              </a:prstGeom>
              <a:gradFill>
                <a:gsLst>
                  <a:gs pos="0">
                    <a:srgbClr val="005491">
                      <a:alpha val="28000"/>
                    </a:srgbClr>
                  </a:gs>
                  <a:gs pos="44000">
                    <a:srgbClr val="005491">
                      <a:alpha val="8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B67-E7FF-42AD-9E49-3958C28BEFC5}"/>
              </a:ext>
            </a:extLst>
          </p:cNvPr>
          <p:cNvSpPr txBox="1"/>
          <p:nvPr/>
        </p:nvSpPr>
        <p:spPr>
          <a:xfrm>
            <a:off x="3453515" y="3061669"/>
            <a:ext cx="5287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schemeClr val="bg1"/>
                </a:solidFill>
                <a:latin typeface="微软雅黑"/>
              </a:rPr>
              <a:t>章节主题在此编辑</a:t>
            </a:r>
            <a:endParaRPr lang="zh-CN" altLang="en-US" sz="8000" spc="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ECB504B1-7E8F-4AF6-8CC7-28F34C4DE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209" y="640700"/>
            <a:ext cx="24543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725456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48A0911-8DAE-4739-A96A-E3B47A773638}"/>
              </a:ext>
            </a:extLst>
          </p:cNvPr>
          <p:cNvSpPr/>
          <p:nvPr/>
        </p:nvSpPr>
        <p:spPr>
          <a:xfrm>
            <a:off x="5317384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04F90AB-465D-4AA7-9791-260BC2F4649A}"/>
              </a:ext>
            </a:extLst>
          </p:cNvPr>
          <p:cNvSpPr/>
          <p:nvPr/>
        </p:nvSpPr>
        <p:spPr>
          <a:xfrm>
            <a:off x="5909313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7DE668-389A-4B7E-9489-C0345107FDD6}"/>
              </a:ext>
            </a:extLst>
          </p:cNvPr>
          <p:cNvSpPr/>
          <p:nvPr/>
        </p:nvSpPr>
        <p:spPr>
          <a:xfrm>
            <a:off x="6501242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093171" y="4853209"/>
            <a:ext cx="368537" cy="985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7711893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4B50AFA-6AE9-4E24-958D-889A6BFC3676}"/>
              </a:ext>
            </a:extLst>
          </p:cNvPr>
          <p:cNvSpPr/>
          <p:nvPr/>
        </p:nvSpPr>
        <p:spPr>
          <a:xfrm>
            <a:off x="8284827" y="4843740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4072958" y="4853209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B2EC9A9-3FED-47DD-911D-5D41D06FDED4}"/>
              </a:ext>
            </a:extLst>
          </p:cNvPr>
          <p:cNvSpPr/>
          <p:nvPr/>
        </p:nvSpPr>
        <p:spPr>
          <a:xfrm>
            <a:off x="3433510" y="4851508"/>
            <a:ext cx="368537" cy="9859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6407E87-4B29-45B4-88FA-AFF7AE1337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44"/>
          <a:stretch/>
        </p:blipFill>
        <p:spPr>
          <a:xfrm>
            <a:off x="5021906" y="1033375"/>
            <a:ext cx="1910829" cy="1776466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5245528" y="4460394"/>
            <a:ext cx="444511" cy="664607"/>
            <a:chOff x="1970087" y="1844674"/>
            <a:chExt cx="327027" cy="488951"/>
          </a:xfrm>
        </p:grpSpPr>
        <p:sp>
          <p:nvSpPr>
            <p:cNvPr id="44" name="Freeform 356"/>
            <p:cNvSpPr>
              <a:spLocks/>
            </p:cNvSpPr>
            <p:nvPr/>
          </p:nvSpPr>
          <p:spPr bwMode="auto">
            <a:xfrm>
              <a:off x="2101849" y="1844674"/>
              <a:ext cx="55562" cy="0"/>
            </a:xfrm>
            <a:custGeom>
              <a:avLst/>
              <a:gdLst>
                <a:gd name="T0" fmla="*/ 7 w 7"/>
                <a:gd name="T1" fmla="*/ 0 w 7"/>
                <a:gd name="T2" fmla="*/ 4 w 7"/>
                <a:gd name="T3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40A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44"/>
            <p:cNvSpPr>
              <a:spLocks/>
            </p:cNvSpPr>
            <p:nvPr/>
          </p:nvSpPr>
          <p:spPr bwMode="auto">
            <a:xfrm>
              <a:off x="2109787" y="2062162"/>
              <a:ext cx="47625" cy="46038"/>
            </a:xfrm>
            <a:custGeom>
              <a:avLst/>
              <a:gdLst>
                <a:gd name="T0" fmla="*/ 6 w 6"/>
                <a:gd name="T1" fmla="*/ 1 h 6"/>
                <a:gd name="T2" fmla="*/ 5 w 6"/>
                <a:gd name="T3" fmla="*/ 1 h 6"/>
                <a:gd name="T4" fmla="*/ 5 w 6"/>
                <a:gd name="T5" fmla="*/ 0 h 6"/>
                <a:gd name="T6" fmla="*/ 4 w 6"/>
                <a:gd name="T7" fmla="*/ 1 h 6"/>
                <a:gd name="T8" fmla="*/ 0 w 6"/>
                <a:gd name="T9" fmla="*/ 5 h 6"/>
                <a:gd name="T10" fmla="*/ 1 w 6"/>
                <a:gd name="T11" fmla="*/ 6 h 6"/>
                <a:gd name="T12" fmla="*/ 6 w 6"/>
                <a:gd name="T13" fmla="*/ 2 h 6"/>
                <a:gd name="T14" fmla="*/ 6 w 6"/>
                <a:gd name="T15" fmla="*/ 2 h 6"/>
                <a:gd name="T16" fmla="*/ 6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45"/>
            <p:cNvSpPr>
              <a:spLocks/>
            </p:cNvSpPr>
            <p:nvPr/>
          </p:nvSpPr>
          <p:spPr bwMode="auto">
            <a:xfrm>
              <a:off x="2187575" y="2139949"/>
              <a:ext cx="47625" cy="46038"/>
            </a:xfrm>
            <a:custGeom>
              <a:avLst/>
              <a:gdLst>
                <a:gd name="T0" fmla="*/ 5 w 6"/>
                <a:gd name="T1" fmla="*/ 1 h 6"/>
                <a:gd name="T2" fmla="*/ 6 w 6"/>
                <a:gd name="T3" fmla="*/ 1 h 6"/>
                <a:gd name="T4" fmla="*/ 6 w 6"/>
                <a:gd name="T5" fmla="*/ 2 h 6"/>
                <a:gd name="T6" fmla="*/ 6 w 6"/>
                <a:gd name="T7" fmla="*/ 2 h 6"/>
                <a:gd name="T8" fmla="*/ 1 w 6"/>
                <a:gd name="T9" fmla="*/ 6 h 6"/>
                <a:gd name="T10" fmla="*/ 0 w 6"/>
                <a:gd name="T11" fmla="*/ 5 h 6"/>
                <a:gd name="T12" fmla="*/ 4 w 6"/>
                <a:gd name="T13" fmla="*/ 1 h 6"/>
                <a:gd name="T14" fmla="*/ 5 w 6"/>
                <a:gd name="T15" fmla="*/ 0 h 6"/>
                <a:gd name="T16" fmla="*/ 5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46"/>
            <p:cNvSpPr>
              <a:spLocks/>
            </p:cNvSpPr>
            <p:nvPr/>
          </p:nvSpPr>
          <p:spPr bwMode="auto">
            <a:xfrm>
              <a:off x="1970087" y="1998662"/>
              <a:ext cx="327025" cy="334963"/>
            </a:xfrm>
            <a:custGeom>
              <a:avLst/>
              <a:gdLst>
                <a:gd name="T0" fmla="*/ 6 w 42"/>
                <a:gd name="T1" fmla="*/ 37 h 43"/>
                <a:gd name="T2" fmla="*/ 6 w 42"/>
                <a:gd name="T3" fmla="*/ 35 h 43"/>
                <a:gd name="T4" fmla="*/ 0 w 42"/>
                <a:gd name="T5" fmla="*/ 31 h 43"/>
                <a:gd name="T6" fmla="*/ 2 w 42"/>
                <a:gd name="T7" fmla="*/ 29 h 43"/>
                <a:gd name="T8" fmla="*/ 9 w 42"/>
                <a:gd name="T9" fmla="*/ 29 h 43"/>
                <a:gd name="T10" fmla="*/ 11 w 42"/>
                <a:gd name="T11" fmla="*/ 28 h 43"/>
                <a:gd name="T12" fmla="*/ 15 w 42"/>
                <a:gd name="T13" fmla="*/ 23 h 43"/>
                <a:gd name="T14" fmla="*/ 18 w 42"/>
                <a:gd name="T15" fmla="*/ 19 h 43"/>
                <a:gd name="T16" fmla="*/ 3 w 42"/>
                <a:gd name="T17" fmla="*/ 14 h 43"/>
                <a:gd name="T18" fmla="*/ 6 w 42"/>
                <a:gd name="T19" fmla="*/ 10 h 43"/>
                <a:gd name="T20" fmla="*/ 26 w 42"/>
                <a:gd name="T21" fmla="*/ 11 h 43"/>
                <a:gd name="T22" fmla="*/ 31 w 42"/>
                <a:gd name="T23" fmla="*/ 6 h 43"/>
                <a:gd name="T24" fmla="*/ 41 w 42"/>
                <a:gd name="T25" fmla="*/ 1 h 43"/>
                <a:gd name="T26" fmla="*/ 36 w 42"/>
                <a:gd name="T27" fmla="*/ 12 h 43"/>
                <a:gd name="T28" fmla="*/ 31 w 42"/>
                <a:gd name="T29" fmla="*/ 17 h 43"/>
                <a:gd name="T30" fmla="*/ 32 w 42"/>
                <a:gd name="T31" fmla="*/ 37 h 43"/>
                <a:gd name="T32" fmla="*/ 28 w 42"/>
                <a:gd name="T33" fmla="*/ 40 h 43"/>
                <a:gd name="T34" fmla="*/ 24 w 42"/>
                <a:gd name="T35" fmla="*/ 24 h 43"/>
                <a:gd name="T36" fmla="*/ 20 w 42"/>
                <a:gd name="T37" fmla="*/ 28 h 43"/>
                <a:gd name="T38" fmla="*/ 14 w 42"/>
                <a:gd name="T39" fmla="*/ 32 h 43"/>
                <a:gd name="T40" fmla="*/ 14 w 42"/>
                <a:gd name="T41" fmla="*/ 33 h 43"/>
                <a:gd name="T42" fmla="*/ 13 w 42"/>
                <a:gd name="T43" fmla="*/ 40 h 43"/>
                <a:gd name="T44" fmla="*/ 12 w 42"/>
                <a:gd name="T45" fmla="*/ 43 h 43"/>
                <a:gd name="T46" fmla="*/ 8 w 42"/>
                <a:gd name="T47" fmla="*/ 37 h 43"/>
                <a:gd name="T48" fmla="*/ 6 w 42"/>
                <a:gd name="T4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43">
                  <a:moveTo>
                    <a:pt x="6" y="37"/>
                  </a:moveTo>
                  <a:cubicBezTo>
                    <a:pt x="5" y="36"/>
                    <a:pt x="5" y="35"/>
                    <a:pt x="6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1" y="30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7"/>
                    <a:pt x="14" y="24"/>
                    <a:pt x="15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4" y="10"/>
                    <a:pt x="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2"/>
                    <a:pt x="40" y="0"/>
                    <a:pt x="41" y="1"/>
                  </a:cubicBezTo>
                  <a:cubicBezTo>
                    <a:pt x="42" y="3"/>
                    <a:pt x="40" y="8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8"/>
                    <a:pt x="29" y="41"/>
                    <a:pt x="28" y="4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29"/>
                    <a:pt x="15" y="31"/>
                    <a:pt x="14" y="32"/>
                  </a:cubicBezTo>
                  <a:cubicBezTo>
                    <a:pt x="14" y="32"/>
                    <a:pt x="14" y="33"/>
                    <a:pt x="14" y="3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1"/>
                    <a:pt x="12" y="42"/>
                    <a:pt x="12" y="4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47"/>
            <p:cNvSpPr>
              <a:spLocks/>
            </p:cNvSpPr>
            <p:nvPr/>
          </p:nvSpPr>
          <p:spPr bwMode="auto">
            <a:xfrm>
              <a:off x="2157412" y="2132012"/>
              <a:ext cx="61913" cy="185738"/>
            </a:xfrm>
            <a:custGeom>
              <a:avLst/>
              <a:gdLst>
                <a:gd name="T0" fmla="*/ 7 w 8"/>
                <a:gd name="T1" fmla="*/ 0 h 24"/>
                <a:gd name="T2" fmla="*/ 8 w 8"/>
                <a:gd name="T3" fmla="*/ 20 h 24"/>
                <a:gd name="T4" fmla="*/ 4 w 8"/>
                <a:gd name="T5" fmla="*/ 23 h 24"/>
                <a:gd name="T6" fmla="*/ 0 w 8"/>
                <a:gd name="T7" fmla="*/ 7 h 24"/>
                <a:gd name="T8" fmla="*/ 7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7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5" y="24"/>
                    <a:pt x="4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48"/>
            <p:cNvSpPr>
              <a:spLocks/>
            </p:cNvSpPr>
            <p:nvPr/>
          </p:nvSpPr>
          <p:spPr bwMode="auto">
            <a:xfrm>
              <a:off x="1978025" y="2076449"/>
              <a:ext cx="193675" cy="71438"/>
            </a:xfrm>
            <a:custGeom>
              <a:avLst/>
              <a:gdLst>
                <a:gd name="T0" fmla="*/ 17 w 25"/>
                <a:gd name="T1" fmla="*/ 9 h 9"/>
                <a:gd name="T2" fmla="*/ 2 w 25"/>
                <a:gd name="T3" fmla="*/ 4 h 9"/>
                <a:gd name="T4" fmla="*/ 5 w 25"/>
                <a:gd name="T5" fmla="*/ 0 h 9"/>
                <a:gd name="T6" fmla="*/ 25 w 25"/>
                <a:gd name="T7" fmla="*/ 1 h 9"/>
                <a:gd name="T8" fmla="*/ 17 w 2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17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3" y="0"/>
                    <a:pt x="5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949"/>
            <p:cNvSpPr>
              <a:spLocks/>
            </p:cNvSpPr>
            <p:nvPr/>
          </p:nvSpPr>
          <p:spPr bwMode="auto">
            <a:xfrm>
              <a:off x="2016126" y="2006598"/>
              <a:ext cx="280988" cy="327025"/>
            </a:xfrm>
            <a:custGeom>
              <a:avLst/>
              <a:gdLst>
                <a:gd name="T0" fmla="*/ 35 w 36"/>
                <a:gd name="T1" fmla="*/ 0 h 42"/>
                <a:gd name="T2" fmla="*/ 30 w 36"/>
                <a:gd name="T3" fmla="*/ 11 h 42"/>
                <a:gd name="T4" fmla="*/ 25 w 36"/>
                <a:gd name="T5" fmla="*/ 16 h 42"/>
                <a:gd name="T6" fmla="*/ 18 w 36"/>
                <a:gd name="T7" fmla="*/ 23 h 42"/>
                <a:gd name="T8" fmla="*/ 14 w 36"/>
                <a:gd name="T9" fmla="*/ 27 h 42"/>
                <a:gd name="T10" fmla="*/ 8 w 36"/>
                <a:gd name="T11" fmla="*/ 31 h 42"/>
                <a:gd name="T12" fmla="*/ 8 w 36"/>
                <a:gd name="T13" fmla="*/ 32 h 42"/>
                <a:gd name="T14" fmla="*/ 7 w 36"/>
                <a:gd name="T15" fmla="*/ 39 h 42"/>
                <a:gd name="T16" fmla="*/ 6 w 36"/>
                <a:gd name="T17" fmla="*/ 42 h 42"/>
                <a:gd name="T18" fmla="*/ 2 w 36"/>
                <a:gd name="T19" fmla="*/ 36 h 42"/>
                <a:gd name="T20" fmla="*/ 0 w 36"/>
                <a:gd name="T21" fmla="*/ 36 h 42"/>
                <a:gd name="T22" fmla="*/ 35 w 3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35" y="0"/>
                  </a:moveTo>
                  <a:cubicBezTo>
                    <a:pt x="36" y="2"/>
                    <a:pt x="34" y="7"/>
                    <a:pt x="30" y="1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9" y="30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50"/>
            <p:cNvSpPr>
              <a:spLocks/>
            </p:cNvSpPr>
            <p:nvPr/>
          </p:nvSpPr>
          <p:spPr bwMode="auto">
            <a:xfrm>
              <a:off x="2227262" y="2022474"/>
              <a:ext cx="53975" cy="47625"/>
            </a:xfrm>
            <a:custGeom>
              <a:avLst/>
              <a:gdLst>
                <a:gd name="T0" fmla="*/ 0 w 7"/>
                <a:gd name="T1" fmla="*/ 1 h 6"/>
                <a:gd name="T2" fmla="*/ 5 w 7"/>
                <a:gd name="T3" fmla="*/ 6 h 6"/>
                <a:gd name="T4" fmla="*/ 0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5" y="0"/>
                    <a:pt x="7" y="2"/>
                    <a:pt x="5" y="6"/>
                  </a:cubicBezTo>
                  <a:cubicBezTo>
                    <a:pt x="5" y="3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B4C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51"/>
            <p:cNvSpPr>
              <a:spLocks/>
            </p:cNvSpPr>
            <p:nvPr/>
          </p:nvSpPr>
          <p:spPr bwMode="auto">
            <a:xfrm>
              <a:off x="2024062" y="2224087"/>
              <a:ext cx="55563" cy="55563"/>
            </a:xfrm>
            <a:custGeom>
              <a:avLst/>
              <a:gdLst>
                <a:gd name="T0" fmla="*/ 6 w 7"/>
                <a:gd name="T1" fmla="*/ 0 h 7"/>
                <a:gd name="T2" fmla="*/ 6 w 7"/>
                <a:gd name="T3" fmla="*/ 0 h 7"/>
                <a:gd name="T4" fmla="*/ 6 w 7"/>
                <a:gd name="T5" fmla="*/ 0 h 7"/>
                <a:gd name="T6" fmla="*/ 0 w 7"/>
                <a:gd name="T7" fmla="*/ 7 h 7"/>
                <a:gd name="T8" fmla="*/ 0 w 7"/>
                <a:gd name="T9" fmla="*/ 7 h 7"/>
                <a:gd name="T10" fmla="*/ 0 w 7"/>
                <a:gd name="T11" fmla="*/ 7 h 7"/>
                <a:gd name="T12" fmla="*/ 0 w 7"/>
                <a:gd name="T13" fmla="*/ 6 h 7"/>
                <a:gd name="T14" fmla="*/ 6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9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-2301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005D32C-C633-4528-828D-1688978E91A8}"/>
              </a:ext>
            </a:extLst>
          </p:cNvPr>
          <p:cNvSpPr/>
          <p:nvPr/>
        </p:nvSpPr>
        <p:spPr>
          <a:xfrm>
            <a:off x="11701794" y="2776411"/>
            <a:ext cx="499745" cy="130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52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4773347" y="1352472"/>
            <a:ext cx="2662767" cy="1016000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8568263" y="1352472"/>
            <a:ext cx="2662767" cy="1016000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05A4E7-6BCB-4F6D-967B-6EF2F7956B2E}"/>
              </a:ext>
            </a:extLst>
          </p:cNvPr>
          <p:cNvSpPr/>
          <p:nvPr/>
        </p:nvSpPr>
        <p:spPr>
          <a:xfrm>
            <a:off x="978429" y="1352472"/>
            <a:ext cx="2662767" cy="1016000"/>
          </a:xfrm>
          <a:prstGeom prst="rect">
            <a:avLst/>
          </a:prstGeom>
          <a:solidFill>
            <a:srgbClr val="049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B8CDB8-2F18-4F52-A725-D09A17771828}"/>
              </a:ext>
            </a:extLst>
          </p:cNvPr>
          <p:cNvSpPr/>
          <p:nvPr/>
        </p:nvSpPr>
        <p:spPr>
          <a:xfrm>
            <a:off x="0" y="2666001"/>
            <a:ext cx="12192000" cy="1675204"/>
          </a:xfrm>
          <a:prstGeom prst="rect">
            <a:avLst/>
          </a:prstGeom>
          <a:solidFill>
            <a:srgbClr val="005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2" t="13563" r="14214" b="13563"/>
          <a:stretch>
            <a:fillRect/>
          </a:stretch>
        </p:blipFill>
        <p:spPr>
          <a:xfrm>
            <a:off x="8379617" y="1572606"/>
            <a:ext cx="3040061" cy="202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01" y="1572606"/>
            <a:ext cx="3040061" cy="202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83" y="1572606"/>
            <a:ext cx="3040061" cy="202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1009992" y="3417518"/>
            <a:ext cx="2673480" cy="693431"/>
            <a:chOff x="719128" y="3185261"/>
            <a:chExt cx="2673480" cy="693431"/>
          </a:xfrm>
        </p:grpSpPr>
        <p:grpSp>
          <p:nvGrpSpPr>
            <p:cNvPr id="14" name="组合 13"/>
            <p:cNvGrpSpPr/>
            <p:nvPr/>
          </p:nvGrpSpPr>
          <p:grpSpPr>
            <a:xfrm>
              <a:off x="719128" y="3185261"/>
              <a:ext cx="444510" cy="664607"/>
              <a:chOff x="1970087" y="1844674"/>
              <a:chExt cx="327026" cy="488951"/>
            </a:xfrm>
          </p:grpSpPr>
          <p:sp>
            <p:nvSpPr>
              <p:cNvPr id="16" name="Freeform 356"/>
              <p:cNvSpPr>
                <a:spLocks/>
              </p:cNvSpPr>
              <p:nvPr/>
            </p:nvSpPr>
            <p:spPr bwMode="auto">
              <a:xfrm>
                <a:off x="2101849" y="1844674"/>
                <a:ext cx="55562" cy="0"/>
              </a:xfrm>
              <a:custGeom>
                <a:avLst/>
                <a:gdLst>
                  <a:gd name="T0" fmla="*/ 7 w 7"/>
                  <a:gd name="T1" fmla="*/ 0 w 7"/>
                  <a:gd name="T2" fmla="*/ 4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40A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44"/>
              <p:cNvSpPr>
                <a:spLocks/>
              </p:cNvSpPr>
              <p:nvPr/>
            </p:nvSpPr>
            <p:spPr bwMode="auto">
              <a:xfrm>
                <a:off x="2109787" y="2062162"/>
                <a:ext cx="47625" cy="46038"/>
              </a:xfrm>
              <a:custGeom>
                <a:avLst/>
                <a:gdLst>
                  <a:gd name="T0" fmla="*/ 6 w 6"/>
                  <a:gd name="T1" fmla="*/ 1 h 6"/>
                  <a:gd name="T2" fmla="*/ 5 w 6"/>
                  <a:gd name="T3" fmla="*/ 1 h 6"/>
                  <a:gd name="T4" fmla="*/ 5 w 6"/>
                  <a:gd name="T5" fmla="*/ 0 h 6"/>
                  <a:gd name="T6" fmla="*/ 4 w 6"/>
                  <a:gd name="T7" fmla="*/ 1 h 6"/>
                  <a:gd name="T8" fmla="*/ 0 w 6"/>
                  <a:gd name="T9" fmla="*/ 5 h 6"/>
                  <a:gd name="T10" fmla="*/ 1 w 6"/>
                  <a:gd name="T11" fmla="*/ 6 h 6"/>
                  <a:gd name="T12" fmla="*/ 6 w 6"/>
                  <a:gd name="T13" fmla="*/ 2 h 6"/>
                  <a:gd name="T14" fmla="*/ 6 w 6"/>
                  <a:gd name="T15" fmla="*/ 2 h 6"/>
                  <a:gd name="T16" fmla="*/ 6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45"/>
              <p:cNvSpPr>
                <a:spLocks/>
              </p:cNvSpPr>
              <p:nvPr/>
            </p:nvSpPr>
            <p:spPr bwMode="auto">
              <a:xfrm>
                <a:off x="2187575" y="2139949"/>
                <a:ext cx="47625" cy="46038"/>
              </a:xfrm>
              <a:custGeom>
                <a:avLst/>
                <a:gdLst>
                  <a:gd name="T0" fmla="*/ 5 w 6"/>
                  <a:gd name="T1" fmla="*/ 1 h 6"/>
                  <a:gd name="T2" fmla="*/ 6 w 6"/>
                  <a:gd name="T3" fmla="*/ 1 h 6"/>
                  <a:gd name="T4" fmla="*/ 6 w 6"/>
                  <a:gd name="T5" fmla="*/ 2 h 6"/>
                  <a:gd name="T6" fmla="*/ 6 w 6"/>
                  <a:gd name="T7" fmla="*/ 2 h 6"/>
                  <a:gd name="T8" fmla="*/ 1 w 6"/>
                  <a:gd name="T9" fmla="*/ 6 h 6"/>
                  <a:gd name="T10" fmla="*/ 0 w 6"/>
                  <a:gd name="T11" fmla="*/ 5 h 6"/>
                  <a:gd name="T12" fmla="*/ 4 w 6"/>
                  <a:gd name="T13" fmla="*/ 1 h 6"/>
                  <a:gd name="T14" fmla="*/ 5 w 6"/>
                  <a:gd name="T15" fmla="*/ 0 h 6"/>
                  <a:gd name="T16" fmla="*/ 5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46"/>
              <p:cNvSpPr>
                <a:spLocks/>
              </p:cNvSpPr>
              <p:nvPr/>
            </p:nvSpPr>
            <p:spPr bwMode="auto">
              <a:xfrm>
                <a:off x="1970087" y="1998662"/>
                <a:ext cx="327025" cy="334963"/>
              </a:xfrm>
              <a:custGeom>
                <a:avLst/>
                <a:gdLst>
                  <a:gd name="T0" fmla="*/ 6 w 42"/>
                  <a:gd name="T1" fmla="*/ 37 h 43"/>
                  <a:gd name="T2" fmla="*/ 6 w 42"/>
                  <a:gd name="T3" fmla="*/ 35 h 43"/>
                  <a:gd name="T4" fmla="*/ 0 w 42"/>
                  <a:gd name="T5" fmla="*/ 31 h 43"/>
                  <a:gd name="T6" fmla="*/ 2 w 42"/>
                  <a:gd name="T7" fmla="*/ 29 h 43"/>
                  <a:gd name="T8" fmla="*/ 9 w 42"/>
                  <a:gd name="T9" fmla="*/ 29 h 43"/>
                  <a:gd name="T10" fmla="*/ 11 w 42"/>
                  <a:gd name="T11" fmla="*/ 28 h 43"/>
                  <a:gd name="T12" fmla="*/ 15 w 42"/>
                  <a:gd name="T13" fmla="*/ 23 h 43"/>
                  <a:gd name="T14" fmla="*/ 18 w 42"/>
                  <a:gd name="T15" fmla="*/ 19 h 43"/>
                  <a:gd name="T16" fmla="*/ 3 w 42"/>
                  <a:gd name="T17" fmla="*/ 14 h 43"/>
                  <a:gd name="T18" fmla="*/ 6 w 42"/>
                  <a:gd name="T19" fmla="*/ 10 h 43"/>
                  <a:gd name="T20" fmla="*/ 26 w 42"/>
                  <a:gd name="T21" fmla="*/ 11 h 43"/>
                  <a:gd name="T22" fmla="*/ 31 w 42"/>
                  <a:gd name="T23" fmla="*/ 6 h 43"/>
                  <a:gd name="T24" fmla="*/ 41 w 42"/>
                  <a:gd name="T25" fmla="*/ 1 h 43"/>
                  <a:gd name="T26" fmla="*/ 36 w 42"/>
                  <a:gd name="T27" fmla="*/ 12 h 43"/>
                  <a:gd name="T28" fmla="*/ 31 w 42"/>
                  <a:gd name="T29" fmla="*/ 17 h 43"/>
                  <a:gd name="T30" fmla="*/ 32 w 42"/>
                  <a:gd name="T31" fmla="*/ 37 h 43"/>
                  <a:gd name="T32" fmla="*/ 28 w 42"/>
                  <a:gd name="T33" fmla="*/ 40 h 43"/>
                  <a:gd name="T34" fmla="*/ 24 w 42"/>
                  <a:gd name="T35" fmla="*/ 24 h 43"/>
                  <a:gd name="T36" fmla="*/ 20 w 42"/>
                  <a:gd name="T37" fmla="*/ 28 h 43"/>
                  <a:gd name="T38" fmla="*/ 14 w 42"/>
                  <a:gd name="T39" fmla="*/ 32 h 43"/>
                  <a:gd name="T40" fmla="*/ 14 w 42"/>
                  <a:gd name="T41" fmla="*/ 33 h 43"/>
                  <a:gd name="T42" fmla="*/ 13 w 42"/>
                  <a:gd name="T43" fmla="*/ 40 h 43"/>
                  <a:gd name="T44" fmla="*/ 12 w 42"/>
                  <a:gd name="T45" fmla="*/ 43 h 43"/>
                  <a:gd name="T46" fmla="*/ 8 w 42"/>
                  <a:gd name="T47" fmla="*/ 37 h 43"/>
                  <a:gd name="T48" fmla="*/ 6 w 42"/>
                  <a:gd name="T49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43">
                    <a:moveTo>
                      <a:pt x="6" y="37"/>
                    </a:moveTo>
                    <a:cubicBezTo>
                      <a:pt x="5" y="36"/>
                      <a:pt x="5" y="35"/>
                      <a:pt x="6" y="3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1" y="28"/>
                    </a:cubicBezTo>
                    <a:cubicBezTo>
                      <a:pt x="11" y="27"/>
                      <a:pt x="14" y="24"/>
                      <a:pt x="15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4" y="10"/>
                      <a:pt x="6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2"/>
                      <a:pt x="40" y="0"/>
                      <a:pt x="41" y="1"/>
                    </a:cubicBezTo>
                    <a:cubicBezTo>
                      <a:pt x="42" y="3"/>
                      <a:pt x="40" y="8"/>
                      <a:pt x="36" y="12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29" y="41"/>
                      <a:pt x="28" y="4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29"/>
                      <a:pt x="15" y="31"/>
                      <a:pt x="14" y="32"/>
                    </a:cubicBezTo>
                    <a:cubicBezTo>
                      <a:pt x="14" y="32"/>
                      <a:pt x="14" y="33"/>
                      <a:pt x="14" y="3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1"/>
                      <a:pt x="12" y="42"/>
                      <a:pt x="12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6" y="37"/>
                      <a:pt x="6" y="37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47"/>
              <p:cNvSpPr>
                <a:spLocks/>
              </p:cNvSpPr>
              <p:nvPr/>
            </p:nvSpPr>
            <p:spPr bwMode="auto">
              <a:xfrm>
                <a:off x="2157412" y="2132012"/>
                <a:ext cx="61913" cy="185738"/>
              </a:xfrm>
              <a:custGeom>
                <a:avLst/>
                <a:gdLst>
                  <a:gd name="T0" fmla="*/ 7 w 8"/>
                  <a:gd name="T1" fmla="*/ 0 h 24"/>
                  <a:gd name="T2" fmla="*/ 8 w 8"/>
                  <a:gd name="T3" fmla="*/ 20 h 24"/>
                  <a:gd name="T4" fmla="*/ 4 w 8"/>
                  <a:gd name="T5" fmla="*/ 23 h 24"/>
                  <a:gd name="T6" fmla="*/ 0 w 8"/>
                  <a:gd name="T7" fmla="*/ 7 h 24"/>
                  <a:gd name="T8" fmla="*/ 7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7" y="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5" y="24"/>
                      <a:pt x="4" y="23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48"/>
              <p:cNvSpPr>
                <a:spLocks/>
              </p:cNvSpPr>
              <p:nvPr/>
            </p:nvSpPr>
            <p:spPr bwMode="auto">
              <a:xfrm>
                <a:off x="1978025" y="2076449"/>
                <a:ext cx="193675" cy="71438"/>
              </a:xfrm>
              <a:custGeom>
                <a:avLst/>
                <a:gdLst>
                  <a:gd name="T0" fmla="*/ 17 w 25"/>
                  <a:gd name="T1" fmla="*/ 9 h 9"/>
                  <a:gd name="T2" fmla="*/ 2 w 25"/>
                  <a:gd name="T3" fmla="*/ 4 h 9"/>
                  <a:gd name="T4" fmla="*/ 5 w 25"/>
                  <a:gd name="T5" fmla="*/ 0 h 9"/>
                  <a:gd name="T6" fmla="*/ 25 w 25"/>
                  <a:gd name="T7" fmla="*/ 1 h 9"/>
                  <a:gd name="T8" fmla="*/ 17 w 2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17" y="9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0"/>
                      <a:pt x="5" y="0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49"/>
              <p:cNvSpPr>
                <a:spLocks/>
              </p:cNvSpPr>
              <p:nvPr/>
            </p:nvSpPr>
            <p:spPr bwMode="auto">
              <a:xfrm>
                <a:off x="2016125" y="2006599"/>
                <a:ext cx="280988" cy="327025"/>
              </a:xfrm>
              <a:custGeom>
                <a:avLst/>
                <a:gdLst>
                  <a:gd name="T0" fmla="*/ 35 w 36"/>
                  <a:gd name="T1" fmla="*/ 0 h 42"/>
                  <a:gd name="T2" fmla="*/ 30 w 36"/>
                  <a:gd name="T3" fmla="*/ 11 h 42"/>
                  <a:gd name="T4" fmla="*/ 25 w 36"/>
                  <a:gd name="T5" fmla="*/ 16 h 42"/>
                  <a:gd name="T6" fmla="*/ 18 w 36"/>
                  <a:gd name="T7" fmla="*/ 23 h 42"/>
                  <a:gd name="T8" fmla="*/ 14 w 36"/>
                  <a:gd name="T9" fmla="*/ 27 h 42"/>
                  <a:gd name="T10" fmla="*/ 8 w 36"/>
                  <a:gd name="T11" fmla="*/ 31 h 42"/>
                  <a:gd name="T12" fmla="*/ 8 w 36"/>
                  <a:gd name="T13" fmla="*/ 32 h 42"/>
                  <a:gd name="T14" fmla="*/ 7 w 36"/>
                  <a:gd name="T15" fmla="*/ 39 h 42"/>
                  <a:gd name="T16" fmla="*/ 6 w 36"/>
                  <a:gd name="T17" fmla="*/ 42 h 42"/>
                  <a:gd name="T18" fmla="*/ 2 w 36"/>
                  <a:gd name="T19" fmla="*/ 36 h 42"/>
                  <a:gd name="T20" fmla="*/ 0 w 36"/>
                  <a:gd name="T21" fmla="*/ 36 h 42"/>
                  <a:gd name="T22" fmla="*/ 35 w 36"/>
                  <a:gd name="T2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42">
                    <a:moveTo>
                      <a:pt x="35" y="0"/>
                    </a:moveTo>
                    <a:cubicBezTo>
                      <a:pt x="36" y="2"/>
                      <a:pt x="34" y="7"/>
                      <a:pt x="30" y="1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8"/>
                      <a:pt x="9" y="30"/>
                      <a:pt x="8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6" y="41"/>
                      <a:pt x="6" y="42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50"/>
              <p:cNvSpPr>
                <a:spLocks/>
              </p:cNvSpPr>
              <p:nvPr/>
            </p:nvSpPr>
            <p:spPr bwMode="auto">
              <a:xfrm>
                <a:off x="2227262" y="2022474"/>
                <a:ext cx="53975" cy="47625"/>
              </a:xfrm>
              <a:custGeom>
                <a:avLst/>
                <a:gdLst>
                  <a:gd name="T0" fmla="*/ 0 w 7"/>
                  <a:gd name="T1" fmla="*/ 1 h 6"/>
                  <a:gd name="T2" fmla="*/ 5 w 7"/>
                  <a:gd name="T3" fmla="*/ 6 h 6"/>
                  <a:gd name="T4" fmla="*/ 0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5" y="0"/>
                      <a:pt x="7" y="2"/>
                      <a:pt x="5" y="6"/>
                    </a:cubicBezTo>
                    <a:cubicBezTo>
                      <a:pt x="5" y="3"/>
                      <a:pt x="3" y="2"/>
                      <a:pt x="0" y="1"/>
                    </a:cubicBezTo>
                    <a:close/>
                  </a:path>
                </a:pathLst>
              </a:custGeom>
              <a:solidFill>
                <a:srgbClr val="B4C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1"/>
              <p:cNvSpPr>
                <a:spLocks/>
              </p:cNvSpPr>
              <p:nvPr/>
            </p:nvSpPr>
            <p:spPr bwMode="auto">
              <a:xfrm>
                <a:off x="2024062" y="2224087"/>
                <a:ext cx="55563" cy="55563"/>
              </a:xfrm>
              <a:custGeom>
                <a:avLst/>
                <a:gdLst>
                  <a:gd name="T0" fmla="*/ 6 w 7"/>
                  <a:gd name="T1" fmla="*/ 0 h 7"/>
                  <a:gd name="T2" fmla="*/ 6 w 7"/>
                  <a:gd name="T3" fmla="*/ 0 h 7"/>
                  <a:gd name="T4" fmla="*/ 6 w 7"/>
                  <a:gd name="T5" fmla="*/ 0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7 h 7"/>
                  <a:gd name="T12" fmla="*/ 0 w 7"/>
                  <a:gd name="T13" fmla="*/ 6 h 7"/>
                  <a:gd name="T14" fmla="*/ 6 w 7"/>
                  <a:gd name="T15" fmla="*/ 0 h 7"/>
                  <a:gd name="T16" fmla="*/ 6 w 7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361283" y="3405357"/>
              <a:ext cx="2031325" cy="473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ts val="3200"/>
                </a:lnSpc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在此编辑文本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05069" y="3429000"/>
            <a:ext cx="2673480" cy="693431"/>
            <a:chOff x="719128" y="3185261"/>
            <a:chExt cx="2673480" cy="693431"/>
          </a:xfrm>
        </p:grpSpPr>
        <p:grpSp>
          <p:nvGrpSpPr>
            <p:cNvPr id="26" name="组合 25"/>
            <p:cNvGrpSpPr/>
            <p:nvPr/>
          </p:nvGrpSpPr>
          <p:grpSpPr>
            <a:xfrm>
              <a:off x="719128" y="3185261"/>
              <a:ext cx="444510" cy="664607"/>
              <a:chOff x="1970087" y="1844674"/>
              <a:chExt cx="327026" cy="488951"/>
            </a:xfrm>
          </p:grpSpPr>
          <p:sp>
            <p:nvSpPr>
              <p:cNvPr id="28" name="Freeform 356"/>
              <p:cNvSpPr>
                <a:spLocks/>
              </p:cNvSpPr>
              <p:nvPr/>
            </p:nvSpPr>
            <p:spPr bwMode="auto">
              <a:xfrm>
                <a:off x="2101849" y="1844674"/>
                <a:ext cx="55562" cy="0"/>
              </a:xfrm>
              <a:custGeom>
                <a:avLst/>
                <a:gdLst>
                  <a:gd name="T0" fmla="*/ 7 w 7"/>
                  <a:gd name="T1" fmla="*/ 0 w 7"/>
                  <a:gd name="T2" fmla="*/ 4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40A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44"/>
              <p:cNvSpPr>
                <a:spLocks/>
              </p:cNvSpPr>
              <p:nvPr/>
            </p:nvSpPr>
            <p:spPr bwMode="auto">
              <a:xfrm>
                <a:off x="2109787" y="2062162"/>
                <a:ext cx="47625" cy="46038"/>
              </a:xfrm>
              <a:custGeom>
                <a:avLst/>
                <a:gdLst>
                  <a:gd name="T0" fmla="*/ 6 w 6"/>
                  <a:gd name="T1" fmla="*/ 1 h 6"/>
                  <a:gd name="T2" fmla="*/ 5 w 6"/>
                  <a:gd name="T3" fmla="*/ 1 h 6"/>
                  <a:gd name="T4" fmla="*/ 5 w 6"/>
                  <a:gd name="T5" fmla="*/ 0 h 6"/>
                  <a:gd name="T6" fmla="*/ 4 w 6"/>
                  <a:gd name="T7" fmla="*/ 1 h 6"/>
                  <a:gd name="T8" fmla="*/ 0 w 6"/>
                  <a:gd name="T9" fmla="*/ 5 h 6"/>
                  <a:gd name="T10" fmla="*/ 1 w 6"/>
                  <a:gd name="T11" fmla="*/ 6 h 6"/>
                  <a:gd name="T12" fmla="*/ 6 w 6"/>
                  <a:gd name="T13" fmla="*/ 2 h 6"/>
                  <a:gd name="T14" fmla="*/ 6 w 6"/>
                  <a:gd name="T15" fmla="*/ 2 h 6"/>
                  <a:gd name="T16" fmla="*/ 6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45"/>
              <p:cNvSpPr>
                <a:spLocks/>
              </p:cNvSpPr>
              <p:nvPr/>
            </p:nvSpPr>
            <p:spPr bwMode="auto">
              <a:xfrm>
                <a:off x="2187575" y="2139949"/>
                <a:ext cx="47625" cy="46038"/>
              </a:xfrm>
              <a:custGeom>
                <a:avLst/>
                <a:gdLst>
                  <a:gd name="T0" fmla="*/ 5 w 6"/>
                  <a:gd name="T1" fmla="*/ 1 h 6"/>
                  <a:gd name="T2" fmla="*/ 6 w 6"/>
                  <a:gd name="T3" fmla="*/ 1 h 6"/>
                  <a:gd name="T4" fmla="*/ 6 w 6"/>
                  <a:gd name="T5" fmla="*/ 2 h 6"/>
                  <a:gd name="T6" fmla="*/ 6 w 6"/>
                  <a:gd name="T7" fmla="*/ 2 h 6"/>
                  <a:gd name="T8" fmla="*/ 1 w 6"/>
                  <a:gd name="T9" fmla="*/ 6 h 6"/>
                  <a:gd name="T10" fmla="*/ 0 w 6"/>
                  <a:gd name="T11" fmla="*/ 5 h 6"/>
                  <a:gd name="T12" fmla="*/ 4 w 6"/>
                  <a:gd name="T13" fmla="*/ 1 h 6"/>
                  <a:gd name="T14" fmla="*/ 5 w 6"/>
                  <a:gd name="T15" fmla="*/ 0 h 6"/>
                  <a:gd name="T16" fmla="*/ 5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46"/>
              <p:cNvSpPr>
                <a:spLocks/>
              </p:cNvSpPr>
              <p:nvPr/>
            </p:nvSpPr>
            <p:spPr bwMode="auto">
              <a:xfrm>
                <a:off x="1970087" y="1998662"/>
                <a:ext cx="327025" cy="334963"/>
              </a:xfrm>
              <a:custGeom>
                <a:avLst/>
                <a:gdLst>
                  <a:gd name="T0" fmla="*/ 6 w 42"/>
                  <a:gd name="T1" fmla="*/ 37 h 43"/>
                  <a:gd name="T2" fmla="*/ 6 w 42"/>
                  <a:gd name="T3" fmla="*/ 35 h 43"/>
                  <a:gd name="T4" fmla="*/ 0 w 42"/>
                  <a:gd name="T5" fmla="*/ 31 h 43"/>
                  <a:gd name="T6" fmla="*/ 2 w 42"/>
                  <a:gd name="T7" fmla="*/ 29 h 43"/>
                  <a:gd name="T8" fmla="*/ 9 w 42"/>
                  <a:gd name="T9" fmla="*/ 29 h 43"/>
                  <a:gd name="T10" fmla="*/ 11 w 42"/>
                  <a:gd name="T11" fmla="*/ 28 h 43"/>
                  <a:gd name="T12" fmla="*/ 15 w 42"/>
                  <a:gd name="T13" fmla="*/ 23 h 43"/>
                  <a:gd name="T14" fmla="*/ 18 w 42"/>
                  <a:gd name="T15" fmla="*/ 19 h 43"/>
                  <a:gd name="T16" fmla="*/ 3 w 42"/>
                  <a:gd name="T17" fmla="*/ 14 h 43"/>
                  <a:gd name="T18" fmla="*/ 6 w 42"/>
                  <a:gd name="T19" fmla="*/ 10 h 43"/>
                  <a:gd name="T20" fmla="*/ 26 w 42"/>
                  <a:gd name="T21" fmla="*/ 11 h 43"/>
                  <a:gd name="T22" fmla="*/ 31 w 42"/>
                  <a:gd name="T23" fmla="*/ 6 h 43"/>
                  <a:gd name="T24" fmla="*/ 41 w 42"/>
                  <a:gd name="T25" fmla="*/ 1 h 43"/>
                  <a:gd name="T26" fmla="*/ 36 w 42"/>
                  <a:gd name="T27" fmla="*/ 12 h 43"/>
                  <a:gd name="T28" fmla="*/ 31 w 42"/>
                  <a:gd name="T29" fmla="*/ 17 h 43"/>
                  <a:gd name="T30" fmla="*/ 32 w 42"/>
                  <a:gd name="T31" fmla="*/ 37 h 43"/>
                  <a:gd name="T32" fmla="*/ 28 w 42"/>
                  <a:gd name="T33" fmla="*/ 40 h 43"/>
                  <a:gd name="T34" fmla="*/ 24 w 42"/>
                  <a:gd name="T35" fmla="*/ 24 h 43"/>
                  <a:gd name="T36" fmla="*/ 20 w 42"/>
                  <a:gd name="T37" fmla="*/ 28 h 43"/>
                  <a:gd name="T38" fmla="*/ 14 w 42"/>
                  <a:gd name="T39" fmla="*/ 32 h 43"/>
                  <a:gd name="T40" fmla="*/ 14 w 42"/>
                  <a:gd name="T41" fmla="*/ 33 h 43"/>
                  <a:gd name="T42" fmla="*/ 13 w 42"/>
                  <a:gd name="T43" fmla="*/ 40 h 43"/>
                  <a:gd name="T44" fmla="*/ 12 w 42"/>
                  <a:gd name="T45" fmla="*/ 43 h 43"/>
                  <a:gd name="T46" fmla="*/ 8 w 42"/>
                  <a:gd name="T47" fmla="*/ 37 h 43"/>
                  <a:gd name="T48" fmla="*/ 6 w 42"/>
                  <a:gd name="T49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43">
                    <a:moveTo>
                      <a:pt x="6" y="37"/>
                    </a:moveTo>
                    <a:cubicBezTo>
                      <a:pt x="5" y="36"/>
                      <a:pt x="5" y="35"/>
                      <a:pt x="6" y="3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1" y="28"/>
                    </a:cubicBezTo>
                    <a:cubicBezTo>
                      <a:pt x="11" y="27"/>
                      <a:pt x="14" y="24"/>
                      <a:pt x="15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4" y="10"/>
                      <a:pt x="6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2"/>
                      <a:pt x="40" y="0"/>
                      <a:pt x="41" y="1"/>
                    </a:cubicBezTo>
                    <a:cubicBezTo>
                      <a:pt x="42" y="3"/>
                      <a:pt x="40" y="8"/>
                      <a:pt x="36" y="12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29" y="41"/>
                      <a:pt x="28" y="4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29"/>
                      <a:pt x="15" y="31"/>
                      <a:pt x="14" y="32"/>
                    </a:cubicBezTo>
                    <a:cubicBezTo>
                      <a:pt x="14" y="32"/>
                      <a:pt x="14" y="33"/>
                      <a:pt x="14" y="3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1"/>
                      <a:pt x="12" y="42"/>
                      <a:pt x="12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6" y="37"/>
                      <a:pt x="6" y="37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47"/>
              <p:cNvSpPr>
                <a:spLocks/>
              </p:cNvSpPr>
              <p:nvPr/>
            </p:nvSpPr>
            <p:spPr bwMode="auto">
              <a:xfrm>
                <a:off x="2157412" y="2132012"/>
                <a:ext cx="61913" cy="185738"/>
              </a:xfrm>
              <a:custGeom>
                <a:avLst/>
                <a:gdLst>
                  <a:gd name="T0" fmla="*/ 7 w 8"/>
                  <a:gd name="T1" fmla="*/ 0 h 24"/>
                  <a:gd name="T2" fmla="*/ 8 w 8"/>
                  <a:gd name="T3" fmla="*/ 20 h 24"/>
                  <a:gd name="T4" fmla="*/ 4 w 8"/>
                  <a:gd name="T5" fmla="*/ 23 h 24"/>
                  <a:gd name="T6" fmla="*/ 0 w 8"/>
                  <a:gd name="T7" fmla="*/ 7 h 24"/>
                  <a:gd name="T8" fmla="*/ 7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7" y="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5" y="24"/>
                      <a:pt x="4" y="23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948"/>
              <p:cNvSpPr>
                <a:spLocks/>
              </p:cNvSpPr>
              <p:nvPr/>
            </p:nvSpPr>
            <p:spPr bwMode="auto">
              <a:xfrm>
                <a:off x="1978025" y="2076449"/>
                <a:ext cx="193675" cy="71438"/>
              </a:xfrm>
              <a:custGeom>
                <a:avLst/>
                <a:gdLst>
                  <a:gd name="T0" fmla="*/ 17 w 25"/>
                  <a:gd name="T1" fmla="*/ 9 h 9"/>
                  <a:gd name="T2" fmla="*/ 2 w 25"/>
                  <a:gd name="T3" fmla="*/ 4 h 9"/>
                  <a:gd name="T4" fmla="*/ 5 w 25"/>
                  <a:gd name="T5" fmla="*/ 0 h 9"/>
                  <a:gd name="T6" fmla="*/ 25 w 25"/>
                  <a:gd name="T7" fmla="*/ 1 h 9"/>
                  <a:gd name="T8" fmla="*/ 17 w 2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17" y="9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0"/>
                      <a:pt x="5" y="0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949"/>
              <p:cNvSpPr>
                <a:spLocks/>
              </p:cNvSpPr>
              <p:nvPr/>
            </p:nvSpPr>
            <p:spPr bwMode="auto">
              <a:xfrm>
                <a:off x="2016125" y="2006599"/>
                <a:ext cx="280988" cy="327025"/>
              </a:xfrm>
              <a:custGeom>
                <a:avLst/>
                <a:gdLst>
                  <a:gd name="T0" fmla="*/ 35 w 36"/>
                  <a:gd name="T1" fmla="*/ 0 h 42"/>
                  <a:gd name="T2" fmla="*/ 30 w 36"/>
                  <a:gd name="T3" fmla="*/ 11 h 42"/>
                  <a:gd name="T4" fmla="*/ 25 w 36"/>
                  <a:gd name="T5" fmla="*/ 16 h 42"/>
                  <a:gd name="T6" fmla="*/ 18 w 36"/>
                  <a:gd name="T7" fmla="*/ 23 h 42"/>
                  <a:gd name="T8" fmla="*/ 14 w 36"/>
                  <a:gd name="T9" fmla="*/ 27 h 42"/>
                  <a:gd name="T10" fmla="*/ 8 w 36"/>
                  <a:gd name="T11" fmla="*/ 31 h 42"/>
                  <a:gd name="T12" fmla="*/ 8 w 36"/>
                  <a:gd name="T13" fmla="*/ 32 h 42"/>
                  <a:gd name="T14" fmla="*/ 7 w 36"/>
                  <a:gd name="T15" fmla="*/ 39 h 42"/>
                  <a:gd name="T16" fmla="*/ 6 w 36"/>
                  <a:gd name="T17" fmla="*/ 42 h 42"/>
                  <a:gd name="T18" fmla="*/ 2 w 36"/>
                  <a:gd name="T19" fmla="*/ 36 h 42"/>
                  <a:gd name="T20" fmla="*/ 0 w 36"/>
                  <a:gd name="T21" fmla="*/ 36 h 42"/>
                  <a:gd name="T22" fmla="*/ 35 w 36"/>
                  <a:gd name="T2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42">
                    <a:moveTo>
                      <a:pt x="35" y="0"/>
                    </a:moveTo>
                    <a:cubicBezTo>
                      <a:pt x="36" y="2"/>
                      <a:pt x="34" y="7"/>
                      <a:pt x="30" y="1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8"/>
                      <a:pt x="9" y="30"/>
                      <a:pt x="8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6" y="41"/>
                      <a:pt x="6" y="42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950"/>
              <p:cNvSpPr>
                <a:spLocks/>
              </p:cNvSpPr>
              <p:nvPr/>
            </p:nvSpPr>
            <p:spPr bwMode="auto">
              <a:xfrm>
                <a:off x="2227262" y="2022474"/>
                <a:ext cx="53975" cy="47625"/>
              </a:xfrm>
              <a:custGeom>
                <a:avLst/>
                <a:gdLst>
                  <a:gd name="T0" fmla="*/ 0 w 7"/>
                  <a:gd name="T1" fmla="*/ 1 h 6"/>
                  <a:gd name="T2" fmla="*/ 5 w 7"/>
                  <a:gd name="T3" fmla="*/ 6 h 6"/>
                  <a:gd name="T4" fmla="*/ 0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5" y="0"/>
                      <a:pt x="7" y="2"/>
                      <a:pt x="5" y="6"/>
                    </a:cubicBezTo>
                    <a:cubicBezTo>
                      <a:pt x="5" y="3"/>
                      <a:pt x="3" y="2"/>
                      <a:pt x="0" y="1"/>
                    </a:cubicBezTo>
                    <a:close/>
                  </a:path>
                </a:pathLst>
              </a:custGeom>
              <a:solidFill>
                <a:srgbClr val="B4C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951"/>
              <p:cNvSpPr>
                <a:spLocks/>
              </p:cNvSpPr>
              <p:nvPr/>
            </p:nvSpPr>
            <p:spPr bwMode="auto">
              <a:xfrm>
                <a:off x="2024062" y="2224087"/>
                <a:ext cx="55563" cy="55563"/>
              </a:xfrm>
              <a:custGeom>
                <a:avLst/>
                <a:gdLst>
                  <a:gd name="T0" fmla="*/ 6 w 7"/>
                  <a:gd name="T1" fmla="*/ 0 h 7"/>
                  <a:gd name="T2" fmla="*/ 6 w 7"/>
                  <a:gd name="T3" fmla="*/ 0 h 7"/>
                  <a:gd name="T4" fmla="*/ 6 w 7"/>
                  <a:gd name="T5" fmla="*/ 0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7 h 7"/>
                  <a:gd name="T12" fmla="*/ 0 w 7"/>
                  <a:gd name="T13" fmla="*/ 6 h 7"/>
                  <a:gd name="T14" fmla="*/ 6 w 7"/>
                  <a:gd name="T15" fmla="*/ 0 h 7"/>
                  <a:gd name="T16" fmla="*/ 6 w 7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361283" y="3405357"/>
              <a:ext cx="2031325" cy="473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ts val="3200"/>
                </a:lnSpc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在此编辑文本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10153" y="3429000"/>
            <a:ext cx="2673480" cy="693431"/>
            <a:chOff x="719128" y="3185261"/>
            <a:chExt cx="2673480" cy="693431"/>
          </a:xfrm>
        </p:grpSpPr>
        <p:grpSp>
          <p:nvGrpSpPr>
            <p:cNvPr id="38" name="组合 37"/>
            <p:cNvGrpSpPr/>
            <p:nvPr/>
          </p:nvGrpSpPr>
          <p:grpSpPr>
            <a:xfrm>
              <a:off x="719128" y="3185261"/>
              <a:ext cx="444510" cy="664607"/>
              <a:chOff x="1970087" y="1844674"/>
              <a:chExt cx="327026" cy="488951"/>
            </a:xfrm>
          </p:grpSpPr>
          <p:sp>
            <p:nvSpPr>
              <p:cNvPr id="40" name="Freeform 356"/>
              <p:cNvSpPr>
                <a:spLocks/>
              </p:cNvSpPr>
              <p:nvPr/>
            </p:nvSpPr>
            <p:spPr bwMode="auto">
              <a:xfrm>
                <a:off x="2101849" y="1844674"/>
                <a:ext cx="55562" cy="0"/>
              </a:xfrm>
              <a:custGeom>
                <a:avLst/>
                <a:gdLst>
                  <a:gd name="T0" fmla="*/ 7 w 7"/>
                  <a:gd name="T1" fmla="*/ 0 w 7"/>
                  <a:gd name="T2" fmla="*/ 4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40A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44"/>
              <p:cNvSpPr>
                <a:spLocks/>
              </p:cNvSpPr>
              <p:nvPr/>
            </p:nvSpPr>
            <p:spPr bwMode="auto">
              <a:xfrm>
                <a:off x="2109787" y="2062162"/>
                <a:ext cx="47625" cy="46038"/>
              </a:xfrm>
              <a:custGeom>
                <a:avLst/>
                <a:gdLst>
                  <a:gd name="T0" fmla="*/ 6 w 6"/>
                  <a:gd name="T1" fmla="*/ 1 h 6"/>
                  <a:gd name="T2" fmla="*/ 5 w 6"/>
                  <a:gd name="T3" fmla="*/ 1 h 6"/>
                  <a:gd name="T4" fmla="*/ 5 w 6"/>
                  <a:gd name="T5" fmla="*/ 0 h 6"/>
                  <a:gd name="T6" fmla="*/ 4 w 6"/>
                  <a:gd name="T7" fmla="*/ 1 h 6"/>
                  <a:gd name="T8" fmla="*/ 0 w 6"/>
                  <a:gd name="T9" fmla="*/ 5 h 6"/>
                  <a:gd name="T10" fmla="*/ 1 w 6"/>
                  <a:gd name="T11" fmla="*/ 6 h 6"/>
                  <a:gd name="T12" fmla="*/ 6 w 6"/>
                  <a:gd name="T13" fmla="*/ 2 h 6"/>
                  <a:gd name="T14" fmla="*/ 6 w 6"/>
                  <a:gd name="T15" fmla="*/ 2 h 6"/>
                  <a:gd name="T16" fmla="*/ 6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945"/>
              <p:cNvSpPr>
                <a:spLocks/>
              </p:cNvSpPr>
              <p:nvPr/>
            </p:nvSpPr>
            <p:spPr bwMode="auto">
              <a:xfrm>
                <a:off x="2187575" y="2139949"/>
                <a:ext cx="47625" cy="46038"/>
              </a:xfrm>
              <a:custGeom>
                <a:avLst/>
                <a:gdLst>
                  <a:gd name="T0" fmla="*/ 5 w 6"/>
                  <a:gd name="T1" fmla="*/ 1 h 6"/>
                  <a:gd name="T2" fmla="*/ 6 w 6"/>
                  <a:gd name="T3" fmla="*/ 1 h 6"/>
                  <a:gd name="T4" fmla="*/ 6 w 6"/>
                  <a:gd name="T5" fmla="*/ 2 h 6"/>
                  <a:gd name="T6" fmla="*/ 6 w 6"/>
                  <a:gd name="T7" fmla="*/ 2 h 6"/>
                  <a:gd name="T8" fmla="*/ 1 w 6"/>
                  <a:gd name="T9" fmla="*/ 6 h 6"/>
                  <a:gd name="T10" fmla="*/ 0 w 6"/>
                  <a:gd name="T11" fmla="*/ 5 h 6"/>
                  <a:gd name="T12" fmla="*/ 4 w 6"/>
                  <a:gd name="T13" fmla="*/ 1 h 6"/>
                  <a:gd name="T14" fmla="*/ 5 w 6"/>
                  <a:gd name="T15" fmla="*/ 0 h 6"/>
                  <a:gd name="T16" fmla="*/ 5 w 6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C5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946"/>
              <p:cNvSpPr>
                <a:spLocks/>
              </p:cNvSpPr>
              <p:nvPr/>
            </p:nvSpPr>
            <p:spPr bwMode="auto">
              <a:xfrm>
                <a:off x="1970087" y="1998662"/>
                <a:ext cx="327025" cy="334963"/>
              </a:xfrm>
              <a:custGeom>
                <a:avLst/>
                <a:gdLst>
                  <a:gd name="T0" fmla="*/ 6 w 42"/>
                  <a:gd name="T1" fmla="*/ 37 h 43"/>
                  <a:gd name="T2" fmla="*/ 6 w 42"/>
                  <a:gd name="T3" fmla="*/ 35 h 43"/>
                  <a:gd name="T4" fmla="*/ 0 w 42"/>
                  <a:gd name="T5" fmla="*/ 31 h 43"/>
                  <a:gd name="T6" fmla="*/ 2 w 42"/>
                  <a:gd name="T7" fmla="*/ 29 h 43"/>
                  <a:gd name="T8" fmla="*/ 9 w 42"/>
                  <a:gd name="T9" fmla="*/ 29 h 43"/>
                  <a:gd name="T10" fmla="*/ 11 w 42"/>
                  <a:gd name="T11" fmla="*/ 28 h 43"/>
                  <a:gd name="T12" fmla="*/ 15 w 42"/>
                  <a:gd name="T13" fmla="*/ 23 h 43"/>
                  <a:gd name="T14" fmla="*/ 18 w 42"/>
                  <a:gd name="T15" fmla="*/ 19 h 43"/>
                  <a:gd name="T16" fmla="*/ 3 w 42"/>
                  <a:gd name="T17" fmla="*/ 14 h 43"/>
                  <a:gd name="T18" fmla="*/ 6 w 42"/>
                  <a:gd name="T19" fmla="*/ 10 h 43"/>
                  <a:gd name="T20" fmla="*/ 26 w 42"/>
                  <a:gd name="T21" fmla="*/ 11 h 43"/>
                  <a:gd name="T22" fmla="*/ 31 w 42"/>
                  <a:gd name="T23" fmla="*/ 6 h 43"/>
                  <a:gd name="T24" fmla="*/ 41 w 42"/>
                  <a:gd name="T25" fmla="*/ 1 h 43"/>
                  <a:gd name="T26" fmla="*/ 36 w 42"/>
                  <a:gd name="T27" fmla="*/ 12 h 43"/>
                  <a:gd name="T28" fmla="*/ 31 w 42"/>
                  <a:gd name="T29" fmla="*/ 17 h 43"/>
                  <a:gd name="T30" fmla="*/ 32 w 42"/>
                  <a:gd name="T31" fmla="*/ 37 h 43"/>
                  <a:gd name="T32" fmla="*/ 28 w 42"/>
                  <a:gd name="T33" fmla="*/ 40 h 43"/>
                  <a:gd name="T34" fmla="*/ 24 w 42"/>
                  <a:gd name="T35" fmla="*/ 24 h 43"/>
                  <a:gd name="T36" fmla="*/ 20 w 42"/>
                  <a:gd name="T37" fmla="*/ 28 h 43"/>
                  <a:gd name="T38" fmla="*/ 14 w 42"/>
                  <a:gd name="T39" fmla="*/ 32 h 43"/>
                  <a:gd name="T40" fmla="*/ 14 w 42"/>
                  <a:gd name="T41" fmla="*/ 33 h 43"/>
                  <a:gd name="T42" fmla="*/ 13 w 42"/>
                  <a:gd name="T43" fmla="*/ 40 h 43"/>
                  <a:gd name="T44" fmla="*/ 12 w 42"/>
                  <a:gd name="T45" fmla="*/ 43 h 43"/>
                  <a:gd name="T46" fmla="*/ 8 w 42"/>
                  <a:gd name="T47" fmla="*/ 37 h 43"/>
                  <a:gd name="T48" fmla="*/ 6 w 42"/>
                  <a:gd name="T49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43">
                    <a:moveTo>
                      <a:pt x="6" y="37"/>
                    </a:moveTo>
                    <a:cubicBezTo>
                      <a:pt x="5" y="36"/>
                      <a:pt x="5" y="35"/>
                      <a:pt x="6" y="3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1" y="28"/>
                    </a:cubicBezTo>
                    <a:cubicBezTo>
                      <a:pt x="11" y="27"/>
                      <a:pt x="14" y="24"/>
                      <a:pt x="15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4" y="10"/>
                      <a:pt x="6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2"/>
                      <a:pt x="40" y="0"/>
                      <a:pt x="41" y="1"/>
                    </a:cubicBezTo>
                    <a:cubicBezTo>
                      <a:pt x="42" y="3"/>
                      <a:pt x="40" y="8"/>
                      <a:pt x="36" y="12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29" y="41"/>
                      <a:pt x="28" y="4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29"/>
                      <a:pt x="15" y="31"/>
                      <a:pt x="14" y="32"/>
                    </a:cubicBezTo>
                    <a:cubicBezTo>
                      <a:pt x="14" y="32"/>
                      <a:pt x="14" y="33"/>
                      <a:pt x="14" y="3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1"/>
                      <a:pt x="12" y="42"/>
                      <a:pt x="12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6" y="37"/>
                      <a:pt x="6" y="37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947"/>
              <p:cNvSpPr>
                <a:spLocks/>
              </p:cNvSpPr>
              <p:nvPr/>
            </p:nvSpPr>
            <p:spPr bwMode="auto">
              <a:xfrm>
                <a:off x="2157412" y="2132012"/>
                <a:ext cx="61913" cy="185738"/>
              </a:xfrm>
              <a:custGeom>
                <a:avLst/>
                <a:gdLst>
                  <a:gd name="T0" fmla="*/ 7 w 8"/>
                  <a:gd name="T1" fmla="*/ 0 h 24"/>
                  <a:gd name="T2" fmla="*/ 8 w 8"/>
                  <a:gd name="T3" fmla="*/ 20 h 24"/>
                  <a:gd name="T4" fmla="*/ 4 w 8"/>
                  <a:gd name="T5" fmla="*/ 23 h 24"/>
                  <a:gd name="T6" fmla="*/ 0 w 8"/>
                  <a:gd name="T7" fmla="*/ 7 h 24"/>
                  <a:gd name="T8" fmla="*/ 7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7" y="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5" y="24"/>
                      <a:pt x="4" y="23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48"/>
              <p:cNvSpPr>
                <a:spLocks/>
              </p:cNvSpPr>
              <p:nvPr/>
            </p:nvSpPr>
            <p:spPr bwMode="auto">
              <a:xfrm>
                <a:off x="1978025" y="2076449"/>
                <a:ext cx="193675" cy="71438"/>
              </a:xfrm>
              <a:custGeom>
                <a:avLst/>
                <a:gdLst>
                  <a:gd name="T0" fmla="*/ 17 w 25"/>
                  <a:gd name="T1" fmla="*/ 9 h 9"/>
                  <a:gd name="T2" fmla="*/ 2 w 25"/>
                  <a:gd name="T3" fmla="*/ 4 h 9"/>
                  <a:gd name="T4" fmla="*/ 5 w 25"/>
                  <a:gd name="T5" fmla="*/ 0 h 9"/>
                  <a:gd name="T6" fmla="*/ 25 w 25"/>
                  <a:gd name="T7" fmla="*/ 1 h 9"/>
                  <a:gd name="T8" fmla="*/ 17 w 2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17" y="9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0"/>
                      <a:pt x="5" y="0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949"/>
              <p:cNvSpPr>
                <a:spLocks/>
              </p:cNvSpPr>
              <p:nvPr/>
            </p:nvSpPr>
            <p:spPr bwMode="auto">
              <a:xfrm>
                <a:off x="2016125" y="2006599"/>
                <a:ext cx="280988" cy="327025"/>
              </a:xfrm>
              <a:custGeom>
                <a:avLst/>
                <a:gdLst>
                  <a:gd name="T0" fmla="*/ 35 w 36"/>
                  <a:gd name="T1" fmla="*/ 0 h 42"/>
                  <a:gd name="T2" fmla="*/ 30 w 36"/>
                  <a:gd name="T3" fmla="*/ 11 h 42"/>
                  <a:gd name="T4" fmla="*/ 25 w 36"/>
                  <a:gd name="T5" fmla="*/ 16 h 42"/>
                  <a:gd name="T6" fmla="*/ 18 w 36"/>
                  <a:gd name="T7" fmla="*/ 23 h 42"/>
                  <a:gd name="T8" fmla="*/ 14 w 36"/>
                  <a:gd name="T9" fmla="*/ 27 h 42"/>
                  <a:gd name="T10" fmla="*/ 8 w 36"/>
                  <a:gd name="T11" fmla="*/ 31 h 42"/>
                  <a:gd name="T12" fmla="*/ 8 w 36"/>
                  <a:gd name="T13" fmla="*/ 32 h 42"/>
                  <a:gd name="T14" fmla="*/ 7 w 36"/>
                  <a:gd name="T15" fmla="*/ 39 h 42"/>
                  <a:gd name="T16" fmla="*/ 6 w 36"/>
                  <a:gd name="T17" fmla="*/ 42 h 42"/>
                  <a:gd name="T18" fmla="*/ 2 w 36"/>
                  <a:gd name="T19" fmla="*/ 36 h 42"/>
                  <a:gd name="T20" fmla="*/ 0 w 36"/>
                  <a:gd name="T21" fmla="*/ 36 h 42"/>
                  <a:gd name="T22" fmla="*/ 35 w 36"/>
                  <a:gd name="T2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42">
                    <a:moveTo>
                      <a:pt x="35" y="0"/>
                    </a:moveTo>
                    <a:cubicBezTo>
                      <a:pt x="36" y="2"/>
                      <a:pt x="34" y="7"/>
                      <a:pt x="30" y="1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8"/>
                      <a:pt x="9" y="30"/>
                      <a:pt x="8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6" y="41"/>
                      <a:pt x="6" y="42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950"/>
              <p:cNvSpPr>
                <a:spLocks/>
              </p:cNvSpPr>
              <p:nvPr/>
            </p:nvSpPr>
            <p:spPr bwMode="auto">
              <a:xfrm>
                <a:off x="2227262" y="2022474"/>
                <a:ext cx="53975" cy="47625"/>
              </a:xfrm>
              <a:custGeom>
                <a:avLst/>
                <a:gdLst>
                  <a:gd name="T0" fmla="*/ 0 w 7"/>
                  <a:gd name="T1" fmla="*/ 1 h 6"/>
                  <a:gd name="T2" fmla="*/ 5 w 7"/>
                  <a:gd name="T3" fmla="*/ 6 h 6"/>
                  <a:gd name="T4" fmla="*/ 0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1"/>
                    </a:moveTo>
                    <a:cubicBezTo>
                      <a:pt x="5" y="0"/>
                      <a:pt x="7" y="2"/>
                      <a:pt x="5" y="6"/>
                    </a:cubicBezTo>
                    <a:cubicBezTo>
                      <a:pt x="5" y="3"/>
                      <a:pt x="3" y="2"/>
                      <a:pt x="0" y="1"/>
                    </a:cubicBezTo>
                    <a:close/>
                  </a:path>
                </a:pathLst>
              </a:custGeom>
              <a:solidFill>
                <a:srgbClr val="B4C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951"/>
              <p:cNvSpPr>
                <a:spLocks/>
              </p:cNvSpPr>
              <p:nvPr/>
            </p:nvSpPr>
            <p:spPr bwMode="auto">
              <a:xfrm>
                <a:off x="2024062" y="2224087"/>
                <a:ext cx="55563" cy="55563"/>
              </a:xfrm>
              <a:custGeom>
                <a:avLst/>
                <a:gdLst>
                  <a:gd name="T0" fmla="*/ 6 w 7"/>
                  <a:gd name="T1" fmla="*/ 0 h 7"/>
                  <a:gd name="T2" fmla="*/ 6 w 7"/>
                  <a:gd name="T3" fmla="*/ 0 h 7"/>
                  <a:gd name="T4" fmla="*/ 6 w 7"/>
                  <a:gd name="T5" fmla="*/ 0 h 7"/>
                  <a:gd name="T6" fmla="*/ 0 w 7"/>
                  <a:gd name="T7" fmla="*/ 7 h 7"/>
                  <a:gd name="T8" fmla="*/ 0 w 7"/>
                  <a:gd name="T9" fmla="*/ 7 h 7"/>
                  <a:gd name="T10" fmla="*/ 0 w 7"/>
                  <a:gd name="T11" fmla="*/ 7 h 7"/>
                  <a:gd name="T12" fmla="*/ 0 w 7"/>
                  <a:gd name="T13" fmla="*/ 6 h 7"/>
                  <a:gd name="T14" fmla="*/ 6 w 7"/>
                  <a:gd name="T15" fmla="*/ 0 h 7"/>
                  <a:gd name="T16" fmla="*/ 6 w 7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D9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361283" y="3405357"/>
              <a:ext cx="2031325" cy="473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ts val="3200"/>
                </a:lnSpc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在此编辑文本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V="1">
            <a:off x="4066911" y="4510508"/>
            <a:ext cx="297263" cy="1848184"/>
            <a:chOff x="5949003" y="3541684"/>
            <a:chExt cx="293994" cy="1698538"/>
          </a:xfrm>
        </p:grpSpPr>
        <p:sp>
          <p:nvSpPr>
            <p:cNvPr id="50" name="椭圆 49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6096000" y="3835678"/>
              <a:ext cx="0" cy="1404544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 flipV="1">
            <a:off x="7794095" y="4510508"/>
            <a:ext cx="297263" cy="1848184"/>
            <a:chOff x="5949003" y="3541684"/>
            <a:chExt cx="293994" cy="1698538"/>
          </a:xfrm>
        </p:grpSpPr>
        <p:sp>
          <p:nvSpPr>
            <p:cNvPr id="53" name="椭圆 52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6096000" y="3835678"/>
              <a:ext cx="0" cy="1404544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789783" y="4601786"/>
            <a:ext cx="3040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</a:p>
          <a:p>
            <a:pPr indent="719138" algn="ctr">
              <a:lnSpc>
                <a:spcPts val="3200"/>
              </a:lnSpc>
              <a:defRPr/>
            </a:pPr>
            <a:endParaRPr lang="en-US" altLang="zh-CN" sz="2000" dirty="0">
              <a:latin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84702" y="4616640"/>
            <a:ext cx="30400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</a:p>
          <a:p>
            <a:pPr indent="719138" algn="ctr">
              <a:lnSpc>
                <a:spcPts val="3200"/>
              </a:lnSpc>
              <a:defRPr/>
            </a:pPr>
            <a:endParaRPr lang="en-US" altLang="zh-CN" sz="2000" dirty="0">
              <a:latin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379616" y="4616640"/>
            <a:ext cx="30400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在此编辑文本</a:t>
            </a:r>
            <a:endParaRPr lang="en-US" altLang="zh-CN" sz="2000" dirty="0">
              <a:latin typeface="+mn-ea"/>
            </a:endParaRPr>
          </a:p>
          <a:p>
            <a:pPr algn="ctr">
              <a:lnSpc>
                <a:spcPts val="3200"/>
              </a:lnSpc>
              <a:defRPr/>
            </a:pPr>
            <a:r>
              <a:rPr lang="zh-CN" altLang="en-US" sz="2000" dirty="0">
                <a:latin typeface="+mn-ea"/>
              </a:rPr>
              <a:t>压缩提炼关键词句</a:t>
            </a:r>
          </a:p>
          <a:p>
            <a:pPr indent="719138" algn="ctr">
              <a:lnSpc>
                <a:spcPts val="3200"/>
              </a:lnSpc>
              <a:defRPr/>
            </a:pPr>
            <a:endParaRPr lang="en-US" altLang="zh-CN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11630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_Office 主题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沈阳航空航天大学 通用模板">
      <a:majorFont>
        <a:latin typeface="微软雅黑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000000"/>
    </a:dk2>
    <a:lt2>
      <a:srgbClr val="FFFFFF"/>
    </a:lt2>
    <a:accent1>
      <a:srgbClr val="FFD03C"/>
    </a:accent1>
    <a:accent2>
      <a:srgbClr val="103154"/>
    </a:accent2>
    <a:accent3>
      <a:srgbClr val="1E5B9E"/>
    </a:accent3>
    <a:accent4>
      <a:srgbClr val="236BB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emp">
    <a:majorFont>
      <a:latin typeface="Century Gothic"/>
      <a:ea typeface="微软雅黑"/>
      <a:cs typeface=""/>
    </a:majorFont>
    <a:minorFont>
      <a:latin typeface="Century Gothic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969</Words>
  <Application>Microsoft Office PowerPoint</Application>
  <PresentationFormat>宽屏</PresentationFormat>
  <Paragraphs>199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 Unicode MS</vt:lpstr>
      <vt:lpstr>Microsoft YaHei Light</vt:lpstr>
      <vt:lpstr>等线</vt:lpstr>
      <vt:lpstr>等线 Light</vt:lpstr>
      <vt:lpstr>方正兰亭黑简体</vt:lpstr>
      <vt:lpstr>思源黑体 CN Bold</vt:lpstr>
      <vt:lpstr>思源黑体 CN Light</vt:lpstr>
      <vt:lpstr>思源宋体 CN Heavy</vt:lpstr>
      <vt:lpstr>Microsoft YaHei</vt:lpstr>
      <vt:lpstr>Microsoft YaHei</vt:lpstr>
      <vt:lpstr>Arial</vt:lpstr>
      <vt:lpstr>Calibri</vt:lpstr>
      <vt:lpstr>Calibri Light</vt:lpstr>
      <vt:lpstr>Century Gothic</vt:lpstr>
      <vt:lpstr>Impact</vt:lpstr>
      <vt:lpstr>Segoe UI</vt:lpstr>
      <vt:lpstr>Segoe UI Light</vt:lpstr>
      <vt:lpstr>Wingdings</vt:lpstr>
      <vt:lpstr>1_Office 主题​​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我给母校送模板——沈阳航空航天大学</dc:title>
  <dc:creator>W X</dc:creator>
  <cp:lastModifiedBy>Yunxuan Liu</cp:lastModifiedBy>
  <cp:revision>85</cp:revision>
  <dcterms:created xsi:type="dcterms:W3CDTF">2019-04-04T05:44:23Z</dcterms:created>
  <dcterms:modified xsi:type="dcterms:W3CDTF">2019-04-13T10:38:55Z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2019-04-13T10:38:55.5004711Z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1eb652af-a2c0-4a4e-8976-7ae9242667e8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