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0" r:id="rId3"/>
  </p:sldMasterIdLst>
  <p:notesMasterIdLst>
    <p:notesMasterId r:id="rId34"/>
  </p:notesMasterIdLst>
  <p:sldIdLst>
    <p:sldId id="321" r:id="rId4"/>
    <p:sldId id="282" r:id="rId5"/>
    <p:sldId id="284" r:id="rId6"/>
    <p:sldId id="320" r:id="rId7"/>
    <p:sldId id="294" r:id="rId8"/>
    <p:sldId id="323" r:id="rId9"/>
    <p:sldId id="315" r:id="rId10"/>
    <p:sldId id="298" r:id="rId11"/>
    <p:sldId id="322" r:id="rId12"/>
    <p:sldId id="300" r:id="rId13"/>
    <p:sldId id="280" r:id="rId14"/>
    <p:sldId id="316" r:id="rId15"/>
    <p:sldId id="302" r:id="rId16"/>
    <p:sldId id="303" r:id="rId17"/>
    <p:sldId id="304" r:id="rId18"/>
    <p:sldId id="305" r:id="rId19"/>
    <p:sldId id="271" r:id="rId20"/>
    <p:sldId id="276" r:id="rId21"/>
    <p:sldId id="317" r:id="rId22"/>
    <p:sldId id="325" r:id="rId23"/>
    <p:sldId id="307" r:id="rId24"/>
    <p:sldId id="318" r:id="rId25"/>
    <p:sldId id="311" r:id="rId26"/>
    <p:sldId id="312" r:id="rId27"/>
    <p:sldId id="324" r:id="rId28"/>
    <p:sldId id="257" r:id="rId29"/>
    <p:sldId id="267" r:id="rId30"/>
    <p:sldId id="329" r:id="rId31"/>
    <p:sldId id="330" r:id="rId32"/>
    <p:sldId id="331"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042B"/>
    <a:srgbClr val="DD3F5F"/>
    <a:srgbClr val="FB8FA2"/>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4" d="100"/>
          <a:sy n="84" d="100"/>
        </p:scale>
        <p:origin x="378" y="8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111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276454384"/>
        <c:axId val="276447104"/>
      </c:barChart>
      <c:catAx>
        <c:axId val="276454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en-US"/>
          </a:p>
        </c:txPr>
        <c:crossAx val="276447104"/>
        <c:crosses val="autoZero"/>
        <c:auto val="1"/>
        <c:lblAlgn val="ctr"/>
        <c:lblOffset val="100"/>
        <c:noMultiLvlLbl val="0"/>
      </c:catAx>
      <c:valAx>
        <c:axId val="276447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en-US"/>
          </a:p>
        </c:txPr>
        <c:crossAx val="2764543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en-US"/>
        </a:p>
      </c:txPr>
    </c:legend>
    <c:plotVisOnly val="1"/>
    <c:dispBlanksAs val="gap"/>
    <c:showDLblsOverMax val="0"/>
  </c:chart>
  <c:spPr>
    <a:noFill/>
    <a:ln>
      <a:noFill/>
    </a:ln>
    <a:effectLst/>
  </c:spPr>
  <c:txPr>
    <a:bodyPr/>
    <a:lstStyle/>
    <a:p>
      <a:pPr>
        <a:defRPr>
          <a:latin typeface="+mn-lt"/>
          <a:ea typeface="+mn-ea"/>
          <a:cs typeface="+mn-ea"/>
          <a:sym typeface="+mn-l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E5A037-BCD1-4D52-A534-7861AB4DAC00}" type="datetimeFigureOut">
              <a:rPr lang="zh-CN" altLang="en-US" smtClean="0"/>
              <a:t>2018/10/23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39E68-48CC-45C1-A51A-2ED1BA43CFBA}" type="slidenum">
              <a:rPr lang="zh-CN" altLang="en-US" smtClean="0"/>
              <a:t>‹#›</a:t>
            </a:fld>
            <a:endParaRPr lang="zh-CN" altLang="en-US"/>
          </a:p>
        </p:txBody>
      </p:sp>
    </p:spTree>
    <p:extLst>
      <p:ext uri="{BB962C8B-B14F-4D97-AF65-F5344CB8AC3E}">
        <p14:creationId xmlns:p14="http://schemas.microsoft.com/office/powerpoint/2010/main" val="1590161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a:t>
            </a:fld>
            <a:endParaRPr lang="zh-CN" altLang="en-US"/>
          </a:p>
        </p:txBody>
      </p:sp>
    </p:spTree>
    <p:extLst>
      <p:ext uri="{BB962C8B-B14F-4D97-AF65-F5344CB8AC3E}">
        <p14:creationId xmlns:p14="http://schemas.microsoft.com/office/powerpoint/2010/main" val="1219751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10</a:t>
            </a:fld>
            <a:endParaRPr lang="zh-CN" altLang="en-US"/>
          </a:p>
        </p:txBody>
      </p:sp>
    </p:spTree>
    <p:extLst>
      <p:ext uri="{BB962C8B-B14F-4D97-AF65-F5344CB8AC3E}">
        <p14:creationId xmlns:p14="http://schemas.microsoft.com/office/powerpoint/2010/main" val="4221712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6BAC3F-EC54-4562-95FA-EAB001225A81}" type="slidenum">
              <a:rPr lang="zh-CN" altLang="en-US" smtClean="0"/>
              <a:t>11</a:t>
            </a:fld>
            <a:endParaRPr lang="zh-CN" altLang="en-US"/>
          </a:p>
        </p:txBody>
      </p:sp>
    </p:spTree>
    <p:extLst>
      <p:ext uri="{BB962C8B-B14F-4D97-AF65-F5344CB8AC3E}">
        <p14:creationId xmlns:p14="http://schemas.microsoft.com/office/powerpoint/2010/main" val="3227450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12</a:t>
            </a:fld>
            <a:endParaRPr lang="zh-CN" altLang="en-US"/>
          </a:p>
        </p:txBody>
      </p:sp>
    </p:spTree>
    <p:extLst>
      <p:ext uri="{BB962C8B-B14F-4D97-AF65-F5344CB8AC3E}">
        <p14:creationId xmlns:p14="http://schemas.microsoft.com/office/powerpoint/2010/main" val="3263728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13</a:t>
            </a:fld>
            <a:endParaRPr lang="zh-CN" altLang="en-US"/>
          </a:p>
        </p:txBody>
      </p:sp>
    </p:spTree>
    <p:extLst>
      <p:ext uri="{BB962C8B-B14F-4D97-AF65-F5344CB8AC3E}">
        <p14:creationId xmlns:p14="http://schemas.microsoft.com/office/powerpoint/2010/main" val="16381466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14</a:t>
            </a:fld>
            <a:endParaRPr lang="zh-CN" altLang="en-US"/>
          </a:p>
        </p:txBody>
      </p:sp>
    </p:spTree>
    <p:extLst>
      <p:ext uri="{BB962C8B-B14F-4D97-AF65-F5344CB8AC3E}">
        <p14:creationId xmlns:p14="http://schemas.microsoft.com/office/powerpoint/2010/main" val="2431869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1333515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16</a:t>
            </a:fld>
            <a:endParaRPr lang="zh-CN" altLang="en-US"/>
          </a:p>
        </p:txBody>
      </p:sp>
    </p:spTree>
    <p:extLst>
      <p:ext uri="{BB962C8B-B14F-4D97-AF65-F5344CB8AC3E}">
        <p14:creationId xmlns:p14="http://schemas.microsoft.com/office/powerpoint/2010/main" val="1692770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17</a:t>
            </a:fld>
            <a:endParaRPr lang="zh-CN" altLang="en-US"/>
          </a:p>
        </p:txBody>
      </p:sp>
    </p:spTree>
    <p:extLst>
      <p:ext uri="{BB962C8B-B14F-4D97-AF65-F5344CB8AC3E}">
        <p14:creationId xmlns:p14="http://schemas.microsoft.com/office/powerpoint/2010/main" val="2549653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18</a:t>
            </a:fld>
            <a:endParaRPr lang="id-ID"/>
          </a:p>
        </p:txBody>
      </p:sp>
    </p:spTree>
    <p:extLst>
      <p:ext uri="{BB962C8B-B14F-4D97-AF65-F5344CB8AC3E}">
        <p14:creationId xmlns:p14="http://schemas.microsoft.com/office/powerpoint/2010/main" val="4249867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19</a:t>
            </a:fld>
            <a:endParaRPr lang="zh-CN" altLang="en-US"/>
          </a:p>
        </p:txBody>
      </p:sp>
    </p:spTree>
    <p:extLst>
      <p:ext uri="{BB962C8B-B14F-4D97-AF65-F5344CB8AC3E}">
        <p14:creationId xmlns:p14="http://schemas.microsoft.com/office/powerpoint/2010/main" val="3398804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a:t>
            </a:fld>
            <a:endParaRPr lang="zh-CN" altLang="en-US"/>
          </a:p>
        </p:txBody>
      </p:sp>
    </p:spTree>
    <p:extLst>
      <p:ext uri="{BB962C8B-B14F-4D97-AF65-F5344CB8AC3E}">
        <p14:creationId xmlns:p14="http://schemas.microsoft.com/office/powerpoint/2010/main" val="2045922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20</a:t>
            </a:fld>
            <a:endParaRPr lang="zh-CN" altLang="en-US"/>
          </a:p>
        </p:txBody>
      </p:sp>
    </p:spTree>
    <p:extLst>
      <p:ext uri="{BB962C8B-B14F-4D97-AF65-F5344CB8AC3E}">
        <p14:creationId xmlns:p14="http://schemas.microsoft.com/office/powerpoint/2010/main" val="928460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21</a:t>
            </a:fld>
            <a:endParaRPr lang="zh-CN" altLang="en-US"/>
          </a:p>
        </p:txBody>
      </p:sp>
    </p:spTree>
    <p:extLst>
      <p:ext uri="{BB962C8B-B14F-4D97-AF65-F5344CB8AC3E}">
        <p14:creationId xmlns:p14="http://schemas.microsoft.com/office/powerpoint/2010/main" val="12069318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22</a:t>
            </a:fld>
            <a:endParaRPr lang="zh-CN" altLang="en-US"/>
          </a:p>
        </p:txBody>
      </p:sp>
    </p:spTree>
    <p:extLst>
      <p:ext uri="{BB962C8B-B14F-4D97-AF65-F5344CB8AC3E}">
        <p14:creationId xmlns:p14="http://schemas.microsoft.com/office/powerpoint/2010/main" val="27047336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23</a:t>
            </a:fld>
            <a:endParaRPr lang="zh-CN" altLang="en-US"/>
          </a:p>
        </p:txBody>
      </p:sp>
    </p:spTree>
    <p:extLst>
      <p:ext uri="{BB962C8B-B14F-4D97-AF65-F5344CB8AC3E}">
        <p14:creationId xmlns:p14="http://schemas.microsoft.com/office/powerpoint/2010/main" val="3495030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24</a:t>
            </a:fld>
            <a:endParaRPr lang="zh-CN" altLang="en-US"/>
          </a:p>
        </p:txBody>
      </p:sp>
    </p:spTree>
    <p:extLst>
      <p:ext uri="{BB962C8B-B14F-4D97-AF65-F5344CB8AC3E}">
        <p14:creationId xmlns:p14="http://schemas.microsoft.com/office/powerpoint/2010/main" val="34033677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25</a:t>
            </a:fld>
            <a:endParaRPr lang="zh-CN" altLang="en-US"/>
          </a:p>
        </p:txBody>
      </p:sp>
    </p:spTree>
    <p:extLst>
      <p:ext uri="{BB962C8B-B14F-4D97-AF65-F5344CB8AC3E}">
        <p14:creationId xmlns:p14="http://schemas.microsoft.com/office/powerpoint/2010/main" val="3593100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26</a:t>
            </a:fld>
            <a:endParaRPr lang="zh-CN" altLang="en-US"/>
          </a:p>
        </p:txBody>
      </p:sp>
    </p:spTree>
    <p:extLst>
      <p:ext uri="{BB962C8B-B14F-4D97-AF65-F5344CB8AC3E}">
        <p14:creationId xmlns:p14="http://schemas.microsoft.com/office/powerpoint/2010/main" val="1759677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7C920-FAF1-4735-A148-C9BEEFCD3BFF}"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125198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28</a:t>
            </a:fld>
            <a:endParaRPr lang="zh-CN" altLang="en-US"/>
          </a:p>
        </p:txBody>
      </p:sp>
    </p:spTree>
    <p:extLst>
      <p:ext uri="{BB962C8B-B14F-4D97-AF65-F5344CB8AC3E}">
        <p14:creationId xmlns:p14="http://schemas.microsoft.com/office/powerpoint/2010/main" val="25334341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61627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3</a:t>
            </a:fld>
            <a:endParaRPr lang="zh-CN" altLang="en-US"/>
          </a:p>
        </p:txBody>
      </p:sp>
    </p:spTree>
    <p:extLst>
      <p:ext uri="{BB962C8B-B14F-4D97-AF65-F5344CB8AC3E}">
        <p14:creationId xmlns:p14="http://schemas.microsoft.com/office/powerpoint/2010/main" val="408688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74281D7-AB8B-4A49-B31C-4FE8BBA57302}" type="slidenum">
              <a:rPr lang="zh-CN" altLang="en-US" smtClean="0"/>
              <a:t>4</a:t>
            </a:fld>
            <a:endParaRPr lang="zh-CN" altLang="en-US"/>
          </a:p>
        </p:txBody>
      </p:sp>
    </p:spTree>
    <p:extLst>
      <p:ext uri="{BB962C8B-B14F-4D97-AF65-F5344CB8AC3E}">
        <p14:creationId xmlns:p14="http://schemas.microsoft.com/office/powerpoint/2010/main" val="74463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5</a:t>
            </a:fld>
            <a:endParaRPr lang="zh-CN" altLang="en-US"/>
          </a:p>
        </p:txBody>
      </p:sp>
    </p:spTree>
    <p:extLst>
      <p:ext uri="{BB962C8B-B14F-4D97-AF65-F5344CB8AC3E}">
        <p14:creationId xmlns:p14="http://schemas.microsoft.com/office/powerpoint/2010/main" val="899004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64756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939E68-48CC-45C1-A51A-2ED1BA43CFBA}" type="slidenum">
              <a:rPr lang="zh-CN" altLang="en-US" smtClean="0"/>
              <a:t>7</a:t>
            </a:fld>
            <a:endParaRPr lang="zh-CN" altLang="en-US"/>
          </a:p>
        </p:txBody>
      </p:sp>
    </p:spTree>
    <p:extLst>
      <p:ext uri="{BB962C8B-B14F-4D97-AF65-F5344CB8AC3E}">
        <p14:creationId xmlns:p14="http://schemas.microsoft.com/office/powerpoint/2010/main" val="404355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8</a:t>
            </a:fld>
            <a:endParaRPr lang="zh-CN" altLang="en-US"/>
          </a:p>
        </p:txBody>
      </p:sp>
    </p:spTree>
    <p:extLst>
      <p:ext uri="{BB962C8B-B14F-4D97-AF65-F5344CB8AC3E}">
        <p14:creationId xmlns:p14="http://schemas.microsoft.com/office/powerpoint/2010/main" val="3777201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9</a:t>
            </a:fld>
            <a:endParaRPr lang="zh-CN" altLang="en-US"/>
          </a:p>
        </p:txBody>
      </p:sp>
    </p:spTree>
    <p:extLst>
      <p:ext uri="{BB962C8B-B14F-4D97-AF65-F5344CB8AC3E}">
        <p14:creationId xmlns:p14="http://schemas.microsoft.com/office/powerpoint/2010/main" val="862412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6406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493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275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243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8743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362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9342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632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789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788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6694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73532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1638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223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886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8814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64432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21203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7642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7671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06630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181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60418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6804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356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1752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286676"/>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14375" y="2168330"/>
            <a:ext cx="3868616" cy="3530991"/>
          </a:xfrm>
          <a:custGeom>
            <a:avLst/>
            <a:gdLst>
              <a:gd name="connsiteX0" fmla="*/ 0 w 3868616"/>
              <a:gd name="connsiteY0" fmla="*/ 0 h 3530991"/>
              <a:gd name="connsiteX1" fmla="*/ 3868616 w 3868616"/>
              <a:gd name="connsiteY1" fmla="*/ 0 h 3530991"/>
              <a:gd name="connsiteX2" fmla="*/ 3868616 w 3868616"/>
              <a:gd name="connsiteY2" fmla="*/ 3530991 h 3530991"/>
              <a:gd name="connsiteX3" fmla="*/ 0 w 3868616"/>
              <a:gd name="connsiteY3" fmla="*/ 3530991 h 3530991"/>
            </a:gdLst>
            <a:ahLst/>
            <a:cxnLst>
              <a:cxn ang="0">
                <a:pos x="connsiteX0" y="connsiteY0"/>
              </a:cxn>
              <a:cxn ang="0">
                <a:pos x="connsiteX1" y="connsiteY1"/>
              </a:cxn>
              <a:cxn ang="0">
                <a:pos x="connsiteX2" y="connsiteY2"/>
              </a:cxn>
              <a:cxn ang="0">
                <a:pos x="connsiteX3" y="connsiteY3"/>
              </a:cxn>
            </a:cxnLst>
            <a:rect l="l" t="t" r="r" b="b"/>
            <a:pathLst>
              <a:path w="3868616" h="3530991">
                <a:moveTo>
                  <a:pt x="0" y="0"/>
                </a:moveTo>
                <a:lnTo>
                  <a:pt x="3868616" y="0"/>
                </a:lnTo>
                <a:lnTo>
                  <a:pt x="3868616" y="3530991"/>
                </a:lnTo>
                <a:lnTo>
                  <a:pt x="0" y="353099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802438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8924154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351109" y="2003727"/>
            <a:ext cx="3575672" cy="3575674"/>
          </a:xfrm>
          <a:custGeom>
            <a:avLst/>
            <a:gdLst>
              <a:gd name="connsiteX0" fmla="*/ 1787836 w 3575672"/>
              <a:gd name="connsiteY0" fmla="*/ 0 h 3575674"/>
              <a:gd name="connsiteX1" fmla="*/ 3575672 w 3575672"/>
              <a:gd name="connsiteY1" fmla="*/ 1787837 h 3575674"/>
              <a:gd name="connsiteX2" fmla="*/ 1787836 w 3575672"/>
              <a:gd name="connsiteY2" fmla="*/ 3575674 h 3575674"/>
              <a:gd name="connsiteX3" fmla="*/ 0 w 3575672"/>
              <a:gd name="connsiteY3" fmla="*/ 1787837 h 3575674"/>
              <a:gd name="connsiteX4" fmla="*/ 1787836 w 3575672"/>
              <a:gd name="connsiteY4" fmla="*/ 0 h 3575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672" h="3575674">
                <a:moveTo>
                  <a:pt x="1787836" y="0"/>
                </a:moveTo>
                <a:cubicBezTo>
                  <a:pt x="2775231" y="0"/>
                  <a:pt x="3575672" y="800442"/>
                  <a:pt x="3575672" y="1787837"/>
                </a:cubicBezTo>
                <a:cubicBezTo>
                  <a:pt x="3575672" y="2775232"/>
                  <a:pt x="2775231" y="3575674"/>
                  <a:pt x="1787836" y="3575674"/>
                </a:cubicBezTo>
                <a:cubicBezTo>
                  <a:pt x="800441" y="3575674"/>
                  <a:pt x="0" y="2775232"/>
                  <a:pt x="0" y="1787837"/>
                </a:cubicBezTo>
                <a:cubicBezTo>
                  <a:pt x="0" y="800442"/>
                  <a:pt x="800441" y="0"/>
                  <a:pt x="17878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613331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1" name="任意多边形: 形状 10"/>
          <p:cNvSpPr>
            <a:spLocks noGrp="1"/>
          </p:cNvSpPr>
          <p:nvPr>
            <p:ph type="pic" sz="quarter" idx="14"/>
          </p:nvPr>
        </p:nvSpPr>
        <p:spPr>
          <a:xfrm>
            <a:off x="1820244"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12" name="任意多边形: 形状 11"/>
          <p:cNvSpPr>
            <a:spLocks noGrp="1"/>
          </p:cNvSpPr>
          <p:nvPr>
            <p:ph type="pic" sz="quarter" idx="13"/>
          </p:nvPr>
        </p:nvSpPr>
        <p:spPr>
          <a:xfrm>
            <a:off x="6764231" y="1875862"/>
            <a:ext cx="3827974" cy="2654551"/>
          </a:xfrm>
          <a:custGeom>
            <a:avLst/>
            <a:gdLst>
              <a:gd name="connsiteX0" fmla="*/ 0 w 3827974"/>
              <a:gd name="connsiteY0" fmla="*/ 0 h 2654551"/>
              <a:gd name="connsiteX1" fmla="*/ 3827974 w 3827974"/>
              <a:gd name="connsiteY1" fmla="*/ 0 h 2654551"/>
              <a:gd name="connsiteX2" fmla="*/ 3827974 w 3827974"/>
              <a:gd name="connsiteY2" fmla="*/ 2654551 h 2654551"/>
              <a:gd name="connsiteX3" fmla="*/ 0 w 3827974"/>
              <a:gd name="connsiteY3" fmla="*/ 2654551 h 2654551"/>
            </a:gdLst>
            <a:ahLst/>
            <a:cxnLst>
              <a:cxn ang="0">
                <a:pos x="connsiteX0" y="connsiteY0"/>
              </a:cxn>
              <a:cxn ang="0">
                <a:pos x="connsiteX1" y="connsiteY1"/>
              </a:cxn>
              <a:cxn ang="0">
                <a:pos x="connsiteX2" y="connsiteY2"/>
              </a:cxn>
              <a:cxn ang="0">
                <a:pos x="connsiteX3" y="connsiteY3"/>
              </a:cxn>
            </a:cxnLst>
            <a:rect l="l" t="t" r="r" b="b"/>
            <a:pathLst>
              <a:path w="3827974" h="2654551">
                <a:moveTo>
                  <a:pt x="0" y="0"/>
                </a:moveTo>
                <a:lnTo>
                  <a:pt x="3827974" y="0"/>
                </a:lnTo>
                <a:lnTo>
                  <a:pt x="3827974" y="2654551"/>
                </a:lnTo>
                <a:lnTo>
                  <a:pt x="0" y="2654551"/>
                </a:lnTo>
                <a:close/>
              </a:path>
            </a:pathLst>
          </a:custGeom>
        </p:spPr>
        <p:txBody>
          <a:bodyPr wrap="square">
            <a:noAutofit/>
          </a:bodyPr>
          <a:lstStyle/>
          <a:p>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99C8A52-0EC3-4181-8B4F-009A31F6109E}" type="datetimeFigureOut">
              <a:rPr lang="zh-CN" altLang="en-US" smtClean="0"/>
              <a:t>2018/10/23</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C81C12D-88FB-4E14-A20B-A46F7BFCCFA1}" type="slidenum">
              <a:rPr lang="zh-CN" altLang="en-US" smtClean="0"/>
              <a:t>‹#›</a:t>
            </a:fld>
            <a:endParaRPr lang="zh-CN" altLang="en-US"/>
          </a:p>
        </p:txBody>
      </p:sp>
    </p:spTree>
    <p:extLst>
      <p:ext uri="{BB962C8B-B14F-4D97-AF65-F5344CB8AC3E}">
        <p14:creationId xmlns:p14="http://schemas.microsoft.com/office/powerpoint/2010/main" val="2561280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1" cstate="print">
            <a:extLst>
              <a:ext uri="{28A0092B-C50C-407E-A947-70E740481C1C}">
                <a14:useLocalDpi xmlns:a14="http://schemas.microsoft.com/office/drawing/2010/main" val="0"/>
              </a:ext>
            </a:extLst>
          </a:blip>
          <a:srcRect t="73122" r="43119"/>
          <a:stretch/>
        </p:blipFill>
        <p:spPr>
          <a:xfrm rot="5400000" flipH="1">
            <a:off x="-661477" y="661479"/>
            <a:ext cx="3166270" cy="1843312"/>
          </a:xfrm>
          <a:prstGeom prst="rect">
            <a:avLst/>
          </a:prstGeom>
        </p:spPr>
      </p:pic>
      <p:pic>
        <p:nvPicPr>
          <p:cNvPr id="3" name="图片 2"/>
          <p:cNvPicPr>
            <a:picLocks noChangeAspect="1"/>
          </p:cNvPicPr>
          <p:nvPr userDrawn="1"/>
        </p:nvPicPr>
        <p:blipFill rotWithShape="1">
          <a:blip r:embed="rId11" cstate="print">
            <a:extLst>
              <a:ext uri="{28A0092B-C50C-407E-A947-70E740481C1C}">
                <a14:useLocalDpi xmlns:a14="http://schemas.microsoft.com/office/drawing/2010/main" val="0"/>
              </a:ext>
            </a:extLst>
          </a:blip>
          <a:srcRect t="73122" r="43119"/>
          <a:stretch/>
        </p:blipFill>
        <p:spPr>
          <a:xfrm rot="16200000" flipH="1">
            <a:off x="9687209" y="4353208"/>
            <a:ext cx="3166270" cy="1843312"/>
          </a:xfrm>
          <a:prstGeom prst="rect">
            <a:avLst/>
          </a:prstGeom>
        </p:spPr>
      </p:pic>
      <p:sp>
        <p:nvSpPr>
          <p:cNvPr id="4" name="文本框 3"/>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Tree>
    <p:extLst>
      <p:ext uri="{BB962C8B-B14F-4D97-AF65-F5344CB8AC3E}">
        <p14:creationId xmlns:p14="http://schemas.microsoft.com/office/powerpoint/2010/main" val="549963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9" r:id="rId5"/>
    <p:sldLayoutId id="2147483670" r:id="rId6"/>
    <p:sldLayoutId id="2147483675" r:id="rId7"/>
    <p:sldLayoutId id="2147483676" r:id="rId8"/>
    <p:sldLayoutId id="2147483677"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43764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36921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988476" y="3624661"/>
            <a:ext cx="6445995" cy="923330"/>
          </a:xfrm>
          <a:prstGeom prst="rect">
            <a:avLst/>
          </a:prstGeom>
          <a:noFill/>
        </p:spPr>
        <p:txBody>
          <a:bodyPr wrap="none" rtlCol="0">
            <a:spAutoFit/>
            <a:scene3d>
              <a:camera prst="orthographicFront"/>
              <a:lightRig rig="threePt" dir="t"/>
            </a:scene3d>
            <a:sp3d contourW="12700"/>
          </a:bodyPr>
          <a:lstStyle/>
          <a:p>
            <a:pPr lvl="0">
              <a:defRPr/>
            </a:pPr>
            <a:r>
              <a:rPr lang="zh-CN" altLang="en-US" sz="5400" b="1" dirty="0" smtClean="0">
                <a:solidFill>
                  <a:schemeClr val="tx1">
                    <a:lumMod val="75000"/>
                    <a:lumOff val="25000"/>
                  </a:schemeClr>
                </a:solidFill>
                <a:cs typeface="+mn-ea"/>
                <a:sym typeface="+mn-lt"/>
              </a:rPr>
              <a:t>大气创业</a:t>
            </a:r>
            <a:r>
              <a:rPr lang="zh-CN" altLang="en-US" sz="5400" b="1" dirty="0" smtClean="0">
                <a:solidFill>
                  <a:srgbClr val="B5042B"/>
                </a:solidFill>
                <a:cs typeface="+mn-ea"/>
                <a:sym typeface="+mn-lt"/>
              </a:rPr>
              <a:t>商业计划书</a:t>
            </a:r>
            <a:endParaRPr lang="zh-CN" altLang="en-US" sz="5400" b="1" dirty="0">
              <a:solidFill>
                <a:srgbClr val="B5042B"/>
              </a:solidFill>
              <a:cs typeface="+mn-ea"/>
              <a:sym typeface="+mn-lt"/>
            </a:endParaRPr>
          </a:p>
        </p:txBody>
      </p:sp>
      <p:sp>
        <p:nvSpPr>
          <p:cNvPr id="4" name="文本框 3"/>
          <p:cNvSpPr txBox="1"/>
          <p:nvPr/>
        </p:nvSpPr>
        <p:spPr>
          <a:xfrm>
            <a:off x="4988476" y="3069191"/>
            <a:ext cx="4403770" cy="646331"/>
          </a:xfrm>
          <a:prstGeom prst="rect">
            <a:avLst/>
          </a:prstGeom>
          <a:noFill/>
        </p:spPr>
        <p:txBody>
          <a:bodyPr wrap="none" rtlCol="0">
            <a:spAutoFit/>
            <a:scene3d>
              <a:camera prst="orthographicFront"/>
              <a:lightRig rig="threePt" dir="t"/>
            </a:scene3d>
            <a:sp3d contourW="12700"/>
          </a:bodyPr>
          <a:lstStyle/>
          <a:p>
            <a:pPr lvl="0">
              <a:defRPr/>
            </a:pPr>
            <a:r>
              <a:rPr lang="en-US" altLang="zh-CN" sz="3600" b="1" dirty="0" smtClean="0">
                <a:solidFill>
                  <a:schemeClr val="tx1">
                    <a:lumMod val="75000"/>
                    <a:lumOff val="25000"/>
                  </a:schemeClr>
                </a:solidFill>
                <a:cs typeface="+mn-ea"/>
                <a:sym typeface="+mn-lt"/>
              </a:rPr>
              <a:t>BUSINESS PLAN</a:t>
            </a:r>
            <a:endParaRPr kumimoji="0" lang="zh-CN" altLang="en-US" sz="3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p:cNvSpPr txBox="1"/>
          <p:nvPr/>
        </p:nvSpPr>
        <p:spPr>
          <a:xfrm>
            <a:off x="4995010" y="4593966"/>
            <a:ext cx="6270397" cy="461665"/>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p>
        </p:txBody>
      </p:sp>
      <p:sp>
        <p:nvSpPr>
          <p:cNvPr id="7" name="文本框 6"/>
          <p:cNvSpPr txBox="1"/>
          <p:nvPr/>
        </p:nvSpPr>
        <p:spPr>
          <a:xfrm>
            <a:off x="4982137" y="5393520"/>
            <a:ext cx="1486961"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汇报部门：市场</a:t>
            </a:r>
            <a:r>
              <a:rPr lang="zh-CN" altLang="en-US" sz="1050" dirty="0">
                <a:solidFill>
                  <a:schemeClr val="tx1">
                    <a:lumMod val="75000"/>
                    <a:lumOff val="25000"/>
                  </a:schemeClr>
                </a:solidFill>
                <a:cs typeface="+mn-ea"/>
                <a:sym typeface="+mn-lt"/>
              </a:rPr>
              <a:t>部</a:t>
            </a:r>
          </a:p>
        </p:txBody>
      </p:sp>
      <p:sp>
        <p:nvSpPr>
          <p:cNvPr id="15" name="矩形 10"/>
          <p:cNvSpPr/>
          <p:nvPr/>
        </p:nvSpPr>
        <p:spPr>
          <a:xfrm>
            <a:off x="-1" y="16868"/>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764133" y="5393520"/>
            <a:ext cx="1762647"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汇报人：</a:t>
            </a:r>
            <a:r>
              <a:rPr lang="zh-CN" altLang="en-US" sz="1050" dirty="0">
                <a:solidFill>
                  <a:schemeClr val="tx1">
                    <a:lumMod val="75000"/>
                    <a:lumOff val="25000"/>
                  </a:schemeClr>
                </a:solidFill>
                <a:cs typeface="+mn-ea"/>
                <a:sym typeface="+mn-lt"/>
              </a:rPr>
              <a:t>优</a:t>
            </a:r>
            <a:r>
              <a:rPr lang="zh-CN" altLang="en-US" sz="1050" dirty="0" smtClean="0">
                <a:solidFill>
                  <a:schemeClr val="tx1">
                    <a:lumMod val="75000"/>
                    <a:lumOff val="25000"/>
                  </a:schemeClr>
                </a:solidFill>
                <a:cs typeface="+mn-ea"/>
                <a:sym typeface="+mn-lt"/>
              </a:rPr>
              <a:t>品</a:t>
            </a:r>
            <a:r>
              <a:rPr lang="en-US" altLang="zh-CN" sz="1050" dirty="0" smtClean="0">
                <a:solidFill>
                  <a:schemeClr val="tx1">
                    <a:lumMod val="75000"/>
                    <a:lumOff val="25000"/>
                  </a:schemeClr>
                </a:solidFill>
                <a:cs typeface="+mn-ea"/>
                <a:sym typeface="+mn-lt"/>
              </a:rPr>
              <a:t>PPT</a:t>
            </a:r>
            <a:endParaRPr lang="zh-CN" altLang="en-US" sz="105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53345648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3"/>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1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par>
                          <p:cTn id="41" fill="hold">
                            <p:stCondLst>
                              <p:cond delay="2400"/>
                            </p:stCondLst>
                            <p:childTnLst>
                              <p:par>
                                <p:cTn id="42" presetID="14"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500"/>
                                        <p:tgtEl>
                                          <p:spTgt spid="6"/>
                                        </p:tgtEl>
                                      </p:cBhvr>
                                    </p:animEffect>
                                  </p:childTnLst>
                                </p:cTn>
                              </p:par>
                            </p:childTnLst>
                          </p:cTn>
                        </p:par>
                        <p:par>
                          <p:cTn id="45" fill="hold">
                            <p:stCondLst>
                              <p:cond delay="290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390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3" grpId="0" animBg="1"/>
      <p:bldP spid="11" grpId="0" animBg="1"/>
      <p:bldP spid="3" grpId="0"/>
      <p:bldP spid="4" grpId="0"/>
      <p:bldP spid="6" grpId="0"/>
      <p:bldP spid="7" grpId="0"/>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4351109" y="2073281"/>
            <a:ext cx="3575672" cy="3436566"/>
          </a:xfrm>
        </p:spPr>
      </p:pic>
      <p:grpSp>
        <p:nvGrpSpPr>
          <p:cNvPr id="5" name="组合 4"/>
          <p:cNvGrpSpPr/>
          <p:nvPr/>
        </p:nvGrpSpPr>
        <p:grpSpPr>
          <a:xfrm>
            <a:off x="3925849" y="1988457"/>
            <a:ext cx="4343930" cy="3606802"/>
            <a:chOff x="4239876" y="2101590"/>
            <a:chExt cx="3686848" cy="3061220"/>
          </a:xfrm>
        </p:grpSpPr>
        <p:sp>
          <p:nvSpPr>
            <p:cNvPr id="54" name="椭圆 53"/>
            <p:cNvSpPr/>
            <p:nvPr/>
          </p:nvSpPr>
          <p:spPr>
            <a:xfrm>
              <a:off x="4239876"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7" name="椭圆 56"/>
            <p:cNvSpPr/>
            <p:nvPr/>
          </p:nvSpPr>
          <p:spPr>
            <a:xfrm>
              <a:off x="6900785" y="2101590"/>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2" name="椭圆 61"/>
            <p:cNvSpPr/>
            <p:nvPr/>
          </p:nvSpPr>
          <p:spPr>
            <a:xfrm>
              <a:off x="4239876" y="4136871"/>
              <a:ext cx="1025939" cy="10259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75" name="椭圆 74"/>
            <p:cNvSpPr/>
            <p:nvPr/>
          </p:nvSpPr>
          <p:spPr>
            <a:xfrm>
              <a:off x="6900785" y="4179047"/>
              <a:ext cx="983763" cy="983763"/>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2" name="Freeform 108"/>
            <p:cNvSpPr>
              <a:spLocks noChangeArrowheads="1"/>
            </p:cNvSpPr>
            <p:nvPr/>
          </p:nvSpPr>
          <p:spPr bwMode="auto">
            <a:xfrm>
              <a:off x="4571592" y="4468590"/>
              <a:ext cx="362508" cy="362501"/>
            </a:xfrm>
            <a:custGeom>
              <a:avLst/>
              <a:gdLst>
                <a:gd name="T0" fmla="*/ 163146 w 453"/>
                <a:gd name="T1" fmla="*/ 84278 h 454"/>
                <a:gd name="T2" fmla="*/ 163146 w 453"/>
                <a:gd name="T3" fmla="*/ 84278 h 454"/>
                <a:gd name="T4" fmla="*/ 163146 w 453"/>
                <a:gd name="T5" fmla="*/ 84278 h 454"/>
                <a:gd name="T6" fmla="*/ 163146 w 453"/>
                <a:gd name="T7" fmla="*/ 84278 h 454"/>
                <a:gd name="T8" fmla="*/ 163146 w 453"/>
                <a:gd name="T9" fmla="*/ 84278 h 454"/>
                <a:gd name="T10" fmla="*/ 163146 w 453"/>
                <a:gd name="T11" fmla="*/ 86799 h 454"/>
                <a:gd name="T12" fmla="*/ 163146 w 453"/>
                <a:gd name="T13" fmla="*/ 86799 h 454"/>
                <a:gd name="T14" fmla="*/ 163146 w 453"/>
                <a:gd name="T15" fmla="*/ 86799 h 454"/>
                <a:gd name="T16" fmla="*/ 163146 w 453"/>
                <a:gd name="T17" fmla="*/ 86799 h 454"/>
                <a:gd name="T18" fmla="*/ 160619 w 453"/>
                <a:gd name="T19" fmla="*/ 91841 h 454"/>
                <a:gd name="T20" fmla="*/ 160619 w 453"/>
                <a:gd name="T21" fmla="*/ 91841 h 454"/>
                <a:gd name="T22" fmla="*/ 102147 w 453"/>
                <a:gd name="T23" fmla="*/ 160632 h 454"/>
                <a:gd name="T24" fmla="*/ 102147 w 453"/>
                <a:gd name="T25" fmla="*/ 160632 h 454"/>
                <a:gd name="T26" fmla="*/ 94206 w 453"/>
                <a:gd name="T27" fmla="*/ 163153 h 454"/>
                <a:gd name="T28" fmla="*/ 94206 w 453"/>
                <a:gd name="T29" fmla="*/ 163153 h 454"/>
                <a:gd name="T30" fmla="*/ 94206 w 453"/>
                <a:gd name="T31" fmla="*/ 163153 h 454"/>
                <a:gd name="T32" fmla="*/ 94206 w 453"/>
                <a:gd name="T33" fmla="*/ 163153 h 454"/>
                <a:gd name="T34" fmla="*/ 91679 w 453"/>
                <a:gd name="T35" fmla="*/ 163153 h 454"/>
                <a:gd name="T36" fmla="*/ 91679 w 453"/>
                <a:gd name="T37" fmla="*/ 163153 h 454"/>
                <a:gd name="T38" fmla="*/ 86626 w 453"/>
                <a:gd name="T39" fmla="*/ 160632 h 454"/>
                <a:gd name="T40" fmla="*/ 86626 w 453"/>
                <a:gd name="T41" fmla="*/ 160632 h 454"/>
                <a:gd name="T42" fmla="*/ 2527 w 453"/>
                <a:gd name="T43" fmla="*/ 84278 h 454"/>
                <a:gd name="T44" fmla="*/ 2527 w 453"/>
                <a:gd name="T45" fmla="*/ 84278 h 454"/>
                <a:gd name="T46" fmla="*/ 0 w 453"/>
                <a:gd name="T47" fmla="*/ 76354 h 454"/>
                <a:gd name="T48" fmla="*/ 0 w 453"/>
                <a:gd name="T49" fmla="*/ 76354 h 454"/>
                <a:gd name="T50" fmla="*/ 0 w 453"/>
                <a:gd name="T51" fmla="*/ 20529 h 454"/>
                <a:gd name="T52" fmla="*/ 0 w 453"/>
                <a:gd name="T53" fmla="*/ 10445 h 454"/>
                <a:gd name="T54" fmla="*/ 0 w 453"/>
                <a:gd name="T55" fmla="*/ 10445 h 454"/>
                <a:gd name="T56" fmla="*/ 0 w 453"/>
                <a:gd name="T57" fmla="*/ 10445 h 454"/>
                <a:gd name="T58" fmla="*/ 10106 w 453"/>
                <a:gd name="T59" fmla="*/ 0 h 454"/>
                <a:gd name="T60" fmla="*/ 10106 w 453"/>
                <a:gd name="T61" fmla="*/ 0 h 454"/>
                <a:gd name="T62" fmla="*/ 73993 w 453"/>
                <a:gd name="T63" fmla="*/ 0 h 454"/>
                <a:gd name="T64" fmla="*/ 73993 w 453"/>
                <a:gd name="T65" fmla="*/ 0 h 454"/>
                <a:gd name="T66" fmla="*/ 73993 w 453"/>
                <a:gd name="T67" fmla="*/ 0 h 454"/>
                <a:gd name="T68" fmla="*/ 81573 w 453"/>
                <a:gd name="T69" fmla="*/ 5402 h 454"/>
                <a:gd name="T70" fmla="*/ 158093 w 453"/>
                <a:gd name="T71" fmla="*/ 78875 h 454"/>
                <a:gd name="T72" fmla="*/ 163146 w 453"/>
                <a:gd name="T73" fmla="*/ 84278 h 454"/>
                <a:gd name="T74" fmla="*/ 25266 w 453"/>
                <a:gd name="T75" fmla="*/ 15487 h 454"/>
                <a:gd name="T76" fmla="*/ 25266 w 453"/>
                <a:gd name="T77" fmla="*/ 15487 h 454"/>
                <a:gd name="T78" fmla="*/ 12633 w 453"/>
                <a:gd name="T79" fmla="*/ 28093 h 454"/>
                <a:gd name="T80" fmla="*/ 25266 w 453"/>
                <a:gd name="T81" fmla="*/ 40698 h 454"/>
                <a:gd name="T82" fmla="*/ 40787 w 453"/>
                <a:gd name="T83" fmla="*/ 28093 h 454"/>
                <a:gd name="T84" fmla="*/ 25266 w 453"/>
                <a:gd name="T85" fmla="*/ 15487 h 4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3" h="454">
                  <a:moveTo>
                    <a:pt x="452" y="234"/>
                  </a:moveTo>
                  <a:lnTo>
                    <a:pt x="452" y="234"/>
                  </a:lnTo>
                  <a:cubicBezTo>
                    <a:pt x="452" y="234"/>
                    <a:pt x="452" y="234"/>
                    <a:pt x="452" y="241"/>
                  </a:cubicBezTo>
                  <a:cubicBezTo>
                    <a:pt x="452" y="248"/>
                    <a:pt x="445" y="255"/>
                    <a:pt x="445" y="255"/>
                  </a:cubicBezTo>
                  <a:cubicBezTo>
                    <a:pt x="283" y="446"/>
                    <a:pt x="283" y="446"/>
                    <a:pt x="283" y="446"/>
                  </a:cubicBezTo>
                  <a:cubicBezTo>
                    <a:pt x="275" y="453"/>
                    <a:pt x="268" y="453"/>
                    <a:pt x="261" y="453"/>
                  </a:cubicBezTo>
                  <a:lnTo>
                    <a:pt x="254" y="453"/>
                  </a:lnTo>
                  <a:cubicBezTo>
                    <a:pt x="254" y="453"/>
                    <a:pt x="247" y="453"/>
                    <a:pt x="240" y="446"/>
                  </a:cubicBezTo>
                  <a:cubicBezTo>
                    <a:pt x="7" y="234"/>
                    <a:pt x="7" y="234"/>
                    <a:pt x="7" y="234"/>
                  </a:cubicBezTo>
                  <a:cubicBezTo>
                    <a:pt x="0" y="226"/>
                    <a:pt x="0" y="219"/>
                    <a:pt x="0" y="212"/>
                  </a:cubicBezTo>
                  <a:cubicBezTo>
                    <a:pt x="0" y="57"/>
                    <a:pt x="0" y="57"/>
                    <a:pt x="0" y="57"/>
                  </a:cubicBezTo>
                  <a:cubicBezTo>
                    <a:pt x="0" y="29"/>
                    <a:pt x="0" y="29"/>
                    <a:pt x="0" y="29"/>
                  </a:cubicBezTo>
                  <a:cubicBezTo>
                    <a:pt x="0" y="15"/>
                    <a:pt x="7" y="0"/>
                    <a:pt x="28" y="0"/>
                  </a:cubicBezTo>
                  <a:cubicBezTo>
                    <a:pt x="205" y="0"/>
                    <a:pt x="205" y="0"/>
                    <a:pt x="205" y="0"/>
                  </a:cubicBezTo>
                  <a:cubicBezTo>
                    <a:pt x="212" y="0"/>
                    <a:pt x="219" y="8"/>
                    <a:pt x="226" y="15"/>
                  </a:cubicBezTo>
                  <a:cubicBezTo>
                    <a:pt x="438" y="219"/>
                    <a:pt x="438" y="219"/>
                    <a:pt x="438" y="219"/>
                  </a:cubicBezTo>
                  <a:cubicBezTo>
                    <a:pt x="445" y="219"/>
                    <a:pt x="445" y="226"/>
                    <a:pt x="452" y="234"/>
                  </a:cubicBezTo>
                  <a:close/>
                  <a:moveTo>
                    <a:pt x="70" y="43"/>
                  </a:moveTo>
                  <a:lnTo>
                    <a:pt x="70" y="43"/>
                  </a:lnTo>
                  <a:cubicBezTo>
                    <a:pt x="49" y="43"/>
                    <a:pt x="35" y="57"/>
                    <a:pt x="35" y="78"/>
                  </a:cubicBezTo>
                  <a:cubicBezTo>
                    <a:pt x="35" y="99"/>
                    <a:pt x="49" y="113"/>
                    <a:pt x="70" y="113"/>
                  </a:cubicBezTo>
                  <a:cubicBezTo>
                    <a:pt x="92" y="113"/>
                    <a:pt x="113" y="99"/>
                    <a:pt x="113" y="78"/>
                  </a:cubicBezTo>
                  <a:cubicBezTo>
                    <a:pt x="113" y="57"/>
                    <a:pt x="92" y="43"/>
                    <a:pt x="70" y="43"/>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3" name="Freeform 113"/>
            <p:cNvSpPr>
              <a:spLocks noChangeArrowheads="1"/>
            </p:cNvSpPr>
            <p:nvPr/>
          </p:nvSpPr>
          <p:spPr bwMode="auto">
            <a:xfrm>
              <a:off x="7156831" y="4466798"/>
              <a:ext cx="485689" cy="408261"/>
            </a:xfrm>
            <a:custGeom>
              <a:avLst/>
              <a:gdLst>
                <a:gd name="T0" fmla="*/ 218707 w 608"/>
                <a:gd name="T1" fmla="*/ 76549 h 510"/>
                <a:gd name="T2" fmla="*/ 218707 w 608"/>
                <a:gd name="T3" fmla="*/ 79076 h 510"/>
                <a:gd name="T4" fmla="*/ 218707 w 608"/>
                <a:gd name="T5" fmla="*/ 79076 h 510"/>
                <a:gd name="T6" fmla="*/ 208618 w 608"/>
                <a:gd name="T7" fmla="*/ 89186 h 510"/>
                <a:gd name="T8" fmla="*/ 177992 w 608"/>
                <a:gd name="T9" fmla="*/ 176206 h 510"/>
                <a:gd name="T10" fmla="*/ 167903 w 608"/>
                <a:gd name="T11" fmla="*/ 183789 h 510"/>
                <a:gd name="T12" fmla="*/ 167903 w 608"/>
                <a:gd name="T13" fmla="*/ 183789 h 510"/>
                <a:gd name="T14" fmla="*/ 162859 w 608"/>
                <a:gd name="T15" fmla="*/ 183789 h 510"/>
                <a:gd name="T16" fmla="*/ 50803 w 608"/>
                <a:gd name="T17" fmla="*/ 183789 h 510"/>
                <a:gd name="T18" fmla="*/ 50803 w 608"/>
                <a:gd name="T19" fmla="*/ 183789 h 510"/>
                <a:gd name="T20" fmla="*/ 40715 w 608"/>
                <a:gd name="T21" fmla="*/ 176206 h 510"/>
                <a:gd name="T22" fmla="*/ 10089 w 608"/>
                <a:gd name="T23" fmla="*/ 89186 h 510"/>
                <a:gd name="T24" fmla="*/ 10089 w 608"/>
                <a:gd name="T25" fmla="*/ 68966 h 510"/>
                <a:gd name="T26" fmla="*/ 50803 w 608"/>
                <a:gd name="T27" fmla="*/ 68966 h 510"/>
                <a:gd name="T28" fmla="*/ 83952 w 608"/>
                <a:gd name="T29" fmla="*/ 68966 h 510"/>
                <a:gd name="T30" fmla="*/ 127189 w 608"/>
                <a:gd name="T31" fmla="*/ 68966 h 510"/>
                <a:gd name="T32" fmla="*/ 152770 w 608"/>
                <a:gd name="T33" fmla="*/ 68966 h 510"/>
                <a:gd name="T34" fmla="*/ 167903 w 608"/>
                <a:gd name="T35" fmla="*/ 68966 h 510"/>
                <a:gd name="T36" fmla="*/ 208618 w 608"/>
                <a:gd name="T37" fmla="*/ 68966 h 510"/>
                <a:gd name="T38" fmla="*/ 208618 w 608"/>
                <a:gd name="T39" fmla="*/ 68966 h 510"/>
                <a:gd name="T40" fmla="*/ 78907 w 608"/>
                <a:gd name="T41" fmla="*/ 99658 h 510"/>
                <a:gd name="T42" fmla="*/ 68458 w 608"/>
                <a:gd name="T43" fmla="*/ 89186 h 510"/>
                <a:gd name="T44" fmla="*/ 58370 w 608"/>
                <a:gd name="T45" fmla="*/ 153097 h 510"/>
                <a:gd name="T46" fmla="*/ 78907 w 608"/>
                <a:gd name="T47" fmla="*/ 153097 h 510"/>
                <a:gd name="T48" fmla="*/ 119622 w 608"/>
                <a:gd name="T49" fmla="*/ 99658 h 510"/>
                <a:gd name="T50" fmla="*/ 109534 w 608"/>
                <a:gd name="T51" fmla="*/ 89186 h 510"/>
                <a:gd name="T52" fmla="*/ 99085 w 608"/>
                <a:gd name="T53" fmla="*/ 153097 h 510"/>
                <a:gd name="T54" fmla="*/ 119622 w 608"/>
                <a:gd name="T55" fmla="*/ 153097 h 510"/>
                <a:gd name="T56" fmla="*/ 160337 w 608"/>
                <a:gd name="T57" fmla="*/ 99658 h 510"/>
                <a:gd name="T58" fmla="*/ 150248 w 608"/>
                <a:gd name="T59" fmla="*/ 89186 h 510"/>
                <a:gd name="T60" fmla="*/ 139799 w 608"/>
                <a:gd name="T61" fmla="*/ 153097 h 510"/>
                <a:gd name="T62" fmla="*/ 160337 w 608"/>
                <a:gd name="T63" fmla="*/ 153097 h 510"/>
                <a:gd name="T64" fmla="*/ 122144 w 608"/>
                <a:gd name="T65" fmla="*/ 15165 h 510"/>
                <a:gd name="T66" fmla="*/ 122144 w 608"/>
                <a:gd name="T67" fmla="*/ 15165 h 510"/>
                <a:gd name="T68" fmla="*/ 129711 w 608"/>
                <a:gd name="T69" fmla="*/ 0 h 510"/>
                <a:gd name="T70" fmla="*/ 139799 w 608"/>
                <a:gd name="T71" fmla="*/ 5055 h 510"/>
                <a:gd name="T72" fmla="*/ 142321 w 608"/>
                <a:gd name="T73" fmla="*/ 58856 h 510"/>
                <a:gd name="T74" fmla="*/ 96562 w 608"/>
                <a:gd name="T75" fmla="*/ 15165 h 510"/>
                <a:gd name="T76" fmla="*/ 76385 w 608"/>
                <a:gd name="T77" fmla="*/ 58856 h 510"/>
                <a:gd name="T78" fmla="*/ 78907 w 608"/>
                <a:gd name="T79" fmla="*/ 5055 h 510"/>
                <a:gd name="T80" fmla="*/ 88996 w 608"/>
                <a:gd name="T81" fmla="*/ 0 h 510"/>
                <a:gd name="T82" fmla="*/ 96562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4" name="Freeform 115"/>
            <p:cNvSpPr>
              <a:spLocks noChangeArrowheads="1"/>
            </p:cNvSpPr>
            <p:nvPr/>
          </p:nvSpPr>
          <p:spPr bwMode="auto">
            <a:xfrm>
              <a:off x="4566756" y="2458708"/>
              <a:ext cx="372180" cy="342078"/>
            </a:xfrm>
            <a:custGeom>
              <a:avLst/>
              <a:gdLst>
                <a:gd name="T0" fmla="*/ 215533 w 601"/>
                <a:gd name="T1" fmla="*/ 81245 h 552"/>
                <a:gd name="T2" fmla="*/ 215533 w 601"/>
                <a:gd name="T3" fmla="*/ 81245 h 552"/>
                <a:gd name="T4" fmla="*/ 187514 w 601"/>
                <a:gd name="T5" fmla="*/ 109285 h 552"/>
                <a:gd name="T6" fmla="*/ 162368 w 601"/>
                <a:gd name="T7" fmla="*/ 81245 h 552"/>
                <a:gd name="T8" fmla="*/ 162368 w 601"/>
                <a:gd name="T9" fmla="*/ 81245 h 552"/>
                <a:gd name="T10" fmla="*/ 162368 w 601"/>
                <a:gd name="T11" fmla="*/ 81245 h 552"/>
                <a:gd name="T12" fmla="*/ 162368 w 601"/>
                <a:gd name="T13" fmla="*/ 81245 h 552"/>
                <a:gd name="T14" fmla="*/ 134349 w 601"/>
                <a:gd name="T15" fmla="*/ 109285 h 552"/>
                <a:gd name="T16" fmla="*/ 106330 w 601"/>
                <a:gd name="T17" fmla="*/ 81245 h 552"/>
                <a:gd name="T18" fmla="*/ 106330 w 601"/>
                <a:gd name="T19" fmla="*/ 81245 h 552"/>
                <a:gd name="T20" fmla="*/ 106330 w 601"/>
                <a:gd name="T21" fmla="*/ 81245 h 552"/>
                <a:gd name="T22" fmla="*/ 106330 w 601"/>
                <a:gd name="T23" fmla="*/ 81245 h 552"/>
                <a:gd name="T24" fmla="*/ 106330 w 601"/>
                <a:gd name="T25" fmla="*/ 81245 h 552"/>
                <a:gd name="T26" fmla="*/ 81184 w 601"/>
                <a:gd name="T27" fmla="*/ 109285 h 552"/>
                <a:gd name="T28" fmla="*/ 53165 w 601"/>
                <a:gd name="T29" fmla="*/ 81245 h 552"/>
                <a:gd name="T30" fmla="*/ 53165 w 601"/>
                <a:gd name="T31" fmla="*/ 81245 h 552"/>
                <a:gd name="T32" fmla="*/ 53165 w 601"/>
                <a:gd name="T33" fmla="*/ 81245 h 552"/>
                <a:gd name="T34" fmla="*/ 53165 w 601"/>
                <a:gd name="T35" fmla="*/ 81245 h 552"/>
                <a:gd name="T36" fmla="*/ 53165 w 601"/>
                <a:gd name="T37" fmla="*/ 81245 h 552"/>
                <a:gd name="T38" fmla="*/ 25145 w 601"/>
                <a:gd name="T39" fmla="*/ 109285 h 552"/>
                <a:gd name="T40" fmla="*/ 0 w 601"/>
                <a:gd name="T41" fmla="*/ 81245 h 552"/>
                <a:gd name="T42" fmla="*/ 0 w 601"/>
                <a:gd name="T43" fmla="*/ 81245 h 552"/>
                <a:gd name="T44" fmla="*/ 0 w 601"/>
                <a:gd name="T45" fmla="*/ 81245 h 552"/>
                <a:gd name="T46" fmla="*/ 0 w 601"/>
                <a:gd name="T47" fmla="*/ 81245 h 552"/>
                <a:gd name="T48" fmla="*/ 17602 w 601"/>
                <a:gd name="T49" fmla="*/ 30197 h 552"/>
                <a:gd name="T50" fmla="*/ 197931 w 601"/>
                <a:gd name="T51" fmla="*/ 30197 h 552"/>
                <a:gd name="T52" fmla="*/ 215533 w 601"/>
                <a:gd name="T53" fmla="*/ 81245 h 552"/>
                <a:gd name="T54" fmla="*/ 182484 w 601"/>
                <a:gd name="T55" fmla="*/ 20131 h 552"/>
                <a:gd name="T56" fmla="*/ 182484 w 601"/>
                <a:gd name="T57" fmla="*/ 20131 h 552"/>
                <a:gd name="T58" fmla="*/ 32689 w 601"/>
                <a:gd name="T59" fmla="*/ 20131 h 552"/>
                <a:gd name="T60" fmla="*/ 22631 w 601"/>
                <a:gd name="T61" fmla="*/ 10066 h 552"/>
                <a:gd name="T62" fmla="*/ 32689 w 601"/>
                <a:gd name="T63" fmla="*/ 0 h 552"/>
                <a:gd name="T64" fmla="*/ 182484 w 601"/>
                <a:gd name="T65" fmla="*/ 0 h 552"/>
                <a:gd name="T66" fmla="*/ 192902 w 601"/>
                <a:gd name="T67" fmla="*/ 10066 h 552"/>
                <a:gd name="T68" fmla="*/ 182484 w 601"/>
                <a:gd name="T69" fmla="*/ 20131 h 552"/>
                <a:gd name="T70" fmla="*/ 30175 w 601"/>
                <a:gd name="T71" fmla="*/ 119350 h 552"/>
                <a:gd name="T72" fmla="*/ 30175 w 601"/>
                <a:gd name="T73" fmla="*/ 119350 h 552"/>
                <a:gd name="T74" fmla="*/ 30175 w 601"/>
                <a:gd name="T75" fmla="*/ 119350 h 552"/>
                <a:gd name="T76" fmla="*/ 32689 w 601"/>
                <a:gd name="T77" fmla="*/ 119350 h 552"/>
                <a:gd name="T78" fmla="*/ 32689 w 601"/>
                <a:gd name="T79" fmla="*/ 119350 h 552"/>
                <a:gd name="T80" fmla="*/ 35204 w 601"/>
                <a:gd name="T81" fmla="*/ 119350 h 552"/>
                <a:gd name="T82" fmla="*/ 40592 w 601"/>
                <a:gd name="T83" fmla="*/ 116834 h 552"/>
                <a:gd name="T84" fmla="*/ 40592 w 601"/>
                <a:gd name="T85" fmla="*/ 116834 h 552"/>
                <a:gd name="T86" fmla="*/ 40592 w 601"/>
                <a:gd name="T87" fmla="*/ 116834 h 552"/>
                <a:gd name="T88" fmla="*/ 40592 w 601"/>
                <a:gd name="T89" fmla="*/ 167522 h 552"/>
                <a:gd name="T90" fmla="*/ 174941 w 601"/>
                <a:gd name="T91" fmla="*/ 167522 h 552"/>
                <a:gd name="T92" fmla="*/ 174941 w 601"/>
                <a:gd name="T93" fmla="*/ 116834 h 552"/>
                <a:gd name="T94" fmla="*/ 174941 w 601"/>
                <a:gd name="T95" fmla="*/ 116834 h 552"/>
                <a:gd name="T96" fmla="*/ 174941 w 601"/>
                <a:gd name="T97" fmla="*/ 116834 h 552"/>
                <a:gd name="T98" fmla="*/ 179970 w 601"/>
                <a:gd name="T99" fmla="*/ 119350 h 552"/>
                <a:gd name="T100" fmla="*/ 182484 w 601"/>
                <a:gd name="T101" fmla="*/ 119350 h 552"/>
                <a:gd name="T102" fmla="*/ 182484 w 601"/>
                <a:gd name="T103" fmla="*/ 119350 h 552"/>
                <a:gd name="T104" fmla="*/ 184999 w 601"/>
                <a:gd name="T105" fmla="*/ 119350 h 552"/>
                <a:gd name="T106" fmla="*/ 184999 w 601"/>
                <a:gd name="T107" fmla="*/ 119350 h 552"/>
                <a:gd name="T108" fmla="*/ 187514 w 601"/>
                <a:gd name="T109" fmla="*/ 119350 h 552"/>
                <a:gd name="T110" fmla="*/ 195416 w 601"/>
                <a:gd name="T111" fmla="*/ 119350 h 552"/>
                <a:gd name="T112" fmla="*/ 195416 w 601"/>
                <a:gd name="T113" fmla="*/ 188013 h 552"/>
                <a:gd name="T114" fmla="*/ 184999 w 601"/>
                <a:gd name="T115" fmla="*/ 198079 h 552"/>
                <a:gd name="T116" fmla="*/ 30175 w 601"/>
                <a:gd name="T117" fmla="*/ 198079 h 552"/>
                <a:gd name="T118" fmla="*/ 20116 w 601"/>
                <a:gd name="T119" fmla="*/ 188013 h 552"/>
                <a:gd name="T120" fmla="*/ 20116 w 601"/>
                <a:gd name="T121" fmla="*/ 119350 h 552"/>
                <a:gd name="T122" fmla="*/ 25145 w 601"/>
                <a:gd name="T123" fmla="*/ 119350 h 552"/>
                <a:gd name="T124" fmla="*/ 30175 w 601"/>
                <a:gd name="T125" fmla="*/ 119350 h 5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52">
                  <a:moveTo>
                    <a:pt x="600" y="226"/>
                  </a:moveTo>
                  <a:lnTo>
                    <a:pt x="600" y="226"/>
                  </a:lnTo>
                  <a:cubicBezTo>
                    <a:pt x="600" y="268"/>
                    <a:pt x="565" y="304"/>
                    <a:pt x="522" y="304"/>
                  </a:cubicBezTo>
                  <a:cubicBezTo>
                    <a:pt x="480" y="304"/>
                    <a:pt x="452" y="268"/>
                    <a:pt x="452" y="226"/>
                  </a:cubicBezTo>
                  <a:cubicBezTo>
                    <a:pt x="452" y="268"/>
                    <a:pt x="417" y="304"/>
                    <a:pt x="374" y="304"/>
                  </a:cubicBezTo>
                  <a:cubicBezTo>
                    <a:pt x="332" y="304"/>
                    <a:pt x="296" y="268"/>
                    <a:pt x="296" y="226"/>
                  </a:cubicBezTo>
                  <a:cubicBezTo>
                    <a:pt x="296" y="268"/>
                    <a:pt x="268" y="304"/>
                    <a:pt x="226" y="304"/>
                  </a:cubicBezTo>
                  <a:cubicBezTo>
                    <a:pt x="183" y="304"/>
                    <a:pt x="148" y="268"/>
                    <a:pt x="148" y="226"/>
                  </a:cubicBezTo>
                  <a:cubicBezTo>
                    <a:pt x="148" y="268"/>
                    <a:pt x="113" y="304"/>
                    <a:pt x="70" y="304"/>
                  </a:cubicBezTo>
                  <a:cubicBezTo>
                    <a:pt x="28" y="304"/>
                    <a:pt x="0" y="268"/>
                    <a:pt x="0" y="226"/>
                  </a:cubicBezTo>
                  <a:cubicBezTo>
                    <a:pt x="49" y="84"/>
                    <a:pt x="49" y="84"/>
                    <a:pt x="49" y="84"/>
                  </a:cubicBezTo>
                  <a:cubicBezTo>
                    <a:pt x="551" y="84"/>
                    <a:pt x="551" y="84"/>
                    <a:pt x="551" y="84"/>
                  </a:cubicBezTo>
                  <a:cubicBezTo>
                    <a:pt x="600" y="226"/>
                    <a:pt x="600" y="226"/>
                    <a:pt x="600" y="226"/>
                  </a:cubicBezTo>
                  <a:close/>
                  <a:moveTo>
                    <a:pt x="508" y="56"/>
                  </a:moveTo>
                  <a:lnTo>
                    <a:pt x="508" y="56"/>
                  </a:lnTo>
                  <a:cubicBezTo>
                    <a:pt x="91" y="56"/>
                    <a:pt x="91" y="56"/>
                    <a:pt x="91" y="56"/>
                  </a:cubicBezTo>
                  <a:cubicBezTo>
                    <a:pt x="77" y="56"/>
                    <a:pt x="63" y="49"/>
                    <a:pt x="63" y="28"/>
                  </a:cubicBezTo>
                  <a:cubicBezTo>
                    <a:pt x="63" y="14"/>
                    <a:pt x="77" y="0"/>
                    <a:pt x="91" y="0"/>
                  </a:cubicBezTo>
                  <a:cubicBezTo>
                    <a:pt x="508" y="0"/>
                    <a:pt x="508" y="0"/>
                    <a:pt x="508" y="0"/>
                  </a:cubicBezTo>
                  <a:cubicBezTo>
                    <a:pt x="522" y="0"/>
                    <a:pt x="537" y="14"/>
                    <a:pt x="537" y="28"/>
                  </a:cubicBezTo>
                  <a:cubicBezTo>
                    <a:pt x="537" y="49"/>
                    <a:pt x="522" y="56"/>
                    <a:pt x="508" y="56"/>
                  </a:cubicBezTo>
                  <a:close/>
                  <a:moveTo>
                    <a:pt x="84" y="332"/>
                  </a:moveTo>
                  <a:lnTo>
                    <a:pt x="84" y="332"/>
                  </a:lnTo>
                  <a:cubicBezTo>
                    <a:pt x="84" y="332"/>
                    <a:pt x="84" y="332"/>
                    <a:pt x="91" y="332"/>
                  </a:cubicBezTo>
                  <a:cubicBezTo>
                    <a:pt x="91" y="332"/>
                    <a:pt x="91" y="332"/>
                    <a:pt x="98" y="332"/>
                  </a:cubicBezTo>
                  <a:cubicBezTo>
                    <a:pt x="98" y="325"/>
                    <a:pt x="106" y="325"/>
                    <a:pt x="113" y="325"/>
                  </a:cubicBezTo>
                  <a:cubicBezTo>
                    <a:pt x="113" y="466"/>
                    <a:pt x="113" y="466"/>
                    <a:pt x="113" y="466"/>
                  </a:cubicBezTo>
                  <a:cubicBezTo>
                    <a:pt x="487" y="466"/>
                    <a:pt x="487" y="466"/>
                    <a:pt x="487" y="466"/>
                  </a:cubicBezTo>
                  <a:cubicBezTo>
                    <a:pt x="487" y="325"/>
                    <a:pt x="487" y="325"/>
                    <a:pt x="487" y="325"/>
                  </a:cubicBezTo>
                  <a:cubicBezTo>
                    <a:pt x="494" y="325"/>
                    <a:pt x="494" y="325"/>
                    <a:pt x="501" y="332"/>
                  </a:cubicBezTo>
                  <a:cubicBezTo>
                    <a:pt x="501" y="332"/>
                    <a:pt x="501" y="332"/>
                    <a:pt x="508" y="332"/>
                  </a:cubicBezTo>
                  <a:lnTo>
                    <a:pt x="515" y="332"/>
                  </a:lnTo>
                  <a:lnTo>
                    <a:pt x="522" y="332"/>
                  </a:lnTo>
                  <a:cubicBezTo>
                    <a:pt x="530" y="332"/>
                    <a:pt x="537" y="332"/>
                    <a:pt x="544" y="332"/>
                  </a:cubicBezTo>
                  <a:cubicBezTo>
                    <a:pt x="544" y="523"/>
                    <a:pt x="544" y="523"/>
                    <a:pt x="544" y="523"/>
                  </a:cubicBezTo>
                  <a:cubicBezTo>
                    <a:pt x="544" y="537"/>
                    <a:pt x="530" y="551"/>
                    <a:pt x="515" y="551"/>
                  </a:cubicBezTo>
                  <a:cubicBezTo>
                    <a:pt x="84" y="551"/>
                    <a:pt x="84" y="551"/>
                    <a:pt x="84" y="551"/>
                  </a:cubicBezTo>
                  <a:cubicBezTo>
                    <a:pt x="63" y="551"/>
                    <a:pt x="56" y="537"/>
                    <a:pt x="56" y="523"/>
                  </a:cubicBezTo>
                  <a:cubicBezTo>
                    <a:pt x="56" y="332"/>
                    <a:pt x="56" y="332"/>
                    <a:pt x="56" y="332"/>
                  </a:cubicBezTo>
                  <a:cubicBezTo>
                    <a:pt x="63" y="332"/>
                    <a:pt x="63" y="332"/>
                    <a:pt x="70" y="332"/>
                  </a:cubicBezTo>
                  <a:cubicBezTo>
                    <a:pt x="77" y="332"/>
                    <a:pt x="77" y="332"/>
                    <a:pt x="84" y="33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sp>
          <p:nvSpPr>
            <p:cNvPr id="105" name="Freeform 5"/>
            <p:cNvSpPr>
              <a:spLocks noChangeArrowheads="1"/>
            </p:cNvSpPr>
            <p:nvPr/>
          </p:nvSpPr>
          <p:spPr bwMode="auto">
            <a:xfrm>
              <a:off x="7195629" y="2425733"/>
              <a:ext cx="394073" cy="377652"/>
            </a:xfrm>
            <a:custGeom>
              <a:avLst/>
              <a:gdLst>
                <a:gd name="T0" fmla="*/ 195525 w 636"/>
                <a:gd name="T1" fmla="*/ 139804 h 608"/>
                <a:gd name="T2" fmla="*/ 195525 w 636"/>
                <a:gd name="T3" fmla="*/ 139804 h 608"/>
                <a:gd name="T4" fmla="*/ 149519 w 636"/>
                <a:gd name="T5" fmla="*/ 193492 h 608"/>
                <a:gd name="T6" fmla="*/ 101357 w 636"/>
                <a:gd name="T7" fmla="*/ 216192 h 608"/>
                <a:gd name="T8" fmla="*/ 37739 w 636"/>
                <a:gd name="T9" fmla="*/ 81432 h 608"/>
                <a:gd name="T10" fmla="*/ 12580 w 636"/>
                <a:gd name="T11" fmla="*/ 86477 h 608"/>
                <a:gd name="T12" fmla="*/ 32707 w 636"/>
                <a:gd name="T13" fmla="*/ 50805 h 608"/>
                <a:gd name="T14" fmla="*/ 83745 w 636"/>
                <a:gd name="T15" fmla="*/ 30267 h 608"/>
                <a:gd name="T16" fmla="*/ 126876 w 636"/>
                <a:gd name="T17" fmla="*/ 147731 h 608"/>
                <a:gd name="T18" fmla="*/ 159943 w 636"/>
                <a:gd name="T19" fmla="*/ 81432 h 608"/>
                <a:gd name="T20" fmla="*/ 131908 w 636"/>
                <a:gd name="T21" fmla="*/ 76388 h 608"/>
                <a:gd name="T22" fmla="*/ 225717 w 636"/>
                <a:gd name="T23" fmla="*/ 58372 h 608"/>
                <a:gd name="T24" fmla="*/ 195525 w 636"/>
                <a:gd name="T25" fmla="*/ 139804 h 6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36" h="608">
                  <a:moveTo>
                    <a:pt x="544" y="388"/>
                  </a:moveTo>
                  <a:lnTo>
                    <a:pt x="544" y="388"/>
                  </a:lnTo>
                  <a:cubicBezTo>
                    <a:pt x="508" y="438"/>
                    <a:pt x="459" y="501"/>
                    <a:pt x="416" y="537"/>
                  </a:cubicBezTo>
                  <a:cubicBezTo>
                    <a:pt x="381" y="565"/>
                    <a:pt x="325" y="607"/>
                    <a:pt x="282" y="600"/>
                  </a:cubicBezTo>
                  <a:cubicBezTo>
                    <a:pt x="162" y="579"/>
                    <a:pt x="183" y="289"/>
                    <a:pt x="105" y="226"/>
                  </a:cubicBezTo>
                  <a:cubicBezTo>
                    <a:pt x="70" y="219"/>
                    <a:pt x="49" y="268"/>
                    <a:pt x="35" y="240"/>
                  </a:cubicBezTo>
                  <a:cubicBezTo>
                    <a:pt x="0" y="212"/>
                    <a:pt x="63" y="169"/>
                    <a:pt x="91" y="141"/>
                  </a:cubicBezTo>
                  <a:cubicBezTo>
                    <a:pt x="134" y="106"/>
                    <a:pt x="176" y="63"/>
                    <a:pt x="233" y="84"/>
                  </a:cubicBezTo>
                  <a:cubicBezTo>
                    <a:pt x="332" y="120"/>
                    <a:pt x="261" y="360"/>
                    <a:pt x="353" y="410"/>
                  </a:cubicBezTo>
                  <a:cubicBezTo>
                    <a:pt x="402" y="374"/>
                    <a:pt x="459" y="304"/>
                    <a:pt x="445" y="226"/>
                  </a:cubicBezTo>
                  <a:cubicBezTo>
                    <a:pt x="438" y="197"/>
                    <a:pt x="388" y="204"/>
                    <a:pt x="367" y="212"/>
                  </a:cubicBezTo>
                  <a:cubicBezTo>
                    <a:pt x="367" y="91"/>
                    <a:pt x="607" y="0"/>
                    <a:pt x="628" y="162"/>
                  </a:cubicBezTo>
                  <a:cubicBezTo>
                    <a:pt x="635" y="268"/>
                    <a:pt x="544" y="388"/>
                    <a:pt x="544" y="38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38" name="组合 37"/>
          <p:cNvGrpSpPr/>
          <p:nvPr/>
        </p:nvGrpSpPr>
        <p:grpSpPr>
          <a:xfrm>
            <a:off x="8488882" y="2003727"/>
            <a:ext cx="2728517" cy="1508327"/>
            <a:chOff x="7483989" y="3339882"/>
            <a:chExt cx="2728517" cy="1508327"/>
          </a:xfrm>
        </p:grpSpPr>
        <p:sp>
          <p:nvSpPr>
            <p:cNvPr id="39" name="矩形 38"/>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0" name="矩形 39"/>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41" name="组合 40"/>
          <p:cNvGrpSpPr/>
          <p:nvPr/>
        </p:nvGrpSpPr>
        <p:grpSpPr>
          <a:xfrm>
            <a:off x="8488882" y="4415982"/>
            <a:ext cx="2728517" cy="1508327"/>
            <a:chOff x="7483989" y="3339882"/>
            <a:chExt cx="2728517" cy="1508327"/>
          </a:xfrm>
        </p:grpSpPr>
        <p:sp>
          <p:nvSpPr>
            <p:cNvPr id="42" name="矩形 41"/>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3" name="矩形 42"/>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45" name="组合 44"/>
          <p:cNvGrpSpPr/>
          <p:nvPr/>
        </p:nvGrpSpPr>
        <p:grpSpPr>
          <a:xfrm>
            <a:off x="995692" y="2003727"/>
            <a:ext cx="2728517" cy="1508327"/>
            <a:chOff x="7483989" y="3339882"/>
            <a:chExt cx="2728517" cy="1508327"/>
          </a:xfrm>
        </p:grpSpPr>
        <p:sp>
          <p:nvSpPr>
            <p:cNvPr id="46" name="矩形 45"/>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47" name="矩形 46"/>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cs typeface="+mn-ea"/>
                  <a:sym typeface="+mn-lt"/>
                </a:rPr>
                <a:t>我们的优势</a:t>
              </a:r>
              <a:endParaRPr lang="zh-CN" altLang="en-US" sz="2000" b="1" dirty="0">
                <a:solidFill>
                  <a:schemeClr val="tx1">
                    <a:lumMod val="65000"/>
                    <a:lumOff val="35000"/>
                  </a:schemeClr>
                </a:solidFill>
                <a:cs typeface="+mn-ea"/>
                <a:sym typeface="+mn-lt"/>
              </a:endParaRPr>
            </a:p>
          </p:txBody>
        </p:sp>
      </p:grpSp>
      <p:grpSp>
        <p:nvGrpSpPr>
          <p:cNvPr id="48" name="组合 47"/>
          <p:cNvGrpSpPr/>
          <p:nvPr/>
        </p:nvGrpSpPr>
        <p:grpSpPr>
          <a:xfrm>
            <a:off x="995692" y="4415982"/>
            <a:ext cx="2728517" cy="1508327"/>
            <a:chOff x="7483989" y="3339882"/>
            <a:chExt cx="2728517" cy="1508327"/>
          </a:xfrm>
        </p:grpSpPr>
        <p:sp>
          <p:nvSpPr>
            <p:cNvPr id="49" name="矩形 48"/>
            <p:cNvSpPr/>
            <p:nvPr/>
          </p:nvSpPr>
          <p:spPr>
            <a:xfrm>
              <a:off x="7483989" y="3732519"/>
              <a:ext cx="2728517" cy="111569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演示文稿打印出来文稿制作也</a:t>
              </a:r>
              <a:r>
                <a:rPr lang="zh-CN" altLang="en-US" sz="1400" dirty="0">
                  <a:solidFill>
                    <a:schemeClr val="tx1">
                      <a:lumMod val="65000"/>
                      <a:lumOff val="35000"/>
                    </a:schemeClr>
                  </a:solidFill>
                  <a:cs typeface="+mn-ea"/>
                  <a:sym typeface="+mn-lt"/>
                </a:rPr>
                <a:t>可以将演示文稿打印出来制作成</a:t>
              </a:r>
              <a:r>
                <a:rPr lang="zh-CN" altLang="en-US" sz="1400" dirty="0" smtClean="0">
                  <a:solidFill>
                    <a:schemeClr val="tx1">
                      <a:lumMod val="65000"/>
                      <a:lumOff val="35000"/>
                    </a:schemeClr>
                  </a:solidFill>
                  <a:cs typeface="+mn-ea"/>
                  <a:sym typeface="+mn-lt"/>
                </a:rPr>
                <a:t>胶片</a:t>
              </a:r>
              <a:endParaRPr lang="zh-CN" altLang="en-US" sz="1400" dirty="0">
                <a:solidFill>
                  <a:schemeClr val="tx1">
                    <a:lumMod val="65000"/>
                    <a:lumOff val="35000"/>
                  </a:schemeClr>
                </a:solidFill>
                <a:cs typeface="+mn-ea"/>
                <a:sym typeface="+mn-lt"/>
              </a:endParaRPr>
            </a:p>
          </p:txBody>
        </p:sp>
        <p:sp>
          <p:nvSpPr>
            <p:cNvPr id="51" name="矩形 50"/>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我们的优势</a:t>
              </a:r>
            </a:p>
          </p:txBody>
        </p:sp>
      </p:grpSp>
      <p:grpSp>
        <p:nvGrpSpPr>
          <p:cNvPr id="27" name="组合 26"/>
          <p:cNvGrpSpPr/>
          <p:nvPr/>
        </p:nvGrpSpPr>
        <p:grpSpPr>
          <a:xfrm>
            <a:off x="3320458" y="333481"/>
            <a:ext cx="5572519" cy="784778"/>
            <a:chOff x="1679798" y="438128"/>
            <a:chExt cx="5572519" cy="784778"/>
          </a:xfrm>
        </p:grpSpPr>
        <p:sp>
          <p:nvSpPr>
            <p:cNvPr id="28" name="文本框 27"/>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684726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4" presetClass="entr" presetSubtype="1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randombar(horizontal)">
                                      <p:cBhvr>
                                        <p:cTn id="18" dur="500"/>
                                        <p:tgtEl>
                                          <p:spTgt spid="45"/>
                                        </p:tgtEl>
                                      </p:cBhvr>
                                    </p:animEffect>
                                  </p:childTnLst>
                                </p:cTn>
                              </p:par>
                            </p:childTnLst>
                          </p:cTn>
                        </p:par>
                        <p:par>
                          <p:cTn id="19" fill="hold">
                            <p:stCondLst>
                              <p:cond delay="1000"/>
                            </p:stCondLst>
                            <p:childTnLst>
                              <p:par>
                                <p:cTn id="20" presetID="14" presetClass="entr" presetSubtype="10" fill="hold"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randombar(horizontal)">
                                      <p:cBhvr>
                                        <p:cTn id="22" dur="500"/>
                                        <p:tgtEl>
                                          <p:spTgt spid="48"/>
                                        </p:tgtEl>
                                      </p:cBhvr>
                                    </p:animEffect>
                                  </p:childTnLst>
                                </p:cTn>
                              </p:par>
                            </p:childTnLst>
                          </p:cTn>
                        </p:par>
                        <p:par>
                          <p:cTn id="23" fill="hold">
                            <p:stCondLst>
                              <p:cond delay="1500"/>
                            </p:stCondLst>
                            <p:childTnLst>
                              <p:par>
                                <p:cTn id="24" presetID="14" presetClass="entr" presetSubtype="1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randombar(horizontal)">
                                      <p:cBhvr>
                                        <p:cTn id="26" dur="500"/>
                                        <p:tgtEl>
                                          <p:spTgt spid="38"/>
                                        </p:tgtEl>
                                      </p:cBhvr>
                                    </p:animEffect>
                                  </p:childTnLst>
                                </p:cTn>
                              </p:par>
                            </p:childTnLst>
                          </p:cTn>
                        </p:par>
                        <p:par>
                          <p:cTn id="27" fill="hold">
                            <p:stCondLst>
                              <p:cond delay="2000"/>
                            </p:stCondLst>
                            <p:childTnLst>
                              <p:par>
                                <p:cTn id="28" presetID="14" presetClass="entr" presetSubtype="1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1236890" y="2274350"/>
            <a:ext cx="3868616" cy="2999656"/>
          </a:xfrm>
          <a:ln w="31750">
            <a:solidFill>
              <a:schemeClr val="bg1"/>
            </a:solidFill>
          </a:ln>
          <a:effectLst>
            <a:outerShdw blurRad="190500" dist="38100" dir="8100000" algn="tr" rotWithShape="0">
              <a:prstClr val="black">
                <a:alpha val="48000"/>
              </a:prstClr>
            </a:outerShdw>
          </a:effectLst>
        </p:spPr>
      </p:pic>
      <p:grpSp>
        <p:nvGrpSpPr>
          <p:cNvPr id="41" name="组合 40"/>
          <p:cNvGrpSpPr/>
          <p:nvPr/>
        </p:nvGrpSpPr>
        <p:grpSpPr>
          <a:xfrm>
            <a:off x="5488589" y="2139980"/>
            <a:ext cx="5382611" cy="867770"/>
            <a:chOff x="4849960" y="2284443"/>
            <a:chExt cx="5382611" cy="867770"/>
          </a:xfrm>
        </p:grpSpPr>
        <p:grpSp>
          <p:nvGrpSpPr>
            <p:cNvPr id="4" name="组合 3"/>
            <p:cNvGrpSpPr/>
            <p:nvPr/>
          </p:nvGrpSpPr>
          <p:grpSpPr>
            <a:xfrm>
              <a:off x="5474518" y="2284443"/>
              <a:ext cx="4758053" cy="867770"/>
              <a:chOff x="5394700" y="1317507"/>
              <a:chExt cx="4758053" cy="867770"/>
            </a:xfrm>
          </p:grpSpPr>
          <p:sp>
            <p:nvSpPr>
              <p:cNvPr id="5"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6" name="文本框 5"/>
              <p:cNvSpPr txBox="1"/>
              <p:nvPr/>
            </p:nvSpPr>
            <p:spPr>
              <a:xfrm>
                <a:off x="5394700" y="1662057"/>
                <a:ext cx="4758053"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r>
                  <a:rPr lang="zh-CN" altLang="en-US" sz="1400" dirty="0" smtClean="0">
                    <a:solidFill>
                      <a:schemeClr val="tx1">
                        <a:lumMod val="65000"/>
                        <a:lumOff val="35000"/>
                      </a:schemeClr>
                    </a:solidFill>
                    <a:cs typeface="+mn-ea"/>
                    <a:sym typeface="+mn-lt"/>
                  </a:rPr>
                  <a:t>。</a:t>
                </a:r>
                <a:endParaRPr lang="zh-CN" altLang="en-US" sz="1400" dirty="0">
                  <a:solidFill>
                    <a:schemeClr val="tx1">
                      <a:lumMod val="65000"/>
                      <a:lumOff val="35000"/>
                    </a:schemeClr>
                  </a:solidFill>
                  <a:cs typeface="+mn-ea"/>
                  <a:sym typeface="+mn-lt"/>
                </a:endParaRPr>
              </a:p>
            </p:txBody>
          </p:sp>
        </p:grpSp>
        <p:sp>
          <p:nvSpPr>
            <p:cNvPr id="7" name="椭圆 6"/>
            <p:cNvSpPr/>
            <p:nvPr/>
          </p:nvSpPr>
          <p:spPr>
            <a:xfrm>
              <a:off x="4849960" y="2418813"/>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4"/>
            <p:cNvSpPr/>
            <p:nvPr/>
          </p:nvSpPr>
          <p:spPr>
            <a:xfrm>
              <a:off x="5004900" y="2548647"/>
              <a:ext cx="227593" cy="271812"/>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2" name="组合 41"/>
          <p:cNvGrpSpPr/>
          <p:nvPr/>
        </p:nvGrpSpPr>
        <p:grpSpPr>
          <a:xfrm>
            <a:off x="5488589" y="3371071"/>
            <a:ext cx="5571297" cy="867770"/>
            <a:chOff x="4849960" y="3515534"/>
            <a:chExt cx="5571297" cy="867770"/>
          </a:xfrm>
        </p:grpSpPr>
        <p:grpSp>
          <p:nvGrpSpPr>
            <p:cNvPr id="10" name="组合 9"/>
            <p:cNvGrpSpPr/>
            <p:nvPr/>
          </p:nvGrpSpPr>
          <p:grpSpPr>
            <a:xfrm>
              <a:off x="5474518" y="3515534"/>
              <a:ext cx="4946739" cy="867770"/>
              <a:chOff x="5394700" y="1317507"/>
              <a:chExt cx="4946739" cy="867770"/>
            </a:xfrm>
          </p:grpSpPr>
          <p:sp>
            <p:nvSpPr>
              <p:cNvPr id="12"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13" name="文本框 12"/>
              <p:cNvSpPr txBox="1"/>
              <p:nvPr/>
            </p:nvSpPr>
            <p:spPr>
              <a:xfrm>
                <a:off x="5394700" y="1662057"/>
                <a:ext cx="4946739"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sp>
          <p:nvSpPr>
            <p:cNvPr id="11" name="椭圆 10"/>
            <p:cNvSpPr/>
            <p:nvPr/>
          </p:nvSpPr>
          <p:spPr>
            <a:xfrm>
              <a:off x="4849960" y="3649904"/>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5"/>
            <p:cNvSpPr/>
            <p:nvPr/>
          </p:nvSpPr>
          <p:spPr>
            <a:xfrm>
              <a:off x="4982791" y="3781039"/>
              <a:ext cx="271812" cy="269211"/>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3" name="组合 42"/>
          <p:cNvGrpSpPr/>
          <p:nvPr/>
        </p:nvGrpSpPr>
        <p:grpSpPr>
          <a:xfrm>
            <a:off x="5488589" y="4602162"/>
            <a:ext cx="5571297" cy="867770"/>
            <a:chOff x="4849960" y="4746625"/>
            <a:chExt cx="5571297" cy="867770"/>
          </a:xfrm>
        </p:grpSpPr>
        <p:grpSp>
          <p:nvGrpSpPr>
            <p:cNvPr id="15" name="组合 14"/>
            <p:cNvGrpSpPr/>
            <p:nvPr/>
          </p:nvGrpSpPr>
          <p:grpSpPr>
            <a:xfrm>
              <a:off x="5474518" y="4746625"/>
              <a:ext cx="4946739" cy="867770"/>
              <a:chOff x="5394700" y="1317507"/>
              <a:chExt cx="4946739" cy="867770"/>
            </a:xfrm>
          </p:grpSpPr>
          <p:sp>
            <p:nvSpPr>
              <p:cNvPr id="17" name="TextBox 19"/>
              <p:cNvSpPr txBox="1"/>
              <p:nvPr/>
            </p:nvSpPr>
            <p:spPr>
              <a:xfrm>
                <a:off x="5394700" y="1317507"/>
                <a:ext cx="2444433" cy="40011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2000" dirty="0">
                    <a:latin typeface="+mn-lt"/>
                    <a:cs typeface="+mn-ea"/>
                    <a:sym typeface="+mn-lt"/>
                  </a:rPr>
                  <a:t>标题文字添加</a:t>
                </a:r>
                <a:endParaRPr lang="en-US" sz="2000" dirty="0">
                  <a:latin typeface="+mn-lt"/>
                  <a:cs typeface="+mn-ea"/>
                  <a:sym typeface="+mn-lt"/>
                </a:endParaRPr>
              </a:p>
            </p:txBody>
          </p:sp>
          <p:sp>
            <p:nvSpPr>
              <p:cNvPr id="18" name="文本框 17"/>
              <p:cNvSpPr txBox="1"/>
              <p:nvPr/>
            </p:nvSpPr>
            <p:spPr>
              <a:xfrm>
                <a:off x="5394700" y="1662057"/>
                <a:ext cx="4946739" cy="523220"/>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sp>
          <p:nvSpPr>
            <p:cNvPr id="16" name="椭圆 15"/>
            <p:cNvSpPr/>
            <p:nvPr/>
          </p:nvSpPr>
          <p:spPr>
            <a:xfrm>
              <a:off x="4849960" y="4880995"/>
              <a:ext cx="537474" cy="5374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6"/>
            <p:cNvSpPr/>
            <p:nvPr/>
          </p:nvSpPr>
          <p:spPr>
            <a:xfrm>
              <a:off x="4982791" y="5015042"/>
              <a:ext cx="271812" cy="263386"/>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25" name="组合 24"/>
          <p:cNvGrpSpPr/>
          <p:nvPr/>
        </p:nvGrpSpPr>
        <p:grpSpPr>
          <a:xfrm>
            <a:off x="3320458" y="333481"/>
            <a:ext cx="5572519" cy="784778"/>
            <a:chOff x="1679798" y="438128"/>
            <a:chExt cx="5572519" cy="784778"/>
          </a:xfrm>
        </p:grpSpPr>
        <p:sp>
          <p:nvSpPr>
            <p:cNvPr id="26" name="文本框 25"/>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7" name="文本框 2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0924118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产品与运营</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3856"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03</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46462601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rot="5400000" flipH="1">
            <a:off x="1467757" y="1957380"/>
            <a:ext cx="349041" cy="360522"/>
          </a:xfrm>
          <a:prstGeom prst="parallelogram">
            <a:avLst>
              <a:gd name="adj" fmla="val 323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平行四边形 4"/>
          <p:cNvSpPr/>
          <p:nvPr/>
        </p:nvSpPr>
        <p:spPr>
          <a:xfrm rot="5400000" flipH="1">
            <a:off x="6418633" y="1957380"/>
            <a:ext cx="349041" cy="360522"/>
          </a:xfrm>
          <a:prstGeom prst="parallelogram">
            <a:avLst>
              <a:gd name="adj" fmla="val 32376"/>
            </a:avLst>
          </a:prstGeom>
          <a:solidFill>
            <a:srgbClr val="E91D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矩形 5"/>
          <p:cNvSpPr/>
          <p:nvPr/>
        </p:nvSpPr>
        <p:spPr>
          <a:xfrm>
            <a:off x="6633340"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矩形 7"/>
          <p:cNvSpPr/>
          <p:nvPr/>
        </p:nvSpPr>
        <p:spPr>
          <a:xfrm>
            <a:off x="1682464" y="1756452"/>
            <a:ext cx="4096644" cy="28933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pic>
        <p:nvPicPr>
          <p:cNvPr id="34" name="图片占位符 33"/>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6773415" y="1933252"/>
            <a:ext cx="3818790" cy="2539769"/>
          </a:xfrm>
        </p:spPr>
      </p:pic>
      <p:pic>
        <p:nvPicPr>
          <p:cNvPr id="32" name="图片占位符 31"/>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1821767" y="1927146"/>
            <a:ext cx="3824927" cy="2551982"/>
          </a:xfrm>
        </p:spPr>
      </p:pic>
      <p:sp>
        <p:nvSpPr>
          <p:cNvPr id="10" name="矩形 9"/>
          <p:cNvSpPr/>
          <p:nvPr/>
        </p:nvSpPr>
        <p:spPr>
          <a:xfrm>
            <a:off x="1462017" y="2082531"/>
            <a:ext cx="1777356" cy="6016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cs typeface="+mn-ea"/>
                <a:sym typeface="+mn-lt"/>
              </a:rPr>
              <a:t>2018</a:t>
            </a:r>
            <a:endParaRPr lang="en-US" altLang="zh-CN" sz="2400" dirty="0">
              <a:cs typeface="+mn-ea"/>
              <a:sym typeface="+mn-lt"/>
            </a:endParaRPr>
          </a:p>
        </p:txBody>
      </p:sp>
      <p:sp>
        <p:nvSpPr>
          <p:cNvPr id="11" name="矩形 10"/>
          <p:cNvSpPr/>
          <p:nvPr/>
        </p:nvSpPr>
        <p:spPr>
          <a:xfrm>
            <a:off x="6412893" y="2082531"/>
            <a:ext cx="1777356" cy="601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2400" dirty="0" smtClean="0">
                <a:cs typeface="+mn-ea"/>
                <a:sym typeface="+mn-lt"/>
              </a:rPr>
              <a:t>2019</a:t>
            </a:r>
            <a:endParaRPr lang="en-US" altLang="zh-CN" sz="2400" dirty="0">
              <a:cs typeface="+mn-ea"/>
              <a:sym typeface="+mn-lt"/>
            </a:endParaRPr>
          </a:p>
        </p:txBody>
      </p:sp>
      <p:grpSp>
        <p:nvGrpSpPr>
          <p:cNvPr id="18" name="组合 17"/>
          <p:cNvGrpSpPr/>
          <p:nvPr/>
        </p:nvGrpSpPr>
        <p:grpSpPr>
          <a:xfrm>
            <a:off x="1820244" y="4769232"/>
            <a:ext cx="3757939" cy="884552"/>
            <a:chOff x="1531598" y="3689289"/>
            <a:chExt cx="3757939" cy="884552"/>
          </a:xfrm>
        </p:grpSpPr>
        <p:sp>
          <p:nvSpPr>
            <p:cNvPr id="19" name="矩形 18"/>
            <p:cNvSpPr/>
            <p:nvPr/>
          </p:nvSpPr>
          <p:spPr>
            <a:xfrm>
              <a:off x="1531598" y="4050621"/>
              <a:ext cx="3757939" cy="523220"/>
            </a:xfrm>
            <a:prstGeom prst="rect">
              <a:avLst/>
            </a:prstGeom>
          </p:spPr>
          <p:txBody>
            <a:bodyPr wrap="square">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0" name="文本框 19"/>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cs typeface="+mn-ea"/>
                  <a:sym typeface="+mn-lt"/>
                </a:rPr>
                <a:t>产品概述</a:t>
              </a:r>
              <a:endParaRPr lang="zh-CN" altLang="en-US" sz="2000" b="1" dirty="0">
                <a:solidFill>
                  <a:schemeClr val="tx1">
                    <a:lumMod val="65000"/>
                    <a:lumOff val="35000"/>
                  </a:schemeClr>
                </a:solidFill>
                <a:cs typeface="+mn-ea"/>
                <a:sym typeface="+mn-lt"/>
              </a:endParaRPr>
            </a:p>
          </p:txBody>
        </p:sp>
      </p:grpSp>
      <p:grpSp>
        <p:nvGrpSpPr>
          <p:cNvPr id="21" name="组合 20"/>
          <p:cNvGrpSpPr/>
          <p:nvPr/>
        </p:nvGrpSpPr>
        <p:grpSpPr>
          <a:xfrm>
            <a:off x="6834266" y="4769232"/>
            <a:ext cx="3757939" cy="884552"/>
            <a:chOff x="1531598" y="3689289"/>
            <a:chExt cx="3757939" cy="884552"/>
          </a:xfrm>
        </p:grpSpPr>
        <p:sp>
          <p:nvSpPr>
            <p:cNvPr id="22" name="矩形 21"/>
            <p:cNvSpPr/>
            <p:nvPr/>
          </p:nvSpPr>
          <p:spPr>
            <a:xfrm>
              <a:off x="1531598" y="4050621"/>
              <a:ext cx="3757939" cy="523220"/>
            </a:xfrm>
            <a:prstGeom prst="rect">
              <a:avLst/>
            </a:prstGeom>
          </p:spPr>
          <p:txBody>
            <a:bodyPr wrap="square">
              <a:spAutoFit/>
              <a:scene3d>
                <a:camera prst="orthographicFront"/>
                <a:lightRig rig="threePt" dir="t"/>
              </a:scene3d>
              <a:sp3d contourW="12700"/>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3" name="文本框 22"/>
            <p:cNvSpPr txBox="1"/>
            <p:nvPr/>
          </p:nvSpPr>
          <p:spPr>
            <a:xfrm>
              <a:off x="1531599" y="3689289"/>
              <a:ext cx="1210588" cy="400110"/>
            </a:xfrm>
            <a:prstGeom prst="rect">
              <a:avLst/>
            </a:prstGeom>
            <a:noFill/>
          </p:spPr>
          <p:txBody>
            <a:bodyPr wrap="none" rtlCol="0">
              <a:spAutoFit/>
              <a:scene3d>
                <a:camera prst="orthographicFront"/>
                <a:lightRig rig="threePt" dir="t"/>
              </a:scene3d>
              <a:sp3d contourW="12700"/>
            </a:bodyPr>
            <a:lstStyle/>
            <a:p>
              <a:r>
                <a:rPr lang="zh-CN" altLang="en-US" sz="2000" b="1" dirty="0" smtClean="0">
                  <a:solidFill>
                    <a:schemeClr val="tx1">
                      <a:lumMod val="65000"/>
                      <a:lumOff val="35000"/>
                    </a:schemeClr>
                  </a:solidFill>
                  <a:cs typeface="+mn-ea"/>
                  <a:sym typeface="+mn-lt"/>
                </a:rPr>
                <a:t>产品概述</a:t>
              </a:r>
              <a:endParaRPr lang="zh-CN" altLang="en-US" sz="2000" b="1" dirty="0">
                <a:solidFill>
                  <a:schemeClr val="tx1">
                    <a:lumMod val="65000"/>
                    <a:lumOff val="35000"/>
                  </a:schemeClr>
                </a:solidFill>
                <a:cs typeface="+mn-ea"/>
                <a:sym typeface="+mn-lt"/>
              </a:endParaRPr>
            </a:p>
          </p:txBody>
        </p:sp>
      </p:grpSp>
      <p:grpSp>
        <p:nvGrpSpPr>
          <p:cNvPr id="25" name="组合 24"/>
          <p:cNvGrpSpPr/>
          <p:nvPr/>
        </p:nvGrpSpPr>
        <p:grpSpPr>
          <a:xfrm>
            <a:off x="3320458" y="333481"/>
            <a:ext cx="5572519" cy="784778"/>
            <a:chOff x="1679798" y="438128"/>
            <a:chExt cx="5572519" cy="784778"/>
          </a:xfrm>
        </p:grpSpPr>
        <p:sp>
          <p:nvSpPr>
            <p:cNvPr id="26" name="文本框 2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7" name="文本框 2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8725778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 presetClass="entr" presetSubtype="2"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par>
                          <p:cTn id="50" fill="hold">
                            <p:stCondLst>
                              <p:cond delay="1500"/>
                            </p:stCondLst>
                            <p:childTnLst>
                              <p:par>
                                <p:cTn id="51" presetID="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1+#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4">
            <a:extLst>
              <a:ext uri="{FF2B5EF4-FFF2-40B4-BE49-F238E27FC236}">
                <a16:creationId xmlns:a16="http://schemas.microsoft.com/office/drawing/2014/main" xmlns="" id="{64E7C9B5-1DE1-48E7-902D-88F8913AC6BD}"/>
              </a:ext>
            </a:extLst>
          </p:cNvPr>
          <p:cNvSpPr txBox="1"/>
          <p:nvPr/>
        </p:nvSpPr>
        <p:spPr>
          <a:xfrm>
            <a:off x="1445506" y="1703544"/>
            <a:ext cx="493618" cy="410561"/>
          </a:xfrm>
          <a:prstGeom prst="rect">
            <a:avLst/>
          </a:prstGeom>
          <a:noFill/>
        </p:spPr>
        <p:txBody>
          <a:bodyPr wrap="none" lIns="117208" tIns="58604" rIns="117208" bIns="58604">
            <a:prstTxWarp prst="textPlain">
              <a:avLst/>
            </a:prstTxWarp>
            <a:normAutofit fontScale="47500" lnSpcReduction="20000"/>
          </a:bodyPr>
          <a:lstStyle/>
          <a:p>
            <a:r>
              <a:rPr lang="en-US" sz="4800" dirty="0">
                <a:solidFill>
                  <a:schemeClr val="bg1">
                    <a:lumMod val="65000"/>
                  </a:schemeClr>
                </a:solidFill>
                <a:cs typeface="+mn-ea"/>
                <a:sym typeface="+mn-lt"/>
              </a:rPr>
              <a:t>“</a:t>
            </a:r>
          </a:p>
        </p:txBody>
      </p:sp>
      <p:grpSp>
        <p:nvGrpSpPr>
          <p:cNvPr id="44" name="组合 43"/>
          <p:cNvGrpSpPr/>
          <p:nvPr/>
        </p:nvGrpSpPr>
        <p:grpSpPr>
          <a:xfrm>
            <a:off x="2081857" y="1838773"/>
            <a:ext cx="8860601" cy="962022"/>
            <a:chOff x="874712" y="3325188"/>
            <a:chExt cx="8860601" cy="962022"/>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推广方案</a:t>
              </a:r>
              <a:endParaRPr lang="zh-CN" altLang="en-US" b="1" dirty="0">
                <a:solidFill>
                  <a:schemeClr val="tx1">
                    <a:lumMod val="65000"/>
                    <a:lumOff val="35000"/>
                  </a:schemeClr>
                </a:solidFill>
                <a:cs typeface="+mn-ea"/>
                <a:sym typeface="+mn-lt"/>
              </a:endParaRPr>
            </a:p>
          </p:txBody>
        </p:sp>
      </p:grpSp>
      <p:grpSp>
        <p:nvGrpSpPr>
          <p:cNvPr id="51" name="组合 50"/>
          <p:cNvGrpSpPr/>
          <p:nvPr/>
        </p:nvGrpSpPr>
        <p:grpSpPr>
          <a:xfrm>
            <a:off x="1012651" y="3338997"/>
            <a:ext cx="10279237" cy="2160240"/>
            <a:chOff x="1012651" y="3338997"/>
            <a:chExt cx="10279237" cy="2160240"/>
          </a:xfrm>
        </p:grpSpPr>
        <p:sp>
          <p:nvSpPr>
            <p:cNvPr id="4" name="任意多边形: 形状 9">
              <a:extLst>
                <a:ext uri="{FF2B5EF4-FFF2-40B4-BE49-F238E27FC236}">
                  <a16:creationId xmlns:a16="http://schemas.microsoft.com/office/drawing/2014/main" xmlns=""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cs typeface="+mn-ea"/>
                <a:sym typeface="+mn-lt"/>
              </a:endParaRPr>
            </a:p>
          </p:txBody>
        </p:sp>
        <p:sp>
          <p:nvSpPr>
            <p:cNvPr id="5" name="任意多边形: 形状 8">
              <a:extLst>
                <a:ext uri="{FF2B5EF4-FFF2-40B4-BE49-F238E27FC236}">
                  <a16:creationId xmlns:a16="http://schemas.microsoft.com/office/drawing/2014/main" xmlns=""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cs typeface="+mn-ea"/>
                <a:sym typeface="+mn-lt"/>
              </a:endParaRPr>
            </a:p>
          </p:txBody>
        </p:sp>
        <p:sp>
          <p:nvSpPr>
            <p:cNvPr id="6" name="任意多边形: 形状 7">
              <a:extLst>
                <a:ext uri="{FF2B5EF4-FFF2-40B4-BE49-F238E27FC236}">
                  <a16:creationId xmlns:a16="http://schemas.microsoft.com/office/drawing/2014/main" xmlns=""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cs typeface="+mn-ea"/>
                <a:sym typeface="+mn-lt"/>
              </a:endParaRPr>
            </a:p>
          </p:txBody>
        </p:sp>
        <p:cxnSp>
          <p:nvCxnSpPr>
            <p:cNvPr id="10" name="直接连接符 9">
              <a:extLst>
                <a:ext uri="{FF2B5EF4-FFF2-40B4-BE49-F238E27FC236}">
                  <a16:creationId xmlns:a16="http://schemas.microsoft.com/office/drawing/2014/main" xmlns=""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xmlns=""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cs typeface="+mn-ea"/>
                  <a:sym typeface="+mn-lt"/>
                </a:rPr>
                <a:t>01</a:t>
              </a:r>
              <a:endParaRPr dirty="0">
                <a:solidFill>
                  <a:schemeClr val="tx1">
                    <a:lumMod val="65000"/>
                    <a:lumOff val="35000"/>
                  </a:schemeClr>
                </a:solidFill>
                <a:cs typeface="+mn-ea"/>
                <a:sym typeface="+mn-lt"/>
              </a:endParaRPr>
            </a:p>
          </p:txBody>
        </p:sp>
        <p:sp>
          <p:nvSpPr>
            <p:cNvPr id="18" name="椭圆 17">
              <a:extLst>
                <a:ext uri="{FF2B5EF4-FFF2-40B4-BE49-F238E27FC236}">
                  <a16:creationId xmlns:a16="http://schemas.microsoft.com/office/drawing/2014/main" xmlns=""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lumMod val="65000"/>
                      <a:lumOff val="35000"/>
                    </a:schemeClr>
                  </a:solidFill>
                  <a:cs typeface="+mn-ea"/>
                  <a:sym typeface="+mn-lt"/>
                </a:rPr>
                <a:t>02</a:t>
              </a:r>
              <a:endParaRPr dirty="0">
                <a:solidFill>
                  <a:schemeClr val="tx1">
                    <a:lumMod val="65000"/>
                    <a:lumOff val="35000"/>
                  </a:schemeClr>
                </a:solidFill>
                <a:cs typeface="+mn-ea"/>
                <a:sym typeface="+mn-lt"/>
              </a:endParaRPr>
            </a:p>
          </p:txBody>
        </p:sp>
        <p:cxnSp>
          <p:nvCxnSpPr>
            <p:cNvPr id="28" name="直接连接符 27">
              <a:extLst>
                <a:ext uri="{FF2B5EF4-FFF2-40B4-BE49-F238E27FC236}">
                  <a16:creationId xmlns:a16="http://schemas.microsoft.com/office/drawing/2014/main" xmlns=""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284054"/>
              <a:chOff x="874712" y="3261688"/>
              <a:chExt cx="2649763" cy="1284054"/>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a:t>
                </a:r>
                <a:r>
                  <a:rPr lang="zh-CN" altLang="en-US" sz="1400" dirty="0" smtClean="0">
                    <a:solidFill>
                      <a:schemeClr val="tx1">
                        <a:lumMod val="65000"/>
                        <a:lumOff val="35000"/>
                      </a:schemeClr>
                    </a:solidFill>
                    <a:cs typeface="+mn-ea"/>
                    <a:sym typeface="+mn-lt"/>
                  </a:rPr>
                  <a:t>应用</a:t>
                </a:r>
                <a:endParaRPr lang="zh-CN" altLang="en-US" sz="1400" dirty="0">
                  <a:solidFill>
                    <a:schemeClr val="tx1">
                      <a:lumMod val="65000"/>
                      <a:lumOff val="35000"/>
                    </a:schemeClr>
                  </a:solidFill>
                  <a:cs typeface="+mn-ea"/>
                  <a:sym typeface="+mn-lt"/>
                </a:endParaRPr>
              </a:p>
            </p:txBody>
          </p:sp>
          <p:sp>
            <p:nvSpPr>
              <p:cNvPr id="37" name="矩形 36">
                <a:extLst>
                  <a:ext uri="{FF2B5EF4-FFF2-40B4-BE49-F238E27FC236}">
                    <a16:creationId xmlns:a16="http://schemas.microsoft.com/office/drawing/2014/main" xmlns="" id="{CBCE2F27-1948-4AAF-B7D2-B7B4F23C2784}"/>
                  </a:ext>
                </a:extLst>
              </p:cNvPr>
              <p:cNvSpPr/>
              <p:nvPr/>
            </p:nvSpPr>
            <p:spPr>
              <a:xfrm>
                <a:off x="874713" y="32616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方案二</a:t>
                </a:r>
                <a:endParaRPr lang="zh-CN" altLang="en-US" b="1" dirty="0">
                  <a:solidFill>
                    <a:schemeClr val="tx1">
                      <a:lumMod val="65000"/>
                      <a:lumOff val="35000"/>
                    </a:schemeClr>
                  </a:solidFill>
                  <a:cs typeface="+mn-ea"/>
                  <a:sym typeface="+mn-lt"/>
                </a:endParaRPr>
              </a:p>
            </p:txBody>
          </p:sp>
        </p:grpSp>
        <p:grpSp>
          <p:nvGrpSpPr>
            <p:cNvPr id="38" name="组合 37"/>
            <p:cNvGrpSpPr/>
            <p:nvPr/>
          </p:nvGrpSpPr>
          <p:grpSpPr>
            <a:xfrm>
              <a:off x="1012651" y="3695391"/>
              <a:ext cx="2649763" cy="1284054"/>
              <a:chOff x="874712" y="3261688"/>
              <a:chExt cx="2649763" cy="1284054"/>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a:t>
                </a:r>
                <a:r>
                  <a:rPr lang="zh-CN" altLang="en-US" sz="1400" dirty="0" smtClean="0">
                    <a:solidFill>
                      <a:schemeClr val="tx1">
                        <a:lumMod val="65000"/>
                        <a:lumOff val="35000"/>
                      </a:schemeClr>
                    </a:solidFill>
                    <a:cs typeface="+mn-ea"/>
                    <a:sym typeface="+mn-lt"/>
                  </a:rPr>
                  <a:t>应用</a:t>
                </a:r>
                <a:endParaRPr lang="zh-CN" altLang="en-US" sz="1400" dirty="0">
                  <a:solidFill>
                    <a:schemeClr val="tx1">
                      <a:lumMod val="65000"/>
                      <a:lumOff val="35000"/>
                    </a:schemeClr>
                  </a:solidFill>
                  <a:cs typeface="+mn-ea"/>
                  <a:sym typeface="+mn-lt"/>
                </a:endParaRPr>
              </a:p>
            </p:txBody>
          </p:sp>
          <p:sp>
            <p:nvSpPr>
              <p:cNvPr id="40" name="矩形 39">
                <a:extLst>
                  <a:ext uri="{FF2B5EF4-FFF2-40B4-BE49-F238E27FC236}">
                    <a16:creationId xmlns:a16="http://schemas.microsoft.com/office/drawing/2014/main" xmlns="" id="{CBCE2F27-1948-4AAF-B7D2-B7B4F23C2784}"/>
                  </a:ext>
                </a:extLst>
              </p:cNvPr>
              <p:cNvSpPr/>
              <p:nvPr/>
            </p:nvSpPr>
            <p:spPr>
              <a:xfrm>
                <a:off x="1282501" y="32616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cs typeface="+mn-ea"/>
                    <a:sym typeface="+mn-lt"/>
                  </a:rPr>
                  <a:t>方案一</a:t>
                </a:r>
                <a:endParaRPr lang="zh-CN" altLang="en-US" b="1" dirty="0">
                  <a:solidFill>
                    <a:schemeClr val="tx1">
                      <a:lumMod val="65000"/>
                      <a:lumOff val="35000"/>
                    </a:schemeClr>
                  </a:solidFill>
                  <a:cs typeface="+mn-ea"/>
                  <a:sym typeface="+mn-lt"/>
                </a:endParaRP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26" name="组合 25"/>
          <p:cNvGrpSpPr/>
          <p:nvPr/>
        </p:nvGrpSpPr>
        <p:grpSpPr>
          <a:xfrm>
            <a:off x="3320458" y="333481"/>
            <a:ext cx="5572519" cy="784778"/>
            <a:chOff x="1679798" y="438128"/>
            <a:chExt cx="5572519" cy="784778"/>
          </a:xfrm>
        </p:grpSpPr>
        <p:sp>
          <p:nvSpPr>
            <p:cNvPr id="27" name="文本框 26"/>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69868279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1+#ppt_w/2"/>
                                          </p:val>
                                        </p:tav>
                                        <p:tav tm="100000">
                                          <p:val>
                                            <p:strVal val="#ppt_x"/>
                                          </p:val>
                                        </p:tav>
                                      </p:tavLst>
                                    </p:anim>
                                    <p:anim calcmode="lin" valueType="num">
                                      <p:cBhvr additive="base">
                                        <p:cTn id="14" dur="500" fill="hold"/>
                                        <p:tgtEl>
                                          <p:spTgt spid="44"/>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p:cTn id="18" dur="500" fill="hold"/>
                                        <p:tgtEl>
                                          <p:spTgt spid="51"/>
                                        </p:tgtEl>
                                        <p:attrNameLst>
                                          <p:attrName>ppt_w</p:attrName>
                                        </p:attrNameLst>
                                      </p:cBhvr>
                                      <p:tavLst>
                                        <p:tav tm="0">
                                          <p:val>
                                            <p:fltVal val="0"/>
                                          </p:val>
                                        </p:tav>
                                        <p:tav tm="100000">
                                          <p:val>
                                            <p:strVal val="#ppt_w"/>
                                          </p:val>
                                        </p:tav>
                                      </p:tavLst>
                                    </p:anim>
                                    <p:anim calcmode="lin" valueType="num">
                                      <p:cBhvr>
                                        <p:cTn id="19" dur="500" fill="hold"/>
                                        <p:tgtEl>
                                          <p:spTgt spid="51"/>
                                        </p:tgtEl>
                                        <p:attrNameLst>
                                          <p:attrName>ppt_h</p:attrName>
                                        </p:attrNameLst>
                                      </p:cBhvr>
                                      <p:tavLst>
                                        <p:tav tm="0">
                                          <p:val>
                                            <p:fltVal val="0"/>
                                          </p:val>
                                        </p:tav>
                                        <p:tav tm="100000">
                                          <p:val>
                                            <p:strVal val="#ppt_h"/>
                                          </p:val>
                                        </p:tav>
                                      </p:tavLst>
                                    </p:anim>
                                    <p:animEffect transition="in" filter="fade">
                                      <p:cBhvr>
                                        <p:cTn id="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tretch>
            <a:fillRect/>
          </a:stretch>
        </p:blipFill>
        <p:spPr>
          <a:xfrm>
            <a:off x="1054818" y="2108166"/>
            <a:ext cx="3034838" cy="2023225"/>
          </a:xfrm>
          <a:prstGeom prst="rect">
            <a:avLst/>
          </a:prstGeom>
        </p:spPr>
      </p:pic>
      <p:pic>
        <p:nvPicPr>
          <p:cNvPr id="37" name="图片占位符 36"/>
          <p:cNvPicPr>
            <a:picLocks noGrp="1" noChangeAspect="1"/>
          </p:cNvPicPr>
          <p:nvPr>
            <p:ph type="pic" sz="quarter" idx="4294967295"/>
          </p:nvPr>
        </p:nvPicPr>
        <p:blipFill>
          <a:blip r:embed="rId4">
            <a:extLst>
              <a:ext uri="{28A0092B-C50C-407E-A947-70E740481C1C}">
                <a14:useLocalDpi xmlns:a14="http://schemas.microsoft.com/office/drawing/2010/main" val="0"/>
              </a:ext>
            </a:extLst>
          </a:blip>
          <a:stretch>
            <a:fillRect/>
          </a:stretch>
        </p:blipFill>
        <p:spPr>
          <a:xfrm>
            <a:off x="4506862" y="2096579"/>
            <a:ext cx="3067157" cy="2046400"/>
          </a:xfrm>
          <a:prstGeom prst="rect">
            <a:avLst/>
          </a:prstGeom>
        </p:spPr>
      </p:pic>
      <p:pic>
        <p:nvPicPr>
          <p:cNvPr id="39" name="图片占位符 38"/>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tretch>
            <a:fillRect/>
          </a:stretch>
        </p:blipFill>
        <p:spPr>
          <a:xfrm>
            <a:off x="7966841" y="2111214"/>
            <a:ext cx="3034836" cy="2017129"/>
          </a:xfrm>
          <a:prstGeom prst="rect">
            <a:avLst/>
          </a:prstGeom>
        </p:spPr>
      </p:pic>
      <p:sp>
        <p:nvSpPr>
          <p:cNvPr id="7" name="等腰三角形 6"/>
          <p:cNvSpPr/>
          <p:nvPr/>
        </p:nvSpPr>
        <p:spPr>
          <a:xfrm rot="5400000">
            <a:off x="1055688"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 name="等腰三角形 7"/>
          <p:cNvSpPr/>
          <p:nvPr/>
        </p:nvSpPr>
        <p:spPr>
          <a:xfrm rot="5400000">
            <a:off x="4512624"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9" name="等腰三角形 8"/>
          <p:cNvSpPr/>
          <p:nvPr/>
        </p:nvSpPr>
        <p:spPr>
          <a:xfrm rot="5400000">
            <a:off x="7969560" y="2075543"/>
            <a:ext cx="827314" cy="827314"/>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0" name="文本框 9"/>
          <p:cNvSpPr txBox="1"/>
          <p:nvPr/>
        </p:nvSpPr>
        <p:spPr>
          <a:xfrm>
            <a:off x="1106460" y="2121263"/>
            <a:ext cx="292068" cy="369332"/>
          </a:xfrm>
          <a:prstGeom prst="rect">
            <a:avLst/>
          </a:prstGeom>
          <a:noFill/>
        </p:spPr>
        <p:txBody>
          <a:bodyPr wrap="none" rtlCol="0">
            <a:spAutoFit/>
          </a:bodyPr>
          <a:lstStyle/>
          <a:p>
            <a:r>
              <a:rPr lang="en-US" altLang="zh-CN" dirty="0">
                <a:solidFill>
                  <a:schemeClr val="bg1"/>
                </a:solidFill>
                <a:cs typeface="+mn-ea"/>
                <a:sym typeface="+mn-lt"/>
              </a:rPr>
              <a:t>1</a:t>
            </a:r>
            <a:endParaRPr lang="zh-CN" altLang="en-US" dirty="0">
              <a:solidFill>
                <a:schemeClr val="bg1"/>
              </a:solidFill>
              <a:cs typeface="+mn-ea"/>
              <a:sym typeface="+mn-lt"/>
            </a:endParaRPr>
          </a:p>
        </p:txBody>
      </p:sp>
      <p:sp>
        <p:nvSpPr>
          <p:cNvPr id="11" name="文本框 10"/>
          <p:cNvSpPr txBox="1"/>
          <p:nvPr/>
        </p:nvSpPr>
        <p:spPr>
          <a:xfrm>
            <a:off x="4558344" y="2121263"/>
            <a:ext cx="332142" cy="369332"/>
          </a:xfrm>
          <a:prstGeom prst="rect">
            <a:avLst/>
          </a:prstGeom>
          <a:noFill/>
        </p:spPr>
        <p:txBody>
          <a:bodyPr wrap="none" rtlCol="0">
            <a:spAutoFit/>
          </a:bodyPr>
          <a:lstStyle/>
          <a:p>
            <a:r>
              <a:rPr lang="en-US" altLang="zh-CN" dirty="0">
                <a:solidFill>
                  <a:schemeClr val="bg1"/>
                </a:solidFill>
                <a:cs typeface="+mn-ea"/>
                <a:sym typeface="+mn-lt"/>
              </a:rPr>
              <a:t>2</a:t>
            </a:r>
            <a:endParaRPr lang="zh-CN" altLang="en-US" dirty="0">
              <a:solidFill>
                <a:schemeClr val="bg1"/>
              </a:solidFill>
              <a:cs typeface="+mn-ea"/>
              <a:sym typeface="+mn-lt"/>
            </a:endParaRPr>
          </a:p>
        </p:txBody>
      </p:sp>
      <p:sp>
        <p:nvSpPr>
          <p:cNvPr id="12" name="文本框 11"/>
          <p:cNvSpPr txBox="1"/>
          <p:nvPr/>
        </p:nvSpPr>
        <p:spPr>
          <a:xfrm>
            <a:off x="8025468" y="2121263"/>
            <a:ext cx="333746" cy="369332"/>
          </a:xfrm>
          <a:prstGeom prst="rect">
            <a:avLst/>
          </a:prstGeom>
          <a:noFill/>
        </p:spPr>
        <p:txBody>
          <a:bodyPr wrap="none" rtlCol="0">
            <a:spAutoFit/>
          </a:bodyPr>
          <a:lstStyle/>
          <a:p>
            <a:r>
              <a:rPr lang="en-US" altLang="zh-CN" dirty="0">
                <a:solidFill>
                  <a:schemeClr val="bg1"/>
                </a:solidFill>
                <a:cs typeface="+mn-ea"/>
                <a:sym typeface="+mn-lt"/>
              </a:rPr>
              <a:t>3</a:t>
            </a:r>
            <a:endParaRPr lang="zh-CN" altLang="en-US" dirty="0">
              <a:solidFill>
                <a:schemeClr val="bg1"/>
              </a:solidFill>
              <a:cs typeface="+mn-ea"/>
              <a:sym typeface="+mn-lt"/>
            </a:endParaRPr>
          </a:p>
        </p:txBody>
      </p:sp>
      <p:sp>
        <p:nvSpPr>
          <p:cNvPr id="13" name="矩形 12"/>
          <p:cNvSpPr/>
          <p:nvPr/>
        </p:nvSpPr>
        <p:spPr>
          <a:xfrm>
            <a:off x="2613664"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14" name="组合 13"/>
          <p:cNvGrpSpPr/>
          <p:nvPr/>
        </p:nvGrpSpPr>
        <p:grpSpPr>
          <a:xfrm>
            <a:off x="966788" y="4375433"/>
            <a:ext cx="3255653" cy="1176196"/>
            <a:chOff x="1217272" y="3613089"/>
            <a:chExt cx="3255653" cy="1176196"/>
          </a:xfrm>
        </p:grpSpPr>
        <p:sp>
          <p:nvSpPr>
            <p:cNvPr id="15" name="矩形 14"/>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16" name="文本框 15"/>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grpSp>
        <p:nvGrpSpPr>
          <p:cNvPr id="20" name="组合 19"/>
          <p:cNvGrpSpPr/>
          <p:nvPr/>
        </p:nvGrpSpPr>
        <p:grpSpPr>
          <a:xfrm>
            <a:off x="4423724" y="4375433"/>
            <a:ext cx="3255653" cy="1176196"/>
            <a:chOff x="1217272" y="3613089"/>
            <a:chExt cx="3255653" cy="1176196"/>
          </a:xfrm>
        </p:grpSpPr>
        <p:sp>
          <p:nvSpPr>
            <p:cNvPr id="21" name="矩形 20"/>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2" name="文本框 21"/>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grpSp>
        <p:nvGrpSpPr>
          <p:cNvPr id="23" name="组合 22"/>
          <p:cNvGrpSpPr/>
          <p:nvPr/>
        </p:nvGrpSpPr>
        <p:grpSpPr>
          <a:xfrm>
            <a:off x="7880660" y="4375433"/>
            <a:ext cx="3255653" cy="1176196"/>
            <a:chOff x="1217272" y="3613089"/>
            <a:chExt cx="3255653" cy="1176196"/>
          </a:xfrm>
        </p:grpSpPr>
        <p:sp>
          <p:nvSpPr>
            <p:cNvPr id="24" name="矩形 23"/>
            <p:cNvSpPr/>
            <p:nvPr/>
          </p:nvSpPr>
          <p:spPr>
            <a:xfrm>
              <a:off x="1217272" y="4050621"/>
              <a:ext cx="3255653" cy="738664"/>
            </a:xfrm>
            <a:prstGeom prst="rect">
              <a:avLst/>
            </a:prstGeom>
          </p:spPr>
          <p:txBody>
            <a:bodyPr wrap="square">
              <a:spAutoFit/>
            </a:bodyPr>
            <a:lstStyle/>
            <a:p>
              <a:pPr algn="just">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 name="文本框 24"/>
            <p:cNvSpPr txBox="1"/>
            <p:nvPr/>
          </p:nvSpPr>
          <p:spPr>
            <a:xfrm>
              <a:off x="1217273" y="3613089"/>
              <a:ext cx="1114408" cy="369332"/>
            </a:xfrm>
            <a:prstGeom prst="rect">
              <a:avLst/>
            </a:prstGeom>
            <a:noFill/>
          </p:spPr>
          <p:txBody>
            <a:bodyPr wrap="none" rtlCol="0">
              <a:spAutoFit/>
            </a:bodyPr>
            <a:lstStyle/>
            <a:p>
              <a:r>
                <a:rPr lang="zh-CN" altLang="en-US" b="1" dirty="0" smtClean="0">
                  <a:solidFill>
                    <a:schemeClr val="tx1">
                      <a:lumMod val="65000"/>
                      <a:lumOff val="35000"/>
                    </a:schemeClr>
                  </a:solidFill>
                  <a:cs typeface="+mn-ea"/>
                  <a:sym typeface="+mn-lt"/>
                </a:rPr>
                <a:t>销售模式</a:t>
              </a:r>
              <a:endParaRPr lang="zh-CN" altLang="en-US" b="1" dirty="0">
                <a:solidFill>
                  <a:schemeClr val="tx1">
                    <a:lumMod val="65000"/>
                    <a:lumOff val="35000"/>
                  </a:schemeClr>
                </a:solidFill>
                <a:cs typeface="+mn-ea"/>
                <a:sym typeface="+mn-lt"/>
              </a:endParaRPr>
            </a:p>
          </p:txBody>
        </p:sp>
      </p:grpSp>
      <p:sp>
        <p:nvSpPr>
          <p:cNvPr id="26" name="矩形 25"/>
          <p:cNvSpPr/>
          <p:nvPr/>
        </p:nvSpPr>
        <p:spPr>
          <a:xfrm>
            <a:off x="6096000"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7" name="矩形 26"/>
          <p:cNvSpPr/>
          <p:nvPr/>
        </p:nvSpPr>
        <p:spPr>
          <a:xfrm>
            <a:off x="9508486" y="3825649"/>
            <a:ext cx="1479241" cy="3381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8" name="文本框 27"/>
          <p:cNvSpPr txBox="1"/>
          <p:nvPr/>
        </p:nvSpPr>
        <p:spPr>
          <a:xfrm>
            <a:off x="2728368"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sp>
        <p:nvSpPr>
          <p:cNvPr id="29" name="文本框 28"/>
          <p:cNvSpPr txBox="1"/>
          <p:nvPr/>
        </p:nvSpPr>
        <p:spPr>
          <a:xfrm>
            <a:off x="6204678"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sp>
        <p:nvSpPr>
          <p:cNvPr id="30" name="文本框 29"/>
          <p:cNvSpPr txBox="1"/>
          <p:nvPr/>
        </p:nvSpPr>
        <p:spPr>
          <a:xfrm>
            <a:off x="9619259" y="3844282"/>
            <a:ext cx="1261884" cy="307777"/>
          </a:xfrm>
          <a:prstGeom prst="rect">
            <a:avLst/>
          </a:prstGeom>
          <a:noFill/>
        </p:spPr>
        <p:txBody>
          <a:bodyPr wrap="none" rtlCol="0">
            <a:spAutoFit/>
          </a:bodyPr>
          <a:lstStyle/>
          <a:p>
            <a:pPr algn="ctr"/>
            <a:r>
              <a:rPr lang="zh-CN" altLang="en-US" sz="1400" dirty="0">
                <a:solidFill>
                  <a:schemeClr val="bg1"/>
                </a:solidFill>
                <a:cs typeface="+mn-ea"/>
                <a:sym typeface="+mn-lt"/>
              </a:rPr>
              <a:t>标题文字添加</a:t>
            </a:r>
          </a:p>
        </p:txBody>
      </p:sp>
      <p:grpSp>
        <p:nvGrpSpPr>
          <p:cNvPr id="34" name="组合 33"/>
          <p:cNvGrpSpPr/>
          <p:nvPr/>
        </p:nvGrpSpPr>
        <p:grpSpPr>
          <a:xfrm>
            <a:off x="3320458" y="333481"/>
            <a:ext cx="5572519" cy="784778"/>
            <a:chOff x="1679798" y="438128"/>
            <a:chExt cx="5572519" cy="784778"/>
          </a:xfrm>
        </p:grpSpPr>
        <p:sp>
          <p:nvSpPr>
            <p:cNvPr id="36" name="文本框 3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38" name="文本框 37"/>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66653784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500"/>
                                        <p:tgtEl>
                                          <p:spTgt spid="1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p:cTn id="62" dur="500" fill="hold"/>
                                        <p:tgtEl>
                                          <p:spTgt spid="29"/>
                                        </p:tgtEl>
                                        <p:attrNameLst>
                                          <p:attrName>ppt_w</p:attrName>
                                        </p:attrNameLst>
                                      </p:cBhvr>
                                      <p:tavLst>
                                        <p:tav tm="0">
                                          <p:val>
                                            <p:fltVal val="0"/>
                                          </p:val>
                                        </p:tav>
                                        <p:tav tm="100000">
                                          <p:val>
                                            <p:strVal val="#ppt_w"/>
                                          </p:val>
                                        </p:tav>
                                      </p:tavLst>
                                    </p:anim>
                                    <p:anim calcmode="lin" valueType="num">
                                      <p:cBhvr>
                                        <p:cTn id="63" dur="500" fill="hold"/>
                                        <p:tgtEl>
                                          <p:spTgt spid="29"/>
                                        </p:tgtEl>
                                        <p:attrNameLst>
                                          <p:attrName>ppt_h</p:attrName>
                                        </p:attrNameLst>
                                      </p:cBhvr>
                                      <p:tavLst>
                                        <p:tav tm="0">
                                          <p:val>
                                            <p:fltVal val="0"/>
                                          </p:val>
                                        </p:tav>
                                        <p:tav tm="100000">
                                          <p:val>
                                            <p:strVal val="#ppt_h"/>
                                          </p:val>
                                        </p:tav>
                                      </p:tavLst>
                                    </p:anim>
                                    <p:animEffect transition="in" filter="fade">
                                      <p:cBhvr>
                                        <p:cTn id="64" dur="500"/>
                                        <p:tgtEl>
                                          <p:spTgt spid="2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par>
                          <p:cTn id="70" fill="hold">
                            <p:stCondLst>
                              <p:cond delay="1500"/>
                            </p:stCondLst>
                            <p:childTnLst>
                              <p:par>
                                <p:cTn id="71" presetID="50" presetClass="entr" presetSubtype="0" decel="10000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strVal val="#ppt_w+.3"/>
                                          </p:val>
                                        </p:tav>
                                        <p:tav tm="100000">
                                          <p:val>
                                            <p:strVal val="#ppt_w"/>
                                          </p:val>
                                        </p:tav>
                                      </p:tavLst>
                                    </p:anim>
                                    <p:anim calcmode="lin" valueType="num">
                                      <p:cBhvr>
                                        <p:cTn id="74" dur="1000" fill="hold"/>
                                        <p:tgtEl>
                                          <p:spTgt spid="14"/>
                                        </p:tgtEl>
                                        <p:attrNameLst>
                                          <p:attrName>ppt_h</p:attrName>
                                        </p:attrNameLst>
                                      </p:cBhvr>
                                      <p:tavLst>
                                        <p:tav tm="0">
                                          <p:val>
                                            <p:strVal val="#ppt_h"/>
                                          </p:val>
                                        </p:tav>
                                        <p:tav tm="100000">
                                          <p:val>
                                            <p:strVal val="#ppt_h"/>
                                          </p:val>
                                        </p:tav>
                                      </p:tavLst>
                                    </p:anim>
                                    <p:animEffect transition="in" filter="fade">
                                      <p:cBhvr>
                                        <p:cTn id="75" dur="1000"/>
                                        <p:tgtEl>
                                          <p:spTgt spid="14"/>
                                        </p:tgtEl>
                                      </p:cBhvr>
                                    </p:animEffect>
                                  </p:childTnLst>
                                </p:cTn>
                              </p:par>
                              <p:par>
                                <p:cTn id="76" presetID="50" presetClass="entr" presetSubtype="0" decel="100000" fill="hold" nodeType="withEffect">
                                  <p:stCondLst>
                                    <p:cond delay="2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1000" fill="hold"/>
                                        <p:tgtEl>
                                          <p:spTgt spid="20"/>
                                        </p:tgtEl>
                                        <p:attrNameLst>
                                          <p:attrName>ppt_w</p:attrName>
                                        </p:attrNameLst>
                                      </p:cBhvr>
                                      <p:tavLst>
                                        <p:tav tm="0">
                                          <p:val>
                                            <p:strVal val="#ppt_w+.3"/>
                                          </p:val>
                                        </p:tav>
                                        <p:tav tm="100000">
                                          <p:val>
                                            <p:strVal val="#ppt_w"/>
                                          </p:val>
                                        </p:tav>
                                      </p:tavLst>
                                    </p:anim>
                                    <p:anim calcmode="lin" valueType="num">
                                      <p:cBhvr>
                                        <p:cTn id="79" dur="1000" fill="hold"/>
                                        <p:tgtEl>
                                          <p:spTgt spid="20"/>
                                        </p:tgtEl>
                                        <p:attrNameLst>
                                          <p:attrName>ppt_h</p:attrName>
                                        </p:attrNameLst>
                                      </p:cBhvr>
                                      <p:tavLst>
                                        <p:tav tm="0">
                                          <p:val>
                                            <p:strVal val="#ppt_h"/>
                                          </p:val>
                                        </p:tav>
                                        <p:tav tm="100000">
                                          <p:val>
                                            <p:strVal val="#ppt_h"/>
                                          </p:val>
                                        </p:tav>
                                      </p:tavLst>
                                    </p:anim>
                                    <p:animEffect transition="in" filter="fade">
                                      <p:cBhvr>
                                        <p:cTn id="80" dur="1000"/>
                                        <p:tgtEl>
                                          <p:spTgt spid="20"/>
                                        </p:tgtEl>
                                      </p:cBhvr>
                                    </p:animEffect>
                                  </p:childTnLst>
                                </p:cTn>
                              </p:par>
                              <p:par>
                                <p:cTn id="81" presetID="50" presetClass="entr" presetSubtype="0" decel="100000" fill="hold" nodeType="withEffect">
                                  <p:stCondLst>
                                    <p:cond delay="500"/>
                                  </p:stCondLst>
                                  <p:childTnLst>
                                    <p:set>
                                      <p:cBhvr>
                                        <p:cTn id="82" dur="1" fill="hold">
                                          <p:stCondLst>
                                            <p:cond delay="0"/>
                                          </p:stCondLst>
                                        </p:cTn>
                                        <p:tgtEl>
                                          <p:spTgt spid="23"/>
                                        </p:tgtEl>
                                        <p:attrNameLst>
                                          <p:attrName>style.visibility</p:attrName>
                                        </p:attrNameLst>
                                      </p:cBhvr>
                                      <p:to>
                                        <p:strVal val="visible"/>
                                      </p:to>
                                    </p:set>
                                    <p:anim calcmode="lin" valueType="num">
                                      <p:cBhvr>
                                        <p:cTn id="83" dur="1000" fill="hold"/>
                                        <p:tgtEl>
                                          <p:spTgt spid="23"/>
                                        </p:tgtEl>
                                        <p:attrNameLst>
                                          <p:attrName>ppt_w</p:attrName>
                                        </p:attrNameLst>
                                      </p:cBhvr>
                                      <p:tavLst>
                                        <p:tav tm="0">
                                          <p:val>
                                            <p:strVal val="#ppt_w+.3"/>
                                          </p:val>
                                        </p:tav>
                                        <p:tav tm="100000">
                                          <p:val>
                                            <p:strVal val="#ppt_w"/>
                                          </p:val>
                                        </p:tav>
                                      </p:tavLst>
                                    </p:anim>
                                    <p:anim calcmode="lin" valueType="num">
                                      <p:cBhvr>
                                        <p:cTn id="84" dur="1000" fill="hold"/>
                                        <p:tgtEl>
                                          <p:spTgt spid="23"/>
                                        </p:tgtEl>
                                        <p:attrNameLst>
                                          <p:attrName>ppt_h</p:attrName>
                                        </p:attrNameLst>
                                      </p:cBhvr>
                                      <p:tavLst>
                                        <p:tav tm="0">
                                          <p:val>
                                            <p:strVal val="#ppt_h"/>
                                          </p:val>
                                        </p:tav>
                                        <p:tav tm="100000">
                                          <p:val>
                                            <p:strVal val="#ppt_h"/>
                                          </p:val>
                                        </p:tav>
                                      </p:tavLst>
                                    </p:anim>
                                    <p:animEffect transition="in" filter="fade">
                                      <p:cBhvr>
                                        <p:cTn id="8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animBg="1"/>
      <p:bldP spid="26" grpId="0" animBg="1"/>
      <p:bldP spid="27" grpId="0" animBg="1"/>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730396" y="2023818"/>
            <a:ext cx="2410317" cy="3763318"/>
            <a:chOff x="2349501" y="2176810"/>
            <a:chExt cx="2065604" cy="3225106"/>
          </a:xfrm>
        </p:grpSpPr>
        <p:sp>
          <p:nvSpPr>
            <p:cNvPr id="6" name="Rectangle: Rounded Corners 41"/>
            <p:cNvSpPr/>
            <p:nvPr/>
          </p:nvSpPr>
          <p:spPr>
            <a:xfrm>
              <a:off x="2349501" y="2176810"/>
              <a:ext cx="2065604" cy="3225106"/>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Rectangle 15"/>
            <p:cNvSpPr/>
            <p:nvPr/>
          </p:nvSpPr>
          <p:spPr bwMode="auto">
            <a:xfrm>
              <a:off x="2448606"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11"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29" name="矩形 28">
              <a:extLst>
                <a:ext uri="{FF2B5EF4-FFF2-40B4-BE49-F238E27FC236}">
                  <a16:creationId xmlns:a16="http://schemas.microsoft.com/office/drawing/2014/main" xmlns="" id="{E3EB1709-6D20-4440-8800-976CC5E9712E}"/>
                </a:ext>
              </a:extLst>
            </p:cNvPr>
            <p:cNvSpPr/>
            <p:nvPr/>
          </p:nvSpPr>
          <p:spPr>
            <a:xfrm>
              <a:off x="2565035" y="3154214"/>
              <a:ext cx="1662680"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sp>
          <p:nvSpPr>
            <p:cNvPr id="30" name="矩形 29">
              <a:extLst>
                <a:ext uri="{FF2B5EF4-FFF2-40B4-BE49-F238E27FC236}">
                  <a16:creationId xmlns:a16="http://schemas.microsoft.com/office/drawing/2014/main" xmlns="" id="{CBCE2F27-1948-4AAF-B7D2-B7B4F23C2784}"/>
                </a:ext>
              </a:extLst>
            </p:cNvPr>
            <p:cNvSpPr/>
            <p:nvPr/>
          </p:nvSpPr>
          <p:spPr>
            <a:xfrm>
              <a:off x="2448606"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grpSp>
      <p:grpSp>
        <p:nvGrpSpPr>
          <p:cNvPr id="36" name="组合 35"/>
          <p:cNvGrpSpPr/>
          <p:nvPr/>
        </p:nvGrpSpPr>
        <p:grpSpPr>
          <a:xfrm>
            <a:off x="4890842" y="2023818"/>
            <a:ext cx="2410316" cy="3763318"/>
            <a:chOff x="5041407" y="2176810"/>
            <a:chExt cx="2065604" cy="3225106"/>
          </a:xfrm>
        </p:grpSpPr>
        <p:sp>
          <p:nvSpPr>
            <p:cNvPr id="5" name="Rectangle: Rounded Corners 53"/>
            <p:cNvSpPr/>
            <p:nvPr/>
          </p:nvSpPr>
          <p:spPr>
            <a:xfrm>
              <a:off x="504140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sp>
          <p:nvSpPr>
            <p:cNvPr id="13" name="Rectangle 54"/>
            <p:cNvSpPr/>
            <p:nvPr/>
          </p:nvSpPr>
          <p:spPr bwMode="auto">
            <a:xfrm>
              <a:off x="514915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31" name="矩形 30">
              <a:extLst>
                <a:ext uri="{FF2B5EF4-FFF2-40B4-BE49-F238E27FC236}">
                  <a16:creationId xmlns:a16="http://schemas.microsoft.com/office/drawing/2014/main" xmlns="" id="{CBCE2F27-1948-4AAF-B7D2-B7B4F23C2784}"/>
                </a:ext>
              </a:extLst>
            </p:cNvPr>
            <p:cNvSpPr/>
            <p:nvPr/>
          </p:nvSpPr>
          <p:spPr>
            <a:xfrm>
              <a:off x="5150140"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sp>
          <p:nvSpPr>
            <p:cNvPr id="33" name="矩形 32">
              <a:extLst>
                <a:ext uri="{FF2B5EF4-FFF2-40B4-BE49-F238E27FC236}">
                  <a16:creationId xmlns:a16="http://schemas.microsoft.com/office/drawing/2014/main" xmlns="" id="{E3EB1709-6D20-4440-8800-976CC5E9712E}"/>
                </a:ext>
              </a:extLst>
            </p:cNvPr>
            <p:cNvSpPr/>
            <p:nvPr/>
          </p:nvSpPr>
          <p:spPr>
            <a:xfrm>
              <a:off x="5247915" y="3154214"/>
              <a:ext cx="1653473"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37" name="组合 36"/>
          <p:cNvGrpSpPr/>
          <p:nvPr/>
        </p:nvGrpSpPr>
        <p:grpSpPr>
          <a:xfrm>
            <a:off x="8051287" y="2023818"/>
            <a:ext cx="2410316" cy="3763318"/>
            <a:chOff x="7776897" y="2176810"/>
            <a:chExt cx="2065604" cy="3225106"/>
          </a:xfrm>
        </p:grpSpPr>
        <p:sp>
          <p:nvSpPr>
            <p:cNvPr id="4" name="Rectangle: Rounded Corners 60"/>
            <p:cNvSpPr/>
            <p:nvPr/>
          </p:nvSpPr>
          <p:spPr>
            <a:xfrm>
              <a:off x="777689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16" name="Rectangle 61"/>
            <p:cNvSpPr/>
            <p:nvPr/>
          </p:nvSpPr>
          <p:spPr bwMode="auto">
            <a:xfrm>
              <a:off x="788464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eaLnBrk="1" fontAlgn="auto" hangingPunct="1">
                <a:defRPr/>
              </a:pPr>
              <a:endParaRPr lang="zh-CN" altLang="en-US" sz="1600" b="1" dirty="0">
                <a:solidFill>
                  <a:schemeClr val="tx2"/>
                </a:solidFill>
                <a:cs typeface="+mn-ea"/>
                <a:sym typeface="+mn-lt"/>
              </a:endParaRPr>
            </a:p>
          </p:txBody>
        </p:sp>
        <p:sp>
          <p:nvSpPr>
            <p:cNvPr id="32" name="矩形 31">
              <a:extLst>
                <a:ext uri="{FF2B5EF4-FFF2-40B4-BE49-F238E27FC236}">
                  <a16:creationId xmlns:a16="http://schemas.microsoft.com/office/drawing/2014/main" xmlns="" id="{CBCE2F27-1948-4AAF-B7D2-B7B4F23C2784}"/>
                </a:ext>
              </a:extLst>
            </p:cNvPr>
            <p:cNvSpPr/>
            <p:nvPr/>
          </p:nvSpPr>
          <p:spPr>
            <a:xfrm>
              <a:off x="7874682" y="4841373"/>
              <a:ext cx="1895949" cy="3323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smtClean="0">
                  <a:cs typeface="+mn-ea"/>
                  <a:sym typeface="+mn-lt"/>
                </a:rPr>
                <a:t>利润来源</a:t>
              </a:r>
              <a:endParaRPr lang="zh-CN" altLang="en-US" sz="1600" dirty="0">
                <a:cs typeface="+mn-ea"/>
                <a:sym typeface="+mn-lt"/>
              </a:endParaRPr>
            </a:p>
          </p:txBody>
        </p:sp>
        <p:sp>
          <p:nvSpPr>
            <p:cNvPr id="34" name="矩形 33">
              <a:extLst>
                <a:ext uri="{FF2B5EF4-FFF2-40B4-BE49-F238E27FC236}">
                  <a16:creationId xmlns:a16="http://schemas.microsoft.com/office/drawing/2014/main" xmlns="" id="{E3EB1709-6D20-4440-8800-976CC5E9712E}"/>
                </a:ext>
              </a:extLst>
            </p:cNvPr>
            <p:cNvSpPr/>
            <p:nvPr/>
          </p:nvSpPr>
          <p:spPr>
            <a:xfrm>
              <a:off x="7987604" y="3154214"/>
              <a:ext cx="1655881" cy="140847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grpSp>
      <p:grpSp>
        <p:nvGrpSpPr>
          <p:cNvPr id="23" name="组合 22"/>
          <p:cNvGrpSpPr/>
          <p:nvPr/>
        </p:nvGrpSpPr>
        <p:grpSpPr>
          <a:xfrm>
            <a:off x="3320458" y="333481"/>
            <a:ext cx="5572519" cy="784778"/>
            <a:chOff x="1679798" y="438128"/>
            <a:chExt cx="5572519" cy="784778"/>
          </a:xfrm>
        </p:grpSpPr>
        <p:sp>
          <p:nvSpPr>
            <p:cNvPr id="24" name="文本框 23"/>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25" name="文本框 24"/>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9831914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1+#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1+#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chemeClr val="accent4"/>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chemeClr val="accent3"/>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39" name="矩形 38"/>
          <p:cNvSpPr/>
          <p:nvPr/>
        </p:nvSpPr>
        <p:spPr>
          <a:xfrm>
            <a:off x="1408617"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标题文字添加</a:t>
            </a:r>
          </a:p>
        </p:txBody>
      </p:sp>
      <p:sp>
        <p:nvSpPr>
          <p:cNvPr id="44" name="矩形 43"/>
          <p:cNvSpPr/>
          <p:nvPr/>
        </p:nvSpPr>
        <p:spPr>
          <a:xfrm>
            <a:off x="6731642" y="1933053"/>
            <a:ext cx="405505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标题文字添加</a:t>
            </a:r>
          </a:p>
        </p:txBody>
      </p:sp>
      <p:sp>
        <p:nvSpPr>
          <p:cNvPr id="45" name="矩形 44"/>
          <p:cNvSpPr/>
          <p:nvPr/>
        </p:nvSpPr>
        <p:spPr>
          <a:xfrm>
            <a:off x="1326734" y="2908518"/>
            <a:ext cx="958256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a:t>
            </a:r>
            <a:r>
              <a:rPr lang="zh-CN" altLang="en-US" sz="1400" dirty="0" smtClean="0">
                <a:solidFill>
                  <a:schemeClr val="tx1">
                    <a:lumMod val="65000"/>
                    <a:lumOff val="35000"/>
                  </a:schemeClr>
                </a:solidFill>
                <a:cs typeface="+mn-ea"/>
                <a:sym typeface="+mn-lt"/>
              </a:rPr>
              <a:t>成片</a:t>
            </a:r>
            <a:r>
              <a:rPr lang="zh-CN" altLang="en-US" sz="1400" dirty="0">
                <a:solidFill>
                  <a:schemeClr val="tx1">
                    <a:lumMod val="65000"/>
                    <a:lumOff val="35000"/>
                  </a:schemeClr>
                </a:solidFill>
                <a:cs typeface="+mn-ea"/>
                <a:sym typeface="+mn-lt"/>
              </a:rPr>
              <a:t>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中用户可以在投影仪或者计算机上进行演示也可以将演示文稿打印出来制作成胶片以便应用到更广泛的领域中用户可以在投影仪或者计算机上进行演示也可以将的领域中用户可以以便应用到更广泛的领域中</a:t>
            </a:r>
          </a:p>
        </p:txBody>
      </p:sp>
      <p:grpSp>
        <p:nvGrpSpPr>
          <p:cNvPr id="52" name="组合 51"/>
          <p:cNvGrpSpPr/>
          <p:nvPr/>
        </p:nvGrpSpPr>
        <p:grpSpPr>
          <a:xfrm>
            <a:off x="1383324" y="4436405"/>
            <a:ext cx="9425354" cy="1247303"/>
            <a:chOff x="1383324" y="4436405"/>
            <a:chExt cx="9425354" cy="1247303"/>
          </a:xfrm>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7" name="Rectangle 6"/>
            <p:cNvSpPr/>
            <p:nvPr/>
          </p:nvSpPr>
          <p:spPr>
            <a:xfrm>
              <a:off x="1383324"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9" name="Rectangle 10"/>
            <p:cNvSpPr/>
            <p:nvPr/>
          </p:nvSpPr>
          <p:spPr>
            <a:xfrm>
              <a:off x="2995819"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sp>
          <p:nvSpPr>
            <p:cNvPr id="10" name="Rectangle 11"/>
            <p:cNvSpPr/>
            <p:nvPr/>
          </p:nvSpPr>
          <p:spPr>
            <a:xfrm>
              <a:off x="4610232"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3" name="Rectangle 18"/>
            <p:cNvSpPr/>
            <p:nvPr/>
          </p:nvSpPr>
          <p:spPr>
            <a:xfrm>
              <a:off x="6224644"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5" name="Rectangle 22"/>
            <p:cNvSpPr/>
            <p:nvPr/>
          </p:nvSpPr>
          <p:spPr>
            <a:xfrm>
              <a:off x="7839056"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65000"/>
                      <a:lumOff val="35000"/>
                    </a:schemeClr>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tx1">
                      <a:lumMod val="65000"/>
                      <a:lumOff val="35000"/>
                    </a:schemeClr>
                  </a:solidFill>
                  <a:cs typeface="+mn-ea"/>
                  <a:sym typeface="+mn-lt"/>
                </a:endParaRPr>
              </a:p>
            </p:txBody>
          </p:sp>
        </p:grpSp>
        <p:sp>
          <p:nvSpPr>
            <p:cNvPr id="17" name="Rectangle 26"/>
            <p:cNvSpPr/>
            <p:nvPr/>
          </p:nvSpPr>
          <p:spPr>
            <a:xfrm>
              <a:off x="9453468"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65000"/>
                    <a:lumOff val="35000"/>
                  </a:schemeClr>
                </a:solidFill>
                <a:cs typeface="+mn-ea"/>
                <a:sym typeface="+mn-lt"/>
              </a:endParaRPr>
            </a:p>
          </p:txBody>
        </p:sp>
        <p:sp>
          <p:nvSpPr>
            <p:cNvPr id="20" name="Straight Connector 29"/>
            <p:cNvSpPr/>
            <p:nvPr/>
          </p:nvSpPr>
          <p:spPr>
            <a:xfrm>
              <a:off x="255562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1" name="Straight Connector 30"/>
            <p:cNvSpPr/>
            <p:nvPr/>
          </p:nvSpPr>
          <p:spPr>
            <a:xfrm>
              <a:off x="417706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2" name="Straight Connector 31"/>
            <p:cNvSpPr/>
            <p:nvPr/>
          </p:nvSpPr>
          <p:spPr>
            <a:xfrm>
              <a:off x="5782998"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3" name="Straight Connector 32"/>
            <p:cNvSpPr/>
            <p:nvPr/>
          </p:nvSpPr>
          <p:spPr>
            <a:xfrm>
              <a:off x="7394902"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24" name="Straight Connector 33"/>
            <p:cNvSpPr/>
            <p:nvPr/>
          </p:nvSpPr>
          <p:spPr>
            <a:xfrm>
              <a:off x="898834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65000"/>
                    <a:lumOff val="35000"/>
                  </a:schemeClr>
                </a:solidFill>
                <a:cs typeface="+mn-ea"/>
                <a:sym typeface="+mn-lt"/>
              </a:endParaRPr>
            </a:p>
          </p:txBody>
        </p:sp>
        <p:sp>
          <p:nvSpPr>
            <p:cNvPr id="46" name="矩形 45"/>
            <p:cNvSpPr/>
            <p:nvPr/>
          </p:nvSpPr>
          <p:spPr>
            <a:xfrm>
              <a:off x="1400085"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7" name="矩形 46"/>
            <p:cNvSpPr/>
            <p:nvPr/>
          </p:nvSpPr>
          <p:spPr>
            <a:xfrm>
              <a:off x="3006388"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8" name="矩形 47"/>
            <p:cNvSpPr/>
            <p:nvPr/>
          </p:nvSpPr>
          <p:spPr>
            <a:xfrm>
              <a:off x="4612691"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49" name="矩形 48"/>
            <p:cNvSpPr/>
            <p:nvPr/>
          </p:nvSpPr>
          <p:spPr>
            <a:xfrm>
              <a:off x="6218994"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50" name="矩形 49"/>
            <p:cNvSpPr/>
            <p:nvPr/>
          </p:nvSpPr>
          <p:spPr>
            <a:xfrm>
              <a:off x="7825297"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sp>
          <p:nvSpPr>
            <p:cNvPr id="51" name="矩形 50"/>
            <p:cNvSpPr/>
            <p:nvPr/>
          </p:nvSpPr>
          <p:spPr>
            <a:xfrm>
              <a:off x="9431600" y="5295910"/>
              <a:ext cx="1344640" cy="387798"/>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smtClean="0">
                  <a:solidFill>
                    <a:schemeClr val="tx1">
                      <a:lumMod val="65000"/>
                      <a:lumOff val="35000"/>
                    </a:schemeClr>
                  </a:solidFill>
                  <a:cs typeface="+mn-ea"/>
                  <a:sym typeface="+mn-lt"/>
                </a:rPr>
                <a:t>文字</a:t>
              </a:r>
              <a:r>
                <a:rPr lang="zh-CN" altLang="en-US" sz="1600" dirty="0">
                  <a:solidFill>
                    <a:schemeClr val="tx1">
                      <a:lumMod val="65000"/>
                      <a:lumOff val="35000"/>
                    </a:schemeClr>
                  </a:solidFill>
                  <a:cs typeface="+mn-ea"/>
                  <a:sym typeface="+mn-lt"/>
                </a:rPr>
                <a:t>添加</a:t>
              </a:r>
            </a:p>
          </p:txBody>
        </p:sp>
      </p:grpSp>
      <p:grpSp>
        <p:nvGrpSpPr>
          <p:cNvPr id="56" name="组合 55"/>
          <p:cNvGrpSpPr/>
          <p:nvPr/>
        </p:nvGrpSpPr>
        <p:grpSpPr>
          <a:xfrm>
            <a:off x="3320458" y="333481"/>
            <a:ext cx="5572519" cy="784778"/>
            <a:chOff x="1679798" y="438128"/>
            <a:chExt cx="5572519" cy="784778"/>
          </a:xfrm>
        </p:grpSpPr>
        <p:sp>
          <p:nvSpPr>
            <p:cNvPr id="57" name="文本框 56"/>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58" name="文本框 57"/>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6038540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66988" y="2446862"/>
            <a:ext cx="1144931" cy="2958347"/>
            <a:chOff x="5020137" y="1827564"/>
            <a:chExt cx="858698" cy="2218760"/>
          </a:xfrm>
          <a:solidFill>
            <a:schemeClr val="accent3"/>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nvGrpSpPr>
          <p:cNvPr id="5" name="组合 4"/>
          <p:cNvGrpSpPr/>
          <p:nvPr/>
        </p:nvGrpSpPr>
        <p:grpSpPr>
          <a:xfrm>
            <a:off x="4380084" y="2233507"/>
            <a:ext cx="1144931" cy="3171703"/>
            <a:chOff x="3304959" y="1667547"/>
            <a:chExt cx="858698" cy="2378777"/>
          </a:xfrm>
          <a:solidFill>
            <a:schemeClr val="accent2"/>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grpSp>
      <p:grpSp>
        <p:nvGrpSpPr>
          <p:cNvPr id="10" name="组合 9"/>
          <p:cNvGrpSpPr/>
          <p:nvPr/>
        </p:nvGrpSpPr>
        <p:grpSpPr>
          <a:xfrm>
            <a:off x="3929439" y="2682278"/>
            <a:ext cx="4333124" cy="2120721"/>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7" name="组合 26"/>
          <p:cNvGrpSpPr/>
          <p:nvPr/>
        </p:nvGrpSpPr>
        <p:grpSpPr>
          <a:xfrm>
            <a:off x="5821654" y="2797047"/>
            <a:ext cx="566181" cy="1440000"/>
            <a:chOff x="4362546" y="1924197"/>
            <a:chExt cx="424636"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chemeClr val="accent1">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FF6D6D"/>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0" name="矩形 29"/>
            <p:cNvSpPr/>
            <p:nvPr/>
          </p:nvSpPr>
          <p:spPr>
            <a:xfrm>
              <a:off x="4362546" y="2335712"/>
              <a:ext cx="424636" cy="284742"/>
            </a:xfrm>
            <a:prstGeom prst="rect">
              <a:avLst/>
            </a:prstGeom>
            <a:noFill/>
          </p:spPr>
          <p:txBody>
            <a:bodyPr wrap="none" anchor="ctr">
              <a:spAutoFit/>
            </a:bodyPr>
            <a:lstStyle/>
            <a:p>
              <a:pPr algn="ctr"/>
              <a:r>
                <a:rPr lang="en-US" altLang="zh-CN" sz="1867" dirty="0">
                  <a:solidFill>
                    <a:schemeClr val="bg1"/>
                  </a:solidFill>
                  <a:cs typeface="+mn-ea"/>
                  <a:sym typeface="+mn-lt"/>
                </a:rPr>
                <a:t>VS</a:t>
              </a:r>
              <a:endParaRPr lang="zh-CN" altLang="en-US" sz="1867" dirty="0">
                <a:solidFill>
                  <a:schemeClr val="bg1"/>
                </a:solidFill>
                <a:cs typeface="+mn-ea"/>
                <a:sym typeface="+mn-lt"/>
              </a:endParaRPr>
            </a:p>
          </p:txBody>
        </p:sp>
      </p:grpSp>
      <p:grpSp>
        <p:nvGrpSpPr>
          <p:cNvPr id="31" name="组合 30"/>
          <p:cNvGrpSpPr/>
          <p:nvPr/>
        </p:nvGrpSpPr>
        <p:grpSpPr>
          <a:xfrm>
            <a:off x="8356854" y="2052033"/>
            <a:ext cx="3139821" cy="1053904"/>
            <a:chOff x="1136195" y="2091953"/>
            <a:chExt cx="3139821" cy="1053904"/>
          </a:xfrm>
        </p:grpSpPr>
        <p:sp>
          <p:nvSpPr>
            <p:cNvPr id="32"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33"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37" name="组合 36"/>
          <p:cNvGrpSpPr/>
          <p:nvPr/>
        </p:nvGrpSpPr>
        <p:grpSpPr>
          <a:xfrm>
            <a:off x="8356854" y="3229624"/>
            <a:ext cx="3139821" cy="1053904"/>
            <a:chOff x="1136195" y="2091953"/>
            <a:chExt cx="3139821" cy="1053904"/>
          </a:xfrm>
        </p:grpSpPr>
        <p:sp>
          <p:nvSpPr>
            <p:cNvPr id="38"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39"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0" name="组合 39"/>
          <p:cNvGrpSpPr/>
          <p:nvPr/>
        </p:nvGrpSpPr>
        <p:grpSpPr>
          <a:xfrm>
            <a:off x="8356854" y="4477553"/>
            <a:ext cx="3139821" cy="1053904"/>
            <a:chOff x="1136195" y="2091953"/>
            <a:chExt cx="3139821" cy="1053904"/>
          </a:xfrm>
        </p:grpSpPr>
        <p:sp>
          <p:nvSpPr>
            <p:cNvPr id="41"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cs typeface="+mn-ea"/>
                  <a:sym typeface="+mn-lt"/>
                </a:rPr>
                <a:t>标题添加此处</a:t>
              </a:r>
            </a:p>
          </p:txBody>
        </p:sp>
        <p:sp>
          <p:nvSpPr>
            <p:cNvPr id="42"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3" name="组合 42"/>
          <p:cNvGrpSpPr/>
          <p:nvPr/>
        </p:nvGrpSpPr>
        <p:grpSpPr>
          <a:xfrm>
            <a:off x="646715" y="2052033"/>
            <a:ext cx="3139821" cy="1053904"/>
            <a:chOff x="1136195" y="2091953"/>
            <a:chExt cx="3139821" cy="1053904"/>
          </a:xfrm>
        </p:grpSpPr>
        <p:sp>
          <p:nvSpPr>
            <p:cNvPr id="44"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45"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a:t>
              </a:r>
              <a:r>
                <a:rPr lang="zh-CN" altLang="en-US" sz="1400" dirty="0" smtClean="0">
                  <a:solidFill>
                    <a:schemeClr val="tx1">
                      <a:lumMod val="65000"/>
                      <a:lumOff val="35000"/>
                    </a:schemeClr>
                  </a:solidFill>
                  <a:cs typeface="+mn-ea"/>
                  <a:sym typeface="+mn-lt"/>
                </a:rPr>
                <a:t>文字</a:t>
              </a:r>
              <a:endParaRPr lang="zh-CN" altLang="en-US" sz="1400" dirty="0">
                <a:solidFill>
                  <a:schemeClr val="tx1">
                    <a:lumMod val="65000"/>
                    <a:lumOff val="35000"/>
                  </a:schemeClr>
                </a:solidFill>
                <a:cs typeface="+mn-ea"/>
                <a:sym typeface="+mn-lt"/>
              </a:endParaRPr>
            </a:p>
          </p:txBody>
        </p:sp>
      </p:grpSp>
      <p:grpSp>
        <p:nvGrpSpPr>
          <p:cNvPr id="46" name="组合 45"/>
          <p:cNvGrpSpPr/>
          <p:nvPr/>
        </p:nvGrpSpPr>
        <p:grpSpPr>
          <a:xfrm>
            <a:off x="646715" y="3229624"/>
            <a:ext cx="3139821" cy="1053904"/>
            <a:chOff x="1136195" y="2091953"/>
            <a:chExt cx="3139821" cy="1053904"/>
          </a:xfrm>
        </p:grpSpPr>
        <p:sp>
          <p:nvSpPr>
            <p:cNvPr id="47"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48"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49" name="组合 48"/>
          <p:cNvGrpSpPr/>
          <p:nvPr/>
        </p:nvGrpSpPr>
        <p:grpSpPr>
          <a:xfrm>
            <a:off x="646715" y="4477553"/>
            <a:ext cx="3139821" cy="1053904"/>
            <a:chOff x="1136195" y="2091953"/>
            <a:chExt cx="3139821" cy="1053904"/>
          </a:xfrm>
        </p:grpSpPr>
        <p:sp>
          <p:nvSpPr>
            <p:cNvPr id="50" name="文本框 27"/>
            <p:cNvSpPr txBox="1"/>
            <p:nvPr/>
          </p:nvSpPr>
          <p:spPr>
            <a:xfrm>
              <a:off x="2552467"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chemeClr val="tx1">
                      <a:lumMod val="65000"/>
                      <a:lumOff val="35000"/>
                    </a:schemeClr>
                  </a:solidFill>
                  <a:cs typeface="+mn-ea"/>
                  <a:sym typeface="+mn-lt"/>
                </a:rPr>
                <a:t>标题添加此处</a:t>
              </a:r>
            </a:p>
          </p:txBody>
        </p:sp>
        <p:sp>
          <p:nvSpPr>
            <p:cNvPr id="51" name="文本框 28"/>
            <p:cNvSpPr txBox="1"/>
            <p:nvPr/>
          </p:nvSpPr>
          <p:spPr>
            <a:xfrm>
              <a:off x="1136195" y="2407193"/>
              <a:ext cx="3139821"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grpSp>
      <p:grpSp>
        <p:nvGrpSpPr>
          <p:cNvPr id="55" name="组合 54"/>
          <p:cNvGrpSpPr/>
          <p:nvPr/>
        </p:nvGrpSpPr>
        <p:grpSpPr>
          <a:xfrm>
            <a:off x="3320458" y="333481"/>
            <a:ext cx="5572519" cy="784778"/>
            <a:chOff x="1679798" y="438128"/>
            <a:chExt cx="5572519" cy="784778"/>
          </a:xfrm>
        </p:grpSpPr>
        <p:sp>
          <p:nvSpPr>
            <p:cNvPr id="56" name="文本框 5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产品与运营</a:t>
              </a:r>
            </a:p>
          </p:txBody>
        </p:sp>
        <p:sp>
          <p:nvSpPr>
            <p:cNvPr id="57" name="文本框 5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268425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发展前景</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80268"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04</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144319660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09656" y="2542879"/>
            <a:ext cx="4687936" cy="656678"/>
            <a:chOff x="6629352" y="1780122"/>
            <a:chExt cx="4687936" cy="656678"/>
          </a:xfrm>
        </p:grpSpPr>
        <p:grpSp>
          <p:nvGrpSpPr>
            <p:cNvPr id="5" name="组合 4"/>
            <p:cNvGrpSpPr/>
            <p:nvPr/>
          </p:nvGrpSpPr>
          <p:grpSpPr>
            <a:xfrm>
              <a:off x="7481596" y="1780122"/>
              <a:ext cx="3835692" cy="636045"/>
              <a:chOff x="6875851" y="2143368"/>
              <a:chExt cx="3835692" cy="636045"/>
            </a:xfrm>
          </p:grpSpPr>
          <p:sp>
            <p:nvSpPr>
              <p:cNvPr id="7" name="矩形 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100" dirty="0" smtClean="0">
                    <a:solidFill>
                      <a:schemeClr val="bg1">
                        <a:lumMod val="65000"/>
                      </a:schemeClr>
                    </a:solidFill>
                    <a:cs typeface="+mn-ea"/>
                    <a:sym typeface="+mn-lt"/>
                  </a:rPr>
                  <a:t>添加您的副标题文字说明解释及详细概述文字</a:t>
                </a:r>
                <a:endParaRPr kumimoji="0" lang="zh-CN" altLang="en-US" sz="1100" u="none" strike="noStrike" kern="1200" cap="none" spc="0" normalizeH="0" baseline="0" noProof="0" dirty="0">
                  <a:ln>
                    <a:noFill/>
                  </a:ln>
                  <a:solidFill>
                    <a:schemeClr val="bg1">
                      <a:lumMod val="65000"/>
                    </a:schemeClr>
                  </a:solidFill>
                  <a:effectLst/>
                  <a:uLnTx/>
                  <a:uFillTx/>
                  <a:cs typeface="+mn-ea"/>
                  <a:sym typeface="+mn-lt"/>
                </a:endParaRPr>
              </a:p>
            </p:txBody>
          </p:sp>
          <p:sp>
            <p:nvSpPr>
              <p:cNvPr id="8" name="文本框 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公司与团队</a:t>
                </a:r>
              </a:p>
            </p:txBody>
          </p:sp>
        </p:grpSp>
        <p:sp>
          <p:nvSpPr>
            <p:cNvPr id="6" name="文本框 5"/>
            <p:cNvSpPr txBox="1"/>
            <p:nvPr/>
          </p:nvSpPr>
          <p:spPr>
            <a:xfrm>
              <a:off x="6629352" y="1790469"/>
              <a:ext cx="793807"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01.</a:t>
              </a:r>
              <a:endParaRPr lang="zh-CN" altLang="en-US" sz="3600" dirty="0">
                <a:solidFill>
                  <a:srgbClr val="C00000"/>
                </a:solidFill>
                <a:cs typeface="+mn-ea"/>
                <a:sym typeface="+mn-lt"/>
              </a:endParaRPr>
            </a:p>
          </p:txBody>
        </p:sp>
      </p:grpSp>
      <p:grpSp>
        <p:nvGrpSpPr>
          <p:cNvPr id="9" name="组合 8"/>
          <p:cNvGrpSpPr/>
          <p:nvPr/>
        </p:nvGrpSpPr>
        <p:grpSpPr>
          <a:xfrm>
            <a:off x="5585150" y="3345761"/>
            <a:ext cx="4687936" cy="656678"/>
            <a:chOff x="6629352" y="2786886"/>
            <a:chExt cx="4687936" cy="656678"/>
          </a:xfrm>
        </p:grpSpPr>
        <p:grpSp>
          <p:nvGrpSpPr>
            <p:cNvPr id="10" name="组合 9"/>
            <p:cNvGrpSpPr/>
            <p:nvPr/>
          </p:nvGrpSpPr>
          <p:grpSpPr>
            <a:xfrm>
              <a:off x="7481596" y="2786886"/>
              <a:ext cx="3835692" cy="636045"/>
              <a:chOff x="6875851" y="2143368"/>
              <a:chExt cx="3835692" cy="636045"/>
            </a:xfrm>
          </p:grpSpPr>
          <p:sp>
            <p:nvSpPr>
              <p:cNvPr id="12" name="矩形 11"/>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13" name="文本框 12"/>
              <p:cNvSpPr txBox="1"/>
              <p:nvPr/>
            </p:nvSpPr>
            <p:spPr>
              <a:xfrm>
                <a:off x="6875851" y="2143368"/>
                <a:ext cx="142218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项目介绍</a:t>
                </a:r>
              </a:p>
            </p:txBody>
          </p:sp>
        </p:grpSp>
        <p:sp>
          <p:nvSpPr>
            <p:cNvPr id="11" name="文本框 10"/>
            <p:cNvSpPr txBox="1"/>
            <p:nvPr/>
          </p:nvSpPr>
          <p:spPr>
            <a:xfrm>
              <a:off x="6629352" y="2797233"/>
              <a:ext cx="872355"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02.</a:t>
              </a:r>
              <a:endParaRPr lang="zh-CN" altLang="en-US" sz="3600" dirty="0">
                <a:solidFill>
                  <a:srgbClr val="C00000"/>
                </a:solidFill>
                <a:cs typeface="+mn-ea"/>
                <a:sym typeface="+mn-lt"/>
              </a:endParaRPr>
            </a:p>
          </p:txBody>
        </p:sp>
      </p:grpSp>
      <p:grpSp>
        <p:nvGrpSpPr>
          <p:cNvPr id="14" name="组合 13"/>
          <p:cNvGrpSpPr/>
          <p:nvPr/>
        </p:nvGrpSpPr>
        <p:grpSpPr>
          <a:xfrm>
            <a:off x="6160644" y="4148643"/>
            <a:ext cx="4687936" cy="656678"/>
            <a:chOff x="6629352" y="3793650"/>
            <a:chExt cx="4687936" cy="656678"/>
          </a:xfrm>
        </p:grpSpPr>
        <p:grpSp>
          <p:nvGrpSpPr>
            <p:cNvPr id="15" name="组合 14"/>
            <p:cNvGrpSpPr/>
            <p:nvPr/>
          </p:nvGrpSpPr>
          <p:grpSpPr>
            <a:xfrm>
              <a:off x="7481596" y="3793650"/>
              <a:ext cx="3835692" cy="636045"/>
              <a:chOff x="6875851" y="2143368"/>
              <a:chExt cx="3835692" cy="636045"/>
            </a:xfrm>
          </p:grpSpPr>
          <p:sp>
            <p:nvSpPr>
              <p:cNvPr id="17" name="矩形 1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18" name="文本框 1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产品与运营</a:t>
                </a:r>
              </a:p>
            </p:txBody>
          </p:sp>
        </p:grpSp>
        <p:sp>
          <p:nvSpPr>
            <p:cNvPr id="16" name="文本框 15"/>
            <p:cNvSpPr txBox="1"/>
            <p:nvPr/>
          </p:nvSpPr>
          <p:spPr>
            <a:xfrm>
              <a:off x="6629352" y="3803997"/>
              <a:ext cx="877163"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03.</a:t>
              </a:r>
              <a:endParaRPr lang="zh-CN" altLang="en-US" sz="3600" dirty="0">
                <a:solidFill>
                  <a:srgbClr val="C00000"/>
                </a:solidFill>
                <a:cs typeface="+mn-ea"/>
                <a:sym typeface="+mn-lt"/>
              </a:endParaRPr>
            </a:p>
          </p:txBody>
        </p:sp>
      </p:grpSp>
      <p:grpSp>
        <p:nvGrpSpPr>
          <p:cNvPr id="19" name="组合 18"/>
          <p:cNvGrpSpPr/>
          <p:nvPr/>
        </p:nvGrpSpPr>
        <p:grpSpPr>
          <a:xfrm>
            <a:off x="6736138" y="4951525"/>
            <a:ext cx="4687936" cy="656678"/>
            <a:chOff x="6629352" y="4800415"/>
            <a:chExt cx="4687936" cy="656678"/>
          </a:xfrm>
        </p:grpSpPr>
        <p:grpSp>
          <p:nvGrpSpPr>
            <p:cNvPr id="20" name="组合 19"/>
            <p:cNvGrpSpPr/>
            <p:nvPr/>
          </p:nvGrpSpPr>
          <p:grpSpPr>
            <a:xfrm>
              <a:off x="7481596" y="4800415"/>
              <a:ext cx="3835692" cy="636045"/>
              <a:chOff x="6875851" y="2143368"/>
              <a:chExt cx="3835692" cy="636045"/>
            </a:xfrm>
          </p:grpSpPr>
          <p:sp>
            <p:nvSpPr>
              <p:cNvPr id="22" name="矩形 21"/>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23" name="文本框 22"/>
              <p:cNvSpPr txBox="1"/>
              <p:nvPr/>
            </p:nvSpPr>
            <p:spPr>
              <a:xfrm>
                <a:off x="6875851" y="2143368"/>
                <a:ext cx="142218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发展前景</a:t>
                </a:r>
              </a:p>
            </p:txBody>
          </p:sp>
        </p:grpSp>
        <p:sp>
          <p:nvSpPr>
            <p:cNvPr id="21" name="文本框 20"/>
            <p:cNvSpPr txBox="1"/>
            <p:nvPr/>
          </p:nvSpPr>
          <p:spPr>
            <a:xfrm>
              <a:off x="6629352" y="4810762"/>
              <a:ext cx="886781"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04.</a:t>
              </a:r>
              <a:endParaRPr lang="zh-CN" altLang="en-US" sz="3600" dirty="0">
                <a:solidFill>
                  <a:srgbClr val="C00000"/>
                </a:solidFill>
                <a:cs typeface="+mn-ea"/>
                <a:sym typeface="+mn-lt"/>
              </a:endParaRPr>
            </a:p>
          </p:txBody>
        </p:sp>
      </p:grpSp>
      <p:grpSp>
        <p:nvGrpSpPr>
          <p:cNvPr id="44" name="组合 43"/>
          <p:cNvGrpSpPr/>
          <p:nvPr/>
        </p:nvGrpSpPr>
        <p:grpSpPr>
          <a:xfrm>
            <a:off x="7311630" y="5754408"/>
            <a:ext cx="4687936" cy="656678"/>
            <a:chOff x="6629352" y="4800415"/>
            <a:chExt cx="4687936" cy="656678"/>
          </a:xfrm>
        </p:grpSpPr>
        <p:grpSp>
          <p:nvGrpSpPr>
            <p:cNvPr id="45" name="组合 44"/>
            <p:cNvGrpSpPr/>
            <p:nvPr/>
          </p:nvGrpSpPr>
          <p:grpSpPr>
            <a:xfrm>
              <a:off x="7481596" y="4800415"/>
              <a:ext cx="3835692" cy="636045"/>
              <a:chOff x="6875851" y="2143368"/>
              <a:chExt cx="3835692" cy="636045"/>
            </a:xfrm>
          </p:grpSpPr>
          <p:sp>
            <p:nvSpPr>
              <p:cNvPr id="47" name="矩形 46"/>
              <p:cNvSpPr/>
              <p:nvPr/>
            </p:nvSpPr>
            <p:spPr>
              <a:xfrm>
                <a:off x="6875851" y="2517803"/>
                <a:ext cx="3835692" cy="261610"/>
              </a:xfrm>
              <a:prstGeom prst="rect">
                <a:avLst/>
              </a:prstGeom>
            </p:spPr>
            <p:txBody>
              <a:bodyPr wrap="square">
                <a:spAutoFit/>
                <a:scene3d>
                  <a:camera prst="orthographicFront"/>
                  <a:lightRig rig="threePt" dir="t"/>
                </a:scene3d>
                <a:sp3d contourW="12700"/>
              </a:bodyPr>
              <a:lstStyle/>
              <a:p>
                <a:pPr lvl="0">
                  <a:defRPr/>
                </a:pPr>
                <a:r>
                  <a:rPr lang="zh-CN" altLang="en-US" sz="1100" dirty="0">
                    <a:solidFill>
                      <a:schemeClr val="bg1">
                        <a:lumMod val="65000"/>
                      </a:schemeClr>
                    </a:solidFill>
                    <a:cs typeface="+mn-ea"/>
                    <a:sym typeface="+mn-lt"/>
                  </a:rPr>
                  <a:t>添加您的副标题文字说明解释及详细概述文字</a:t>
                </a:r>
              </a:p>
            </p:txBody>
          </p:sp>
          <p:sp>
            <p:nvSpPr>
              <p:cNvPr id="48" name="文本框 47"/>
              <p:cNvSpPr txBox="1"/>
              <p:nvPr/>
            </p:nvSpPr>
            <p:spPr>
              <a:xfrm>
                <a:off x="6875851" y="2143368"/>
                <a:ext cx="1731564"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85000"/>
                        <a:lumOff val="15000"/>
                      </a:schemeClr>
                    </a:solidFill>
                    <a:cs typeface="+mn-ea"/>
                    <a:sym typeface="+mn-lt"/>
                  </a:rPr>
                  <a:t>财务与融资</a:t>
                </a:r>
              </a:p>
            </p:txBody>
          </p:sp>
        </p:grpSp>
        <p:sp>
          <p:nvSpPr>
            <p:cNvPr id="46" name="文本框 45"/>
            <p:cNvSpPr txBox="1"/>
            <p:nvPr/>
          </p:nvSpPr>
          <p:spPr>
            <a:xfrm>
              <a:off x="6629352" y="4810762"/>
              <a:ext cx="885179" cy="646331"/>
            </a:xfrm>
            <a:prstGeom prst="rect">
              <a:avLst/>
            </a:prstGeom>
            <a:noFill/>
          </p:spPr>
          <p:txBody>
            <a:bodyPr wrap="none" rtlCol="0">
              <a:spAutoFit/>
              <a:scene3d>
                <a:camera prst="orthographicFront"/>
                <a:lightRig rig="threePt" dir="t"/>
              </a:scene3d>
              <a:sp3d contourW="12700"/>
            </a:bodyPr>
            <a:lstStyle/>
            <a:p>
              <a:r>
                <a:rPr lang="en-US" altLang="zh-CN" sz="3600" dirty="0" smtClean="0">
                  <a:solidFill>
                    <a:srgbClr val="C00000"/>
                  </a:solidFill>
                  <a:cs typeface="+mn-ea"/>
                  <a:sym typeface="+mn-lt"/>
                </a:rPr>
                <a:t>05.</a:t>
              </a:r>
              <a:endParaRPr lang="zh-CN" altLang="en-US" sz="3600" dirty="0">
                <a:solidFill>
                  <a:srgbClr val="C00000"/>
                </a:solidFill>
                <a:cs typeface="+mn-ea"/>
                <a:sym typeface="+mn-lt"/>
              </a:endParaRPr>
            </a:p>
          </p:txBody>
        </p:sp>
      </p:grpSp>
      <p:sp>
        <p:nvSpPr>
          <p:cNvPr id="49" name="文本框 48"/>
          <p:cNvSpPr txBox="1"/>
          <p:nvPr/>
        </p:nvSpPr>
        <p:spPr>
          <a:xfrm>
            <a:off x="9292069" y="1071839"/>
            <a:ext cx="2178802" cy="1077218"/>
          </a:xfrm>
          <a:prstGeom prst="rect">
            <a:avLst/>
          </a:prstGeom>
          <a:noFill/>
        </p:spPr>
        <p:txBody>
          <a:bodyPr wrap="none" rtlCol="0">
            <a:spAutoFit/>
          </a:bodyPr>
          <a:lstStyle/>
          <a:p>
            <a:pPr algn="r"/>
            <a:r>
              <a:rPr lang="zh-CN" altLang="en-US" sz="4000" b="1" dirty="0" smtClean="0">
                <a:solidFill>
                  <a:srgbClr val="B5042B"/>
                </a:solidFill>
                <a:cs typeface="+mn-ea"/>
                <a:sym typeface="+mn-lt"/>
              </a:rPr>
              <a:t>目 录</a:t>
            </a:r>
            <a:endParaRPr lang="en-US" altLang="zh-CN" sz="4000" b="1" dirty="0" smtClean="0">
              <a:solidFill>
                <a:srgbClr val="B5042B"/>
              </a:solidFill>
              <a:cs typeface="+mn-ea"/>
              <a:sym typeface="+mn-lt"/>
            </a:endParaRPr>
          </a:p>
          <a:p>
            <a:pPr algn="r"/>
            <a:r>
              <a:rPr lang="en-US" altLang="zh-CN" sz="2400" b="1" dirty="0" smtClean="0">
                <a:solidFill>
                  <a:schemeClr val="tx1">
                    <a:lumMod val="75000"/>
                    <a:lumOff val="25000"/>
                  </a:schemeClr>
                </a:solidFill>
                <a:cs typeface="+mn-ea"/>
                <a:sym typeface="+mn-lt"/>
              </a:rPr>
              <a:t>CONTENTS</a:t>
            </a:r>
            <a:endParaRPr lang="zh-CN" altLang="en-US" sz="2400" b="1" dirty="0">
              <a:solidFill>
                <a:schemeClr val="tx1">
                  <a:lumMod val="75000"/>
                  <a:lumOff val="25000"/>
                </a:schemeClr>
              </a:solidFill>
              <a:cs typeface="+mn-ea"/>
              <a:sym typeface="+mn-lt"/>
            </a:endParaRPr>
          </a:p>
        </p:txBody>
      </p:sp>
      <p:sp>
        <p:nvSpPr>
          <p:cNvPr id="32" name="矩形 10"/>
          <p:cNvSpPr/>
          <p:nvPr/>
        </p:nvSpPr>
        <p:spPr>
          <a:xfrm>
            <a:off x="1" y="1878"/>
            <a:ext cx="8274570" cy="3423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0"/>
          <p:cNvSpPr/>
          <p:nvPr/>
        </p:nvSpPr>
        <p:spPr>
          <a:xfrm>
            <a:off x="0" y="0"/>
            <a:ext cx="6911303" cy="3440013"/>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0"/>
            <a:ext cx="6772393" cy="6858000"/>
          </a:xfrm>
          <a:custGeom>
            <a:avLst/>
            <a:gdLst>
              <a:gd name="connsiteX0" fmla="*/ 0 w 6772393"/>
              <a:gd name="connsiteY0" fmla="*/ 0 h 6858000"/>
              <a:gd name="connsiteX1" fmla="*/ 6772393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 name="connsiteX0" fmla="*/ 0 w 6772393"/>
              <a:gd name="connsiteY0" fmla="*/ 0 h 6858000"/>
              <a:gd name="connsiteX1" fmla="*/ 1933731 w 6772393"/>
              <a:gd name="connsiteY1" fmla="*/ 0 h 6858000"/>
              <a:gd name="connsiteX2" fmla="*/ 6772393 w 6772393"/>
              <a:gd name="connsiteY2" fmla="*/ 0 h 6858000"/>
              <a:gd name="connsiteX3" fmla="*/ 6772393 w 6772393"/>
              <a:gd name="connsiteY3" fmla="*/ 6858000 h 6858000"/>
              <a:gd name="connsiteX4" fmla="*/ 0 w 6772393"/>
              <a:gd name="connsiteY4" fmla="*/ 6858000 h 6858000"/>
              <a:gd name="connsiteX5" fmla="*/ 0 w 6772393"/>
              <a:gd name="connsiteY5" fmla="*/ 0 h 6858000"/>
              <a:gd name="connsiteX0" fmla="*/ 0 w 6772393"/>
              <a:gd name="connsiteY0" fmla="*/ 0 h 6858000"/>
              <a:gd name="connsiteX1" fmla="*/ 1933731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2393" h="6858000">
                <a:moveTo>
                  <a:pt x="0" y="0"/>
                </a:moveTo>
                <a:lnTo>
                  <a:pt x="1933731" y="0"/>
                </a:lnTo>
                <a:lnTo>
                  <a:pt x="6772393" y="6858000"/>
                </a:lnTo>
                <a:lnTo>
                  <a:pt x="0" y="6858000"/>
                </a:lnTo>
                <a:lnTo>
                  <a:pt x="0" y="0"/>
                </a:lnTo>
                <a:close/>
              </a:path>
            </a:pathLst>
          </a:custGeom>
          <a:blipFill dpi="0" rotWithShape="1">
            <a:blip r:embed="rId3">
              <a:extLst>
                <a:ext uri="{28A0092B-C50C-407E-A947-70E740481C1C}">
                  <a14:useLocalDpi xmlns:a14="http://schemas.microsoft.com/office/drawing/2010/main" val="0"/>
                </a:ext>
              </a:extLst>
            </a:blip>
            <a:srcRect/>
            <a:stretch>
              <a:fillRect l="-17079" r="-34787"/>
            </a:stretch>
          </a:blipFill>
          <a:ln>
            <a:noFill/>
          </a:ln>
          <a:effectLst>
            <a:outerShdw blurRad="254000" dist="1270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4979676" y="2191488"/>
            <a:ext cx="6414418" cy="0"/>
          </a:xfrm>
          <a:prstGeom prst="line">
            <a:avLst/>
          </a:prstGeom>
          <a:ln>
            <a:solidFill>
              <a:srgbClr val="FB8FA2"/>
            </a:solidFill>
          </a:ln>
        </p:spPr>
        <p:style>
          <a:lnRef idx="1">
            <a:schemeClr val="accent1"/>
          </a:lnRef>
          <a:fillRef idx="0">
            <a:schemeClr val="accent1"/>
          </a:fillRef>
          <a:effectRef idx="0">
            <a:schemeClr val="accent1"/>
          </a:effectRef>
          <a:fontRef idx="minor">
            <a:schemeClr val="tx1"/>
          </a:fontRef>
        </p:style>
      </p:cxnSp>
      <p:sp>
        <p:nvSpPr>
          <p:cNvPr id="37" name="矩形 23"/>
          <p:cNvSpPr/>
          <p:nvPr/>
        </p:nvSpPr>
        <p:spPr>
          <a:xfrm>
            <a:off x="16559" y="18508"/>
            <a:ext cx="6772393" cy="6858000"/>
          </a:xfrm>
          <a:custGeom>
            <a:avLst/>
            <a:gdLst>
              <a:gd name="connsiteX0" fmla="*/ 0 w 6772393"/>
              <a:gd name="connsiteY0" fmla="*/ 0 h 6858000"/>
              <a:gd name="connsiteX1" fmla="*/ 6772393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 name="connsiteX0" fmla="*/ 0 w 6772393"/>
              <a:gd name="connsiteY0" fmla="*/ 0 h 6858000"/>
              <a:gd name="connsiteX1" fmla="*/ 1933731 w 6772393"/>
              <a:gd name="connsiteY1" fmla="*/ 0 h 6858000"/>
              <a:gd name="connsiteX2" fmla="*/ 6772393 w 6772393"/>
              <a:gd name="connsiteY2" fmla="*/ 0 h 6858000"/>
              <a:gd name="connsiteX3" fmla="*/ 6772393 w 6772393"/>
              <a:gd name="connsiteY3" fmla="*/ 6858000 h 6858000"/>
              <a:gd name="connsiteX4" fmla="*/ 0 w 6772393"/>
              <a:gd name="connsiteY4" fmla="*/ 6858000 h 6858000"/>
              <a:gd name="connsiteX5" fmla="*/ 0 w 6772393"/>
              <a:gd name="connsiteY5" fmla="*/ 0 h 6858000"/>
              <a:gd name="connsiteX0" fmla="*/ 0 w 6772393"/>
              <a:gd name="connsiteY0" fmla="*/ 0 h 6858000"/>
              <a:gd name="connsiteX1" fmla="*/ 1933731 w 6772393"/>
              <a:gd name="connsiteY1" fmla="*/ 0 h 6858000"/>
              <a:gd name="connsiteX2" fmla="*/ 6772393 w 6772393"/>
              <a:gd name="connsiteY2" fmla="*/ 6858000 h 6858000"/>
              <a:gd name="connsiteX3" fmla="*/ 0 w 6772393"/>
              <a:gd name="connsiteY3" fmla="*/ 6858000 h 6858000"/>
              <a:gd name="connsiteX4" fmla="*/ 0 w 6772393"/>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2393" h="6858000">
                <a:moveTo>
                  <a:pt x="0" y="0"/>
                </a:moveTo>
                <a:lnTo>
                  <a:pt x="1933731" y="0"/>
                </a:lnTo>
                <a:lnTo>
                  <a:pt x="6772393" y="6858000"/>
                </a:lnTo>
                <a:lnTo>
                  <a:pt x="0" y="6858000"/>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37900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500"/>
                            </p:stCondLst>
                            <p:childTnLst>
                              <p:par>
                                <p:cTn id="31" presetID="22" presetClass="entr" presetSubtype="2"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right)">
                                      <p:cBhvr>
                                        <p:cTn id="33" dur="500"/>
                                        <p:tgtEl>
                                          <p:spTgt spid="26"/>
                                        </p:tgtEl>
                                      </p:cBhvr>
                                    </p:animEffect>
                                  </p:childTnLst>
                                </p:cTn>
                              </p:par>
                            </p:childTnLst>
                          </p:cTn>
                        </p:par>
                        <p:par>
                          <p:cTn id="34" fill="hold">
                            <p:stCondLst>
                              <p:cond delay="1000"/>
                            </p:stCondLst>
                            <p:childTnLst>
                              <p:par>
                                <p:cTn id="35" presetID="1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p:tgtEl>
                                          <p:spTgt spid="4"/>
                                        </p:tgtEl>
                                        <p:attrNameLst>
                                          <p:attrName>ppt_x</p:attrName>
                                        </p:attrNameLst>
                                      </p:cBhvr>
                                      <p:tavLst>
                                        <p:tav tm="0">
                                          <p:val>
                                            <p:strVal val="#ppt_x-#ppt_w*1.125000"/>
                                          </p:val>
                                        </p:tav>
                                        <p:tav tm="100000">
                                          <p:val>
                                            <p:strVal val="#ppt_x"/>
                                          </p:val>
                                        </p:tav>
                                      </p:tavLst>
                                    </p:anim>
                                    <p:animEffect transition="in" filter="wipe(right)">
                                      <p:cBhvr>
                                        <p:cTn id="38" dur="500"/>
                                        <p:tgtEl>
                                          <p:spTgt spid="4"/>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p:tgtEl>
                                          <p:spTgt spid="9"/>
                                        </p:tgtEl>
                                        <p:attrNameLst>
                                          <p:attrName>ppt_x</p:attrName>
                                        </p:attrNameLst>
                                      </p:cBhvr>
                                      <p:tavLst>
                                        <p:tav tm="0">
                                          <p:val>
                                            <p:strVal val="#ppt_x-#ppt_w*1.125000"/>
                                          </p:val>
                                        </p:tav>
                                        <p:tav tm="100000">
                                          <p:val>
                                            <p:strVal val="#ppt_x"/>
                                          </p:val>
                                        </p:tav>
                                      </p:tavLst>
                                    </p:anim>
                                    <p:animEffect transition="in" filter="wipe(right)">
                                      <p:cBhvr>
                                        <p:cTn id="43" dur="500"/>
                                        <p:tgtEl>
                                          <p:spTgt spid="9"/>
                                        </p:tgtEl>
                                      </p:cBhvr>
                                    </p:animEffect>
                                  </p:childTnLst>
                                </p:cTn>
                              </p:par>
                            </p:childTnLst>
                          </p:cTn>
                        </p:par>
                        <p:par>
                          <p:cTn id="44" fill="hold">
                            <p:stCondLst>
                              <p:cond delay="2000"/>
                            </p:stCondLst>
                            <p:childTnLst>
                              <p:par>
                                <p:cTn id="45" presetID="1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ppt_x</p:attrName>
                                        </p:attrNameLst>
                                      </p:cBhvr>
                                      <p:tavLst>
                                        <p:tav tm="0">
                                          <p:val>
                                            <p:strVal val="#ppt_x-#ppt_w*1.125000"/>
                                          </p:val>
                                        </p:tav>
                                        <p:tav tm="100000">
                                          <p:val>
                                            <p:strVal val="#ppt_x"/>
                                          </p:val>
                                        </p:tav>
                                      </p:tavLst>
                                    </p:anim>
                                    <p:animEffect transition="in" filter="wipe(right)">
                                      <p:cBhvr>
                                        <p:cTn id="48" dur="500"/>
                                        <p:tgtEl>
                                          <p:spTgt spid="14"/>
                                        </p:tgtEl>
                                      </p:cBhvr>
                                    </p:animEffect>
                                  </p:childTnLst>
                                </p:cTn>
                              </p:par>
                            </p:childTnLst>
                          </p:cTn>
                        </p:par>
                        <p:par>
                          <p:cTn id="49" fill="hold">
                            <p:stCondLst>
                              <p:cond delay="2500"/>
                            </p:stCondLst>
                            <p:childTnLst>
                              <p:par>
                                <p:cTn id="50" presetID="12" presetClass="entr" presetSubtype="8"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p:tgtEl>
                                          <p:spTgt spid="19"/>
                                        </p:tgtEl>
                                        <p:attrNameLst>
                                          <p:attrName>ppt_x</p:attrName>
                                        </p:attrNameLst>
                                      </p:cBhvr>
                                      <p:tavLst>
                                        <p:tav tm="0">
                                          <p:val>
                                            <p:strVal val="#ppt_x-#ppt_w*1.125000"/>
                                          </p:val>
                                        </p:tav>
                                        <p:tav tm="100000">
                                          <p:val>
                                            <p:strVal val="#ppt_x"/>
                                          </p:val>
                                        </p:tav>
                                      </p:tavLst>
                                    </p:anim>
                                    <p:animEffect transition="in" filter="wipe(right)">
                                      <p:cBhvr>
                                        <p:cTn id="53" dur="500"/>
                                        <p:tgtEl>
                                          <p:spTgt spid="19"/>
                                        </p:tgtEl>
                                      </p:cBhvr>
                                    </p:animEffect>
                                  </p:childTnLst>
                                </p:cTn>
                              </p:par>
                            </p:childTnLst>
                          </p:cTn>
                        </p:par>
                        <p:par>
                          <p:cTn id="54" fill="hold">
                            <p:stCondLst>
                              <p:cond delay="3000"/>
                            </p:stCondLst>
                            <p:childTnLst>
                              <p:par>
                                <p:cTn id="55" presetID="12" presetClass="entr" presetSubtype="8"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ppt_x</p:attrName>
                                        </p:attrNameLst>
                                      </p:cBhvr>
                                      <p:tavLst>
                                        <p:tav tm="0">
                                          <p:val>
                                            <p:strVal val="#ppt_x-#ppt_w*1.125000"/>
                                          </p:val>
                                        </p:tav>
                                        <p:tav tm="100000">
                                          <p:val>
                                            <p:strVal val="#ppt_x"/>
                                          </p:val>
                                        </p:tav>
                                      </p:tavLst>
                                    </p:anim>
                                    <p:animEffect transition="in" filter="wipe(right)">
                                      <p:cBhvr>
                                        <p:cTn id="5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32" grpId="0" animBg="1"/>
      <p:bldP spid="33" grpId="0" animBg="1"/>
      <p:bldP spid="24" grpId="0" animBg="1"/>
      <p:bldP spid="3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a:spLocks/>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cs typeface="+mn-ea"/>
              <a:sym typeface="+mn-lt"/>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cs typeface="+mn-ea"/>
                <a:sym typeface="+mn-lt"/>
              </a:endParaRPr>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cs typeface="+mn-ea"/>
              <a:sym typeface="+mn-lt"/>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3" name="矩形 52"/>
            <p:cNvSpPr/>
            <p:nvPr/>
          </p:nvSpPr>
          <p:spPr>
            <a:xfrm>
              <a:off x="8504700" y="3339882"/>
              <a:ext cx="2050552" cy="44627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6" name="矩形 55"/>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59" name="矩形 58"/>
            <p:cNvSpPr/>
            <p:nvPr/>
          </p:nvSpPr>
          <p:spPr>
            <a:xfrm>
              <a:off x="7483989" y="3339882"/>
              <a:ext cx="2050552" cy="44627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cs typeface="+mn-ea"/>
                  <a:sym typeface="+mn-lt"/>
                </a:rPr>
                <a:t>用户可以在投影仪或者计算机上进行演示也可以将演示文稿打印出来制作成</a:t>
              </a:r>
              <a:r>
                <a:rPr lang="zh-CN" altLang="en-US" sz="1200" dirty="0" smtClean="0">
                  <a:solidFill>
                    <a:schemeClr val="tx1">
                      <a:lumMod val="65000"/>
                      <a:lumOff val="35000"/>
                    </a:schemeClr>
                  </a:solidFill>
                  <a:cs typeface="+mn-ea"/>
                  <a:sym typeface="+mn-lt"/>
                </a:rPr>
                <a:t>胶片</a:t>
              </a:r>
              <a:endParaRPr lang="zh-CN" altLang="en-US" sz="1200" dirty="0">
                <a:solidFill>
                  <a:schemeClr val="tx1">
                    <a:lumMod val="65000"/>
                    <a:lumOff val="35000"/>
                  </a:schemeClr>
                </a:solidFill>
                <a:cs typeface="+mn-ea"/>
                <a:sym typeface="+mn-lt"/>
              </a:endParaRPr>
            </a:p>
          </p:txBody>
        </p:sp>
        <p:sp>
          <p:nvSpPr>
            <p:cNvPr id="62" name="矩形 61"/>
            <p:cNvSpPr/>
            <p:nvPr/>
          </p:nvSpPr>
          <p:spPr>
            <a:xfrm>
              <a:off x="8504700" y="3339882"/>
              <a:ext cx="2050552" cy="44627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33" name="组合 32"/>
          <p:cNvGrpSpPr/>
          <p:nvPr/>
        </p:nvGrpSpPr>
        <p:grpSpPr>
          <a:xfrm>
            <a:off x="3320458" y="333481"/>
            <a:ext cx="5572519" cy="784778"/>
            <a:chOff x="1679798" y="438128"/>
            <a:chExt cx="5572519" cy="784778"/>
          </a:xfrm>
        </p:grpSpPr>
        <p:sp>
          <p:nvSpPr>
            <p:cNvPr id="34" name="文本框 33"/>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发展前景</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4739612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ppt_x"/>
                                          </p:val>
                                        </p:tav>
                                        <p:tav tm="100000">
                                          <p:val>
                                            <p:strVal val="#ppt_x"/>
                                          </p:val>
                                        </p:tav>
                                      </p:tavLst>
                                    </p:anim>
                                    <p:anim calcmode="lin" valueType="num">
                                      <p:cBhvr additive="base">
                                        <p:cTn id="36" dur="500" fill="hold"/>
                                        <p:tgtEl>
                                          <p:spTgt spid="48"/>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0-#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500" fill="hold"/>
                                        <p:tgtEl>
                                          <p:spTgt spid="51"/>
                                        </p:tgtEl>
                                        <p:attrNameLst>
                                          <p:attrName>ppt_x</p:attrName>
                                        </p:attrNameLst>
                                      </p:cBhvr>
                                      <p:tavLst>
                                        <p:tav tm="0">
                                          <p:val>
                                            <p:strVal val="0-#ppt_w/2"/>
                                          </p:val>
                                        </p:tav>
                                        <p:tav tm="100000">
                                          <p:val>
                                            <p:strVal val="#ppt_x"/>
                                          </p:val>
                                        </p:tav>
                                      </p:tavLst>
                                    </p:anim>
                                    <p:anim calcmode="lin" valueType="num">
                                      <p:cBhvr additive="base">
                                        <p:cTn id="45" dur="500" fill="hold"/>
                                        <p:tgtEl>
                                          <p:spTgt spid="5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1+#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additive="base">
                                        <p:cTn id="52" dur="500" fill="hold"/>
                                        <p:tgtEl>
                                          <p:spTgt spid="54"/>
                                        </p:tgtEl>
                                        <p:attrNameLst>
                                          <p:attrName>ppt_x</p:attrName>
                                        </p:attrNameLst>
                                      </p:cBhvr>
                                      <p:tavLst>
                                        <p:tav tm="0">
                                          <p:val>
                                            <p:strVal val="1+#ppt_w/2"/>
                                          </p:val>
                                        </p:tav>
                                        <p:tav tm="100000">
                                          <p:val>
                                            <p:strVal val="#ppt_x"/>
                                          </p:val>
                                        </p:tav>
                                      </p:tavLst>
                                    </p:anim>
                                    <p:anim calcmode="lin" valueType="num">
                                      <p:cBhvr additive="base">
                                        <p:cTn id="5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6" grpId="0" animBg="1"/>
      <p:bldP spid="4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28410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3723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9" name="燕尾形 18"/>
          <p:cNvSpPr/>
          <p:nvPr/>
        </p:nvSpPr>
        <p:spPr>
          <a:xfrm rot="20150452">
            <a:off x="5853015" y="34865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燕尾形 19"/>
          <p:cNvSpPr/>
          <p:nvPr/>
        </p:nvSpPr>
        <p:spPr>
          <a:xfrm rot="20150452">
            <a:off x="7853264" y="26455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3" name="组合 22"/>
          <p:cNvGrpSpPr/>
          <p:nvPr/>
        </p:nvGrpSpPr>
        <p:grpSpPr>
          <a:xfrm>
            <a:off x="1332696" y="1896493"/>
            <a:ext cx="1879427" cy="1181463"/>
            <a:chOff x="1332696" y="1896493"/>
            <a:chExt cx="1607355" cy="1181463"/>
          </a:xfrm>
        </p:grpSpPr>
        <p:sp>
          <p:nvSpPr>
            <p:cNvPr id="21" name="矩形 20"/>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2" name="矩形 21"/>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产品开发</a:t>
              </a:r>
              <a:endParaRPr lang="zh-CN" altLang="en-US" b="1" dirty="0">
                <a:solidFill>
                  <a:schemeClr val="tx1">
                    <a:lumMod val="65000"/>
                    <a:lumOff val="35000"/>
                  </a:schemeClr>
                </a:solidFill>
                <a:cs typeface="+mn-ea"/>
                <a:sym typeface="+mn-lt"/>
              </a:endParaRPr>
            </a:p>
          </p:txBody>
        </p:sp>
      </p:grpSp>
      <p:grpSp>
        <p:nvGrpSpPr>
          <p:cNvPr id="24" name="组合 23"/>
          <p:cNvGrpSpPr/>
          <p:nvPr/>
        </p:nvGrpSpPr>
        <p:grpSpPr>
          <a:xfrm>
            <a:off x="3022391" y="4957840"/>
            <a:ext cx="1879427" cy="1181463"/>
            <a:chOff x="1332696" y="1896493"/>
            <a:chExt cx="1607355" cy="1181463"/>
          </a:xfrm>
        </p:grpSpPr>
        <p:sp>
          <p:nvSpPr>
            <p:cNvPr id="25" name="矩形 24"/>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6" name="矩形 25"/>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27" name="组合 26"/>
          <p:cNvGrpSpPr/>
          <p:nvPr/>
        </p:nvGrpSpPr>
        <p:grpSpPr>
          <a:xfrm>
            <a:off x="7248345" y="4278329"/>
            <a:ext cx="1879427" cy="1181463"/>
            <a:chOff x="1332696" y="1896493"/>
            <a:chExt cx="1607355" cy="1181463"/>
          </a:xfrm>
        </p:grpSpPr>
        <p:sp>
          <p:nvSpPr>
            <p:cNvPr id="28" name="矩形 27"/>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9" name="矩形 28"/>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30" name="组合 29"/>
          <p:cNvGrpSpPr/>
          <p:nvPr/>
        </p:nvGrpSpPr>
        <p:grpSpPr>
          <a:xfrm>
            <a:off x="9689295" y="2935897"/>
            <a:ext cx="1879427" cy="1181463"/>
            <a:chOff x="1332696" y="1896493"/>
            <a:chExt cx="1607355" cy="1181463"/>
          </a:xfrm>
        </p:grpSpPr>
        <p:sp>
          <p:nvSpPr>
            <p:cNvPr id="31" name="矩形 30"/>
            <p:cNvSpPr/>
            <p:nvPr/>
          </p:nvSpPr>
          <p:spPr>
            <a:xfrm>
              <a:off x="1332697" y="2220798"/>
              <a:ext cx="1607354" cy="85715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2" name="矩形 31"/>
            <p:cNvSpPr/>
            <p:nvPr/>
          </p:nvSpPr>
          <p:spPr>
            <a:xfrm>
              <a:off x="1332696" y="1896493"/>
              <a:ext cx="1474003"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产品开发</a:t>
              </a:r>
            </a:p>
          </p:txBody>
        </p:sp>
      </p:grpSp>
      <p:grpSp>
        <p:nvGrpSpPr>
          <p:cNvPr id="45" name="组合 44"/>
          <p:cNvGrpSpPr/>
          <p:nvPr/>
        </p:nvGrpSpPr>
        <p:grpSpPr>
          <a:xfrm>
            <a:off x="2486024" y="2882351"/>
            <a:ext cx="1340045" cy="1155212"/>
            <a:chOff x="2486024" y="2882351"/>
            <a:chExt cx="1340045" cy="1155212"/>
          </a:xfrm>
        </p:grpSpPr>
        <p:sp>
          <p:nvSpPr>
            <p:cNvPr id="6" name="六边形 5"/>
            <p:cNvSpPr/>
            <p:nvPr/>
          </p:nvSpPr>
          <p:spPr>
            <a:xfrm>
              <a:off x="2486024" y="2882351"/>
              <a:ext cx="1340045" cy="115521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4" name="组合 43"/>
          <p:cNvGrpSpPr/>
          <p:nvPr/>
        </p:nvGrpSpPr>
        <p:grpSpPr>
          <a:xfrm>
            <a:off x="4442046" y="3761354"/>
            <a:ext cx="1340045" cy="1155212"/>
            <a:chOff x="4442046" y="3761354"/>
            <a:chExt cx="1340045" cy="1155212"/>
          </a:xfrm>
        </p:grpSpPr>
        <p:sp>
          <p:nvSpPr>
            <p:cNvPr id="7" name="六边形 6"/>
            <p:cNvSpPr/>
            <p:nvPr/>
          </p:nvSpPr>
          <p:spPr>
            <a:xfrm>
              <a:off x="4442046" y="3761354"/>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3" name="组合 42"/>
          <p:cNvGrpSpPr/>
          <p:nvPr/>
        </p:nvGrpSpPr>
        <p:grpSpPr>
          <a:xfrm>
            <a:off x="6403989" y="2882351"/>
            <a:ext cx="1340045" cy="1155212"/>
            <a:chOff x="6403989" y="2882351"/>
            <a:chExt cx="1340045" cy="1155212"/>
          </a:xfrm>
        </p:grpSpPr>
        <p:sp>
          <p:nvSpPr>
            <p:cNvPr id="8" name="六边形 7"/>
            <p:cNvSpPr/>
            <p:nvPr/>
          </p:nvSpPr>
          <p:spPr>
            <a:xfrm>
              <a:off x="6403989" y="2882351"/>
              <a:ext cx="1340045" cy="1155212"/>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2" name="组合 41"/>
          <p:cNvGrpSpPr/>
          <p:nvPr/>
        </p:nvGrpSpPr>
        <p:grpSpPr>
          <a:xfrm>
            <a:off x="8365931" y="2003348"/>
            <a:ext cx="1340045" cy="1155212"/>
            <a:chOff x="8365931" y="2003348"/>
            <a:chExt cx="1340045" cy="1155212"/>
          </a:xfrm>
        </p:grpSpPr>
        <p:sp>
          <p:nvSpPr>
            <p:cNvPr id="9" name="六边形 8"/>
            <p:cNvSpPr/>
            <p:nvPr/>
          </p:nvSpPr>
          <p:spPr>
            <a:xfrm>
              <a:off x="8365931" y="2003348"/>
              <a:ext cx="1340045" cy="11552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36" name="组合 35"/>
          <p:cNvGrpSpPr/>
          <p:nvPr/>
        </p:nvGrpSpPr>
        <p:grpSpPr>
          <a:xfrm>
            <a:off x="3320458" y="333481"/>
            <a:ext cx="5572519" cy="784778"/>
            <a:chOff x="1679798" y="438128"/>
            <a:chExt cx="5572519" cy="784778"/>
          </a:xfrm>
        </p:grpSpPr>
        <p:sp>
          <p:nvSpPr>
            <p:cNvPr id="37" name="文本框 36"/>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发展前景</a:t>
              </a:r>
            </a:p>
          </p:txBody>
        </p:sp>
        <p:sp>
          <p:nvSpPr>
            <p:cNvPr id="47" name="文本框 4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382503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财务与融资</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8665"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05</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280407843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049141" y="1972718"/>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chemeClr val="bg1">
                  <a:lumMod val="85000"/>
                </a:schemeClr>
              </a:fgClr>
              <a:bgClr>
                <a:schemeClr val="bg1"/>
              </a:bgClr>
            </a:patt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ValueShape"/>
            <p:cNvSpPr/>
            <p:nvPr/>
          </p:nvSpPr>
          <p:spPr>
            <a:xfrm>
              <a:off x="7655980" y="2021325"/>
              <a:ext cx="2518462" cy="2518463"/>
            </a:xfrm>
            <a:prstGeom prst="pie">
              <a:avLst>
                <a:gd name="adj1" fmla="val 16200000"/>
                <a:gd name="adj2" fmla="val 9288000"/>
              </a:avLst>
            </a:prstGeom>
            <a:solidFill>
              <a:schemeClr val="accent1">
                <a:lumMod val="100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r>
                <a:rPr lang="en-US" dirty="0">
                  <a:solidFill>
                    <a:schemeClr val="accent1">
                      <a:lumMod val="100000"/>
                    </a:schemeClr>
                  </a:solidFill>
                  <a:cs typeface="+mn-ea"/>
                  <a:sym typeface="+mn-lt"/>
                </a:rPr>
                <a:t>68%</a:t>
              </a:r>
            </a:p>
          </p:txBody>
        </p:sp>
        <p:cxnSp>
          <p:nvCxnSpPr>
            <p:cNvPr id="29"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30" name="RelativeShape"/>
            <p:cNvSpPr/>
            <p:nvPr/>
          </p:nvSpPr>
          <p:spPr>
            <a:xfrm>
              <a:off x="4159061" y="2547315"/>
              <a:ext cx="3440682" cy="13521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chemeClr val="accent1">
                    <a:lumMod val="100000"/>
                  </a:schemeClr>
                </a:gs>
                <a:gs pos="100000">
                  <a:schemeClr val="lt1">
                    <a:lumMod val="85000"/>
                  </a:schemeClr>
                </a:gs>
                <a:gs pos="80000">
                  <a:schemeClr val="accent1">
                    <a:lumMod val="100000"/>
                  </a:schemeClr>
                </a:gs>
                <a:gs pos="80100">
                  <a:schemeClr val="lt1">
                    <a:lumMod val="85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cxnSp>
          <p:nvCxnSpPr>
            <p:cNvPr id="41"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52" name="组合 51"/>
          <p:cNvGrpSpPr/>
          <p:nvPr/>
        </p:nvGrpSpPr>
        <p:grpSpPr>
          <a:xfrm>
            <a:off x="1992992" y="4283083"/>
            <a:ext cx="8181450" cy="1336667"/>
            <a:chOff x="874712" y="3238103"/>
            <a:chExt cx="8181450" cy="1336667"/>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706840"/>
              <a:ext cx="818145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用户可以在投影仪或者计算机上进行演示也可以将演示文稿打印出来制作成胶片以便应用到更广泛的领域</a:t>
              </a:r>
              <a:r>
                <a:rPr lang="zh-CN" altLang="en-US" sz="1400" dirty="0" smtClean="0">
                  <a:solidFill>
                    <a:schemeClr val="tx1">
                      <a:lumMod val="65000"/>
                      <a:lumOff val="35000"/>
                    </a:schemeClr>
                  </a:solidFill>
                  <a:cs typeface="+mn-ea"/>
                  <a:sym typeface="+mn-lt"/>
                </a:rPr>
                <a:t>中用户可以在投影仪或者计算机上进行演示也可以将演示文稿打印出来制作成胶片以便应用到更广泛的领域中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3" y="3238103"/>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融资计划</a:t>
              </a:r>
              <a:endParaRPr lang="zh-CN" altLang="en-US" sz="2400" b="1" dirty="0">
                <a:solidFill>
                  <a:schemeClr val="tx1">
                    <a:lumMod val="65000"/>
                    <a:lumOff val="35000"/>
                  </a:schemeClr>
                </a:solidFill>
                <a:cs typeface="+mn-ea"/>
                <a:sym typeface="+mn-lt"/>
              </a:endParaRPr>
            </a:p>
          </p:txBody>
        </p:sp>
      </p:grpSp>
      <p:grpSp>
        <p:nvGrpSpPr>
          <p:cNvPr id="42" name="组合 41"/>
          <p:cNvGrpSpPr/>
          <p:nvPr/>
        </p:nvGrpSpPr>
        <p:grpSpPr>
          <a:xfrm>
            <a:off x="3320458" y="333481"/>
            <a:ext cx="5572519" cy="784778"/>
            <a:chOff x="1679798" y="438128"/>
            <a:chExt cx="5572519" cy="784778"/>
          </a:xfrm>
        </p:grpSpPr>
        <p:sp>
          <p:nvSpPr>
            <p:cNvPr id="43" name="文本框 42"/>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44" name="文本框 43"/>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6000881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035686" y="2017485"/>
            <a:ext cx="2032232" cy="2032230"/>
            <a:chOff x="1862597" y="2201413"/>
            <a:chExt cx="2171700" cy="2171700"/>
          </a:xfrm>
        </p:grpSpPr>
        <p:sp>
          <p:nvSpPr>
            <p:cNvPr id="9" name="椭圆 8"/>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饼形 6"/>
            <p:cNvSpPr/>
            <p:nvPr/>
          </p:nvSpPr>
          <p:spPr>
            <a:xfrm>
              <a:off x="1862597" y="2201413"/>
              <a:ext cx="2171700" cy="2171700"/>
            </a:xfrm>
            <a:prstGeom prst="pie">
              <a:avLst>
                <a:gd name="adj1" fmla="val 7072156"/>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1696982" y="4338469"/>
            <a:ext cx="2709640" cy="966738"/>
            <a:chOff x="8330118" y="3433235"/>
            <a:chExt cx="2050553" cy="966738"/>
          </a:xfrm>
        </p:grpSpPr>
        <p:sp>
          <p:nvSpPr>
            <p:cNvPr id="20" name="矩形 19"/>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1" name="矩形 20"/>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cs typeface="+mn-ea"/>
                  <a:sym typeface="+mn-lt"/>
                </a:rPr>
                <a:t>公司财务分析</a:t>
              </a:r>
              <a:endParaRPr lang="zh-CN" altLang="en-US" b="1" dirty="0">
                <a:solidFill>
                  <a:schemeClr val="tx1">
                    <a:lumMod val="65000"/>
                    <a:lumOff val="35000"/>
                  </a:schemeClr>
                </a:solidFill>
                <a:cs typeface="+mn-ea"/>
                <a:sym typeface="+mn-lt"/>
              </a:endParaRPr>
            </a:p>
          </p:txBody>
        </p:sp>
      </p:grpSp>
      <p:grpSp>
        <p:nvGrpSpPr>
          <p:cNvPr id="11" name="组合 10"/>
          <p:cNvGrpSpPr/>
          <p:nvPr/>
        </p:nvGrpSpPr>
        <p:grpSpPr>
          <a:xfrm>
            <a:off x="5085472" y="2017485"/>
            <a:ext cx="2032232" cy="2032230"/>
            <a:chOff x="1862597" y="2201413"/>
            <a:chExt cx="2171700" cy="2171700"/>
          </a:xfrm>
        </p:grpSpPr>
        <p:sp>
          <p:nvSpPr>
            <p:cNvPr id="12" name="椭圆 11"/>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饼形 12"/>
            <p:cNvSpPr/>
            <p:nvPr/>
          </p:nvSpPr>
          <p:spPr>
            <a:xfrm>
              <a:off x="1862597" y="2201413"/>
              <a:ext cx="2171700" cy="2171700"/>
            </a:xfrm>
            <a:prstGeom prst="pie">
              <a:avLst>
                <a:gd name="adj1" fmla="val 3774557"/>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a:off x="4747843" y="4338469"/>
            <a:ext cx="2709640" cy="966738"/>
            <a:chOff x="8330118" y="3433235"/>
            <a:chExt cx="2050553" cy="966738"/>
          </a:xfrm>
        </p:grpSpPr>
        <p:sp>
          <p:nvSpPr>
            <p:cNvPr id="23" name="矩形 22"/>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4" name="矩形 23"/>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公司财务分析</a:t>
              </a:r>
            </a:p>
          </p:txBody>
        </p:sp>
      </p:grpSp>
      <p:grpSp>
        <p:nvGrpSpPr>
          <p:cNvPr id="15" name="组合 14"/>
          <p:cNvGrpSpPr/>
          <p:nvPr/>
        </p:nvGrpSpPr>
        <p:grpSpPr>
          <a:xfrm>
            <a:off x="8137409" y="2017485"/>
            <a:ext cx="2032232" cy="2032230"/>
            <a:chOff x="1862597" y="2201413"/>
            <a:chExt cx="2171700" cy="2171700"/>
          </a:xfrm>
        </p:grpSpPr>
        <p:sp>
          <p:nvSpPr>
            <p:cNvPr id="16" name="椭圆 15"/>
            <p:cNvSpPr/>
            <p:nvPr/>
          </p:nvSpPr>
          <p:spPr>
            <a:xfrm>
              <a:off x="1862597" y="2201413"/>
              <a:ext cx="2171700" cy="21717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饼形 16"/>
            <p:cNvSpPr/>
            <p:nvPr/>
          </p:nvSpPr>
          <p:spPr>
            <a:xfrm>
              <a:off x="1862597" y="2201413"/>
              <a:ext cx="2171700" cy="2171700"/>
            </a:xfrm>
            <a:prstGeom prst="pi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1967372" y="2306188"/>
              <a:ext cx="1962150" cy="1962150"/>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7798704" y="4338469"/>
            <a:ext cx="2709640" cy="966738"/>
            <a:chOff x="8330118" y="3433235"/>
            <a:chExt cx="2050553" cy="966738"/>
          </a:xfrm>
        </p:grpSpPr>
        <p:sp>
          <p:nvSpPr>
            <p:cNvPr id="26" name="矩形 25"/>
            <p:cNvSpPr/>
            <p:nvPr/>
          </p:nvSpPr>
          <p:spPr>
            <a:xfrm>
              <a:off x="8330119" y="3790575"/>
              <a:ext cx="205055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a:t>
              </a:r>
              <a:r>
                <a:rPr lang="zh-CN" altLang="en-US" sz="1400" dirty="0" smtClean="0">
                  <a:solidFill>
                    <a:schemeClr val="tx1">
                      <a:lumMod val="65000"/>
                      <a:lumOff val="35000"/>
                    </a:schemeClr>
                  </a:solidFill>
                  <a:cs typeface="+mn-ea"/>
                  <a:sym typeface="+mn-lt"/>
                </a:rPr>
                <a:t>将</a:t>
              </a:r>
              <a:endParaRPr lang="zh-CN" altLang="en-US" sz="1400" dirty="0">
                <a:solidFill>
                  <a:schemeClr val="tx1">
                    <a:lumMod val="65000"/>
                    <a:lumOff val="35000"/>
                  </a:schemeClr>
                </a:solidFill>
                <a:cs typeface="+mn-ea"/>
                <a:sym typeface="+mn-lt"/>
              </a:endParaRPr>
            </a:p>
          </p:txBody>
        </p:sp>
        <p:sp>
          <p:nvSpPr>
            <p:cNvPr id="27" name="矩形 26"/>
            <p:cNvSpPr/>
            <p:nvPr/>
          </p:nvSpPr>
          <p:spPr>
            <a:xfrm>
              <a:off x="8330118" y="3433235"/>
              <a:ext cx="2050552"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公司财务分析</a:t>
              </a:r>
            </a:p>
          </p:txBody>
        </p:sp>
      </p:grpSp>
      <p:sp>
        <p:nvSpPr>
          <p:cNvPr id="31" name="文本框 30"/>
          <p:cNvSpPr txBox="1"/>
          <p:nvPr/>
        </p:nvSpPr>
        <p:spPr>
          <a:xfrm>
            <a:off x="2326960"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40%</a:t>
            </a:r>
            <a:endParaRPr lang="zh-CN" altLang="en-US" sz="4000" dirty="0">
              <a:solidFill>
                <a:schemeClr val="accent1"/>
              </a:solidFill>
              <a:cs typeface="+mn-ea"/>
              <a:sym typeface="+mn-lt"/>
            </a:endParaRPr>
          </a:p>
        </p:txBody>
      </p:sp>
      <p:sp>
        <p:nvSpPr>
          <p:cNvPr id="32" name="文本框 31"/>
          <p:cNvSpPr txBox="1"/>
          <p:nvPr/>
        </p:nvSpPr>
        <p:spPr>
          <a:xfrm>
            <a:off x="5371158"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62%</a:t>
            </a:r>
            <a:endParaRPr lang="zh-CN" altLang="en-US" sz="4000" dirty="0">
              <a:solidFill>
                <a:schemeClr val="accent1"/>
              </a:solidFill>
              <a:cs typeface="+mn-ea"/>
              <a:sym typeface="+mn-lt"/>
            </a:endParaRPr>
          </a:p>
        </p:txBody>
      </p:sp>
      <p:sp>
        <p:nvSpPr>
          <p:cNvPr id="33" name="文本框 32"/>
          <p:cNvSpPr txBox="1"/>
          <p:nvPr/>
        </p:nvSpPr>
        <p:spPr>
          <a:xfrm>
            <a:off x="8428683" y="2689438"/>
            <a:ext cx="1449683" cy="707886"/>
          </a:xfrm>
          <a:prstGeom prst="rect">
            <a:avLst/>
          </a:prstGeom>
          <a:noFill/>
        </p:spPr>
        <p:txBody>
          <a:bodyPr wrap="square" rtlCol="0">
            <a:spAutoFit/>
            <a:scene3d>
              <a:camera prst="orthographicFront"/>
              <a:lightRig rig="threePt" dir="t"/>
            </a:scene3d>
            <a:sp3d contourW="12700"/>
          </a:bodyPr>
          <a:lstStyle/>
          <a:p>
            <a:pPr algn="ctr"/>
            <a:r>
              <a:rPr lang="en-US" altLang="zh-CN" sz="4000" dirty="0" smtClean="0">
                <a:solidFill>
                  <a:schemeClr val="accent3"/>
                </a:solidFill>
                <a:cs typeface="+mn-ea"/>
                <a:sym typeface="+mn-lt"/>
              </a:rPr>
              <a:t>75%</a:t>
            </a:r>
            <a:endParaRPr lang="zh-CN" altLang="en-US" sz="4000" dirty="0">
              <a:solidFill>
                <a:schemeClr val="accent1"/>
              </a:solidFill>
              <a:cs typeface="+mn-ea"/>
              <a:sym typeface="+mn-lt"/>
            </a:endParaRPr>
          </a:p>
        </p:txBody>
      </p:sp>
      <p:grpSp>
        <p:nvGrpSpPr>
          <p:cNvPr id="34" name="组合 33"/>
          <p:cNvGrpSpPr/>
          <p:nvPr/>
        </p:nvGrpSpPr>
        <p:grpSpPr>
          <a:xfrm>
            <a:off x="3320458" y="333481"/>
            <a:ext cx="5572519" cy="784778"/>
            <a:chOff x="1679798" y="438128"/>
            <a:chExt cx="5572519" cy="784778"/>
          </a:xfrm>
        </p:grpSpPr>
        <p:sp>
          <p:nvSpPr>
            <p:cNvPr id="35" name="文本框 3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1962680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42"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900867" cy="1192235"/>
            <a:chOff x="7060396" y="2196740"/>
            <a:chExt cx="1607355" cy="1192235"/>
          </a:xfrm>
        </p:grpSpPr>
        <p:sp>
          <p:nvSpPr>
            <p:cNvPr id="14" name="矩形 13"/>
            <p:cNvSpPr/>
            <p:nvPr/>
          </p:nvSpPr>
          <p:spPr>
            <a:xfrm>
              <a:off x="7060397" y="252104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15" name="矩形 14"/>
            <p:cNvSpPr/>
            <p:nvPr/>
          </p:nvSpPr>
          <p:spPr>
            <a:xfrm>
              <a:off x="7060396"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9" name="组合 68"/>
          <p:cNvGrpSpPr/>
          <p:nvPr/>
        </p:nvGrpSpPr>
        <p:grpSpPr>
          <a:xfrm>
            <a:off x="7060397" y="3444515"/>
            <a:ext cx="1900866" cy="1192235"/>
            <a:chOff x="7060397" y="3444515"/>
            <a:chExt cx="1607354" cy="1192235"/>
          </a:xfrm>
        </p:grpSpPr>
        <p:sp>
          <p:nvSpPr>
            <p:cNvPr id="21" name="矩形 20"/>
            <p:cNvSpPr/>
            <p:nvPr/>
          </p:nvSpPr>
          <p:spPr>
            <a:xfrm>
              <a:off x="7060397" y="3768820"/>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2" name="矩形 21"/>
            <p:cNvSpPr/>
            <p:nvPr/>
          </p:nvSpPr>
          <p:spPr>
            <a:xfrm>
              <a:off x="7060397"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0" name="组合 69"/>
          <p:cNvGrpSpPr/>
          <p:nvPr/>
        </p:nvGrpSpPr>
        <p:grpSpPr>
          <a:xfrm>
            <a:off x="7060397" y="4692290"/>
            <a:ext cx="1900866" cy="1192235"/>
            <a:chOff x="7060397" y="4692290"/>
            <a:chExt cx="1607354" cy="1192235"/>
          </a:xfrm>
        </p:grpSpPr>
        <p:sp>
          <p:nvSpPr>
            <p:cNvPr id="28" name="矩形 27"/>
            <p:cNvSpPr/>
            <p:nvPr/>
          </p:nvSpPr>
          <p:spPr>
            <a:xfrm>
              <a:off x="7060397" y="501659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29" name="矩形 28"/>
            <p:cNvSpPr/>
            <p:nvPr/>
          </p:nvSpPr>
          <p:spPr>
            <a:xfrm>
              <a:off x="7060397"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7" name="组合 66"/>
          <p:cNvGrpSpPr/>
          <p:nvPr/>
        </p:nvGrpSpPr>
        <p:grpSpPr>
          <a:xfrm>
            <a:off x="9587695" y="2196740"/>
            <a:ext cx="1900867" cy="1192235"/>
            <a:chOff x="9587695" y="2196740"/>
            <a:chExt cx="1607355" cy="1192235"/>
          </a:xfrm>
        </p:grpSpPr>
        <p:sp>
          <p:nvSpPr>
            <p:cNvPr id="30" name="矩形 29"/>
            <p:cNvSpPr/>
            <p:nvPr/>
          </p:nvSpPr>
          <p:spPr>
            <a:xfrm>
              <a:off x="9587696" y="252104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1" name="矩形 30"/>
            <p:cNvSpPr/>
            <p:nvPr/>
          </p:nvSpPr>
          <p:spPr>
            <a:xfrm>
              <a:off x="9587695"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8" name="组合 67"/>
          <p:cNvGrpSpPr/>
          <p:nvPr/>
        </p:nvGrpSpPr>
        <p:grpSpPr>
          <a:xfrm>
            <a:off x="9587696" y="3444515"/>
            <a:ext cx="1900866" cy="1192235"/>
            <a:chOff x="9587696" y="3444515"/>
            <a:chExt cx="1607354" cy="1192235"/>
          </a:xfrm>
        </p:grpSpPr>
        <p:sp>
          <p:nvSpPr>
            <p:cNvPr id="35" name="矩形 34"/>
            <p:cNvSpPr/>
            <p:nvPr/>
          </p:nvSpPr>
          <p:spPr>
            <a:xfrm>
              <a:off x="9587696" y="3768820"/>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36" name="矩形 35"/>
            <p:cNvSpPr/>
            <p:nvPr/>
          </p:nvSpPr>
          <p:spPr>
            <a:xfrm>
              <a:off x="9587696"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1" name="组合 70"/>
          <p:cNvGrpSpPr/>
          <p:nvPr/>
        </p:nvGrpSpPr>
        <p:grpSpPr>
          <a:xfrm>
            <a:off x="9587696" y="4692290"/>
            <a:ext cx="1900866" cy="1192235"/>
            <a:chOff x="9587696" y="4692290"/>
            <a:chExt cx="1607354" cy="1192235"/>
          </a:xfrm>
        </p:grpSpPr>
        <p:sp>
          <p:nvSpPr>
            <p:cNvPr id="40" name="矩形 39"/>
            <p:cNvSpPr/>
            <p:nvPr/>
          </p:nvSpPr>
          <p:spPr>
            <a:xfrm>
              <a:off x="9587696" y="5016595"/>
              <a:ext cx="1607354" cy="867930"/>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a:t>
              </a:r>
              <a:r>
                <a:rPr lang="zh-CN" altLang="en-US" sz="1400" dirty="0" smtClean="0">
                  <a:solidFill>
                    <a:schemeClr val="tx1">
                      <a:lumMod val="65000"/>
                      <a:lumOff val="35000"/>
                    </a:schemeClr>
                  </a:solidFill>
                  <a:cs typeface="+mn-ea"/>
                  <a:sym typeface="+mn-lt"/>
                </a:rPr>
                <a:t>演示</a:t>
              </a:r>
              <a:endParaRPr lang="zh-CN" altLang="en-US" sz="1400" dirty="0">
                <a:solidFill>
                  <a:schemeClr val="tx1">
                    <a:lumMod val="65000"/>
                    <a:lumOff val="35000"/>
                  </a:schemeClr>
                </a:solidFill>
                <a:cs typeface="+mn-ea"/>
                <a:sym typeface="+mn-lt"/>
              </a:endParaRPr>
            </a:p>
          </p:txBody>
        </p:sp>
        <p:sp>
          <p:nvSpPr>
            <p:cNvPr id="41" name="矩形 40"/>
            <p:cNvSpPr/>
            <p:nvPr/>
          </p:nvSpPr>
          <p:spPr>
            <a:xfrm>
              <a:off x="9587696"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cs typeface="+mn-ea"/>
                  <a:sym typeface="+mn-lt"/>
                </a:rPr>
                <a:t>文字</a:t>
              </a:r>
              <a:r>
                <a:rPr lang="zh-CN" altLang="en-US" b="1" dirty="0">
                  <a:solidFill>
                    <a:schemeClr val="tx1">
                      <a:lumMod val="65000"/>
                      <a:lumOff val="35000"/>
                    </a:schemeClr>
                  </a:solidFill>
                  <a:cs typeface="+mn-ea"/>
                  <a:sym typeface="+mn-lt"/>
                </a:rPr>
                <a:t>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44" name="组合 43"/>
          <p:cNvGrpSpPr/>
          <p:nvPr/>
        </p:nvGrpSpPr>
        <p:grpSpPr>
          <a:xfrm>
            <a:off x="3320458" y="333481"/>
            <a:ext cx="5572519" cy="784778"/>
            <a:chOff x="1679798" y="438128"/>
            <a:chExt cx="5572519" cy="784778"/>
          </a:xfrm>
        </p:grpSpPr>
        <p:sp>
          <p:nvSpPr>
            <p:cNvPr id="51" name="文本框 50"/>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52" name="文本框 51"/>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9634061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par>
                                <p:cTn id="14" presetID="53"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p:cTn id="36" dur="500" fill="hold"/>
                                        <p:tgtEl>
                                          <p:spTgt spid="63"/>
                                        </p:tgtEl>
                                        <p:attrNameLst>
                                          <p:attrName>ppt_w</p:attrName>
                                        </p:attrNameLst>
                                      </p:cBhvr>
                                      <p:tavLst>
                                        <p:tav tm="0">
                                          <p:val>
                                            <p:fltVal val="0"/>
                                          </p:val>
                                        </p:tav>
                                        <p:tav tm="100000">
                                          <p:val>
                                            <p:strVal val="#ppt_w"/>
                                          </p:val>
                                        </p:tav>
                                      </p:tavLst>
                                    </p:anim>
                                    <p:anim calcmode="lin" valueType="num">
                                      <p:cBhvr>
                                        <p:cTn id="37" dur="500" fill="hold"/>
                                        <p:tgtEl>
                                          <p:spTgt spid="63"/>
                                        </p:tgtEl>
                                        <p:attrNameLst>
                                          <p:attrName>ppt_h</p:attrName>
                                        </p:attrNameLst>
                                      </p:cBhvr>
                                      <p:tavLst>
                                        <p:tav tm="0">
                                          <p:val>
                                            <p:fltVal val="0"/>
                                          </p:val>
                                        </p:tav>
                                        <p:tav tm="100000">
                                          <p:val>
                                            <p:strVal val="#ppt_h"/>
                                          </p:val>
                                        </p:tav>
                                      </p:tavLst>
                                    </p:anim>
                                    <p:animEffect transition="in" filter="fade">
                                      <p:cBhvr>
                                        <p:cTn id="38" dur="500"/>
                                        <p:tgtEl>
                                          <p:spTgt spid="63"/>
                                        </p:tgtEl>
                                      </p:cBhvr>
                                    </p:animEffect>
                                  </p:childTnLst>
                                </p:cTn>
                              </p:par>
                            </p:childTnLst>
                          </p:cTn>
                        </p:par>
                        <p:par>
                          <p:cTn id="39" fill="hold">
                            <p:stCondLst>
                              <p:cond delay="1000"/>
                            </p:stCondLst>
                            <p:childTnLst>
                              <p:par>
                                <p:cTn id="40" presetID="12" presetClass="entr" presetSubtype="8" fill="hold"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p:tgtEl>
                                          <p:spTgt spid="66"/>
                                        </p:tgtEl>
                                        <p:attrNameLst>
                                          <p:attrName>ppt_x</p:attrName>
                                        </p:attrNameLst>
                                      </p:cBhvr>
                                      <p:tavLst>
                                        <p:tav tm="0">
                                          <p:val>
                                            <p:strVal val="#ppt_x-#ppt_w*1.125000"/>
                                          </p:val>
                                        </p:tav>
                                        <p:tav tm="100000">
                                          <p:val>
                                            <p:strVal val="#ppt_x"/>
                                          </p:val>
                                        </p:tav>
                                      </p:tavLst>
                                    </p:anim>
                                    <p:animEffect transition="in" filter="wipe(right)">
                                      <p:cBhvr>
                                        <p:cTn id="43" dur="500"/>
                                        <p:tgtEl>
                                          <p:spTgt spid="66"/>
                                        </p:tgtEl>
                                      </p:cBhvr>
                                    </p:animEffect>
                                  </p:childTnLst>
                                </p:cTn>
                              </p:par>
                              <p:par>
                                <p:cTn id="44" presetID="1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par>
                                <p:cTn id="48" presetID="12" presetClass="entr" presetSubtype="8" fill="hold" nodeType="with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500"/>
                                        <p:tgtEl>
                                          <p:spTgt spid="70"/>
                                        </p:tgtEl>
                                        <p:attrNameLst>
                                          <p:attrName>ppt_x</p:attrName>
                                        </p:attrNameLst>
                                      </p:cBhvr>
                                      <p:tavLst>
                                        <p:tav tm="0">
                                          <p:val>
                                            <p:strVal val="#ppt_x-#ppt_w*1.125000"/>
                                          </p:val>
                                        </p:tav>
                                        <p:tav tm="100000">
                                          <p:val>
                                            <p:strVal val="#ppt_x"/>
                                          </p:val>
                                        </p:tav>
                                      </p:tavLst>
                                    </p:anim>
                                    <p:animEffect transition="in" filter="wipe(right)">
                                      <p:cBhvr>
                                        <p:cTn id="51" dur="500"/>
                                        <p:tgtEl>
                                          <p:spTgt spid="70"/>
                                        </p:tgtEl>
                                      </p:cBhvr>
                                    </p:animEffect>
                                  </p:childTnLst>
                                </p:cTn>
                              </p:par>
                              <p:par>
                                <p:cTn id="52" presetID="12" presetClass="entr" presetSubtype="8" fill="hold"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p:tgtEl>
                                          <p:spTgt spid="67"/>
                                        </p:tgtEl>
                                        <p:attrNameLst>
                                          <p:attrName>ppt_x</p:attrName>
                                        </p:attrNameLst>
                                      </p:cBhvr>
                                      <p:tavLst>
                                        <p:tav tm="0">
                                          <p:val>
                                            <p:strVal val="#ppt_x-#ppt_w*1.125000"/>
                                          </p:val>
                                        </p:tav>
                                        <p:tav tm="100000">
                                          <p:val>
                                            <p:strVal val="#ppt_x"/>
                                          </p:val>
                                        </p:tav>
                                      </p:tavLst>
                                    </p:anim>
                                    <p:animEffect transition="in" filter="wipe(right)">
                                      <p:cBhvr>
                                        <p:cTn id="55" dur="500"/>
                                        <p:tgtEl>
                                          <p:spTgt spid="67"/>
                                        </p:tgtEl>
                                      </p:cBhvr>
                                    </p:animEffect>
                                  </p:childTnLst>
                                </p:cTn>
                              </p:par>
                              <p:par>
                                <p:cTn id="56" presetID="12" presetClass="entr" presetSubtype="8" fill="hold" nodeType="with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p:tgtEl>
                                          <p:spTgt spid="68"/>
                                        </p:tgtEl>
                                        <p:attrNameLst>
                                          <p:attrName>ppt_x</p:attrName>
                                        </p:attrNameLst>
                                      </p:cBhvr>
                                      <p:tavLst>
                                        <p:tav tm="0">
                                          <p:val>
                                            <p:strVal val="#ppt_x-#ppt_w*1.125000"/>
                                          </p:val>
                                        </p:tav>
                                        <p:tav tm="100000">
                                          <p:val>
                                            <p:strVal val="#ppt_x"/>
                                          </p:val>
                                        </p:tav>
                                      </p:tavLst>
                                    </p:anim>
                                    <p:animEffect transition="in" filter="wipe(right)">
                                      <p:cBhvr>
                                        <p:cTn id="59" dur="500"/>
                                        <p:tgtEl>
                                          <p:spTgt spid="68"/>
                                        </p:tgtEl>
                                      </p:cBhvr>
                                    </p:animEffect>
                                  </p:childTnLst>
                                </p:cTn>
                              </p:par>
                              <p:par>
                                <p:cTn id="60" presetID="12" presetClass="entr" presetSubtype="8" fill="hold" nodeType="with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500"/>
                                        <p:tgtEl>
                                          <p:spTgt spid="71"/>
                                        </p:tgtEl>
                                        <p:attrNameLst>
                                          <p:attrName>ppt_x</p:attrName>
                                        </p:attrNameLst>
                                      </p:cBhvr>
                                      <p:tavLst>
                                        <p:tav tm="0">
                                          <p:val>
                                            <p:strVal val="#ppt_x-#ppt_w*1.125000"/>
                                          </p:val>
                                        </p:tav>
                                        <p:tav tm="100000">
                                          <p:val>
                                            <p:strVal val="#ppt_x"/>
                                          </p:val>
                                        </p:tav>
                                      </p:tavLst>
                                    </p:anim>
                                    <p:animEffect transition="in" filter="wipe(right)">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2810422"/>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3" name="Freeform 63"/>
          <p:cNvSpPr>
            <a:spLocks/>
          </p:cNvSpPr>
          <p:nvPr/>
        </p:nvSpPr>
        <p:spPr bwMode="auto">
          <a:xfrm>
            <a:off x="4807345" y="2528720"/>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4" name="Freeform 64"/>
          <p:cNvSpPr>
            <a:spLocks/>
          </p:cNvSpPr>
          <p:nvPr/>
        </p:nvSpPr>
        <p:spPr bwMode="auto">
          <a:xfrm>
            <a:off x="4399758" y="2266782"/>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5" name="Freeform 65"/>
          <p:cNvSpPr>
            <a:spLocks/>
          </p:cNvSpPr>
          <p:nvPr/>
        </p:nvSpPr>
        <p:spPr bwMode="auto">
          <a:xfrm>
            <a:off x="7119145" y="2325519"/>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6" name="Line 66"/>
          <p:cNvSpPr>
            <a:spLocks noChangeShapeType="1"/>
          </p:cNvSpPr>
          <p:nvPr/>
        </p:nvSpPr>
        <p:spPr bwMode="auto">
          <a:xfrm>
            <a:off x="7812882" y="3863806"/>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7" name="Freeform 67"/>
          <p:cNvSpPr>
            <a:spLocks/>
          </p:cNvSpPr>
          <p:nvPr/>
        </p:nvSpPr>
        <p:spPr bwMode="auto">
          <a:xfrm>
            <a:off x="6860382" y="4984581"/>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8" name="Freeform 68"/>
          <p:cNvSpPr>
            <a:spLocks/>
          </p:cNvSpPr>
          <p:nvPr/>
        </p:nvSpPr>
        <p:spPr bwMode="auto">
          <a:xfrm>
            <a:off x="4196557" y="5116344"/>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9" name="Freeform 71"/>
          <p:cNvSpPr>
            <a:spLocks/>
          </p:cNvSpPr>
          <p:nvPr/>
        </p:nvSpPr>
        <p:spPr bwMode="auto">
          <a:xfrm>
            <a:off x="4164033" y="2918390"/>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0" name="Line 72"/>
          <p:cNvSpPr>
            <a:spLocks noChangeShapeType="1"/>
          </p:cNvSpPr>
          <p:nvPr/>
        </p:nvSpPr>
        <p:spPr bwMode="auto">
          <a:xfrm flipH="1" flipV="1">
            <a:off x="5112545" y="2154069"/>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1" name="TextBox 10"/>
          <p:cNvSpPr txBox="1"/>
          <p:nvPr/>
        </p:nvSpPr>
        <p:spPr>
          <a:xfrm>
            <a:off x="5282869" y="3543428"/>
            <a:ext cx="1710405" cy="923330"/>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6000" dirty="0">
                <a:solidFill>
                  <a:schemeClr val="tx1">
                    <a:lumMod val="65000"/>
                    <a:lumOff val="35000"/>
                  </a:schemeClr>
                </a:solidFill>
                <a:cs typeface="+mn-ea"/>
                <a:sym typeface="+mn-lt"/>
              </a:rPr>
              <a:t>64.8</a:t>
            </a:r>
            <a:endParaRPr lang="zh-CN" altLang="en-US" sz="6000" dirty="0">
              <a:solidFill>
                <a:schemeClr val="tx1">
                  <a:lumMod val="65000"/>
                  <a:lumOff val="35000"/>
                </a:schemeClr>
              </a:solidFill>
              <a:cs typeface="+mn-ea"/>
              <a:sym typeface="+mn-lt"/>
            </a:endParaRPr>
          </a:p>
        </p:txBody>
      </p:sp>
      <p:sp>
        <p:nvSpPr>
          <p:cNvPr id="12" name="TextBox 11"/>
          <p:cNvSpPr txBox="1"/>
          <p:nvPr/>
        </p:nvSpPr>
        <p:spPr>
          <a:xfrm>
            <a:off x="2762434" y="134021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3" name="TextBox 12"/>
          <p:cNvSpPr txBox="1"/>
          <p:nvPr/>
        </p:nvSpPr>
        <p:spPr>
          <a:xfrm>
            <a:off x="2757805" y="175422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14" name="TextBox 13"/>
          <p:cNvSpPr txBox="1"/>
          <p:nvPr/>
        </p:nvSpPr>
        <p:spPr>
          <a:xfrm>
            <a:off x="1915624" y="1505733"/>
            <a:ext cx="906017"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18.4</a:t>
            </a:r>
            <a:endParaRPr lang="zh-CN" altLang="en-US" sz="2800" dirty="0">
              <a:solidFill>
                <a:schemeClr val="tx1">
                  <a:lumMod val="65000"/>
                  <a:lumOff val="35000"/>
                </a:schemeClr>
              </a:solidFill>
              <a:cs typeface="+mn-ea"/>
              <a:sym typeface="+mn-lt"/>
            </a:endParaRPr>
          </a:p>
        </p:txBody>
      </p:sp>
      <p:sp>
        <p:nvSpPr>
          <p:cNvPr id="15" name="TextBox 14"/>
          <p:cNvSpPr txBox="1"/>
          <p:nvPr/>
        </p:nvSpPr>
        <p:spPr>
          <a:xfrm>
            <a:off x="8921179" y="1916275"/>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6" name="TextBox 15"/>
          <p:cNvSpPr txBox="1"/>
          <p:nvPr/>
        </p:nvSpPr>
        <p:spPr>
          <a:xfrm>
            <a:off x="8916550" y="2330291"/>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17" name="TextBox 16"/>
          <p:cNvSpPr txBox="1"/>
          <p:nvPr/>
        </p:nvSpPr>
        <p:spPr>
          <a:xfrm>
            <a:off x="8200213" y="2079936"/>
            <a:ext cx="720070"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7.9</a:t>
            </a:r>
            <a:endParaRPr lang="zh-CN" altLang="en-US" sz="2800" dirty="0">
              <a:solidFill>
                <a:schemeClr val="tx1">
                  <a:lumMod val="65000"/>
                  <a:lumOff val="35000"/>
                </a:schemeClr>
              </a:solidFill>
              <a:cs typeface="+mn-ea"/>
              <a:sym typeface="+mn-lt"/>
            </a:endParaRPr>
          </a:p>
        </p:txBody>
      </p:sp>
      <p:sp>
        <p:nvSpPr>
          <p:cNvPr id="18" name="TextBox 17"/>
          <p:cNvSpPr txBox="1"/>
          <p:nvPr/>
        </p:nvSpPr>
        <p:spPr>
          <a:xfrm>
            <a:off x="9120336" y="3456616"/>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19" name="TextBox 18"/>
          <p:cNvSpPr txBox="1"/>
          <p:nvPr/>
        </p:nvSpPr>
        <p:spPr>
          <a:xfrm>
            <a:off x="9115707" y="3870632"/>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0" name="TextBox 19"/>
          <p:cNvSpPr txBox="1"/>
          <p:nvPr/>
        </p:nvSpPr>
        <p:spPr>
          <a:xfrm>
            <a:off x="8417002" y="3620277"/>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4.1</a:t>
            </a:r>
            <a:endParaRPr lang="zh-CN" altLang="en-US" sz="2800" dirty="0">
              <a:solidFill>
                <a:schemeClr val="tx1">
                  <a:lumMod val="65000"/>
                  <a:lumOff val="35000"/>
                </a:schemeClr>
              </a:solidFill>
              <a:cs typeface="+mn-ea"/>
              <a:sym typeface="+mn-lt"/>
            </a:endParaRPr>
          </a:p>
        </p:txBody>
      </p:sp>
      <p:sp>
        <p:nvSpPr>
          <p:cNvPr id="21" name="TextBox 20"/>
          <p:cNvSpPr txBox="1"/>
          <p:nvPr/>
        </p:nvSpPr>
        <p:spPr>
          <a:xfrm>
            <a:off x="8938403" y="5246523"/>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2" name="TextBox 21"/>
          <p:cNvSpPr txBox="1"/>
          <p:nvPr/>
        </p:nvSpPr>
        <p:spPr>
          <a:xfrm>
            <a:off x="8933774" y="5660539"/>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3" name="TextBox 22"/>
          <p:cNvSpPr txBox="1"/>
          <p:nvPr/>
        </p:nvSpPr>
        <p:spPr>
          <a:xfrm>
            <a:off x="8034040" y="5410184"/>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12.2</a:t>
            </a:r>
            <a:endParaRPr lang="zh-CN" altLang="en-US" sz="2800" dirty="0">
              <a:solidFill>
                <a:schemeClr val="tx1">
                  <a:lumMod val="65000"/>
                  <a:lumOff val="35000"/>
                </a:schemeClr>
              </a:solidFill>
              <a:cs typeface="+mn-ea"/>
              <a:sym typeface="+mn-lt"/>
            </a:endParaRPr>
          </a:p>
        </p:txBody>
      </p:sp>
      <p:sp>
        <p:nvSpPr>
          <p:cNvPr id="24" name="TextBox 23"/>
          <p:cNvSpPr txBox="1"/>
          <p:nvPr/>
        </p:nvSpPr>
        <p:spPr>
          <a:xfrm>
            <a:off x="1809611" y="482836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5" name="TextBox 24"/>
          <p:cNvSpPr txBox="1"/>
          <p:nvPr/>
        </p:nvSpPr>
        <p:spPr>
          <a:xfrm>
            <a:off x="1804982" y="524237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6" name="TextBox 25"/>
          <p:cNvSpPr txBox="1"/>
          <p:nvPr/>
        </p:nvSpPr>
        <p:spPr>
          <a:xfrm>
            <a:off x="978589" y="4992022"/>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15.3</a:t>
            </a:r>
            <a:endParaRPr lang="zh-CN" altLang="en-US" sz="2800" dirty="0">
              <a:solidFill>
                <a:schemeClr val="tx1">
                  <a:lumMod val="65000"/>
                  <a:lumOff val="35000"/>
                </a:schemeClr>
              </a:solidFill>
              <a:cs typeface="+mn-ea"/>
              <a:sym typeface="+mn-lt"/>
            </a:endParaRPr>
          </a:p>
        </p:txBody>
      </p:sp>
      <p:sp>
        <p:nvSpPr>
          <p:cNvPr id="27" name="TextBox 26"/>
          <p:cNvSpPr txBox="1"/>
          <p:nvPr/>
        </p:nvSpPr>
        <p:spPr>
          <a:xfrm>
            <a:off x="1809611" y="2780371"/>
            <a:ext cx="1486694" cy="47320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65000"/>
                    <a:lumOff val="35000"/>
                  </a:schemeClr>
                </a:solidFill>
                <a:cs typeface="+mn-ea"/>
                <a:sym typeface="+mn-lt"/>
              </a:rPr>
              <a:t>添加标题</a:t>
            </a:r>
          </a:p>
        </p:txBody>
      </p:sp>
      <p:sp>
        <p:nvSpPr>
          <p:cNvPr id="28" name="TextBox 27"/>
          <p:cNvSpPr txBox="1"/>
          <p:nvPr/>
        </p:nvSpPr>
        <p:spPr>
          <a:xfrm>
            <a:off x="1804982" y="3194387"/>
            <a:ext cx="2186068" cy="86793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cs typeface="+mn-ea"/>
                <a:sym typeface="+mn-lt"/>
              </a:rPr>
              <a:t>您的内容打在这里，或者通过复制您的文本后，在此框中选择</a:t>
            </a:r>
            <a:r>
              <a:rPr lang="zh-CN" altLang="en-US" sz="1400" dirty="0" smtClean="0">
                <a:solidFill>
                  <a:schemeClr val="tx1">
                    <a:lumMod val="65000"/>
                    <a:lumOff val="35000"/>
                  </a:schemeClr>
                </a:solidFill>
                <a:cs typeface="+mn-ea"/>
                <a:sym typeface="+mn-lt"/>
              </a:rPr>
              <a:t>粘贴</a:t>
            </a:r>
            <a:endParaRPr lang="zh-CN" altLang="en-US" sz="1400" dirty="0">
              <a:solidFill>
                <a:schemeClr val="tx1">
                  <a:lumMod val="65000"/>
                  <a:lumOff val="35000"/>
                </a:schemeClr>
              </a:solidFill>
              <a:cs typeface="+mn-ea"/>
              <a:sym typeface="+mn-lt"/>
            </a:endParaRPr>
          </a:p>
        </p:txBody>
      </p:sp>
      <p:sp>
        <p:nvSpPr>
          <p:cNvPr id="29" name="TextBox 28"/>
          <p:cNvSpPr txBox="1"/>
          <p:nvPr/>
        </p:nvSpPr>
        <p:spPr>
          <a:xfrm>
            <a:off x="1079027" y="2944032"/>
            <a:ext cx="73930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6.9</a:t>
            </a:r>
            <a:endParaRPr lang="zh-CN" altLang="en-US" sz="2800" dirty="0">
              <a:solidFill>
                <a:schemeClr val="tx1">
                  <a:lumMod val="65000"/>
                  <a:lumOff val="35000"/>
                </a:schemeClr>
              </a:solidFill>
              <a:cs typeface="+mn-ea"/>
              <a:sym typeface="+mn-lt"/>
            </a:endParaRPr>
          </a:p>
        </p:txBody>
      </p:sp>
      <p:grpSp>
        <p:nvGrpSpPr>
          <p:cNvPr id="34" name="组合 33"/>
          <p:cNvGrpSpPr/>
          <p:nvPr/>
        </p:nvGrpSpPr>
        <p:grpSpPr>
          <a:xfrm>
            <a:off x="3320458" y="333481"/>
            <a:ext cx="5572519" cy="784778"/>
            <a:chOff x="1679798" y="438128"/>
            <a:chExt cx="5572519" cy="784778"/>
          </a:xfrm>
        </p:grpSpPr>
        <p:sp>
          <p:nvSpPr>
            <p:cNvPr id="35" name="文本框 3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36" name="文本框 35"/>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865909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4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60"/>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600"/>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40"/>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a:extLst>
              <a:ext uri="{FF2B5EF4-FFF2-40B4-BE49-F238E27FC236}">
                <a16:creationId xmlns:a16="http://schemas.microsoft.com/office/drawing/2014/main" xmlns="" id="{AE5FF5C2-0B41-4DA6-83DC-BFD88E97B63F}"/>
              </a:ext>
            </a:extLst>
          </p:cNvPr>
          <p:cNvGrpSpPr/>
          <p:nvPr/>
        </p:nvGrpSpPr>
        <p:grpSpPr>
          <a:xfrm>
            <a:off x="3881362" y="1726707"/>
            <a:ext cx="4595004" cy="4443658"/>
            <a:chOff x="3683878" y="1311835"/>
            <a:chExt cx="5213492" cy="5041774"/>
          </a:xfrm>
        </p:grpSpPr>
        <p:grpSp>
          <p:nvGrpSpPr>
            <p:cNvPr id="80" name="Group 4">
              <a:extLst>
                <a:ext uri="{FF2B5EF4-FFF2-40B4-BE49-F238E27FC236}">
                  <a16:creationId xmlns:a16="http://schemas.microsoft.com/office/drawing/2014/main" xmlns="" id="{7C691EC5-5D09-4D4D-ACA6-E6CE5EDB83C0}"/>
                </a:ext>
              </a:extLst>
            </p:cNvPr>
            <p:cNvGrpSpPr>
              <a:grpSpLocks noChangeAspect="1"/>
            </p:cNvGrpSpPr>
            <p:nvPr/>
          </p:nvGrpSpPr>
          <p:grpSpPr bwMode="auto">
            <a:xfrm>
              <a:off x="3772790" y="1427566"/>
              <a:ext cx="5042353" cy="4926043"/>
              <a:chOff x="1629" y="-2"/>
              <a:chExt cx="4422" cy="4320"/>
            </a:xfrm>
          </p:grpSpPr>
          <p:sp>
            <p:nvSpPr>
              <p:cNvPr id="103" name="Freeform 6">
                <a:extLst>
                  <a:ext uri="{FF2B5EF4-FFF2-40B4-BE49-F238E27FC236}">
                    <a16:creationId xmlns:a16="http://schemas.microsoft.com/office/drawing/2014/main" xmlns="" id="{014B7FE4-B8E8-4A01-9935-94ADC810B37A}"/>
                  </a:ext>
                </a:extLst>
              </p:cNvPr>
              <p:cNvSpPr>
                <a:spLocks/>
              </p:cNvSpPr>
              <p:nvPr/>
            </p:nvSpPr>
            <p:spPr bwMode="auto">
              <a:xfrm>
                <a:off x="3222" y="620"/>
                <a:ext cx="90" cy="612"/>
              </a:xfrm>
              <a:custGeom>
                <a:avLst/>
                <a:gdLst>
                  <a:gd name="T0" fmla="*/ 62 w 90"/>
                  <a:gd name="T1" fmla="*/ 612 h 612"/>
                  <a:gd name="T2" fmla="*/ 0 w 90"/>
                  <a:gd name="T3" fmla="*/ 4 h 612"/>
                  <a:gd name="T4" fmla="*/ 26 w 90"/>
                  <a:gd name="T5" fmla="*/ 0 h 612"/>
                  <a:gd name="T6" fmla="*/ 90 w 90"/>
                  <a:gd name="T7" fmla="*/ 610 h 612"/>
                  <a:gd name="T8" fmla="*/ 62 w 90"/>
                  <a:gd name="T9" fmla="*/ 612 h 612"/>
                </a:gdLst>
                <a:ahLst/>
                <a:cxnLst>
                  <a:cxn ang="0">
                    <a:pos x="T0" y="T1"/>
                  </a:cxn>
                  <a:cxn ang="0">
                    <a:pos x="T2" y="T3"/>
                  </a:cxn>
                  <a:cxn ang="0">
                    <a:pos x="T4" y="T5"/>
                  </a:cxn>
                  <a:cxn ang="0">
                    <a:pos x="T6" y="T7"/>
                  </a:cxn>
                  <a:cxn ang="0">
                    <a:pos x="T8" y="T9"/>
                  </a:cxn>
                </a:cxnLst>
                <a:rect l="0" t="0" r="r" b="b"/>
                <a:pathLst>
                  <a:path w="90" h="612">
                    <a:moveTo>
                      <a:pt x="62" y="612"/>
                    </a:moveTo>
                    <a:lnTo>
                      <a:pt x="0" y="4"/>
                    </a:lnTo>
                    <a:lnTo>
                      <a:pt x="26" y="0"/>
                    </a:lnTo>
                    <a:lnTo>
                      <a:pt x="90" y="610"/>
                    </a:lnTo>
                    <a:lnTo>
                      <a:pt x="62" y="6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4" name="Freeform 7">
                <a:extLst>
                  <a:ext uri="{FF2B5EF4-FFF2-40B4-BE49-F238E27FC236}">
                    <a16:creationId xmlns:a16="http://schemas.microsoft.com/office/drawing/2014/main" xmlns="" id="{FAA7B7D4-4BDC-4A8E-BA7E-DC0CF3C55C3D}"/>
                  </a:ext>
                </a:extLst>
              </p:cNvPr>
              <p:cNvSpPr>
                <a:spLocks/>
              </p:cNvSpPr>
              <p:nvPr/>
            </p:nvSpPr>
            <p:spPr bwMode="auto">
              <a:xfrm>
                <a:off x="2781" y="1218"/>
                <a:ext cx="522" cy="231"/>
              </a:xfrm>
              <a:custGeom>
                <a:avLst/>
                <a:gdLst>
                  <a:gd name="T0" fmla="*/ 522 w 522"/>
                  <a:gd name="T1" fmla="*/ 26 h 231"/>
                  <a:gd name="T2" fmla="*/ 10 w 522"/>
                  <a:gd name="T3" fmla="*/ 231 h 231"/>
                  <a:gd name="T4" fmla="*/ 0 w 522"/>
                  <a:gd name="T5" fmla="*/ 206 h 231"/>
                  <a:gd name="T6" fmla="*/ 512 w 522"/>
                  <a:gd name="T7" fmla="*/ 0 h 231"/>
                  <a:gd name="T8" fmla="*/ 522 w 522"/>
                  <a:gd name="T9" fmla="*/ 26 h 231"/>
                </a:gdLst>
                <a:ahLst/>
                <a:cxnLst>
                  <a:cxn ang="0">
                    <a:pos x="T0" y="T1"/>
                  </a:cxn>
                  <a:cxn ang="0">
                    <a:pos x="T2" y="T3"/>
                  </a:cxn>
                  <a:cxn ang="0">
                    <a:pos x="T4" y="T5"/>
                  </a:cxn>
                  <a:cxn ang="0">
                    <a:pos x="T6" y="T7"/>
                  </a:cxn>
                  <a:cxn ang="0">
                    <a:pos x="T8" y="T9"/>
                  </a:cxn>
                </a:cxnLst>
                <a:rect l="0" t="0" r="r" b="b"/>
                <a:pathLst>
                  <a:path w="522" h="231">
                    <a:moveTo>
                      <a:pt x="522" y="26"/>
                    </a:moveTo>
                    <a:lnTo>
                      <a:pt x="10" y="231"/>
                    </a:lnTo>
                    <a:lnTo>
                      <a:pt x="0" y="206"/>
                    </a:lnTo>
                    <a:lnTo>
                      <a:pt x="512" y="0"/>
                    </a:lnTo>
                    <a:lnTo>
                      <a:pt x="522"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5" name="Freeform 8">
                <a:extLst>
                  <a:ext uri="{FF2B5EF4-FFF2-40B4-BE49-F238E27FC236}">
                    <a16:creationId xmlns:a16="http://schemas.microsoft.com/office/drawing/2014/main" xmlns="" id="{DBD8285D-3C20-4D64-B12E-C70953E409A0}"/>
                  </a:ext>
                </a:extLst>
              </p:cNvPr>
              <p:cNvSpPr>
                <a:spLocks/>
              </p:cNvSpPr>
              <p:nvPr/>
            </p:nvSpPr>
            <p:spPr bwMode="auto">
              <a:xfrm>
                <a:off x="3286" y="1226"/>
                <a:ext cx="316" cy="893"/>
              </a:xfrm>
              <a:custGeom>
                <a:avLst/>
                <a:gdLst>
                  <a:gd name="T0" fmla="*/ 24 w 316"/>
                  <a:gd name="T1" fmla="*/ 0 h 893"/>
                  <a:gd name="T2" fmla="*/ 316 w 316"/>
                  <a:gd name="T3" fmla="*/ 884 h 893"/>
                  <a:gd name="T4" fmla="*/ 290 w 316"/>
                  <a:gd name="T5" fmla="*/ 893 h 893"/>
                  <a:gd name="T6" fmla="*/ 0 w 316"/>
                  <a:gd name="T7" fmla="*/ 9 h 893"/>
                  <a:gd name="T8" fmla="*/ 24 w 316"/>
                  <a:gd name="T9" fmla="*/ 0 h 893"/>
                </a:gdLst>
                <a:ahLst/>
                <a:cxnLst>
                  <a:cxn ang="0">
                    <a:pos x="T0" y="T1"/>
                  </a:cxn>
                  <a:cxn ang="0">
                    <a:pos x="T2" y="T3"/>
                  </a:cxn>
                  <a:cxn ang="0">
                    <a:pos x="T4" y="T5"/>
                  </a:cxn>
                  <a:cxn ang="0">
                    <a:pos x="T6" y="T7"/>
                  </a:cxn>
                  <a:cxn ang="0">
                    <a:pos x="T8" y="T9"/>
                  </a:cxn>
                </a:cxnLst>
                <a:rect l="0" t="0" r="r" b="b"/>
                <a:pathLst>
                  <a:path w="316" h="893">
                    <a:moveTo>
                      <a:pt x="24" y="0"/>
                    </a:moveTo>
                    <a:lnTo>
                      <a:pt x="316" y="884"/>
                    </a:lnTo>
                    <a:lnTo>
                      <a:pt x="290" y="893"/>
                    </a:lnTo>
                    <a:lnTo>
                      <a:pt x="0" y="9"/>
                    </a:lnTo>
                    <a:lnTo>
                      <a:pt x="2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6" name="Freeform 9">
                <a:extLst>
                  <a:ext uri="{FF2B5EF4-FFF2-40B4-BE49-F238E27FC236}">
                    <a16:creationId xmlns:a16="http://schemas.microsoft.com/office/drawing/2014/main" xmlns="" id="{83415F69-324D-48D0-BFA4-9EA252B733F5}"/>
                  </a:ext>
                </a:extLst>
              </p:cNvPr>
              <p:cNvSpPr>
                <a:spLocks/>
              </p:cNvSpPr>
              <p:nvPr/>
            </p:nvSpPr>
            <p:spPr bwMode="auto">
              <a:xfrm>
                <a:off x="3527" y="2114"/>
                <a:ext cx="75" cy="730"/>
              </a:xfrm>
              <a:custGeom>
                <a:avLst/>
                <a:gdLst>
                  <a:gd name="T0" fmla="*/ 75 w 75"/>
                  <a:gd name="T1" fmla="*/ 2 h 730"/>
                  <a:gd name="T2" fmla="*/ 28 w 75"/>
                  <a:gd name="T3" fmla="*/ 730 h 730"/>
                  <a:gd name="T4" fmla="*/ 0 w 75"/>
                  <a:gd name="T5" fmla="*/ 728 h 730"/>
                  <a:gd name="T6" fmla="*/ 49 w 75"/>
                  <a:gd name="T7" fmla="*/ 0 h 730"/>
                  <a:gd name="T8" fmla="*/ 75 w 75"/>
                  <a:gd name="T9" fmla="*/ 2 h 730"/>
                </a:gdLst>
                <a:ahLst/>
                <a:cxnLst>
                  <a:cxn ang="0">
                    <a:pos x="T0" y="T1"/>
                  </a:cxn>
                  <a:cxn ang="0">
                    <a:pos x="T2" y="T3"/>
                  </a:cxn>
                  <a:cxn ang="0">
                    <a:pos x="T4" y="T5"/>
                  </a:cxn>
                  <a:cxn ang="0">
                    <a:pos x="T6" y="T7"/>
                  </a:cxn>
                  <a:cxn ang="0">
                    <a:pos x="T8" y="T9"/>
                  </a:cxn>
                </a:cxnLst>
                <a:rect l="0" t="0" r="r" b="b"/>
                <a:pathLst>
                  <a:path w="75" h="730">
                    <a:moveTo>
                      <a:pt x="75" y="2"/>
                    </a:moveTo>
                    <a:lnTo>
                      <a:pt x="28" y="730"/>
                    </a:lnTo>
                    <a:lnTo>
                      <a:pt x="0" y="728"/>
                    </a:lnTo>
                    <a:lnTo>
                      <a:pt x="49" y="0"/>
                    </a:lnTo>
                    <a:lnTo>
                      <a:pt x="75"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7" name="Freeform 10">
                <a:extLst>
                  <a:ext uri="{FF2B5EF4-FFF2-40B4-BE49-F238E27FC236}">
                    <a16:creationId xmlns:a16="http://schemas.microsoft.com/office/drawing/2014/main" xmlns="" id="{0EB0D3E1-9DB2-489E-83B1-F3232B2BBBBE}"/>
                  </a:ext>
                </a:extLst>
              </p:cNvPr>
              <p:cNvSpPr>
                <a:spLocks/>
              </p:cNvSpPr>
              <p:nvPr/>
            </p:nvSpPr>
            <p:spPr bwMode="auto">
              <a:xfrm>
                <a:off x="4323" y="1419"/>
                <a:ext cx="488" cy="490"/>
              </a:xfrm>
              <a:custGeom>
                <a:avLst/>
                <a:gdLst>
                  <a:gd name="T0" fmla="*/ 488 w 488"/>
                  <a:gd name="T1" fmla="*/ 19 h 490"/>
                  <a:gd name="T2" fmla="*/ 19 w 488"/>
                  <a:gd name="T3" fmla="*/ 490 h 490"/>
                  <a:gd name="T4" fmla="*/ 0 w 488"/>
                  <a:gd name="T5" fmla="*/ 471 h 490"/>
                  <a:gd name="T6" fmla="*/ 469 w 488"/>
                  <a:gd name="T7" fmla="*/ 0 h 490"/>
                  <a:gd name="T8" fmla="*/ 488 w 488"/>
                  <a:gd name="T9" fmla="*/ 19 h 490"/>
                </a:gdLst>
                <a:ahLst/>
                <a:cxnLst>
                  <a:cxn ang="0">
                    <a:pos x="T0" y="T1"/>
                  </a:cxn>
                  <a:cxn ang="0">
                    <a:pos x="T2" y="T3"/>
                  </a:cxn>
                  <a:cxn ang="0">
                    <a:pos x="T4" y="T5"/>
                  </a:cxn>
                  <a:cxn ang="0">
                    <a:pos x="T6" y="T7"/>
                  </a:cxn>
                  <a:cxn ang="0">
                    <a:pos x="T8" y="T9"/>
                  </a:cxn>
                </a:cxnLst>
                <a:rect l="0" t="0" r="r" b="b"/>
                <a:pathLst>
                  <a:path w="488" h="490">
                    <a:moveTo>
                      <a:pt x="488" y="19"/>
                    </a:moveTo>
                    <a:lnTo>
                      <a:pt x="19" y="490"/>
                    </a:lnTo>
                    <a:lnTo>
                      <a:pt x="0" y="471"/>
                    </a:lnTo>
                    <a:lnTo>
                      <a:pt x="469" y="0"/>
                    </a:lnTo>
                    <a:lnTo>
                      <a:pt x="488"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8" name="Freeform 11">
                <a:extLst>
                  <a:ext uri="{FF2B5EF4-FFF2-40B4-BE49-F238E27FC236}">
                    <a16:creationId xmlns:a16="http://schemas.microsoft.com/office/drawing/2014/main" xmlns="" id="{49D4CA76-3E4B-4875-BAA2-C1F082BB3A6B}"/>
                  </a:ext>
                </a:extLst>
              </p:cNvPr>
              <p:cNvSpPr>
                <a:spLocks/>
              </p:cNvSpPr>
              <p:nvPr/>
            </p:nvSpPr>
            <p:spPr bwMode="auto">
              <a:xfrm>
                <a:off x="3578" y="1091"/>
                <a:ext cx="526" cy="1030"/>
              </a:xfrm>
              <a:custGeom>
                <a:avLst/>
                <a:gdLst>
                  <a:gd name="T0" fmla="*/ 0 w 526"/>
                  <a:gd name="T1" fmla="*/ 1018 h 1030"/>
                  <a:gd name="T2" fmla="*/ 502 w 526"/>
                  <a:gd name="T3" fmla="*/ 0 h 1030"/>
                  <a:gd name="T4" fmla="*/ 526 w 526"/>
                  <a:gd name="T5" fmla="*/ 10 h 1030"/>
                  <a:gd name="T6" fmla="*/ 24 w 526"/>
                  <a:gd name="T7" fmla="*/ 1030 h 1030"/>
                  <a:gd name="T8" fmla="*/ 0 w 526"/>
                  <a:gd name="T9" fmla="*/ 1018 h 1030"/>
                </a:gdLst>
                <a:ahLst/>
                <a:cxnLst>
                  <a:cxn ang="0">
                    <a:pos x="T0" y="T1"/>
                  </a:cxn>
                  <a:cxn ang="0">
                    <a:pos x="T2" y="T3"/>
                  </a:cxn>
                  <a:cxn ang="0">
                    <a:pos x="T4" y="T5"/>
                  </a:cxn>
                  <a:cxn ang="0">
                    <a:pos x="T6" y="T7"/>
                  </a:cxn>
                  <a:cxn ang="0">
                    <a:pos x="T8" y="T9"/>
                  </a:cxn>
                </a:cxnLst>
                <a:rect l="0" t="0" r="r" b="b"/>
                <a:pathLst>
                  <a:path w="526" h="1030">
                    <a:moveTo>
                      <a:pt x="0" y="1018"/>
                    </a:moveTo>
                    <a:lnTo>
                      <a:pt x="502" y="0"/>
                    </a:lnTo>
                    <a:lnTo>
                      <a:pt x="526" y="10"/>
                    </a:lnTo>
                    <a:lnTo>
                      <a:pt x="24" y="1030"/>
                    </a:lnTo>
                    <a:lnTo>
                      <a:pt x="0" y="101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09" name="Freeform 12">
                <a:extLst>
                  <a:ext uri="{FF2B5EF4-FFF2-40B4-BE49-F238E27FC236}">
                    <a16:creationId xmlns:a16="http://schemas.microsoft.com/office/drawing/2014/main" xmlns="" id="{69C44DE2-D0A5-4085-A43A-53AB1EC1F1AD}"/>
                  </a:ext>
                </a:extLst>
              </p:cNvPr>
              <p:cNvSpPr>
                <a:spLocks/>
              </p:cNvSpPr>
              <p:nvPr/>
            </p:nvSpPr>
            <p:spPr bwMode="auto">
              <a:xfrm>
                <a:off x="3586" y="1886"/>
                <a:ext cx="751" cy="242"/>
              </a:xfrm>
              <a:custGeom>
                <a:avLst/>
                <a:gdLst>
                  <a:gd name="T0" fmla="*/ 0 w 751"/>
                  <a:gd name="T1" fmla="*/ 216 h 242"/>
                  <a:gd name="T2" fmla="*/ 742 w 751"/>
                  <a:gd name="T3" fmla="*/ 0 h 242"/>
                  <a:gd name="T4" fmla="*/ 751 w 751"/>
                  <a:gd name="T5" fmla="*/ 26 h 242"/>
                  <a:gd name="T6" fmla="*/ 7 w 751"/>
                  <a:gd name="T7" fmla="*/ 242 h 242"/>
                  <a:gd name="T8" fmla="*/ 0 w 751"/>
                  <a:gd name="T9" fmla="*/ 216 h 242"/>
                </a:gdLst>
                <a:ahLst/>
                <a:cxnLst>
                  <a:cxn ang="0">
                    <a:pos x="T0" y="T1"/>
                  </a:cxn>
                  <a:cxn ang="0">
                    <a:pos x="T2" y="T3"/>
                  </a:cxn>
                  <a:cxn ang="0">
                    <a:pos x="T4" y="T5"/>
                  </a:cxn>
                  <a:cxn ang="0">
                    <a:pos x="T6" y="T7"/>
                  </a:cxn>
                  <a:cxn ang="0">
                    <a:pos x="T8" y="T9"/>
                  </a:cxn>
                </a:cxnLst>
                <a:rect l="0" t="0" r="r" b="b"/>
                <a:pathLst>
                  <a:path w="751" h="242">
                    <a:moveTo>
                      <a:pt x="0" y="216"/>
                    </a:moveTo>
                    <a:lnTo>
                      <a:pt x="742" y="0"/>
                    </a:lnTo>
                    <a:lnTo>
                      <a:pt x="751" y="26"/>
                    </a:lnTo>
                    <a:lnTo>
                      <a:pt x="7" y="242"/>
                    </a:lnTo>
                    <a:lnTo>
                      <a:pt x="0" y="21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0" name="Freeform 13">
                <a:extLst>
                  <a:ext uri="{FF2B5EF4-FFF2-40B4-BE49-F238E27FC236}">
                    <a16:creationId xmlns:a16="http://schemas.microsoft.com/office/drawing/2014/main" xmlns="" id="{036B2559-EF8E-4C5A-A6E3-D9331D6C3A52}"/>
                  </a:ext>
                </a:extLst>
              </p:cNvPr>
              <p:cNvSpPr>
                <a:spLocks/>
              </p:cNvSpPr>
              <p:nvPr/>
            </p:nvSpPr>
            <p:spPr bwMode="auto">
              <a:xfrm>
                <a:off x="3288" y="379"/>
                <a:ext cx="620" cy="859"/>
              </a:xfrm>
              <a:custGeom>
                <a:avLst/>
                <a:gdLst>
                  <a:gd name="T0" fmla="*/ 620 w 620"/>
                  <a:gd name="T1" fmla="*/ 15 h 859"/>
                  <a:gd name="T2" fmla="*/ 21 w 620"/>
                  <a:gd name="T3" fmla="*/ 859 h 859"/>
                  <a:gd name="T4" fmla="*/ 0 w 620"/>
                  <a:gd name="T5" fmla="*/ 844 h 859"/>
                  <a:gd name="T6" fmla="*/ 597 w 620"/>
                  <a:gd name="T7" fmla="*/ 0 h 859"/>
                  <a:gd name="T8" fmla="*/ 620 w 620"/>
                  <a:gd name="T9" fmla="*/ 15 h 859"/>
                </a:gdLst>
                <a:ahLst/>
                <a:cxnLst>
                  <a:cxn ang="0">
                    <a:pos x="T0" y="T1"/>
                  </a:cxn>
                  <a:cxn ang="0">
                    <a:pos x="T2" y="T3"/>
                  </a:cxn>
                  <a:cxn ang="0">
                    <a:pos x="T4" y="T5"/>
                  </a:cxn>
                  <a:cxn ang="0">
                    <a:pos x="T6" y="T7"/>
                  </a:cxn>
                  <a:cxn ang="0">
                    <a:pos x="T8" y="T9"/>
                  </a:cxn>
                </a:cxnLst>
                <a:rect l="0" t="0" r="r" b="b"/>
                <a:pathLst>
                  <a:path w="620" h="859">
                    <a:moveTo>
                      <a:pt x="620" y="15"/>
                    </a:moveTo>
                    <a:lnTo>
                      <a:pt x="21" y="859"/>
                    </a:lnTo>
                    <a:lnTo>
                      <a:pt x="0" y="844"/>
                    </a:lnTo>
                    <a:lnTo>
                      <a:pt x="597" y="0"/>
                    </a:lnTo>
                    <a:lnTo>
                      <a:pt x="620" y="1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1" name="Freeform 14">
                <a:extLst>
                  <a:ext uri="{FF2B5EF4-FFF2-40B4-BE49-F238E27FC236}">
                    <a16:creationId xmlns:a16="http://schemas.microsoft.com/office/drawing/2014/main" xmlns="" id="{C5E0A836-D9BE-4AA0-A808-D048094A4455}"/>
                  </a:ext>
                </a:extLst>
              </p:cNvPr>
              <p:cNvSpPr>
                <a:spLocks/>
              </p:cNvSpPr>
              <p:nvPr/>
            </p:nvSpPr>
            <p:spPr bwMode="auto">
              <a:xfrm>
                <a:off x="3581" y="2105"/>
                <a:ext cx="530" cy="504"/>
              </a:xfrm>
              <a:custGeom>
                <a:avLst/>
                <a:gdLst>
                  <a:gd name="T0" fmla="*/ 513 w 530"/>
                  <a:gd name="T1" fmla="*/ 504 h 504"/>
                  <a:gd name="T2" fmla="*/ 0 w 530"/>
                  <a:gd name="T3" fmla="*/ 19 h 504"/>
                  <a:gd name="T4" fmla="*/ 18 w 530"/>
                  <a:gd name="T5" fmla="*/ 0 h 504"/>
                  <a:gd name="T6" fmla="*/ 530 w 530"/>
                  <a:gd name="T7" fmla="*/ 485 h 504"/>
                  <a:gd name="T8" fmla="*/ 513 w 530"/>
                  <a:gd name="T9" fmla="*/ 504 h 504"/>
                </a:gdLst>
                <a:ahLst/>
                <a:cxnLst>
                  <a:cxn ang="0">
                    <a:pos x="T0" y="T1"/>
                  </a:cxn>
                  <a:cxn ang="0">
                    <a:pos x="T2" y="T3"/>
                  </a:cxn>
                  <a:cxn ang="0">
                    <a:pos x="T4" y="T5"/>
                  </a:cxn>
                  <a:cxn ang="0">
                    <a:pos x="T6" y="T7"/>
                  </a:cxn>
                  <a:cxn ang="0">
                    <a:pos x="T8" y="T9"/>
                  </a:cxn>
                </a:cxnLst>
                <a:rect l="0" t="0" r="r" b="b"/>
                <a:pathLst>
                  <a:path w="530" h="504">
                    <a:moveTo>
                      <a:pt x="513" y="504"/>
                    </a:moveTo>
                    <a:lnTo>
                      <a:pt x="0" y="19"/>
                    </a:lnTo>
                    <a:lnTo>
                      <a:pt x="18" y="0"/>
                    </a:lnTo>
                    <a:lnTo>
                      <a:pt x="530" y="485"/>
                    </a:lnTo>
                    <a:lnTo>
                      <a:pt x="513" y="50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2" name="Freeform 15">
                <a:extLst>
                  <a:ext uri="{FF2B5EF4-FFF2-40B4-BE49-F238E27FC236}">
                    <a16:creationId xmlns:a16="http://schemas.microsoft.com/office/drawing/2014/main" xmlns="" id="{928660A3-5551-4D4D-A389-11A32E9496FF}"/>
                  </a:ext>
                </a:extLst>
              </p:cNvPr>
              <p:cNvSpPr>
                <a:spLocks/>
              </p:cNvSpPr>
              <p:nvPr/>
            </p:nvSpPr>
            <p:spPr bwMode="auto">
              <a:xfrm>
                <a:off x="4613" y="764"/>
                <a:ext cx="201" cy="667"/>
              </a:xfrm>
              <a:custGeom>
                <a:avLst/>
                <a:gdLst>
                  <a:gd name="T0" fmla="*/ 26 w 201"/>
                  <a:gd name="T1" fmla="*/ 0 h 667"/>
                  <a:gd name="T2" fmla="*/ 201 w 201"/>
                  <a:gd name="T3" fmla="*/ 660 h 667"/>
                  <a:gd name="T4" fmla="*/ 175 w 201"/>
                  <a:gd name="T5" fmla="*/ 667 h 667"/>
                  <a:gd name="T6" fmla="*/ 0 w 201"/>
                  <a:gd name="T7" fmla="*/ 7 h 667"/>
                  <a:gd name="T8" fmla="*/ 26 w 201"/>
                  <a:gd name="T9" fmla="*/ 0 h 667"/>
                </a:gdLst>
                <a:ahLst/>
                <a:cxnLst>
                  <a:cxn ang="0">
                    <a:pos x="T0" y="T1"/>
                  </a:cxn>
                  <a:cxn ang="0">
                    <a:pos x="T2" y="T3"/>
                  </a:cxn>
                  <a:cxn ang="0">
                    <a:pos x="T4" y="T5"/>
                  </a:cxn>
                  <a:cxn ang="0">
                    <a:pos x="T6" y="T7"/>
                  </a:cxn>
                  <a:cxn ang="0">
                    <a:pos x="T8" y="T9"/>
                  </a:cxn>
                </a:cxnLst>
                <a:rect l="0" t="0" r="r" b="b"/>
                <a:pathLst>
                  <a:path w="201" h="667">
                    <a:moveTo>
                      <a:pt x="26" y="0"/>
                    </a:moveTo>
                    <a:lnTo>
                      <a:pt x="201" y="660"/>
                    </a:lnTo>
                    <a:lnTo>
                      <a:pt x="175" y="667"/>
                    </a:lnTo>
                    <a:lnTo>
                      <a:pt x="0" y="7"/>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3" name="Freeform 16">
                <a:extLst>
                  <a:ext uri="{FF2B5EF4-FFF2-40B4-BE49-F238E27FC236}">
                    <a16:creationId xmlns:a16="http://schemas.microsoft.com/office/drawing/2014/main" xmlns="" id="{02B933E8-1875-4FDA-BC11-783CD389882A}"/>
                  </a:ext>
                </a:extLst>
              </p:cNvPr>
              <p:cNvSpPr>
                <a:spLocks/>
              </p:cNvSpPr>
              <p:nvPr/>
            </p:nvSpPr>
            <p:spPr bwMode="auto">
              <a:xfrm>
                <a:off x="4092" y="2592"/>
                <a:ext cx="316" cy="389"/>
              </a:xfrm>
              <a:custGeom>
                <a:avLst/>
                <a:gdLst>
                  <a:gd name="T0" fmla="*/ 295 w 316"/>
                  <a:gd name="T1" fmla="*/ 389 h 389"/>
                  <a:gd name="T2" fmla="*/ 0 w 316"/>
                  <a:gd name="T3" fmla="*/ 15 h 389"/>
                  <a:gd name="T4" fmla="*/ 21 w 316"/>
                  <a:gd name="T5" fmla="*/ 0 h 389"/>
                  <a:gd name="T6" fmla="*/ 316 w 316"/>
                  <a:gd name="T7" fmla="*/ 373 h 389"/>
                  <a:gd name="T8" fmla="*/ 295 w 316"/>
                  <a:gd name="T9" fmla="*/ 389 h 389"/>
                </a:gdLst>
                <a:ahLst/>
                <a:cxnLst>
                  <a:cxn ang="0">
                    <a:pos x="T0" y="T1"/>
                  </a:cxn>
                  <a:cxn ang="0">
                    <a:pos x="T2" y="T3"/>
                  </a:cxn>
                  <a:cxn ang="0">
                    <a:pos x="T4" y="T5"/>
                  </a:cxn>
                  <a:cxn ang="0">
                    <a:pos x="T6" y="T7"/>
                  </a:cxn>
                  <a:cxn ang="0">
                    <a:pos x="T8" y="T9"/>
                  </a:cxn>
                </a:cxnLst>
                <a:rect l="0" t="0" r="r" b="b"/>
                <a:pathLst>
                  <a:path w="316" h="389">
                    <a:moveTo>
                      <a:pt x="295" y="389"/>
                    </a:moveTo>
                    <a:lnTo>
                      <a:pt x="0" y="15"/>
                    </a:lnTo>
                    <a:lnTo>
                      <a:pt x="21" y="0"/>
                    </a:lnTo>
                    <a:lnTo>
                      <a:pt x="316" y="373"/>
                    </a:lnTo>
                    <a:lnTo>
                      <a:pt x="295" y="38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4" name="Freeform 17">
                <a:extLst>
                  <a:ext uri="{FF2B5EF4-FFF2-40B4-BE49-F238E27FC236}">
                    <a16:creationId xmlns:a16="http://schemas.microsoft.com/office/drawing/2014/main" xmlns="" id="{5D81002D-6A70-462D-844D-4C72C9337CA6}"/>
                  </a:ext>
                </a:extLst>
              </p:cNvPr>
              <p:cNvSpPr>
                <a:spLocks/>
              </p:cNvSpPr>
              <p:nvPr/>
            </p:nvSpPr>
            <p:spPr bwMode="auto">
              <a:xfrm>
                <a:off x="2953" y="2032"/>
                <a:ext cx="639" cy="96"/>
              </a:xfrm>
              <a:custGeom>
                <a:avLst/>
                <a:gdLst>
                  <a:gd name="T0" fmla="*/ 1 w 639"/>
                  <a:gd name="T1" fmla="*/ 0 h 96"/>
                  <a:gd name="T2" fmla="*/ 639 w 639"/>
                  <a:gd name="T3" fmla="*/ 70 h 96"/>
                  <a:gd name="T4" fmla="*/ 635 w 639"/>
                  <a:gd name="T5" fmla="*/ 96 h 96"/>
                  <a:gd name="T6" fmla="*/ 0 w 639"/>
                  <a:gd name="T7" fmla="*/ 26 h 96"/>
                  <a:gd name="T8" fmla="*/ 1 w 639"/>
                  <a:gd name="T9" fmla="*/ 0 h 96"/>
                </a:gdLst>
                <a:ahLst/>
                <a:cxnLst>
                  <a:cxn ang="0">
                    <a:pos x="T0" y="T1"/>
                  </a:cxn>
                  <a:cxn ang="0">
                    <a:pos x="T2" y="T3"/>
                  </a:cxn>
                  <a:cxn ang="0">
                    <a:pos x="T4" y="T5"/>
                  </a:cxn>
                  <a:cxn ang="0">
                    <a:pos x="T6" y="T7"/>
                  </a:cxn>
                  <a:cxn ang="0">
                    <a:pos x="T8" y="T9"/>
                  </a:cxn>
                </a:cxnLst>
                <a:rect l="0" t="0" r="r" b="b"/>
                <a:pathLst>
                  <a:path w="639" h="96">
                    <a:moveTo>
                      <a:pt x="1" y="0"/>
                    </a:moveTo>
                    <a:lnTo>
                      <a:pt x="639" y="70"/>
                    </a:lnTo>
                    <a:lnTo>
                      <a:pt x="635" y="96"/>
                    </a:lnTo>
                    <a:lnTo>
                      <a:pt x="0" y="26"/>
                    </a:lnTo>
                    <a:lnTo>
                      <a:pt x="1"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5" name="Freeform 18">
                <a:extLst>
                  <a:ext uri="{FF2B5EF4-FFF2-40B4-BE49-F238E27FC236}">
                    <a16:creationId xmlns:a16="http://schemas.microsoft.com/office/drawing/2014/main" xmlns="" id="{492B86D7-1586-47AF-8285-52805E6730D2}"/>
                  </a:ext>
                </a:extLst>
              </p:cNvPr>
              <p:cNvSpPr>
                <a:spLocks/>
              </p:cNvSpPr>
              <p:nvPr/>
            </p:nvSpPr>
            <p:spPr bwMode="auto">
              <a:xfrm>
                <a:off x="4080" y="460"/>
                <a:ext cx="311" cy="641"/>
              </a:xfrm>
              <a:custGeom>
                <a:avLst/>
                <a:gdLst>
                  <a:gd name="T0" fmla="*/ 311 w 311"/>
                  <a:gd name="T1" fmla="*/ 12 h 641"/>
                  <a:gd name="T2" fmla="*/ 24 w 311"/>
                  <a:gd name="T3" fmla="*/ 641 h 641"/>
                  <a:gd name="T4" fmla="*/ 0 w 311"/>
                  <a:gd name="T5" fmla="*/ 631 h 641"/>
                  <a:gd name="T6" fmla="*/ 286 w 311"/>
                  <a:gd name="T7" fmla="*/ 0 h 641"/>
                  <a:gd name="T8" fmla="*/ 311 w 311"/>
                  <a:gd name="T9" fmla="*/ 12 h 641"/>
                </a:gdLst>
                <a:ahLst/>
                <a:cxnLst>
                  <a:cxn ang="0">
                    <a:pos x="T0" y="T1"/>
                  </a:cxn>
                  <a:cxn ang="0">
                    <a:pos x="T2" y="T3"/>
                  </a:cxn>
                  <a:cxn ang="0">
                    <a:pos x="T4" y="T5"/>
                  </a:cxn>
                  <a:cxn ang="0">
                    <a:pos x="T6" y="T7"/>
                  </a:cxn>
                  <a:cxn ang="0">
                    <a:pos x="T8" y="T9"/>
                  </a:cxn>
                </a:cxnLst>
                <a:rect l="0" t="0" r="r" b="b"/>
                <a:pathLst>
                  <a:path w="311" h="641">
                    <a:moveTo>
                      <a:pt x="311" y="12"/>
                    </a:moveTo>
                    <a:lnTo>
                      <a:pt x="24" y="641"/>
                    </a:lnTo>
                    <a:lnTo>
                      <a:pt x="0" y="631"/>
                    </a:lnTo>
                    <a:lnTo>
                      <a:pt x="286" y="0"/>
                    </a:lnTo>
                    <a:lnTo>
                      <a:pt x="311"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6" name="Freeform 19">
                <a:extLst>
                  <a:ext uri="{FF2B5EF4-FFF2-40B4-BE49-F238E27FC236}">
                    <a16:creationId xmlns:a16="http://schemas.microsoft.com/office/drawing/2014/main" xmlns="" id="{822C3666-C379-45E9-B633-2E3CD83B4AFF}"/>
                  </a:ext>
                </a:extLst>
              </p:cNvPr>
              <p:cNvSpPr>
                <a:spLocks/>
              </p:cNvSpPr>
              <p:nvPr/>
            </p:nvSpPr>
            <p:spPr bwMode="auto">
              <a:xfrm>
                <a:off x="3576" y="1449"/>
                <a:ext cx="96" cy="668"/>
              </a:xfrm>
              <a:custGeom>
                <a:avLst/>
                <a:gdLst>
                  <a:gd name="T0" fmla="*/ 96 w 96"/>
                  <a:gd name="T1" fmla="*/ 1 h 668"/>
                  <a:gd name="T2" fmla="*/ 26 w 96"/>
                  <a:gd name="T3" fmla="*/ 668 h 668"/>
                  <a:gd name="T4" fmla="*/ 0 w 96"/>
                  <a:gd name="T5" fmla="*/ 665 h 668"/>
                  <a:gd name="T6" fmla="*/ 70 w 96"/>
                  <a:gd name="T7" fmla="*/ 0 h 668"/>
                  <a:gd name="T8" fmla="*/ 96 w 96"/>
                  <a:gd name="T9" fmla="*/ 1 h 668"/>
                </a:gdLst>
                <a:ahLst/>
                <a:cxnLst>
                  <a:cxn ang="0">
                    <a:pos x="T0" y="T1"/>
                  </a:cxn>
                  <a:cxn ang="0">
                    <a:pos x="T2" y="T3"/>
                  </a:cxn>
                  <a:cxn ang="0">
                    <a:pos x="T4" y="T5"/>
                  </a:cxn>
                  <a:cxn ang="0">
                    <a:pos x="T6" y="T7"/>
                  </a:cxn>
                  <a:cxn ang="0">
                    <a:pos x="T8" y="T9"/>
                  </a:cxn>
                </a:cxnLst>
                <a:rect l="0" t="0" r="r" b="b"/>
                <a:pathLst>
                  <a:path w="96" h="668">
                    <a:moveTo>
                      <a:pt x="96" y="1"/>
                    </a:moveTo>
                    <a:lnTo>
                      <a:pt x="26" y="668"/>
                    </a:lnTo>
                    <a:lnTo>
                      <a:pt x="0" y="665"/>
                    </a:lnTo>
                    <a:lnTo>
                      <a:pt x="70" y="0"/>
                    </a:lnTo>
                    <a:lnTo>
                      <a:pt x="96" y="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7" name="Freeform 20">
                <a:extLst>
                  <a:ext uri="{FF2B5EF4-FFF2-40B4-BE49-F238E27FC236}">
                    <a16:creationId xmlns:a16="http://schemas.microsoft.com/office/drawing/2014/main" xmlns="" id="{0BE3A7C7-1C7D-444E-B542-BD37219F57EE}"/>
                  </a:ext>
                </a:extLst>
              </p:cNvPr>
              <p:cNvSpPr>
                <a:spLocks/>
              </p:cNvSpPr>
              <p:nvPr/>
            </p:nvSpPr>
            <p:spPr bwMode="auto">
              <a:xfrm>
                <a:off x="3583" y="333"/>
                <a:ext cx="314" cy="66"/>
              </a:xfrm>
              <a:custGeom>
                <a:avLst/>
                <a:gdLst>
                  <a:gd name="T0" fmla="*/ 3 w 314"/>
                  <a:gd name="T1" fmla="*/ 0 h 66"/>
                  <a:gd name="T2" fmla="*/ 314 w 314"/>
                  <a:gd name="T3" fmla="*/ 40 h 66"/>
                  <a:gd name="T4" fmla="*/ 311 w 314"/>
                  <a:gd name="T5" fmla="*/ 66 h 66"/>
                  <a:gd name="T6" fmla="*/ 0 w 314"/>
                  <a:gd name="T7" fmla="*/ 27 h 66"/>
                  <a:gd name="T8" fmla="*/ 3 w 314"/>
                  <a:gd name="T9" fmla="*/ 0 h 66"/>
                </a:gdLst>
                <a:ahLst/>
                <a:cxnLst>
                  <a:cxn ang="0">
                    <a:pos x="T0" y="T1"/>
                  </a:cxn>
                  <a:cxn ang="0">
                    <a:pos x="T2" y="T3"/>
                  </a:cxn>
                  <a:cxn ang="0">
                    <a:pos x="T4" y="T5"/>
                  </a:cxn>
                  <a:cxn ang="0">
                    <a:pos x="T6" y="T7"/>
                  </a:cxn>
                  <a:cxn ang="0">
                    <a:pos x="T8" y="T9"/>
                  </a:cxn>
                </a:cxnLst>
                <a:rect l="0" t="0" r="r" b="b"/>
                <a:pathLst>
                  <a:path w="314" h="66">
                    <a:moveTo>
                      <a:pt x="3" y="0"/>
                    </a:moveTo>
                    <a:lnTo>
                      <a:pt x="314" y="40"/>
                    </a:lnTo>
                    <a:lnTo>
                      <a:pt x="311" y="66"/>
                    </a:lnTo>
                    <a:lnTo>
                      <a:pt x="0" y="27"/>
                    </a:lnTo>
                    <a:lnTo>
                      <a:pt x="3"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8" name="Freeform 21">
                <a:extLst>
                  <a:ext uri="{FF2B5EF4-FFF2-40B4-BE49-F238E27FC236}">
                    <a16:creationId xmlns:a16="http://schemas.microsoft.com/office/drawing/2014/main" xmlns="" id="{0F929302-1080-4AF5-B385-F08D944B2ED3}"/>
                  </a:ext>
                </a:extLst>
              </p:cNvPr>
              <p:cNvSpPr>
                <a:spLocks/>
              </p:cNvSpPr>
              <p:nvPr/>
            </p:nvSpPr>
            <p:spPr bwMode="auto">
              <a:xfrm>
                <a:off x="4264" y="1899"/>
                <a:ext cx="81" cy="399"/>
              </a:xfrm>
              <a:custGeom>
                <a:avLst/>
                <a:gdLst>
                  <a:gd name="T0" fmla="*/ 0 w 81"/>
                  <a:gd name="T1" fmla="*/ 396 h 399"/>
                  <a:gd name="T2" fmla="*/ 55 w 81"/>
                  <a:gd name="T3" fmla="*/ 0 h 399"/>
                  <a:gd name="T4" fmla="*/ 81 w 81"/>
                  <a:gd name="T5" fmla="*/ 3 h 399"/>
                  <a:gd name="T6" fmla="*/ 26 w 81"/>
                  <a:gd name="T7" fmla="*/ 399 h 399"/>
                  <a:gd name="T8" fmla="*/ 0 w 81"/>
                  <a:gd name="T9" fmla="*/ 396 h 399"/>
                </a:gdLst>
                <a:ahLst/>
                <a:cxnLst>
                  <a:cxn ang="0">
                    <a:pos x="T0" y="T1"/>
                  </a:cxn>
                  <a:cxn ang="0">
                    <a:pos x="T2" y="T3"/>
                  </a:cxn>
                  <a:cxn ang="0">
                    <a:pos x="T4" y="T5"/>
                  </a:cxn>
                  <a:cxn ang="0">
                    <a:pos x="T6" y="T7"/>
                  </a:cxn>
                  <a:cxn ang="0">
                    <a:pos x="T8" y="T9"/>
                  </a:cxn>
                </a:cxnLst>
                <a:rect l="0" t="0" r="r" b="b"/>
                <a:pathLst>
                  <a:path w="81" h="399">
                    <a:moveTo>
                      <a:pt x="0" y="396"/>
                    </a:moveTo>
                    <a:lnTo>
                      <a:pt x="55" y="0"/>
                    </a:lnTo>
                    <a:lnTo>
                      <a:pt x="81" y="3"/>
                    </a:lnTo>
                    <a:lnTo>
                      <a:pt x="26" y="399"/>
                    </a:lnTo>
                    <a:lnTo>
                      <a:pt x="0" y="39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19" name="Freeform 22">
                <a:extLst>
                  <a:ext uri="{FF2B5EF4-FFF2-40B4-BE49-F238E27FC236}">
                    <a16:creationId xmlns:a16="http://schemas.microsoft.com/office/drawing/2014/main" xmlns="" id="{EB45B9CD-018D-4D2D-90FD-27E2D9913D44}"/>
                  </a:ext>
                </a:extLst>
              </p:cNvPr>
              <p:cNvSpPr>
                <a:spLocks/>
              </p:cNvSpPr>
              <p:nvPr/>
            </p:nvSpPr>
            <p:spPr bwMode="auto">
              <a:xfrm>
                <a:off x="4325" y="1888"/>
                <a:ext cx="427" cy="285"/>
              </a:xfrm>
              <a:custGeom>
                <a:avLst/>
                <a:gdLst>
                  <a:gd name="T0" fmla="*/ 413 w 427"/>
                  <a:gd name="T1" fmla="*/ 285 h 285"/>
                  <a:gd name="T2" fmla="*/ 0 w 427"/>
                  <a:gd name="T3" fmla="*/ 23 h 285"/>
                  <a:gd name="T4" fmla="*/ 15 w 427"/>
                  <a:gd name="T5" fmla="*/ 0 h 285"/>
                  <a:gd name="T6" fmla="*/ 427 w 427"/>
                  <a:gd name="T7" fmla="*/ 262 h 285"/>
                  <a:gd name="T8" fmla="*/ 413 w 427"/>
                  <a:gd name="T9" fmla="*/ 285 h 285"/>
                </a:gdLst>
                <a:ahLst/>
                <a:cxnLst>
                  <a:cxn ang="0">
                    <a:pos x="T0" y="T1"/>
                  </a:cxn>
                  <a:cxn ang="0">
                    <a:pos x="T2" y="T3"/>
                  </a:cxn>
                  <a:cxn ang="0">
                    <a:pos x="T4" y="T5"/>
                  </a:cxn>
                  <a:cxn ang="0">
                    <a:pos x="T6" y="T7"/>
                  </a:cxn>
                  <a:cxn ang="0">
                    <a:pos x="T8" y="T9"/>
                  </a:cxn>
                </a:cxnLst>
                <a:rect l="0" t="0" r="r" b="b"/>
                <a:pathLst>
                  <a:path w="427" h="285">
                    <a:moveTo>
                      <a:pt x="413" y="285"/>
                    </a:moveTo>
                    <a:lnTo>
                      <a:pt x="0" y="23"/>
                    </a:lnTo>
                    <a:lnTo>
                      <a:pt x="15" y="0"/>
                    </a:lnTo>
                    <a:lnTo>
                      <a:pt x="427" y="262"/>
                    </a:lnTo>
                    <a:lnTo>
                      <a:pt x="413" y="28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0" name="Freeform 23">
                <a:extLst>
                  <a:ext uri="{FF2B5EF4-FFF2-40B4-BE49-F238E27FC236}">
                    <a16:creationId xmlns:a16="http://schemas.microsoft.com/office/drawing/2014/main" xmlns="" id="{6BFB9CAE-3303-48C4-A47D-D8130D335C53}"/>
                  </a:ext>
                </a:extLst>
              </p:cNvPr>
              <p:cNvSpPr>
                <a:spLocks/>
              </p:cNvSpPr>
              <p:nvPr/>
            </p:nvSpPr>
            <p:spPr bwMode="auto">
              <a:xfrm>
                <a:off x="2779" y="1426"/>
                <a:ext cx="385" cy="269"/>
              </a:xfrm>
              <a:custGeom>
                <a:avLst/>
                <a:gdLst>
                  <a:gd name="T0" fmla="*/ 14 w 385"/>
                  <a:gd name="T1" fmla="*/ 0 h 269"/>
                  <a:gd name="T2" fmla="*/ 385 w 385"/>
                  <a:gd name="T3" fmla="*/ 247 h 269"/>
                  <a:gd name="T4" fmla="*/ 372 w 385"/>
                  <a:gd name="T5" fmla="*/ 269 h 269"/>
                  <a:gd name="T6" fmla="*/ 0 w 385"/>
                  <a:gd name="T7" fmla="*/ 21 h 269"/>
                  <a:gd name="T8" fmla="*/ 14 w 385"/>
                  <a:gd name="T9" fmla="*/ 0 h 269"/>
                </a:gdLst>
                <a:ahLst/>
                <a:cxnLst>
                  <a:cxn ang="0">
                    <a:pos x="T0" y="T1"/>
                  </a:cxn>
                  <a:cxn ang="0">
                    <a:pos x="T2" y="T3"/>
                  </a:cxn>
                  <a:cxn ang="0">
                    <a:pos x="T4" y="T5"/>
                  </a:cxn>
                  <a:cxn ang="0">
                    <a:pos x="T6" y="T7"/>
                  </a:cxn>
                  <a:cxn ang="0">
                    <a:pos x="T8" y="T9"/>
                  </a:cxn>
                </a:cxnLst>
                <a:rect l="0" t="0" r="r" b="b"/>
                <a:pathLst>
                  <a:path w="385" h="269">
                    <a:moveTo>
                      <a:pt x="14" y="0"/>
                    </a:moveTo>
                    <a:lnTo>
                      <a:pt x="385" y="247"/>
                    </a:lnTo>
                    <a:lnTo>
                      <a:pt x="372" y="269"/>
                    </a:lnTo>
                    <a:lnTo>
                      <a:pt x="0" y="21"/>
                    </a:lnTo>
                    <a:lnTo>
                      <a:pt x="14"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1" name="Freeform 24">
                <a:extLst>
                  <a:ext uri="{FF2B5EF4-FFF2-40B4-BE49-F238E27FC236}">
                    <a16:creationId xmlns:a16="http://schemas.microsoft.com/office/drawing/2014/main" xmlns="" id="{23BC3AA0-BEB9-46BE-9B6E-C98BDF0F1B08}"/>
                  </a:ext>
                </a:extLst>
              </p:cNvPr>
              <p:cNvSpPr>
                <a:spLocks/>
              </p:cNvSpPr>
              <p:nvPr/>
            </p:nvSpPr>
            <p:spPr bwMode="auto">
              <a:xfrm>
                <a:off x="2807" y="611"/>
                <a:ext cx="436" cy="341"/>
              </a:xfrm>
              <a:custGeom>
                <a:avLst/>
                <a:gdLst>
                  <a:gd name="T0" fmla="*/ 0 w 436"/>
                  <a:gd name="T1" fmla="*/ 320 h 341"/>
                  <a:gd name="T2" fmla="*/ 420 w 436"/>
                  <a:gd name="T3" fmla="*/ 0 h 341"/>
                  <a:gd name="T4" fmla="*/ 436 w 436"/>
                  <a:gd name="T5" fmla="*/ 21 h 341"/>
                  <a:gd name="T6" fmla="*/ 15 w 436"/>
                  <a:gd name="T7" fmla="*/ 341 h 341"/>
                  <a:gd name="T8" fmla="*/ 0 w 436"/>
                  <a:gd name="T9" fmla="*/ 320 h 341"/>
                </a:gdLst>
                <a:ahLst/>
                <a:cxnLst>
                  <a:cxn ang="0">
                    <a:pos x="T0" y="T1"/>
                  </a:cxn>
                  <a:cxn ang="0">
                    <a:pos x="T2" y="T3"/>
                  </a:cxn>
                  <a:cxn ang="0">
                    <a:pos x="T4" y="T5"/>
                  </a:cxn>
                  <a:cxn ang="0">
                    <a:pos x="T6" y="T7"/>
                  </a:cxn>
                  <a:cxn ang="0">
                    <a:pos x="T8" y="T9"/>
                  </a:cxn>
                </a:cxnLst>
                <a:rect l="0" t="0" r="r" b="b"/>
                <a:pathLst>
                  <a:path w="436" h="341">
                    <a:moveTo>
                      <a:pt x="0" y="320"/>
                    </a:moveTo>
                    <a:lnTo>
                      <a:pt x="420" y="0"/>
                    </a:lnTo>
                    <a:lnTo>
                      <a:pt x="436" y="21"/>
                    </a:lnTo>
                    <a:lnTo>
                      <a:pt x="15" y="341"/>
                    </a:lnTo>
                    <a:lnTo>
                      <a:pt x="0" y="32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2" name="Freeform 25">
                <a:extLst>
                  <a:ext uri="{FF2B5EF4-FFF2-40B4-BE49-F238E27FC236}">
                    <a16:creationId xmlns:a16="http://schemas.microsoft.com/office/drawing/2014/main" xmlns="" id="{4542A603-477D-4EF3-B318-2686F38EADA1}"/>
                  </a:ext>
                </a:extLst>
              </p:cNvPr>
              <p:cNvSpPr>
                <a:spLocks/>
              </p:cNvSpPr>
              <p:nvPr/>
            </p:nvSpPr>
            <p:spPr bwMode="auto">
              <a:xfrm>
                <a:off x="2736" y="1796"/>
                <a:ext cx="227" cy="257"/>
              </a:xfrm>
              <a:custGeom>
                <a:avLst/>
                <a:gdLst>
                  <a:gd name="T0" fmla="*/ 20 w 227"/>
                  <a:gd name="T1" fmla="*/ 0 h 257"/>
                  <a:gd name="T2" fmla="*/ 227 w 227"/>
                  <a:gd name="T3" fmla="*/ 240 h 257"/>
                  <a:gd name="T4" fmla="*/ 208 w 227"/>
                  <a:gd name="T5" fmla="*/ 257 h 257"/>
                  <a:gd name="T6" fmla="*/ 0 w 227"/>
                  <a:gd name="T7" fmla="*/ 17 h 257"/>
                  <a:gd name="T8" fmla="*/ 20 w 227"/>
                  <a:gd name="T9" fmla="*/ 0 h 257"/>
                </a:gdLst>
                <a:ahLst/>
                <a:cxnLst>
                  <a:cxn ang="0">
                    <a:pos x="T0" y="T1"/>
                  </a:cxn>
                  <a:cxn ang="0">
                    <a:pos x="T2" y="T3"/>
                  </a:cxn>
                  <a:cxn ang="0">
                    <a:pos x="T4" y="T5"/>
                  </a:cxn>
                  <a:cxn ang="0">
                    <a:pos x="T6" y="T7"/>
                  </a:cxn>
                  <a:cxn ang="0">
                    <a:pos x="T8" y="T9"/>
                  </a:cxn>
                </a:cxnLst>
                <a:rect l="0" t="0" r="r" b="b"/>
                <a:pathLst>
                  <a:path w="227" h="257">
                    <a:moveTo>
                      <a:pt x="20" y="0"/>
                    </a:moveTo>
                    <a:lnTo>
                      <a:pt x="227" y="240"/>
                    </a:lnTo>
                    <a:lnTo>
                      <a:pt x="208" y="257"/>
                    </a:lnTo>
                    <a:lnTo>
                      <a:pt x="0" y="17"/>
                    </a:lnTo>
                    <a:lnTo>
                      <a:pt x="20"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3" name="Freeform 26">
                <a:extLst>
                  <a:ext uri="{FF2B5EF4-FFF2-40B4-BE49-F238E27FC236}">
                    <a16:creationId xmlns:a16="http://schemas.microsoft.com/office/drawing/2014/main" xmlns="" id="{CD9B3281-78A4-41E3-B226-6771D4646AAA}"/>
                  </a:ext>
                </a:extLst>
              </p:cNvPr>
              <p:cNvSpPr>
                <a:spLocks/>
              </p:cNvSpPr>
              <p:nvPr/>
            </p:nvSpPr>
            <p:spPr bwMode="auto">
              <a:xfrm>
                <a:off x="4062" y="2599"/>
                <a:ext cx="54" cy="599"/>
              </a:xfrm>
              <a:custGeom>
                <a:avLst/>
                <a:gdLst>
                  <a:gd name="T0" fmla="*/ 0 w 54"/>
                  <a:gd name="T1" fmla="*/ 597 h 599"/>
                  <a:gd name="T2" fmla="*/ 26 w 54"/>
                  <a:gd name="T3" fmla="*/ 0 h 599"/>
                  <a:gd name="T4" fmla="*/ 54 w 54"/>
                  <a:gd name="T5" fmla="*/ 1 h 599"/>
                  <a:gd name="T6" fmla="*/ 26 w 54"/>
                  <a:gd name="T7" fmla="*/ 599 h 599"/>
                  <a:gd name="T8" fmla="*/ 0 w 54"/>
                  <a:gd name="T9" fmla="*/ 597 h 599"/>
                </a:gdLst>
                <a:ahLst/>
                <a:cxnLst>
                  <a:cxn ang="0">
                    <a:pos x="T0" y="T1"/>
                  </a:cxn>
                  <a:cxn ang="0">
                    <a:pos x="T2" y="T3"/>
                  </a:cxn>
                  <a:cxn ang="0">
                    <a:pos x="T4" y="T5"/>
                  </a:cxn>
                  <a:cxn ang="0">
                    <a:pos x="T6" y="T7"/>
                  </a:cxn>
                  <a:cxn ang="0">
                    <a:pos x="T8" y="T9"/>
                  </a:cxn>
                </a:cxnLst>
                <a:rect l="0" t="0" r="r" b="b"/>
                <a:pathLst>
                  <a:path w="54" h="599">
                    <a:moveTo>
                      <a:pt x="0" y="597"/>
                    </a:moveTo>
                    <a:lnTo>
                      <a:pt x="26" y="0"/>
                    </a:lnTo>
                    <a:lnTo>
                      <a:pt x="54" y="1"/>
                    </a:lnTo>
                    <a:lnTo>
                      <a:pt x="26" y="599"/>
                    </a:lnTo>
                    <a:lnTo>
                      <a:pt x="0" y="597"/>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4" name="Freeform 27">
                <a:extLst>
                  <a:ext uri="{FF2B5EF4-FFF2-40B4-BE49-F238E27FC236}">
                    <a16:creationId xmlns:a16="http://schemas.microsoft.com/office/drawing/2014/main" xmlns="" id="{68196224-4C5E-4A48-A0D7-A388209C73EF}"/>
                  </a:ext>
                </a:extLst>
              </p:cNvPr>
              <p:cNvSpPr>
                <a:spLocks/>
              </p:cNvSpPr>
              <p:nvPr/>
            </p:nvSpPr>
            <p:spPr bwMode="auto">
              <a:xfrm>
                <a:off x="3086" y="2105"/>
                <a:ext cx="513" cy="459"/>
              </a:xfrm>
              <a:custGeom>
                <a:avLst/>
                <a:gdLst>
                  <a:gd name="T0" fmla="*/ 513 w 513"/>
                  <a:gd name="T1" fmla="*/ 19 h 459"/>
                  <a:gd name="T2" fmla="*/ 18 w 513"/>
                  <a:gd name="T3" fmla="*/ 459 h 459"/>
                  <a:gd name="T4" fmla="*/ 0 w 513"/>
                  <a:gd name="T5" fmla="*/ 438 h 459"/>
                  <a:gd name="T6" fmla="*/ 495 w 513"/>
                  <a:gd name="T7" fmla="*/ 0 h 459"/>
                  <a:gd name="T8" fmla="*/ 513 w 513"/>
                  <a:gd name="T9" fmla="*/ 19 h 459"/>
                </a:gdLst>
                <a:ahLst/>
                <a:cxnLst>
                  <a:cxn ang="0">
                    <a:pos x="T0" y="T1"/>
                  </a:cxn>
                  <a:cxn ang="0">
                    <a:pos x="T2" y="T3"/>
                  </a:cxn>
                  <a:cxn ang="0">
                    <a:pos x="T4" y="T5"/>
                  </a:cxn>
                  <a:cxn ang="0">
                    <a:pos x="T6" y="T7"/>
                  </a:cxn>
                  <a:cxn ang="0">
                    <a:pos x="T8" y="T9"/>
                  </a:cxn>
                </a:cxnLst>
                <a:rect l="0" t="0" r="r" b="b"/>
                <a:pathLst>
                  <a:path w="513" h="459">
                    <a:moveTo>
                      <a:pt x="513" y="19"/>
                    </a:moveTo>
                    <a:lnTo>
                      <a:pt x="18" y="459"/>
                    </a:lnTo>
                    <a:lnTo>
                      <a:pt x="0" y="438"/>
                    </a:lnTo>
                    <a:lnTo>
                      <a:pt x="495" y="0"/>
                    </a:lnTo>
                    <a:lnTo>
                      <a:pt x="513" y="1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5" name="Freeform 28">
                <a:extLst>
                  <a:ext uri="{FF2B5EF4-FFF2-40B4-BE49-F238E27FC236}">
                    <a16:creationId xmlns:a16="http://schemas.microsoft.com/office/drawing/2014/main" xmlns="" id="{178C24B1-6F22-4D43-BA35-DB51D7175C3A}"/>
                  </a:ext>
                </a:extLst>
              </p:cNvPr>
              <p:cNvSpPr>
                <a:spLocks/>
              </p:cNvSpPr>
              <p:nvPr/>
            </p:nvSpPr>
            <p:spPr bwMode="auto">
              <a:xfrm>
                <a:off x="3338" y="2837"/>
                <a:ext cx="215" cy="375"/>
              </a:xfrm>
              <a:custGeom>
                <a:avLst/>
                <a:gdLst>
                  <a:gd name="T0" fmla="*/ 215 w 215"/>
                  <a:gd name="T1" fmla="*/ 12 h 375"/>
                  <a:gd name="T2" fmla="*/ 24 w 215"/>
                  <a:gd name="T3" fmla="*/ 375 h 375"/>
                  <a:gd name="T4" fmla="*/ 0 w 215"/>
                  <a:gd name="T5" fmla="*/ 363 h 375"/>
                  <a:gd name="T6" fmla="*/ 191 w 215"/>
                  <a:gd name="T7" fmla="*/ 0 h 375"/>
                  <a:gd name="T8" fmla="*/ 215 w 215"/>
                  <a:gd name="T9" fmla="*/ 12 h 375"/>
                </a:gdLst>
                <a:ahLst/>
                <a:cxnLst>
                  <a:cxn ang="0">
                    <a:pos x="T0" y="T1"/>
                  </a:cxn>
                  <a:cxn ang="0">
                    <a:pos x="T2" y="T3"/>
                  </a:cxn>
                  <a:cxn ang="0">
                    <a:pos x="T4" y="T5"/>
                  </a:cxn>
                  <a:cxn ang="0">
                    <a:pos x="T6" y="T7"/>
                  </a:cxn>
                  <a:cxn ang="0">
                    <a:pos x="T8" y="T9"/>
                  </a:cxn>
                </a:cxnLst>
                <a:rect l="0" t="0" r="r" b="b"/>
                <a:pathLst>
                  <a:path w="215" h="375">
                    <a:moveTo>
                      <a:pt x="215" y="12"/>
                    </a:moveTo>
                    <a:lnTo>
                      <a:pt x="24" y="375"/>
                    </a:lnTo>
                    <a:lnTo>
                      <a:pt x="0" y="363"/>
                    </a:lnTo>
                    <a:lnTo>
                      <a:pt x="191" y="0"/>
                    </a:lnTo>
                    <a:lnTo>
                      <a:pt x="215" y="1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6" name="Freeform 29">
                <a:extLst>
                  <a:ext uri="{FF2B5EF4-FFF2-40B4-BE49-F238E27FC236}">
                    <a16:creationId xmlns:a16="http://schemas.microsoft.com/office/drawing/2014/main" xmlns="" id="{7AFC0535-82ED-4083-AFBD-14CDAFF149F5}"/>
                  </a:ext>
                </a:extLst>
              </p:cNvPr>
              <p:cNvSpPr>
                <a:spLocks/>
              </p:cNvSpPr>
              <p:nvPr/>
            </p:nvSpPr>
            <p:spPr bwMode="auto">
              <a:xfrm>
                <a:off x="4191" y="365"/>
                <a:ext cx="198" cy="128"/>
              </a:xfrm>
              <a:custGeom>
                <a:avLst/>
                <a:gdLst>
                  <a:gd name="T0" fmla="*/ 186 w 198"/>
                  <a:gd name="T1" fmla="*/ 128 h 128"/>
                  <a:gd name="T2" fmla="*/ 0 w 198"/>
                  <a:gd name="T3" fmla="*/ 24 h 128"/>
                  <a:gd name="T4" fmla="*/ 14 w 198"/>
                  <a:gd name="T5" fmla="*/ 0 h 128"/>
                  <a:gd name="T6" fmla="*/ 198 w 198"/>
                  <a:gd name="T7" fmla="*/ 106 h 128"/>
                  <a:gd name="T8" fmla="*/ 186 w 198"/>
                  <a:gd name="T9" fmla="*/ 128 h 128"/>
                </a:gdLst>
                <a:ahLst/>
                <a:cxnLst>
                  <a:cxn ang="0">
                    <a:pos x="T0" y="T1"/>
                  </a:cxn>
                  <a:cxn ang="0">
                    <a:pos x="T2" y="T3"/>
                  </a:cxn>
                  <a:cxn ang="0">
                    <a:pos x="T4" y="T5"/>
                  </a:cxn>
                  <a:cxn ang="0">
                    <a:pos x="T6" y="T7"/>
                  </a:cxn>
                  <a:cxn ang="0">
                    <a:pos x="T8" y="T9"/>
                  </a:cxn>
                </a:cxnLst>
                <a:rect l="0" t="0" r="r" b="b"/>
                <a:pathLst>
                  <a:path w="198" h="128">
                    <a:moveTo>
                      <a:pt x="186" y="128"/>
                    </a:moveTo>
                    <a:lnTo>
                      <a:pt x="0" y="24"/>
                    </a:lnTo>
                    <a:lnTo>
                      <a:pt x="14" y="0"/>
                    </a:lnTo>
                    <a:lnTo>
                      <a:pt x="198" y="106"/>
                    </a:lnTo>
                    <a:lnTo>
                      <a:pt x="186" y="1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7" name="Freeform 30">
                <a:extLst>
                  <a:ext uri="{FF2B5EF4-FFF2-40B4-BE49-F238E27FC236}">
                    <a16:creationId xmlns:a16="http://schemas.microsoft.com/office/drawing/2014/main" xmlns="" id="{466F3799-9AB5-4763-9F81-27E35FAB6AD8}"/>
                  </a:ext>
                </a:extLst>
              </p:cNvPr>
              <p:cNvSpPr>
                <a:spLocks/>
              </p:cNvSpPr>
              <p:nvPr/>
            </p:nvSpPr>
            <p:spPr bwMode="auto">
              <a:xfrm>
                <a:off x="4788" y="1034"/>
                <a:ext cx="91" cy="397"/>
              </a:xfrm>
              <a:custGeom>
                <a:avLst/>
                <a:gdLst>
                  <a:gd name="T0" fmla="*/ 91 w 91"/>
                  <a:gd name="T1" fmla="*/ 5 h 397"/>
                  <a:gd name="T2" fmla="*/ 26 w 91"/>
                  <a:gd name="T3" fmla="*/ 397 h 397"/>
                  <a:gd name="T4" fmla="*/ 0 w 91"/>
                  <a:gd name="T5" fmla="*/ 392 h 397"/>
                  <a:gd name="T6" fmla="*/ 64 w 91"/>
                  <a:gd name="T7" fmla="*/ 0 h 397"/>
                  <a:gd name="T8" fmla="*/ 91 w 91"/>
                  <a:gd name="T9" fmla="*/ 5 h 397"/>
                </a:gdLst>
                <a:ahLst/>
                <a:cxnLst>
                  <a:cxn ang="0">
                    <a:pos x="T0" y="T1"/>
                  </a:cxn>
                  <a:cxn ang="0">
                    <a:pos x="T2" y="T3"/>
                  </a:cxn>
                  <a:cxn ang="0">
                    <a:pos x="T4" y="T5"/>
                  </a:cxn>
                  <a:cxn ang="0">
                    <a:pos x="T6" y="T7"/>
                  </a:cxn>
                  <a:cxn ang="0">
                    <a:pos x="T8" y="T9"/>
                  </a:cxn>
                </a:cxnLst>
                <a:rect l="0" t="0" r="r" b="b"/>
                <a:pathLst>
                  <a:path w="91" h="397">
                    <a:moveTo>
                      <a:pt x="91" y="5"/>
                    </a:moveTo>
                    <a:lnTo>
                      <a:pt x="26" y="397"/>
                    </a:lnTo>
                    <a:lnTo>
                      <a:pt x="0" y="392"/>
                    </a:lnTo>
                    <a:lnTo>
                      <a:pt x="64" y="0"/>
                    </a:lnTo>
                    <a:lnTo>
                      <a:pt x="91"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8" name="Freeform 31">
                <a:extLst>
                  <a:ext uri="{FF2B5EF4-FFF2-40B4-BE49-F238E27FC236}">
                    <a16:creationId xmlns:a16="http://schemas.microsoft.com/office/drawing/2014/main" xmlns="" id="{3C5F596D-DBE9-4FF3-A951-9D458AE42C84}"/>
                  </a:ext>
                </a:extLst>
              </p:cNvPr>
              <p:cNvSpPr>
                <a:spLocks/>
              </p:cNvSpPr>
              <p:nvPr/>
            </p:nvSpPr>
            <p:spPr bwMode="auto">
              <a:xfrm>
                <a:off x="4314" y="1492"/>
                <a:ext cx="122" cy="412"/>
              </a:xfrm>
              <a:custGeom>
                <a:avLst/>
                <a:gdLst>
                  <a:gd name="T0" fmla="*/ 122 w 122"/>
                  <a:gd name="T1" fmla="*/ 5 h 412"/>
                  <a:gd name="T2" fmla="*/ 26 w 122"/>
                  <a:gd name="T3" fmla="*/ 412 h 412"/>
                  <a:gd name="T4" fmla="*/ 0 w 122"/>
                  <a:gd name="T5" fmla="*/ 407 h 412"/>
                  <a:gd name="T6" fmla="*/ 96 w 122"/>
                  <a:gd name="T7" fmla="*/ 0 h 412"/>
                  <a:gd name="T8" fmla="*/ 122 w 122"/>
                  <a:gd name="T9" fmla="*/ 5 h 412"/>
                </a:gdLst>
                <a:ahLst/>
                <a:cxnLst>
                  <a:cxn ang="0">
                    <a:pos x="T0" y="T1"/>
                  </a:cxn>
                  <a:cxn ang="0">
                    <a:pos x="T2" y="T3"/>
                  </a:cxn>
                  <a:cxn ang="0">
                    <a:pos x="T4" y="T5"/>
                  </a:cxn>
                  <a:cxn ang="0">
                    <a:pos x="T6" y="T7"/>
                  </a:cxn>
                  <a:cxn ang="0">
                    <a:pos x="T8" y="T9"/>
                  </a:cxn>
                </a:cxnLst>
                <a:rect l="0" t="0" r="r" b="b"/>
                <a:pathLst>
                  <a:path w="122" h="412">
                    <a:moveTo>
                      <a:pt x="122" y="5"/>
                    </a:moveTo>
                    <a:lnTo>
                      <a:pt x="26" y="412"/>
                    </a:lnTo>
                    <a:lnTo>
                      <a:pt x="0" y="407"/>
                    </a:lnTo>
                    <a:lnTo>
                      <a:pt x="96" y="0"/>
                    </a:lnTo>
                    <a:lnTo>
                      <a:pt x="122" y="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29" name="Freeform 32">
                <a:extLst>
                  <a:ext uri="{FF2B5EF4-FFF2-40B4-BE49-F238E27FC236}">
                    <a16:creationId xmlns:a16="http://schemas.microsoft.com/office/drawing/2014/main" xmlns="" id="{A317043E-FF87-47AA-B1E1-097BDDD36A05}"/>
                  </a:ext>
                </a:extLst>
              </p:cNvPr>
              <p:cNvSpPr>
                <a:spLocks/>
              </p:cNvSpPr>
              <p:nvPr/>
            </p:nvSpPr>
            <p:spPr bwMode="auto">
              <a:xfrm>
                <a:off x="4331" y="1725"/>
                <a:ext cx="575" cy="189"/>
              </a:xfrm>
              <a:custGeom>
                <a:avLst/>
                <a:gdLst>
                  <a:gd name="T0" fmla="*/ 575 w 575"/>
                  <a:gd name="T1" fmla="*/ 24 h 189"/>
                  <a:gd name="T2" fmla="*/ 9 w 575"/>
                  <a:gd name="T3" fmla="*/ 189 h 189"/>
                  <a:gd name="T4" fmla="*/ 0 w 575"/>
                  <a:gd name="T5" fmla="*/ 163 h 189"/>
                  <a:gd name="T6" fmla="*/ 567 w 575"/>
                  <a:gd name="T7" fmla="*/ 0 h 189"/>
                  <a:gd name="T8" fmla="*/ 575 w 575"/>
                  <a:gd name="T9" fmla="*/ 24 h 189"/>
                </a:gdLst>
                <a:ahLst/>
                <a:cxnLst>
                  <a:cxn ang="0">
                    <a:pos x="T0" y="T1"/>
                  </a:cxn>
                  <a:cxn ang="0">
                    <a:pos x="T2" y="T3"/>
                  </a:cxn>
                  <a:cxn ang="0">
                    <a:pos x="T4" y="T5"/>
                  </a:cxn>
                  <a:cxn ang="0">
                    <a:pos x="T6" y="T7"/>
                  </a:cxn>
                  <a:cxn ang="0">
                    <a:pos x="T8" y="T9"/>
                  </a:cxn>
                </a:cxnLst>
                <a:rect l="0" t="0" r="r" b="b"/>
                <a:pathLst>
                  <a:path w="575" h="189">
                    <a:moveTo>
                      <a:pt x="575" y="24"/>
                    </a:moveTo>
                    <a:lnTo>
                      <a:pt x="9" y="189"/>
                    </a:lnTo>
                    <a:lnTo>
                      <a:pt x="0" y="163"/>
                    </a:lnTo>
                    <a:lnTo>
                      <a:pt x="567" y="0"/>
                    </a:lnTo>
                    <a:lnTo>
                      <a:pt x="575" y="2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0" name="Freeform 33">
                <a:extLst>
                  <a:ext uri="{FF2B5EF4-FFF2-40B4-BE49-F238E27FC236}">
                    <a16:creationId xmlns:a16="http://schemas.microsoft.com/office/drawing/2014/main" xmlns="" id="{6B625429-510F-4E09-B501-D5F9D4D487D9}"/>
                  </a:ext>
                </a:extLst>
              </p:cNvPr>
              <p:cNvSpPr>
                <a:spLocks/>
              </p:cNvSpPr>
              <p:nvPr/>
            </p:nvSpPr>
            <p:spPr bwMode="auto">
              <a:xfrm>
                <a:off x="4035" y="1093"/>
                <a:ext cx="72" cy="486"/>
              </a:xfrm>
              <a:custGeom>
                <a:avLst/>
                <a:gdLst>
                  <a:gd name="T0" fmla="*/ 0 w 72"/>
                  <a:gd name="T1" fmla="*/ 484 h 486"/>
                  <a:gd name="T2" fmla="*/ 45 w 72"/>
                  <a:gd name="T3" fmla="*/ 0 h 486"/>
                  <a:gd name="T4" fmla="*/ 72 w 72"/>
                  <a:gd name="T5" fmla="*/ 1 h 486"/>
                  <a:gd name="T6" fmla="*/ 26 w 72"/>
                  <a:gd name="T7" fmla="*/ 486 h 486"/>
                  <a:gd name="T8" fmla="*/ 0 w 72"/>
                  <a:gd name="T9" fmla="*/ 484 h 486"/>
                </a:gdLst>
                <a:ahLst/>
                <a:cxnLst>
                  <a:cxn ang="0">
                    <a:pos x="T0" y="T1"/>
                  </a:cxn>
                  <a:cxn ang="0">
                    <a:pos x="T2" y="T3"/>
                  </a:cxn>
                  <a:cxn ang="0">
                    <a:pos x="T4" y="T5"/>
                  </a:cxn>
                  <a:cxn ang="0">
                    <a:pos x="T6" y="T7"/>
                  </a:cxn>
                  <a:cxn ang="0">
                    <a:pos x="T8" y="T9"/>
                  </a:cxn>
                </a:cxnLst>
                <a:rect l="0" t="0" r="r" b="b"/>
                <a:pathLst>
                  <a:path w="72" h="486">
                    <a:moveTo>
                      <a:pt x="0" y="484"/>
                    </a:moveTo>
                    <a:lnTo>
                      <a:pt x="45" y="0"/>
                    </a:lnTo>
                    <a:lnTo>
                      <a:pt x="72" y="1"/>
                    </a:lnTo>
                    <a:lnTo>
                      <a:pt x="26" y="486"/>
                    </a:lnTo>
                    <a:lnTo>
                      <a:pt x="0" y="48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1" name="Freeform 34">
                <a:extLst>
                  <a:ext uri="{FF2B5EF4-FFF2-40B4-BE49-F238E27FC236}">
                    <a16:creationId xmlns:a16="http://schemas.microsoft.com/office/drawing/2014/main" xmlns="" id="{B5DD2912-A49B-4333-9E35-4A6CE3FBA372}"/>
                  </a:ext>
                </a:extLst>
              </p:cNvPr>
              <p:cNvSpPr>
                <a:spLocks/>
              </p:cNvSpPr>
              <p:nvPr/>
            </p:nvSpPr>
            <p:spPr bwMode="auto">
              <a:xfrm>
                <a:off x="3239" y="587"/>
                <a:ext cx="280" cy="50"/>
              </a:xfrm>
              <a:custGeom>
                <a:avLst/>
                <a:gdLst>
                  <a:gd name="T0" fmla="*/ 280 w 280"/>
                  <a:gd name="T1" fmla="*/ 28 h 50"/>
                  <a:gd name="T2" fmla="*/ 4 w 280"/>
                  <a:gd name="T3" fmla="*/ 50 h 50"/>
                  <a:gd name="T4" fmla="*/ 0 w 280"/>
                  <a:gd name="T5" fmla="*/ 24 h 50"/>
                  <a:gd name="T6" fmla="*/ 278 w 280"/>
                  <a:gd name="T7" fmla="*/ 0 h 50"/>
                  <a:gd name="T8" fmla="*/ 280 w 280"/>
                  <a:gd name="T9" fmla="*/ 28 h 50"/>
                </a:gdLst>
                <a:ahLst/>
                <a:cxnLst>
                  <a:cxn ang="0">
                    <a:pos x="T0" y="T1"/>
                  </a:cxn>
                  <a:cxn ang="0">
                    <a:pos x="T2" y="T3"/>
                  </a:cxn>
                  <a:cxn ang="0">
                    <a:pos x="T4" y="T5"/>
                  </a:cxn>
                  <a:cxn ang="0">
                    <a:pos x="T6" y="T7"/>
                  </a:cxn>
                  <a:cxn ang="0">
                    <a:pos x="T8" y="T9"/>
                  </a:cxn>
                </a:cxnLst>
                <a:rect l="0" t="0" r="r" b="b"/>
                <a:pathLst>
                  <a:path w="280" h="50">
                    <a:moveTo>
                      <a:pt x="280" y="28"/>
                    </a:moveTo>
                    <a:lnTo>
                      <a:pt x="4" y="50"/>
                    </a:lnTo>
                    <a:lnTo>
                      <a:pt x="0" y="24"/>
                    </a:lnTo>
                    <a:lnTo>
                      <a:pt x="278" y="0"/>
                    </a:lnTo>
                    <a:lnTo>
                      <a:pt x="280" y="2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2" name="Freeform 35">
                <a:extLst>
                  <a:ext uri="{FF2B5EF4-FFF2-40B4-BE49-F238E27FC236}">
                    <a16:creationId xmlns:a16="http://schemas.microsoft.com/office/drawing/2014/main" xmlns="" id="{425A9F31-815C-4BAC-83FB-1E42EB1B44F1}"/>
                  </a:ext>
                </a:extLst>
              </p:cNvPr>
              <p:cNvSpPr>
                <a:spLocks/>
              </p:cNvSpPr>
              <p:nvPr/>
            </p:nvSpPr>
            <p:spPr bwMode="auto">
              <a:xfrm>
                <a:off x="2704" y="1211"/>
                <a:ext cx="75" cy="239"/>
              </a:xfrm>
              <a:custGeom>
                <a:avLst/>
                <a:gdLst>
                  <a:gd name="T0" fmla="*/ 49 w 75"/>
                  <a:gd name="T1" fmla="*/ 239 h 239"/>
                  <a:gd name="T2" fmla="*/ 0 w 75"/>
                  <a:gd name="T3" fmla="*/ 5 h 239"/>
                  <a:gd name="T4" fmla="*/ 26 w 75"/>
                  <a:gd name="T5" fmla="*/ 0 h 239"/>
                  <a:gd name="T6" fmla="*/ 75 w 75"/>
                  <a:gd name="T7" fmla="*/ 234 h 239"/>
                  <a:gd name="T8" fmla="*/ 49 w 75"/>
                  <a:gd name="T9" fmla="*/ 239 h 239"/>
                </a:gdLst>
                <a:ahLst/>
                <a:cxnLst>
                  <a:cxn ang="0">
                    <a:pos x="T0" y="T1"/>
                  </a:cxn>
                  <a:cxn ang="0">
                    <a:pos x="T2" y="T3"/>
                  </a:cxn>
                  <a:cxn ang="0">
                    <a:pos x="T4" y="T5"/>
                  </a:cxn>
                  <a:cxn ang="0">
                    <a:pos x="T6" y="T7"/>
                  </a:cxn>
                  <a:cxn ang="0">
                    <a:pos x="T8" y="T9"/>
                  </a:cxn>
                </a:cxnLst>
                <a:rect l="0" t="0" r="r" b="b"/>
                <a:pathLst>
                  <a:path w="75" h="239">
                    <a:moveTo>
                      <a:pt x="49" y="239"/>
                    </a:moveTo>
                    <a:lnTo>
                      <a:pt x="0" y="5"/>
                    </a:lnTo>
                    <a:lnTo>
                      <a:pt x="26" y="0"/>
                    </a:lnTo>
                    <a:lnTo>
                      <a:pt x="75" y="234"/>
                    </a:lnTo>
                    <a:lnTo>
                      <a:pt x="49" y="23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3" name="Freeform 36">
                <a:extLst>
                  <a:ext uri="{FF2B5EF4-FFF2-40B4-BE49-F238E27FC236}">
                    <a16:creationId xmlns:a16="http://schemas.microsoft.com/office/drawing/2014/main" xmlns="" id="{97CBDC96-25A8-4B2B-A72A-8173D912CAC9}"/>
                  </a:ext>
                </a:extLst>
              </p:cNvPr>
              <p:cNvSpPr>
                <a:spLocks/>
              </p:cNvSpPr>
              <p:nvPr/>
            </p:nvSpPr>
            <p:spPr bwMode="auto">
              <a:xfrm>
                <a:off x="4048" y="2255"/>
                <a:ext cx="68" cy="312"/>
              </a:xfrm>
              <a:custGeom>
                <a:avLst/>
                <a:gdLst>
                  <a:gd name="T0" fmla="*/ 26 w 68"/>
                  <a:gd name="T1" fmla="*/ 0 h 312"/>
                  <a:gd name="T2" fmla="*/ 68 w 68"/>
                  <a:gd name="T3" fmla="*/ 309 h 312"/>
                  <a:gd name="T4" fmla="*/ 40 w 68"/>
                  <a:gd name="T5" fmla="*/ 312 h 312"/>
                  <a:gd name="T6" fmla="*/ 0 w 68"/>
                  <a:gd name="T7" fmla="*/ 3 h 312"/>
                  <a:gd name="T8" fmla="*/ 26 w 68"/>
                  <a:gd name="T9" fmla="*/ 0 h 312"/>
                </a:gdLst>
                <a:ahLst/>
                <a:cxnLst>
                  <a:cxn ang="0">
                    <a:pos x="T0" y="T1"/>
                  </a:cxn>
                  <a:cxn ang="0">
                    <a:pos x="T2" y="T3"/>
                  </a:cxn>
                  <a:cxn ang="0">
                    <a:pos x="T4" y="T5"/>
                  </a:cxn>
                  <a:cxn ang="0">
                    <a:pos x="T6" y="T7"/>
                  </a:cxn>
                  <a:cxn ang="0">
                    <a:pos x="T8" y="T9"/>
                  </a:cxn>
                </a:cxnLst>
                <a:rect l="0" t="0" r="r" b="b"/>
                <a:pathLst>
                  <a:path w="68" h="312">
                    <a:moveTo>
                      <a:pt x="26" y="0"/>
                    </a:moveTo>
                    <a:lnTo>
                      <a:pt x="68" y="309"/>
                    </a:lnTo>
                    <a:lnTo>
                      <a:pt x="40" y="312"/>
                    </a:lnTo>
                    <a:lnTo>
                      <a:pt x="0" y="3"/>
                    </a:ln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4" name="Freeform 37">
                <a:extLst>
                  <a:ext uri="{FF2B5EF4-FFF2-40B4-BE49-F238E27FC236}">
                    <a16:creationId xmlns:a16="http://schemas.microsoft.com/office/drawing/2014/main" xmlns="" id="{06DD0D25-8B39-4F5A-B992-9BCDE91C0AC5}"/>
                  </a:ext>
                </a:extLst>
              </p:cNvPr>
              <p:cNvSpPr>
                <a:spLocks/>
              </p:cNvSpPr>
              <p:nvPr/>
            </p:nvSpPr>
            <p:spPr bwMode="auto">
              <a:xfrm>
                <a:off x="3533" y="2830"/>
                <a:ext cx="222" cy="298"/>
              </a:xfrm>
              <a:custGeom>
                <a:avLst/>
                <a:gdLst>
                  <a:gd name="T0" fmla="*/ 22 w 222"/>
                  <a:gd name="T1" fmla="*/ 0 h 298"/>
                  <a:gd name="T2" fmla="*/ 222 w 222"/>
                  <a:gd name="T3" fmla="*/ 283 h 298"/>
                  <a:gd name="T4" fmla="*/ 201 w 222"/>
                  <a:gd name="T5" fmla="*/ 298 h 298"/>
                  <a:gd name="T6" fmla="*/ 0 w 222"/>
                  <a:gd name="T7" fmla="*/ 14 h 298"/>
                  <a:gd name="T8" fmla="*/ 22 w 222"/>
                  <a:gd name="T9" fmla="*/ 0 h 298"/>
                </a:gdLst>
                <a:ahLst/>
                <a:cxnLst>
                  <a:cxn ang="0">
                    <a:pos x="T0" y="T1"/>
                  </a:cxn>
                  <a:cxn ang="0">
                    <a:pos x="T2" y="T3"/>
                  </a:cxn>
                  <a:cxn ang="0">
                    <a:pos x="T4" y="T5"/>
                  </a:cxn>
                  <a:cxn ang="0">
                    <a:pos x="T6" y="T7"/>
                  </a:cxn>
                  <a:cxn ang="0">
                    <a:pos x="T8" y="T9"/>
                  </a:cxn>
                </a:cxnLst>
                <a:rect l="0" t="0" r="r" b="b"/>
                <a:pathLst>
                  <a:path w="222" h="298">
                    <a:moveTo>
                      <a:pt x="22" y="0"/>
                    </a:moveTo>
                    <a:lnTo>
                      <a:pt x="222" y="283"/>
                    </a:lnTo>
                    <a:lnTo>
                      <a:pt x="201" y="298"/>
                    </a:lnTo>
                    <a:lnTo>
                      <a:pt x="0" y="14"/>
                    </a:lnTo>
                    <a:lnTo>
                      <a:pt x="22"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5" name="Freeform 38">
                <a:extLst>
                  <a:ext uri="{FF2B5EF4-FFF2-40B4-BE49-F238E27FC236}">
                    <a16:creationId xmlns:a16="http://schemas.microsoft.com/office/drawing/2014/main" xmlns="" id="{6B504B8A-5994-43FF-BBDE-EBBBFA32EEBB}"/>
                  </a:ext>
                </a:extLst>
              </p:cNvPr>
              <p:cNvSpPr>
                <a:spLocks/>
              </p:cNvSpPr>
              <p:nvPr/>
            </p:nvSpPr>
            <p:spPr bwMode="auto">
              <a:xfrm>
                <a:off x="3229" y="2821"/>
                <a:ext cx="307" cy="36"/>
              </a:xfrm>
              <a:custGeom>
                <a:avLst/>
                <a:gdLst>
                  <a:gd name="T0" fmla="*/ 305 w 307"/>
                  <a:gd name="T1" fmla="*/ 36 h 36"/>
                  <a:gd name="T2" fmla="*/ 0 w 307"/>
                  <a:gd name="T3" fmla="*/ 28 h 36"/>
                  <a:gd name="T4" fmla="*/ 0 w 307"/>
                  <a:gd name="T5" fmla="*/ 0 h 36"/>
                  <a:gd name="T6" fmla="*/ 307 w 307"/>
                  <a:gd name="T7" fmla="*/ 10 h 36"/>
                  <a:gd name="T8" fmla="*/ 305 w 307"/>
                  <a:gd name="T9" fmla="*/ 36 h 36"/>
                </a:gdLst>
                <a:ahLst/>
                <a:cxnLst>
                  <a:cxn ang="0">
                    <a:pos x="T0" y="T1"/>
                  </a:cxn>
                  <a:cxn ang="0">
                    <a:pos x="T2" y="T3"/>
                  </a:cxn>
                  <a:cxn ang="0">
                    <a:pos x="T4" y="T5"/>
                  </a:cxn>
                  <a:cxn ang="0">
                    <a:pos x="T6" y="T7"/>
                  </a:cxn>
                  <a:cxn ang="0">
                    <a:pos x="T8" y="T9"/>
                  </a:cxn>
                </a:cxnLst>
                <a:rect l="0" t="0" r="r" b="b"/>
                <a:pathLst>
                  <a:path w="307" h="36">
                    <a:moveTo>
                      <a:pt x="305" y="36"/>
                    </a:moveTo>
                    <a:lnTo>
                      <a:pt x="0" y="28"/>
                    </a:lnTo>
                    <a:lnTo>
                      <a:pt x="0" y="0"/>
                    </a:lnTo>
                    <a:lnTo>
                      <a:pt x="307" y="10"/>
                    </a:lnTo>
                    <a:lnTo>
                      <a:pt x="305" y="3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6" name="Freeform 39">
                <a:extLst>
                  <a:ext uri="{FF2B5EF4-FFF2-40B4-BE49-F238E27FC236}">
                    <a16:creationId xmlns:a16="http://schemas.microsoft.com/office/drawing/2014/main" xmlns="" id="{4D6EFE5A-F916-4BCC-85A7-341FCA01CD3C}"/>
                  </a:ext>
                </a:extLst>
              </p:cNvPr>
              <p:cNvSpPr>
                <a:spLocks/>
              </p:cNvSpPr>
              <p:nvPr/>
            </p:nvSpPr>
            <p:spPr bwMode="auto">
              <a:xfrm>
                <a:off x="2942" y="1904"/>
                <a:ext cx="216" cy="158"/>
              </a:xfrm>
              <a:custGeom>
                <a:avLst/>
                <a:gdLst>
                  <a:gd name="T0" fmla="*/ 0 w 216"/>
                  <a:gd name="T1" fmla="*/ 135 h 158"/>
                  <a:gd name="T2" fmla="*/ 200 w 216"/>
                  <a:gd name="T3" fmla="*/ 0 h 158"/>
                  <a:gd name="T4" fmla="*/ 216 w 216"/>
                  <a:gd name="T5" fmla="*/ 21 h 158"/>
                  <a:gd name="T6" fmla="*/ 16 w 216"/>
                  <a:gd name="T7" fmla="*/ 158 h 158"/>
                  <a:gd name="T8" fmla="*/ 0 w 216"/>
                  <a:gd name="T9" fmla="*/ 135 h 158"/>
                </a:gdLst>
                <a:ahLst/>
                <a:cxnLst>
                  <a:cxn ang="0">
                    <a:pos x="T0" y="T1"/>
                  </a:cxn>
                  <a:cxn ang="0">
                    <a:pos x="T2" y="T3"/>
                  </a:cxn>
                  <a:cxn ang="0">
                    <a:pos x="T4" y="T5"/>
                  </a:cxn>
                  <a:cxn ang="0">
                    <a:pos x="T6" y="T7"/>
                  </a:cxn>
                  <a:cxn ang="0">
                    <a:pos x="T8" y="T9"/>
                  </a:cxn>
                </a:cxnLst>
                <a:rect l="0" t="0" r="r" b="b"/>
                <a:pathLst>
                  <a:path w="216" h="158">
                    <a:moveTo>
                      <a:pt x="0" y="135"/>
                    </a:moveTo>
                    <a:lnTo>
                      <a:pt x="200" y="0"/>
                    </a:lnTo>
                    <a:lnTo>
                      <a:pt x="216" y="21"/>
                    </a:lnTo>
                    <a:lnTo>
                      <a:pt x="16" y="158"/>
                    </a:lnTo>
                    <a:lnTo>
                      <a:pt x="0" y="1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7" name="Freeform 40">
                <a:extLst>
                  <a:ext uri="{FF2B5EF4-FFF2-40B4-BE49-F238E27FC236}">
                    <a16:creationId xmlns:a16="http://schemas.microsoft.com/office/drawing/2014/main" xmlns="" id="{822C53DD-C7AF-476B-B26C-5DBA779E7DC7}"/>
                  </a:ext>
                </a:extLst>
              </p:cNvPr>
              <p:cNvSpPr>
                <a:spLocks/>
              </p:cNvSpPr>
              <p:nvPr/>
            </p:nvSpPr>
            <p:spPr bwMode="auto">
              <a:xfrm>
                <a:off x="4120" y="2553"/>
                <a:ext cx="413" cy="44"/>
              </a:xfrm>
              <a:custGeom>
                <a:avLst/>
                <a:gdLst>
                  <a:gd name="T0" fmla="*/ 413 w 413"/>
                  <a:gd name="T1" fmla="*/ 26 h 44"/>
                  <a:gd name="T2" fmla="*/ 1 w 413"/>
                  <a:gd name="T3" fmla="*/ 44 h 44"/>
                  <a:gd name="T4" fmla="*/ 0 w 413"/>
                  <a:gd name="T5" fmla="*/ 16 h 44"/>
                  <a:gd name="T6" fmla="*/ 411 w 413"/>
                  <a:gd name="T7" fmla="*/ 0 h 44"/>
                  <a:gd name="T8" fmla="*/ 413 w 413"/>
                  <a:gd name="T9" fmla="*/ 26 h 44"/>
                </a:gdLst>
                <a:ahLst/>
                <a:cxnLst>
                  <a:cxn ang="0">
                    <a:pos x="T0" y="T1"/>
                  </a:cxn>
                  <a:cxn ang="0">
                    <a:pos x="T2" y="T3"/>
                  </a:cxn>
                  <a:cxn ang="0">
                    <a:pos x="T4" y="T5"/>
                  </a:cxn>
                  <a:cxn ang="0">
                    <a:pos x="T6" y="T7"/>
                  </a:cxn>
                  <a:cxn ang="0">
                    <a:pos x="T8" y="T9"/>
                  </a:cxn>
                </a:cxnLst>
                <a:rect l="0" t="0" r="r" b="b"/>
                <a:pathLst>
                  <a:path w="413" h="44">
                    <a:moveTo>
                      <a:pt x="413" y="26"/>
                    </a:moveTo>
                    <a:lnTo>
                      <a:pt x="1" y="44"/>
                    </a:lnTo>
                    <a:lnTo>
                      <a:pt x="0" y="16"/>
                    </a:lnTo>
                    <a:lnTo>
                      <a:pt x="411" y="0"/>
                    </a:lnTo>
                    <a:lnTo>
                      <a:pt x="413" y="2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8" name="Freeform 41">
                <a:extLst>
                  <a:ext uri="{FF2B5EF4-FFF2-40B4-BE49-F238E27FC236}">
                    <a16:creationId xmlns:a16="http://schemas.microsoft.com/office/drawing/2014/main" xmlns="" id="{C4C34D86-52D4-4C89-912B-CFDDCFAD6604}"/>
                  </a:ext>
                </a:extLst>
              </p:cNvPr>
              <p:cNvSpPr>
                <a:spLocks/>
              </p:cNvSpPr>
              <p:nvPr/>
            </p:nvSpPr>
            <p:spPr bwMode="auto">
              <a:xfrm>
                <a:off x="3316" y="3292"/>
                <a:ext cx="1045" cy="929"/>
              </a:xfrm>
              <a:custGeom>
                <a:avLst/>
                <a:gdLst>
                  <a:gd name="T0" fmla="*/ 293 w 602"/>
                  <a:gd name="T1" fmla="*/ 535 h 535"/>
                  <a:gd name="T2" fmla="*/ 143 w 602"/>
                  <a:gd name="T3" fmla="*/ 515 h 535"/>
                  <a:gd name="T4" fmla="*/ 87 w 602"/>
                  <a:gd name="T5" fmla="*/ 469 h 535"/>
                  <a:gd name="T6" fmla="*/ 38 w 602"/>
                  <a:gd name="T7" fmla="*/ 403 h 535"/>
                  <a:gd name="T8" fmla="*/ 31 w 602"/>
                  <a:gd name="T9" fmla="*/ 368 h 535"/>
                  <a:gd name="T10" fmla="*/ 32 w 602"/>
                  <a:gd name="T11" fmla="*/ 347 h 535"/>
                  <a:gd name="T12" fmla="*/ 38 w 602"/>
                  <a:gd name="T13" fmla="*/ 314 h 535"/>
                  <a:gd name="T14" fmla="*/ 32 w 602"/>
                  <a:gd name="T15" fmla="*/ 293 h 535"/>
                  <a:gd name="T16" fmla="*/ 29 w 602"/>
                  <a:gd name="T17" fmla="*/ 270 h 535"/>
                  <a:gd name="T18" fmla="*/ 37 w 602"/>
                  <a:gd name="T19" fmla="*/ 241 h 535"/>
                  <a:gd name="T20" fmla="*/ 31 w 602"/>
                  <a:gd name="T21" fmla="*/ 214 h 535"/>
                  <a:gd name="T22" fmla="*/ 35 w 602"/>
                  <a:gd name="T23" fmla="*/ 191 h 535"/>
                  <a:gd name="T24" fmla="*/ 41 w 602"/>
                  <a:gd name="T25" fmla="*/ 169 h 535"/>
                  <a:gd name="T26" fmla="*/ 44 w 602"/>
                  <a:gd name="T27" fmla="*/ 145 h 535"/>
                  <a:gd name="T28" fmla="*/ 17 w 602"/>
                  <a:gd name="T29" fmla="*/ 126 h 535"/>
                  <a:gd name="T30" fmla="*/ 0 w 602"/>
                  <a:gd name="T31" fmla="*/ 0 h 535"/>
                  <a:gd name="T32" fmla="*/ 602 w 602"/>
                  <a:gd name="T33" fmla="*/ 0 h 535"/>
                  <a:gd name="T34" fmla="*/ 590 w 602"/>
                  <a:gd name="T35" fmla="*/ 94 h 535"/>
                  <a:gd name="T36" fmla="*/ 563 w 602"/>
                  <a:gd name="T37" fmla="*/ 114 h 535"/>
                  <a:gd name="T38" fmla="*/ 566 w 602"/>
                  <a:gd name="T39" fmla="*/ 138 h 535"/>
                  <a:gd name="T40" fmla="*/ 572 w 602"/>
                  <a:gd name="T41" fmla="*/ 160 h 535"/>
                  <a:gd name="T42" fmla="*/ 577 w 602"/>
                  <a:gd name="T43" fmla="*/ 182 h 535"/>
                  <a:gd name="T44" fmla="*/ 571 w 602"/>
                  <a:gd name="T45" fmla="*/ 209 h 535"/>
                  <a:gd name="T46" fmla="*/ 578 w 602"/>
                  <a:gd name="T47" fmla="*/ 239 h 535"/>
                  <a:gd name="T48" fmla="*/ 575 w 602"/>
                  <a:gd name="T49" fmla="*/ 261 h 535"/>
                  <a:gd name="T50" fmla="*/ 569 w 602"/>
                  <a:gd name="T51" fmla="*/ 282 h 535"/>
                  <a:gd name="T52" fmla="*/ 575 w 602"/>
                  <a:gd name="T53" fmla="*/ 315 h 535"/>
                  <a:gd name="T54" fmla="*/ 577 w 602"/>
                  <a:gd name="T55" fmla="*/ 336 h 535"/>
                  <a:gd name="T56" fmla="*/ 569 w 602"/>
                  <a:gd name="T57" fmla="*/ 372 h 535"/>
                  <a:gd name="T58" fmla="*/ 580 w 602"/>
                  <a:gd name="T59" fmla="*/ 392 h 535"/>
                  <a:gd name="T60" fmla="*/ 524 w 602"/>
                  <a:gd name="T61" fmla="*/ 469 h 535"/>
                  <a:gd name="T62" fmla="*/ 469 w 602"/>
                  <a:gd name="T63" fmla="*/ 515 h 535"/>
                  <a:gd name="T64" fmla="*/ 293 w 602"/>
                  <a:gd name="T65"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2" h="535">
                    <a:moveTo>
                      <a:pt x="293" y="535"/>
                    </a:moveTo>
                    <a:cubicBezTo>
                      <a:pt x="246" y="535"/>
                      <a:pt x="146" y="530"/>
                      <a:pt x="143" y="515"/>
                    </a:cubicBezTo>
                    <a:cubicBezTo>
                      <a:pt x="140" y="500"/>
                      <a:pt x="125" y="491"/>
                      <a:pt x="87" y="469"/>
                    </a:cubicBezTo>
                    <a:cubicBezTo>
                      <a:pt x="50" y="447"/>
                      <a:pt x="38" y="420"/>
                      <a:pt x="38" y="403"/>
                    </a:cubicBezTo>
                    <a:cubicBezTo>
                      <a:pt x="38" y="387"/>
                      <a:pt x="50" y="375"/>
                      <a:pt x="31" y="368"/>
                    </a:cubicBezTo>
                    <a:cubicBezTo>
                      <a:pt x="11" y="360"/>
                      <a:pt x="16" y="353"/>
                      <a:pt x="32" y="347"/>
                    </a:cubicBezTo>
                    <a:cubicBezTo>
                      <a:pt x="48" y="341"/>
                      <a:pt x="38" y="330"/>
                      <a:pt x="38" y="314"/>
                    </a:cubicBezTo>
                    <a:cubicBezTo>
                      <a:pt x="38" y="297"/>
                      <a:pt x="56" y="294"/>
                      <a:pt x="32" y="293"/>
                    </a:cubicBezTo>
                    <a:cubicBezTo>
                      <a:pt x="8" y="291"/>
                      <a:pt x="11" y="276"/>
                      <a:pt x="29" y="270"/>
                    </a:cubicBezTo>
                    <a:cubicBezTo>
                      <a:pt x="47" y="264"/>
                      <a:pt x="37" y="254"/>
                      <a:pt x="37" y="241"/>
                    </a:cubicBezTo>
                    <a:cubicBezTo>
                      <a:pt x="37" y="227"/>
                      <a:pt x="47" y="218"/>
                      <a:pt x="31" y="214"/>
                    </a:cubicBezTo>
                    <a:cubicBezTo>
                      <a:pt x="14" y="209"/>
                      <a:pt x="16" y="196"/>
                      <a:pt x="35" y="191"/>
                    </a:cubicBezTo>
                    <a:cubicBezTo>
                      <a:pt x="54" y="187"/>
                      <a:pt x="43" y="179"/>
                      <a:pt x="41" y="169"/>
                    </a:cubicBezTo>
                    <a:cubicBezTo>
                      <a:pt x="40" y="158"/>
                      <a:pt x="54" y="145"/>
                      <a:pt x="44" y="145"/>
                    </a:cubicBezTo>
                    <a:cubicBezTo>
                      <a:pt x="34" y="145"/>
                      <a:pt x="19" y="137"/>
                      <a:pt x="17" y="126"/>
                    </a:cubicBezTo>
                    <a:cubicBezTo>
                      <a:pt x="0" y="0"/>
                      <a:pt x="0" y="0"/>
                      <a:pt x="0" y="0"/>
                    </a:cubicBezTo>
                    <a:cubicBezTo>
                      <a:pt x="602" y="0"/>
                      <a:pt x="602" y="0"/>
                      <a:pt x="602" y="0"/>
                    </a:cubicBezTo>
                    <a:cubicBezTo>
                      <a:pt x="590" y="94"/>
                      <a:pt x="590" y="94"/>
                      <a:pt x="590" y="94"/>
                    </a:cubicBezTo>
                    <a:cubicBezTo>
                      <a:pt x="589" y="106"/>
                      <a:pt x="574" y="114"/>
                      <a:pt x="563" y="114"/>
                    </a:cubicBezTo>
                    <a:cubicBezTo>
                      <a:pt x="553" y="114"/>
                      <a:pt x="568" y="127"/>
                      <a:pt x="566" y="138"/>
                    </a:cubicBezTo>
                    <a:cubicBezTo>
                      <a:pt x="565" y="148"/>
                      <a:pt x="553" y="155"/>
                      <a:pt x="572" y="160"/>
                    </a:cubicBezTo>
                    <a:cubicBezTo>
                      <a:pt x="592" y="164"/>
                      <a:pt x="593" y="178"/>
                      <a:pt x="577" y="182"/>
                    </a:cubicBezTo>
                    <a:cubicBezTo>
                      <a:pt x="560" y="187"/>
                      <a:pt x="571" y="196"/>
                      <a:pt x="571" y="209"/>
                    </a:cubicBezTo>
                    <a:cubicBezTo>
                      <a:pt x="571" y="223"/>
                      <a:pt x="560" y="233"/>
                      <a:pt x="578" y="239"/>
                    </a:cubicBezTo>
                    <a:cubicBezTo>
                      <a:pt x="596" y="245"/>
                      <a:pt x="599" y="260"/>
                      <a:pt x="575" y="261"/>
                    </a:cubicBezTo>
                    <a:cubicBezTo>
                      <a:pt x="551" y="263"/>
                      <a:pt x="569" y="266"/>
                      <a:pt x="569" y="282"/>
                    </a:cubicBezTo>
                    <a:cubicBezTo>
                      <a:pt x="569" y="299"/>
                      <a:pt x="559" y="309"/>
                      <a:pt x="575" y="315"/>
                    </a:cubicBezTo>
                    <a:cubicBezTo>
                      <a:pt x="592" y="321"/>
                      <a:pt x="596" y="329"/>
                      <a:pt x="577" y="336"/>
                    </a:cubicBezTo>
                    <a:cubicBezTo>
                      <a:pt x="557" y="344"/>
                      <a:pt x="569" y="356"/>
                      <a:pt x="569" y="372"/>
                    </a:cubicBezTo>
                    <a:cubicBezTo>
                      <a:pt x="569" y="377"/>
                      <a:pt x="582" y="382"/>
                      <a:pt x="580" y="392"/>
                    </a:cubicBezTo>
                    <a:cubicBezTo>
                      <a:pt x="576" y="416"/>
                      <a:pt x="553" y="445"/>
                      <a:pt x="524" y="469"/>
                    </a:cubicBezTo>
                    <a:cubicBezTo>
                      <a:pt x="496" y="493"/>
                      <a:pt x="472" y="500"/>
                      <a:pt x="469" y="515"/>
                    </a:cubicBezTo>
                    <a:cubicBezTo>
                      <a:pt x="466" y="530"/>
                      <a:pt x="341" y="535"/>
                      <a:pt x="293" y="53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39" name="Freeform 42">
                <a:extLst>
                  <a:ext uri="{FF2B5EF4-FFF2-40B4-BE49-F238E27FC236}">
                    <a16:creationId xmlns:a16="http://schemas.microsoft.com/office/drawing/2014/main" xmlns="" id="{FF2614EB-6C62-4124-9952-BA2A1500FCF7}"/>
                  </a:ext>
                </a:extLst>
              </p:cNvPr>
              <p:cNvSpPr>
                <a:spLocks/>
              </p:cNvSpPr>
              <p:nvPr/>
            </p:nvSpPr>
            <p:spPr bwMode="auto">
              <a:xfrm>
                <a:off x="3540" y="3292"/>
                <a:ext cx="295" cy="929"/>
              </a:xfrm>
              <a:custGeom>
                <a:avLst/>
                <a:gdLst>
                  <a:gd name="T0" fmla="*/ 82 w 170"/>
                  <a:gd name="T1" fmla="*/ 535 h 535"/>
                  <a:gd name="T2" fmla="*/ 38 w 170"/>
                  <a:gd name="T3" fmla="*/ 515 h 535"/>
                  <a:gd name="T4" fmla="*/ 22 w 170"/>
                  <a:gd name="T5" fmla="*/ 469 h 535"/>
                  <a:gd name="T6" fmla="*/ 8 w 170"/>
                  <a:gd name="T7" fmla="*/ 403 h 535"/>
                  <a:gd name="T8" fmla="*/ 6 w 170"/>
                  <a:gd name="T9" fmla="*/ 368 h 535"/>
                  <a:gd name="T10" fmla="*/ 7 w 170"/>
                  <a:gd name="T11" fmla="*/ 347 h 535"/>
                  <a:gd name="T12" fmla="*/ 8 w 170"/>
                  <a:gd name="T13" fmla="*/ 314 h 535"/>
                  <a:gd name="T14" fmla="*/ 7 w 170"/>
                  <a:gd name="T15" fmla="*/ 293 h 535"/>
                  <a:gd name="T16" fmla="*/ 6 w 170"/>
                  <a:gd name="T17" fmla="*/ 270 h 535"/>
                  <a:gd name="T18" fmla="*/ 8 w 170"/>
                  <a:gd name="T19" fmla="*/ 241 h 535"/>
                  <a:gd name="T20" fmla="*/ 6 w 170"/>
                  <a:gd name="T21" fmla="*/ 214 h 535"/>
                  <a:gd name="T22" fmla="*/ 7 w 170"/>
                  <a:gd name="T23" fmla="*/ 191 h 535"/>
                  <a:gd name="T24" fmla="*/ 9 w 170"/>
                  <a:gd name="T25" fmla="*/ 169 h 535"/>
                  <a:gd name="T26" fmla="*/ 10 w 170"/>
                  <a:gd name="T27" fmla="*/ 145 h 535"/>
                  <a:gd name="T28" fmla="*/ 2 w 170"/>
                  <a:gd name="T29" fmla="*/ 126 h 535"/>
                  <a:gd name="T30" fmla="*/ 5 w 170"/>
                  <a:gd name="T31" fmla="*/ 90 h 535"/>
                  <a:gd name="T32" fmla="*/ 4 w 170"/>
                  <a:gd name="T33" fmla="*/ 43 h 535"/>
                  <a:gd name="T34" fmla="*/ 0 w 170"/>
                  <a:gd name="T35" fmla="*/ 0 h 535"/>
                  <a:gd name="T36" fmla="*/ 170 w 170"/>
                  <a:gd name="T37" fmla="*/ 0 h 535"/>
                  <a:gd name="T38" fmla="*/ 168 w 170"/>
                  <a:gd name="T39" fmla="*/ 23 h 535"/>
                  <a:gd name="T40" fmla="*/ 164 w 170"/>
                  <a:gd name="T41" fmla="*/ 58 h 535"/>
                  <a:gd name="T42" fmla="*/ 167 w 170"/>
                  <a:gd name="T43" fmla="*/ 94 h 535"/>
                  <a:gd name="T44" fmla="*/ 159 w 170"/>
                  <a:gd name="T45" fmla="*/ 114 h 535"/>
                  <a:gd name="T46" fmla="*/ 160 w 170"/>
                  <a:gd name="T47" fmla="*/ 138 h 535"/>
                  <a:gd name="T48" fmla="*/ 162 w 170"/>
                  <a:gd name="T49" fmla="*/ 160 h 535"/>
                  <a:gd name="T50" fmla="*/ 163 w 170"/>
                  <a:gd name="T51" fmla="*/ 182 h 535"/>
                  <a:gd name="T52" fmla="*/ 161 w 170"/>
                  <a:gd name="T53" fmla="*/ 209 h 535"/>
                  <a:gd name="T54" fmla="*/ 163 w 170"/>
                  <a:gd name="T55" fmla="*/ 239 h 535"/>
                  <a:gd name="T56" fmla="*/ 163 w 170"/>
                  <a:gd name="T57" fmla="*/ 261 h 535"/>
                  <a:gd name="T58" fmla="*/ 161 w 170"/>
                  <a:gd name="T59" fmla="*/ 282 h 535"/>
                  <a:gd name="T60" fmla="*/ 163 w 170"/>
                  <a:gd name="T61" fmla="*/ 315 h 535"/>
                  <a:gd name="T62" fmla="*/ 163 w 170"/>
                  <a:gd name="T63" fmla="*/ 336 h 535"/>
                  <a:gd name="T64" fmla="*/ 161 w 170"/>
                  <a:gd name="T65" fmla="*/ 372 h 535"/>
                  <a:gd name="T66" fmla="*/ 164 w 170"/>
                  <a:gd name="T67" fmla="*/ 392 h 535"/>
                  <a:gd name="T68" fmla="*/ 148 w 170"/>
                  <a:gd name="T69" fmla="*/ 469 h 535"/>
                  <a:gd name="T70" fmla="*/ 132 w 170"/>
                  <a:gd name="T71" fmla="*/ 515 h 535"/>
                  <a:gd name="T72" fmla="*/ 82 w 170"/>
                  <a:gd name="T73"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535">
                    <a:moveTo>
                      <a:pt x="82" y="535"/>
                    </a:moveTo>
                    <a:cubicBezTo>
                      <a:pt x="68" y="535"/>
                      <a:pt x="39" y="530"/>
                      <a:pt x="38" y="515"/>
                    </a:cubicBezTo>
                    <a:cubicBezTo>
                      <a:pt x="37" y="500"/>
                      <a:pt x="33" y="491"/>
                      <a:pt x="22" y="469"/>
                    </a:cubicBezTo>
                    <a:cubicBezTo>
                      <a:pt x="12" y="447"/>
                      <a:pt x="8" y="420"/>
                      <a:pt x="8" y="403"/>
                    </a:cubicBezTo>
                    <a:cubicBezTo>
                      <a:pt x="8" y="387"/>
                      <a:pt x="12" y="375"/>
                      <a:pt x="6" y="368"/>
                    </a:cubicBezTo>
                    <a:cubicBezTo>
                      <a:pt x="1" y="360"/>
                      <a:pt x="2" y="353"/>
                      <a:pt x="7" y="347"/>
                    </a:cubicBezTo>
                    <a:cubicBezTo>
                      <a:pt x="11" y="341"/>
                      <a:pt x="8" y="330"/>
                      <a:pt x="8" y="314"/>
                    </a:cubicBezTo>
                    <a:cubicBezTo>
                      <a:pt x="8" y="297"/>
                      <a:pt x="13" y="294"/>
                      <a:pt x="7" y="293"/>
                    </a:cubicBezTo>
                    <a:cubicBezTo>
                      <a:pt x="0" y="291"/>
                      <a:pt x="1" y="276"/>
                      <a:pt x="6" y="270"/>
                    </a:cubicBezTo>
                    <a:cubicBezTo>
                      <a:pt x="11" y="264"/>
                      <a:pt x="8" y="254"/>
                      <a:pt x="8" y="241"/>
                    </a:cubicBezTo>
                    <a:cubicBezTo>
                      <a:pt x="8" y="227"/>
                      <a:pt x="11" y="218"/>
                      <a:pt x="6" y="214"/>
                    </a:cubicBezTo>
                    <a:cubicBezTo>
                      <a:pt x="1" y="209"/>
                      <a:pt x="2" y="196"/>
                      <a:pt x="7" y="191"/>
                    </a:cubicBezTo>
                    <a:cubicBezTo>
                      <a:pt x="13" y="187"/>
                      <a:pt x="10" y="179"/>
                      <a:pt x="9" y="169"/>
                    </a:cubicBezTo>
                    <a:cubicBezTo>
                      <a:pt x="9" y="158"/>
                      <a:pt x="13" y="145"/>
                      <a:pt x="10" y="145"/>
                    </a:cubicBezTo>
                    <a:cubicBezTo>
                      <a:pt x="7" y="145"/>
                      <a:pt x="2" y="138"/>
                      <a:pt x="2" y="126"/>
                    </a:cubicBezTo>
                    <a:cubicBezTo>
                      <a:pt x="2" y="114"/>
                      <a:pt x="5" y="106"/>
                      <a:pt x="5" y="90"/>
                    </a:cubicBezTo>
                    <a:cubicBezTo>
                      <a:pt x="5" y="73"/>
                      <a:pt x="6" y="55"/>
                      <a:pt x="4" y="43"/>
                    </a:cubicBezTo>
                    <a:cubicBezTo>
                      <a:pt x="3" y="33"/>
                      <a:pt x="1" y="13"/>
                      <a:pt x="0" y="0"/>
                    </a:cubicBezTo>
                    <a:cubicBezTo>
                      <a:pt x="170" y="0"/>
                      <a:pt x="170" y="0"/>
                      <a:pt x="170" y="0"/>
                    </a:cubicBezTo>
                    <a:cubicBezTo>
                      <a:pt x="170" y="9"/>
                      <a:pt x="170" y="18"/>
                      <a:pt x="168" y="23"/>
                    </a:cubicBezTo>
                    <a:cubicBezTo>
                      <a:pt x="164" y="35"/>
                      <a:pt x="164" y="42"/>
                      <a:pt x="164" y="58"/>
                    </a:cubicBezTo>
                    <a:cubicBezTo>
                      <a:pt x="164" y="75"/>
                      <a:pt x="167" y="82"/>
                      <a:pt x="167" y="94"/>
                    </a:cubicBezTo>
                    <a:cubicBezTo>
                      <a:pt x="167" y="106"/>
                      <a:pt x="162" y="114"/>
                      <a:pt x="159" y="114"/>
                    </a:cubicBezTo>
                    <a:cubicBezTo>
                      <a:pt x="156" y="114"/>
                      <a:pt x="160" y="127"/>
                      <a:pt x="160" y="138"/>
                    </a:cubicBezTo>
                    <a:cubicBezTo>
                      <a:pt x="160" y="148"/>
                      <a:pt x="156" y="155"/>
                      <a:pt x="162" y="160"/>
                    </a:cubicBezTo>
                    <a:cubicBezTo>
                      <a:pt x="167" y="164"/>
                      <a:pt x="168" y="178"/>
                      <a:pt x="163" y="182"/>
                    </a:cubicBezTo>
                    <a:cubicBezTo>
                      <a:pt x="158" y="187"/>
                      <a:pt x="161" y="196"/>
                      <a:pt x="161" y="209"/>
                    </a:cubicBezTo>
                    <a:cubicBezTo>
                      <a:pt x="161" y="223"/>
                      <a:pt x="158" y="233"/>
                      <a:pt x="163" y="239"/>
                    </a:cubicBezTo>
                    <a:cubicBezTo>
                      <a:pt x="169" y="245"/>
                      <a:pt x="169" y="260"/>
                      <a:pt x="163" y="261"/>
                    </a:cubicBezTo>
                    <a:cubicBezTo>
                      <a:pt x="156" y="263"/>
                      <a:pt x="161" y="266"/>
                      <a:pt x="161" y="282"/>
                    </a:cubicBezTo>
                    <a:cubicBezTo>
                      <a:pt x="161" y="299"/>
                      <a:pt x="158" y="309"/>
                      <a:pt x="163" y="315"/>
                    </a:cubicBezTo>
                    <a:cubicBezTo>
                      <a:pt x="167" y="321"/>
                      <a:pt x="169" y="329"/>
                      <a:pt x="163" y="336"/>
                    </a:cubicBezTo>
                    <a:cubicBezTo>
                      <a:pt x="157" y="344"/>
                      <a:pt x="161" y="356"/>
                      <a:pt x="161" y="372"/>
                    </a:cubicBezTo>
                    <a:cubicBezTo>
                      <a:pt x="161" y="377"/>
                      <a:pt x="165" y="382"/>
                      <a:pt x="164" y="392"/>
                    </a:cubicBezTo>
                    <a:cubicBezTo>
                      <a:pt x="163" y="416"/>
                      <a:pt x="156" y="445"/>
                      <a:pt x="148" y="469"/>
                    </a:cubicBezTo>
                    <a:cubicBezTo>
                      <a:pt x="140" y="493"/>
                      <a:pt x="133" y="500"/>
                      <a:pt x="132" y="515"/>
                    </a:cubicBezTo>
                    <a:cubicBezTo>
                      <a:pt x="131" y="530"/>
                      <a:pt x="95" y="535"/>
                      <a:pt x="82" y="535"/>
                    </a:cubicBezTo>
                    <a:close/>
                  </a:path>
                </a:pathLst>
              </a:custGeom>
              <a:solidFill>
                <a:srgbClr val="B2B1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0" name="Oval 43">
                <a:extLst>
                  <a:ext uri="{FF2B5EF4-FFF2-40B4-BE49-F238E27FC236}">
                    <a16:creationId xmlns:a16="http://schemas.microsoft.com/office/drawing/2014/main" xmlns="" id="{7B7D6165-F10C-4733-B8E3-56F5055678FA}"/>
                  </a:ext>
                </a:extLst>
              </p:cNvPr>
              <p:cNvSpPr>
                <a:spLocks noChangeArrowheads="1"/>
              </p:cNvSpPr>
              <p:nvPr/>
            </p:nvSpPr>
            <p:spPr bwMode="auto">
              <a:xfrm>
                <a:off x="3727" y="4212"/>
                <a:ext cx="238" cy="106"/>
              </a:xfrm>
              <a:prstGeom prst="ellipse">
                <a:avLst/>
              </a:pr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1" name="Oval 44">
                <a:extLst>
                  <a:ext uri="{FF2B5EF4-FFF2-40B4-BE49-F238E27FC236}">
                    <a16:creationId xmlns:a16="http://schemas.microsoft.com/office/drawing/2014/main" xmlns="" id="{F459521F-D51A-4F42-B723-D50AF4E9CFCA}"/>
                  </a:ext>
                </a:extLst>
              </p:cNvPr>
              <p:cNvSpPr>
                <a:spLocks noChangeArrowheads="1"/>
              </p:cNvSpPr>
              <p:nvPr/>
            </p:nvSpPr>
            <p:spPr bwMode="auto">
              <a:xfrm>
                <a:off x="3639" y="4165"/>
                <a:ext cx="415" cy="115"/>
              </a:xfrm>
              <a:prstGeom prst="ellipse">
                <a:avLst/>
              </a:prstGeom>
              <a:solidFill>
                <a:srgbClr val="575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2" name="Freeform 45">
                <a:extLst>
                  <a:ext uri="{FF2B5EF4-FFF2-40B4-BE49-F238E27FC236}">
                    <a16:creationId xmlns:a16="http://schemas.microsoft.com/office/drawing/2014/main" xmlns="" id="{CF544F8A-C41C-4C5B-9606-C5A1E189129C}"/>
                  </a:ext>
                </a:extLst>
              </p:cNvPr>
              <p:cNvSpPr>
                <a:spLocks/>
              </p:cNvSpPr>
              <p:nvPr/>
            </p:nvSpPr>
            <p:spPr bwMode="auto">
              <a:xfrm>
                <a:off x="3583" y="4198"/>
                <a:ext cx="526" cy="44"/>
              </a:xfrm>
              <a:custGeom>
                <a:avLst/>
                <a:gdLst>
                  <a:gd name="T0" fmla="*/ 140 w 303"/>
                  <a:gd name="T1" fmla="*/ 25 h 25"/>
                  <a:gd name="T2" fmla="*/ 2 w 303"/>
                  <a:gd name="T3" fmla="*/ 7 h 25"/>
                  <a:gd name="T4" fmla="*/ 0 w 303"/>
                  <a:gd name="T5" fmla="*/ 1 h 25"/>
                  <a:gd name="T6" fmla="*/ 139 w 303"/>
                  <a:gd name="T7" fmla="*/ 13 h 25"/>
                  <a:gd name="T8" fmla="*/ 303 w 303"/>
                  <a:gd name="T9" fmla="*/ 0 h 25"/>
                  <a:gd name="T10" fmla="*/ 301 w 303"/>
                  <a:gd name="T11" fmla="*/ 7 h 25"/>
                  <a:gd name="T12" fmla="*/ 140 w 303"/>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303" h="25">
                    <a:moveTo>
                      <a:pt x="140" y="25"/>
                    </a:moveTo>
                    <a:cubicBezTo>
                      <a:pt x="96" y="25"/>
                      <a:pt x="4" y="21"/>
                      <a:pt x="2" y="7"/>
                    </a:cubicBezTo>
                    <a:cubicBezTo>
                      <a:pt x="1" y="6"/>
                      <a:pt x="1" y="3"/>
                      <a:pt x="0" y="1"/>
                    </a:cubicBezTo>
                    <a:cubicBezTo>
                      <a:pt x="28" y="10"/>
                      <a:pt x="101" y="13"/>
                      <a:pt x="139" y="13"/>
                    </a:cubicBezTo>
                    <a:cubicBezTo>
                      <a:pt x="179" y="13"/>
                      <a:pt x="271" y="10"/>
                      <a:pt x="303" y="0"/>
                    </a:cubicBezTo>
                    <a:cubicBezTo>
                      <a:pt x="302" y="3"/>
                      <a:pt x="302" y="5"/>
                      <a:pt x="301" y="7"/>
                    </a:cubicBezTo>
                    <a:cubicBezTo>
                      <a:pt x="299" y="21"/>
                      <a:pt x="184" y="25"/>
                      <a:pt x="140" y="25"/>
                    </a:cubicBezTo>
                    <a:close/>
                  </a:path>
                </a:pathLst>
              </a:custGeom>
              <a:solidFill>
                <a:srgbClr val="4B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3" name="Freeform 46">
                <a:extLst>
                  <a:ext uri="{FF2B5EF4-FFF2-40B4-BE49-F238E27FC236}">
                    <a16:creationId xmlns:a16="http://schemas.microsoft.com/office/drawing/2014/main" xmlns="" id="{A872470B-131E-4D98-A130-090AB9040113}"/>
                  </a:ext>
                </a:extLst>
              </p:cNvPr>
              <p:cNvSpPr>
                <a:spLocks/>
              </p:cNvSpPr>
              <p:nvPr/>
            </p:nvSpPr>
            <p:spPr bwMode="auto">
              <a:xfrm>
                <a:off x="3368" y="3556"/>
                <a:ext cx="965" cy="71"/>
              </a:xfrm>
              <a:custGeom>
                <a:avLst/>
                <a:gdLst>
                  <a:gd name="T0" fmla="*/ 13 w 556"/>
                  <a:gd name="T1" fmla="*/ 24 h 41"/>
                  <a:gd name="T2" fmla="*/ 531 w 556"/>
                  <a:gd name="T3" fmla="*/ 0 h 41"/>
                  <a:gd name="T4" fmla="*/ 542 w 556"/>
                  <a:gd name="T5" fmla="*/ 8 h 41"/>
                  <a:gd name="T6" fmla="*/ 556 w 556"/>
                  <a:gd name="T7" fmla="*/ 15 h 41"/>
                  <a:gd name="T8" fmla="*/ 0 w 556"/>
                  <a:gd name="T9" fmla="*/ 41 h 41"/>
                  <a:gd name="T10" fmla="*/ 5 w 556"/>
                  <a:gd name="T11" fmla="*/ 39 h 41"/>
                  <a:gd name="T12" fmla="*/ 13 w 556"/>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556" h="41">
                    <a:moveTo>
                      <a:pt x="13" y="24"/>
                    </a:moveTo>
                    <a:cubicBezTo>
                      <a:pt x="531" y="0"/>
                      <a:pt x="531" y="0"/>
                      <a:pt x="531" y="0"/>
                    </a:cubicBezTo>
                    <a:cubicBezTo>
                      <a:pt x="531" y="3"/>
                      <a:pt x="533" y="6"/>
                      <a:pt x="542" y="8"/>
                    </a:cubicBezTo>
                    <a:cubicBezTo>
                      <a:pt x="549" y="9"/>
                      <a:pt x="553" y="12"/>
                      <a:pt x="556" y="15"/>
                    </a:cubicBezTo>
                    <a:cubicBezTo>
                      <a:pt x="0" y="41"/>
                      <a:pt x="0" y="41"/>
                      <a:pt x="0" y="41"/>
                    </a:cubicBezTo>
                    <a:cubicBezTo>
                      <a:pt x="1" y="40"/>
                      <a:pt x="3" y="40"/>
                      <a:pt x="5" y="39"/>
                    </a:cubicBezTo>
                    <a:cubicBezTo>
                      <a:pt x="20" y="36"/>
                      <a:pt x="16" y="31"/>
                      <a:pt x="13" y="24"/>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4" name="Freeform 47">
                <a:extLst>
                  <a:ext uri="{FF2B5EF4-FFF2-40B4-BE49-F238E27FC236}">
                    <a16:creationId xmlns:a16="http://schemas.microsoft.com/office/drawing/2014/main" xmlns="" id="{7A4A57F2-3A9B-4FC6-AFA0-FE2F188AEBFC}"/>
                  </a:ext>
                </a:extLst>
              </p:cNvPr>
              <p:cNvSpPr>
                <a:spLocks/>
              </p:cNvSpPr>
              <p:nvPr/>
            </p:nvSpPr>
            <p:spPr bwMode="auto">
              <a:xfrm>
                <a:off x="3349" y="3476"/>
                <a:ext cx="981" cy="73"/>
              </a:xfrm>
              <a:custGeom>
                <a:avLst/>
                <a:gdLst>
                  <a:gd name="T0" fmla="*/ 0 w 565"/>
                  <a:gd name="T1" fmla="*/ 27 h 42"/>
                  <a:gd name="T2" fmla="*/ 565 w 565"/>
                  <a:gd name="T3" fmla="*/ 0 h 42"/>
                  <a:gd name="T4" fmla="*/ 544 w 565"/>
                  <a:gd name="T5" fmla="*/ 8 h 42"/>
                  <a:gd name="T6" fmla="*/ 543 w 565"/>
                  <a:gd name="T7" fmla="*/ 17 h 42"/>
                  <a:gd name="T8" fmla="*/ 29 w 565"/>
                  <a:gd name="T9" fmla="*/ 42 h 42"/>
                  <a:gd name="T10" fmla="*/ 25 w 565"/>
                  <a:gd name="T11" fmla="*/ 39 h 42"/>
                  <a:gd name="T12" fmla="*/ 0 w 565"/>
                  <a:gd name="T13" fmla="*/ 27 h 42"/>
                </a:gdLst>
                <a:ahLst/>
                <a:cxnLst>
                  <a:cxn ang="0">
                    <a:pos x="T0" y="T1"/>
                  </a:cxn>
                  <a:cxn ang="0">
                    <a:pos x="T2" y="T3"/>
                  </a:cxn>
                  <a:cxn ang="0">
                    <a:pos x="T4" y="T5"/>
                  </a:cxn>
                  <a:cxn ang="0">
                    <a:pos x="T6" y="T7"/>
                  </a:cxn>
                  <a:cxn ang="0">
                    <a:pos x="T8" y="T9"/>
                  </a:cxn>
                  <a:cxn ang="0">
                    <a:pos x="T10" y="T11"/>
                  </a:cxn>
                  <a:cxn ang="0">
                    <a:pos x="T12" y="T13"/>
                  </a:cxn>
                </a:cxnLst>
                <a:rect l="0" t="0" r="r" b="b"/>
                <a:pathLst>
                  <a:path w="565" h="42">
                    <a:moveTo>
                      <a:pt x="0" y="27"/>
                    </a:moveTo>
                    <a:cubicBezTo>
                      <a:pt x="565" y="0"/>
                      <a:pt x="565" y="0"/>
                      <a:pt x="565" y="0"/>
                    </a:cubicBezTo>
                    <a:cubicBezTo>
                      <a:pt x="559" y="5"/>
                      <a:pt x="551" y="8"/>
                      <a:pt x="544" y="8"/>
                    </a:cubicBezTo>
                    <a:cubicBezTo>
                      <a:pt x="538" y="8"/>
                      <a:pt x="540" y="12"/>
                      <a:pt x="543" y="17"/>
                    </a:cubicBezTo>
                    <a:cubicBezTo>
                      <a:pt x="29" y="42"/>
                      <a:pt x="29" y="42"/>
                      <a:pt x="29" y="42"/>
                    </a:cubicBezTo>
                    <a:cubicBezTo>
                      <a:pt x="29" y="40"/>
                      <a:pt x="28" y="39"/>
                      <a:pt x="25" y="39"/>
                    </a:cubicBezTo>
                    <a:cubicBezTo>
                      <a:pt x="17" y="39"/>
                      <a:pt x="5" y="34"/>
                      <a:pt x="0" y="27"/>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5" name="Freeform 48">
                <a:extLst>
                  <a:ext uri="{FF2B5EF4-FFF2-40B4-BE49-F238E27FC236}">
                    <a16:creationId xmlns:a16="http://schemas.microsoft.com/office/drawing/2014/main" xmlns="" id="{E05DDF96-5331-4F5F-A910-474E8D715F8B}"/>
                  </a:ext>
                </a:extLst>
              </p:cNvPr>
              <p:cNvSpPr>
                <a:spLocks/>
              </p:cNvSpPr>
              <p:nvPr/>
            </p:nvSpPr>
            <p:spPr bwMode="auto">
              <a:xfrm>
                <a:off x="3371" y="3620"/>
                <a:ext cx="934" cy="71"/>
              </a:xfrm>
              <a:custGeom>
                <a:avLst/>
                <a:gdLst>
                  <a:gd name="T0" fmla="*/ 0 w 538"/>
                  <a:gd name="T1" fmla="*/ 25 h 41"/>
                  <a:gd name="T2" fmla="*/ 536 w 538"/>
                  <a:gd name="T3" fmla="*/ 0 h 41"/>
                  <a:gd name="T4" fmla="*/ 538 w 538"/>
                  <a:gd name="T5" fmla="*/ 16 h 41"/>
                  <a:gd name="T6" fmla="*/ 6 w 538"/>
                  <a:gd name="T7" fmla="*/ 41 h 41"/>
                  <a:gd name="T8" fmla="*/ 0 w 538"/>
                  <a:gd name="T9" fmla="*/ 25 h 41"/>
                </a:gdLst>
                <a:ahLst/>
                <a:cxnLst>
                  <a:cxn ang="0">
                    <a:pos x="T0" y="T1"/>
                  </a:cxn>
                  <a:cxn ang="0">
                    <a:pos x="T2" y="T3"/>
                  </a:cxn>
                  <a:cxn ang="0">
                    <a:pos x="T4" y="T5"/>
                  </a:cxn>
                  <a:cxn ang="0">
                    <a:pos x="T6" y="T7"/>
                  </a:cxn>
                  <a:cxn ang="0">
                    <a:pos x="T8" y="T9"/>
                  </a:cxn>
                </a:cxnLst>
                <a:rect l="0" t="0" r="r" b="b"/>
                <a:pathLst>
                  <a:path w="538" h="41">
                    <a:moveTo>
                      <a:pt x="0" y="25"/>
                    </a:moveTo>
                    <a:cubicBezTo>
                      <a:pt x="536" y="0"/>
                      <a:pt x="536" y="0"/>
                      <a:pt x="536" y="0"/>
                    </a:cubicBezTo>
                    <a:cubicBezTo>
                      <a:pt x="535" y="4"/>
                      <a:pt x="537" y="9"/>
                      <a:pt x="538" y="16"/>
                    </a:cubicBezTo>
                    <a:cubicBezTo>
                      <a:pt x="6" y="41"/>
                      <a:pt x="6" y="41"/>
                      <a:pt x="6" y="41"/>
                    </a:cubicBezTo>
                    <a:cubicBezTo>
                      <a:pt x="8" y="34"/>
                      <a:pt x="10" y="28"/>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6" name="Freeform 49">
                <a:extLst>
                  <a:ext uri="{FF2B5EF4-FFF2-40B4-BE49-F238E27FC236}">
                    <a16:creationId xmlns:a16="http://schemas.microsoft.com/office/drawing/2014/main" xmlns="" id="{AA7EFA53-C8B5-4618-B2B0-E1B799C8537C}"/>
                  </a:ext>
                </a:extLst>
              </p:cNvPr>
              <p:cNvSpPr>
                <a:spLocks/>
              </p:cNvSpPr>
              <p:nvPr/>
            </p:nvSpPr>
            <p:spPr bwMode="auto">
              <a:xfrm>
                <a:off x="3378" y="3683"/>
                <a:ext cx="950" cy="72"/>
              </a:xfrm>
              <a:custGeom>
                <a:avLst/>
                <a:gdLst>
                  <a:gd name="T0" fmla="*/ 2 w 547"/>
                  <a:gd name="T1" fmla="*/ 25 h 42"/>
                  <a:gd name="T2" fmla="*/ 532 w 547"/>
                  <a:gd name="T3" fmla="*/ 0 h 42"/>
                  <a:gd name="T4" fmla="*/ 542 w 547"/>
                  <a:gd name="T5" fmla="*/ 14 h 42"/>
                  <a:gd name="T6" fmla="*/ 547 w 547"/>
                  <a:gd name="T7" fmla="*/ 16 h 42"/>
                  <a:gd name="T8" fmla="*/ 0 w 547"/>
                  <a:gd name="T9" fmla="*/ 42 h 42"/>
                  <a:gd name="T10" fmla="*/ 2 w 547"/>
                  <a:gd name="T11" fmla="*/ 25 h 42"/>
                </a:gdLst>
                <a:ahLst/>
                <a:cxnLst>
                  <a:cxn ang="0">
                    <a:pos x="T0" y="T1"/>
                  </a:cxn>
                  <a:cxn ang="0">
                    <a:pos x="T2" y="T3"/>
                  </a:cxn>
                  <a:cxn ang="0">
                    <a:pos x="T4" y="T5"/>
                  </a:cxn>
                  <a:cxn ang="0">
                    <a:pos x="T6" y="T7"/>
                  </a:cxn>
                  <a:cxn ang="0">
                    <a:pos x="T8" y="T9"/>
                  </a:cxn>
                  <a:cxn ang="0">
                    <a:pos x="T10" y="T11"/>
                  </a:cxn>
                </a:cxnLst>
                <a:rect l="0" t="0" r="r" b="b"/>
                <a:pathLst>
                  <a:path w="547" h="42">
                    <a:moveTo>
                      <a:pt x="2" y="25"/>
                    </a:moveTo>
                    <a:cubicBezTo>
                      <a:pt x="532" y="0"/>
                      <a:pt x="532" y="0"/>
                      <a:pt x="532" y="0"/>
                    </a:cubicBezTo>
                    <a:cubicBezTo>
                      <a:pt x="531" y="6"/>
                      <a:pt x="532" y="11"/>
                      <a:pt x="542" y="14"/>
                    </a:cubicBezTo>
                    <a:cubicBezTo>
                      <a:pt x="544" y="15"/>
                      <a:pt x="545" y="15"/>
                      <a:pt x="547" y="16"/>
                    </a:cubicBezTo>
                    <a:cubicBezTo>
                      <a:pt x="0" y="42"/>
                      <a:pt x="0" y="42"/>
                      <a:pt x="0" y="42"/>
                    </a:cubicBezTo>
                    <a:cubicBezTo>
                      <a:pt x="5" y="38"/>
                      <a:pt x="4" y="32"/>
                      <a:pt x="2"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7" name="Freeform 50">
                <a:extLst>
                  <a:ext uri="{FF2B5EF4-FFF2-40B4-BE49-F238E27FC236}">
                    <a16:creationId xmlns:a16="http://schemas.microsoft.com/office/drawing/2014/main" xmlns="" id="{F1A3C1D0-04A9-48F5-9C5B-EF79F1704B79}"/>
                  </a:ext>
                </a:extLst>
              </p:cNvPr>
              <p:cNvSpPr>
                <a:spLocks/>
              </p:cNvSpPr>
              <p:nvPr/>
            </p:nvSpPr>
            <p:spPr bwMode="auto">
              <a:xfrm>
                <a:off x="3371" y="3757"/>
                <a:ext cx="933" cy="71"/>
              </a:xfrm>
              <a:custGeom>
                <a:avLst/>
                <a:gdLst>
                  <a:gd name="T0" fmla="*/ 0 w 537"/>
                  <a:gd name="T1" fmla="*/ 25 h 41"/>
                  <a:gd name="T2" fmla="*/ 532 w 537"/>
                  <a:gd name="T3" fmla="*/ 0 h 41"/>
                  <a:gd name="T4" fmla="*/ 537 w 537"/>
                  <a:gd name="T5" fmla="*/ 14 h 41"/>
                  <a:gd name="T6" fmla="*/ 537 w 537"/>
                  <a:gd name="T7" fmla="*/ 16 h 41"/>
                  <a:gd name="T8" fmla="*/ 7 w 537"/>
                  <a:gd name="T9" fmla="*/ 41 h 41"/>
                  <a:gd name="T10" fmla="*/ 0 w 537"/>
                  <a:gd name="T11" fmla="*/ 25 h 41"/>
                </a:gdLst>
                <a:ahLst/>
                <a:cxnLst>
                  <a:cxn ang="0">
                    <a:pos x="T0" y="T1"/>
                  </a:cxn>
                  <a:cxn ang="0">
                    <a:pos x="T2" y="T3"/>
                  </a:cxn>
                  <a:cxn ang="0">
                    <a:pos x="T4" y="T5"/>
                  </a:cxn>
                  <a:cxn ang="0">
                    <a:pos x="T6" y="T7"/>
                  </a:cxn>
                  <a:cxn ang="0">
                    <a:pos x="T8" y="T9"/>
                  </a:cxn>
                  <a:cxn ang="0">
                    <a:pos x="T10" y="T11"/>
                  </a:cxn>
                </a:cxnLst>
                <a:rect l="0" t="0" r="r" b="b"/>
                <a:pathLst>
                  <a:path w="537" h="41">
                    <a:moveTo>
                      <a:pt x="0" y="25"/>
                    </a:moveTo>
                    <a:cubicBezTo>
                      <a:pt x="532" y="0"/>
                      <a:pt x="532" y="0"/>
                      <a:pt x="532" y="0"/>
                    </a:cubicBezTo>
                    <a:cubicBezTo>
                      <a:pt x="534" y="3"/>
                      <a:pt x="537" y="7"/>
                      <a:pt x="537" y="14"/>
                    </a:cubicBezTo>
                    <a:cubicBezTo>
                      <a:pt x="537" y="15"/>
                      <a:pt x="537" y="15"/>
                      <a:pt x="537" y="16"/>
                    </a:cubicBezTo>
                    <a:cubicBezTo>
                      <a:pt x="7" y="41"/>
                      <a:pt x="7" y="41"/>
                      <a:pt x="7" y="41"/>
                    </a:cubicBezTo>
                    <a:cubicBezTo>
                      <a:pt x="9" y="29"/>
                      <a:pt x="21" y="26"/>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8" name="Freeform 51">
                <a:extLst>
                  <a:ext uri="{FF2B5EF4-FFF2-40B4-BE49-F238E27FC236}">
                    <a16:creationId xmlns:a16="http://schemas.microsoft.com/office/drawing/2014/main" xmlns="" id="{5962D3AE-A843-4679-B735-92ADC7B088EB}"/>
                  </a:ext>
                </a:extLst>
              </p:cNvPr>
              <p:cNvSpPr>
                <a:spLocks/>
              </p:cNvSpPr>
              <p:nvPr/>
            </p:nvSpPr>
            <p:spPr bwMode="auto">
              <a:xfrm>
                <a:off x="3368" y="3823"/>
                <a:ext cx="967" cy="71"/>
              </a:xfrm>
              <a:custGeom>
                <a:avLst/>
                <a:gdLst>
                  <a:gd name="T0" fmla="*/ 11 w 557"/>
                  <a:gd name="T1" fmla="*/ 25 h 41"/>
                  <a:gd name="T2" fmla="*/ 536 w 557"/>
                  <a:gd name="T3" fmla="*/ 0 h 41"/>
                  <a:gd name="T4" fmla="*/ 545 w 557"/>
                  <a:gd name="T5" fmla="*/ 9 h 41"/>
                  <a:gd name="T6" fmla="*/ 557 w 557"/>
                  <a:gd name="T7" fmla="*/ 15 h 41"/>
                  <a:gd name="T8" fmla="*/ 0 w 557"/>
                  <a:gd name="T9" fmla="*/ 41 h 41"/>
                  <a:gd name="T10" fmla="*/ 2 w 557"/>
                  <a:gd name="T11" fmla="*/ 41 h 41"/>
                  <a:gd name="T12" fmla="*/ 11 w 557"/>
                  <a:gd name="T13" fmla="*/ 25 h 41"/>
                </a:gdLst>
                <a:ahLst/>
                <a:cxnLst>
                  <a:cxn ang="0">
                    <a:pos x="T0" y="T1"/>
                  </a:cxn>
                  <a:cxn ang="0">
                    <a:pos x="T2" y="T3"/>
                  </a:cxn>
                  <a:cxn ang="0">
                    <a:pos x="T4" y="T5"/>
                  </a:cxn>
                  <a:cxn ang="0">
                    <a:pos x="T6" y="T7"/>
                  </a:cxn>
                  <a:cxn ang="0">
                    <a:pos x="T8" y="T9"/>
                  </a:cxn>
                  <a:cxn ang="0">
                    <a:pos x="T10" y="T11"/>
                  </a:cxn>
                  <a:cxn ang="0">
                    <a:pos x="T12" y="T13"/>
                  </a:cxn>
                </a:cxnLst>
                <a:rect l="0" t="0" r="r" b="b"/>
                <a:pathLst>
                  <a:path w="557" h="41">
                    <a:moveTo>
                      <a:pt x="11" y="25"/>
                    </a:moveTo>
                    <a:cubicBezTo>
                      <a:pt x="536" y="0"/>
                      <a:pt x="536" y="0"/>
                      <a:pt x="536" y="0"/>
                    </a:cubicBezTo>
                    <a:cubicBezTo>
                      <a:pt x="536" y="4"/>
                      <a:pt x="539" y="7"/>
                      <a:pt x="545" y="9"/>
                    </a:cubicBezTo>
                    <a:cubicBezTo>
                      <a:pt x="550" y="11"/>
                      <a:pt x="554" y="13"/>
                      <a:pt x="557" y="15"/>
                    </a:cubicBezTo>
                    <a:cubicBezTo>
                      <a:pt x="0" y="41"/>
                      <a:pt x="0" y="41"/>
                      <a:pt x="0" y="41"/>
                    </a:cubicBezTo>
                    <a:cubicBezTo>
                      <a:pt x="1" y="41"/>
                      <a:pt x="1" y="41"/>
                      <a:pt x="2" y="41"/>
                    </a:cubicBezTo>
                    <a:cubicBezTo>
                      <a:pt x="12" y="37"/>
                      <a:pt x="12" y="32"/>
                      <a:pt x="11"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49" name="Freeform 52">
                <a:extLst>
                  <a:ext uri="{FF2B5EF4-FFF2-40B4-BE49-F238E27FC236}">
                    <a16:creationId xmlns:a16="http://schemas.microsoft.com/office/drawing/2014/main" xmlns="" id="{A1890D0E-05A9-4362-AA11-438C24A3F40C}"/>
                  </a:ext>
                </a:extLst>
              </p:cNvPr>
              <p:cNvSpPr>
                <a:spLocks/>
              </p:cNvSpPr>
              <p:nvPr/>
            </p:nvSpPr>
            <p:spPr bwMode="auto">
              <a:xfrm>
                <a:off x="3378" y="3891"/>
                <a:ext cx="924" cy="71"/>
              </a:xfrm>
              <a:custGeom>
                <a:avLst/>
                <a:gdLst>
                  <a:gd name="T0" fmla="*/ 0 w 532"/>
                  <a:gd name="T1" fmla="*/ 25 h 41"/>
                  <a:gd name="T2" fmla="*/ 530 w 532"/>
                  <a:gd name="T3" fmla="*/ 0 h 41"/>
                  <a:gd name="T4" fmla="*/ 532 w 532"/>
                  <a:gd name="T5" fmla="*/ 17 h 41"/>
                  <a:gd name="T6" fmla="*/ 5 w 532"/>
                  <a:gd name="T7" fmla="*/ 41 h 41"/>
                  <a:gd name="T8" fmla="*/ 0 w 532"/>
                  <a:gd name="T9" fmla="*/ 25 h 41"/>
                </a:gdLst>
                <a:ahLst/>
                <a:cxnLst>
                  <a:cxn ang="0">
                    <a:pos x="T0" y="T1"/>
                  </a:cxn>
                  <a:cxn ang="0">
                    <a:pos x="T2" y="T3"/>
                  </a:cxn>
                  <a:cxn ang="0">
                    <a:pos x="T4" y="T5"/>
                  </a:cxn>
                  <a:cxn ang="0">
                    <a:pos x="T6" y="T7"/>
                  </a:cxn>
                  <a:cxn ang="0">
                    <a:pos x="T8" y="T9"/>
                  </a:cxn>
                </a:cxnLst>
                <a:rect l="0" t="0" r="r" b="b"/>
                <a:pathLst>
                  <a:path w="532" h="41">
                    <a:moveTo>
                      <a:pt x="0" y="25"/>
                    </a:moveTo>
                    <a:cubicBezTo>
                      <a:pt x="530" y="0"/>
                      <a:pt x="530" y="0"/>
                      <a:pt x="530" y="0"/>
                    </a:cubicBezTo>
                    <a:cubicBezTo>
                      <a:pt x="529" y="5"/>
                      <a:pt x="530" y="10"/>
                      <a:pt x="532" y="17"/>
                    </a:cubicBezTo>
                    <a:cubicBezTo>
                      <a:pt x="5" y="41"/>
                      <a:pt x="5" y="41"/>
                      <a:pt x="5" y="41"/>
                    </a:cubicBezTo>
                    <a:cubicBezTo>
                      <a:pt x="6" y="35"/>
                      <a:pt x="6" y="30"/>
                      <a:pt x="0" y="25"/>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0" name="Freeform 53">
                <a:extLst>
                  <a:ext uri="{FF2B5EF4-FFF2-40B4-BE49-F238E27FC236}">
                    <a16:creationId xmlns:a16="http://schemas.microsoft.com/office/drawing/2014/main" xmlns="" id="{5FB298D8-14DE-49FA-97C4-31807B5AE683}"/>
                  </a:ext>
                </a:extLst>
              </p:cNvPr>
              <p:cNvSpPr>
                <a:spLocks/>
              </p:cNvSpPr>
              <p:nvPr/>
            </p:nvSpPr>
            <p:spPr bwMode="auto">
              <a:xfrm>
                <a:off x="3394" y="3990"/>
                <a:ext cx="924" cy="231"/>
              </a:xfrm>
              <a:custGeom>
                <a:avLst/>
                <a:gdLst>
                  <a:gd name="T0" fmla="*/ 248 w 532"/>
                  <a:gd name="T1" fmla="*/ 133 h 133"/>
                  <a:gd name="T2" fmla="*/ 98 w 532"/>
                  <a:gd name="T3" fmla="*/ 113 h 133"/>
                  <a:gd name="T4" fmla="*/ 42 w 532"/>
                  <a:gd name="T5" fmla="*/ 67 h 133"/>
                  <a:gd name="T6" fmla="*/ 0 w 532"/>
                  <a:gd name="T7" fmla="*/ 25 h 133"/>
                  <a:gd name="T8" fmla="*/ 532 w 532"/>
                  <a:gd name="T9" fmla="*/ 0 h 133"/>
                  <a:gd name="T10" fmla="*/ 479 w 532"/>
                  <a:gd name="T11" fmla="*/ 67 h 133"/>
                  <a:gd name="T12" fmla="*/ 424 w 532"/>
                  <a:gd name="T13" fmla="*/ 113 h 133"/>
                  <a:gd name="T14" fmla="*/ 248 w 53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133">
                    <a:moveTo>
                      <a:pt x="248" y="133"/>
                    </a:moveTo>
                    <a:cubicBezTo>
                      <a:pt x="201" y="133"/>
                      <a:pt x="101" y="128"/>
                      <a:pt x="98" y="113"/>
                    </a:cubicBezTo>
                    <a:cubicBezTo>
                      <a:pt x="95" y="98"/>
                      <a:pt x="80" y="89"/>
                      <a:pt x="42" y="67"/>
                    </a:cubicBezTo>
                    <a:cubicBezTo>
                      <a:pt x="20" y="54"/>
                      <a:pt x="7" y="38"/>
                      <a:pt x="0" y="25"/>
                    </a:cubicBezTo>
                    <a:cubicBezTo>
                      <a:pt x="532" y="0"/>
                      <a:pt x="532" y="0"/>
                      <a:pt x="532" y="0"/>
                    </a:cubicBezTo>
                    <a:cubicBezTo>
                      <a:pt x="525" y="22"/>
                      <a:pt x="504" y="46"/>
                      <a:pt x="479" y="67"/>
                    </a:cubicBezTo>
                    <a:cubicBezTo>
                      <a:pt x="451" y="91"/>
                      <a:pt x="427" y="98"/>
                      <a:pt x="424" y="113"/>
                    </a:cubicBezTo>
                    <a:cubicBezTo>
                      <a:pt x="421" y="128"/>
                      <a:pt x="296" y="133"/>
                      <a:pt x="248" y="133"/>
                    </a:cubicBezTo>
                    <a:close/>
                  </a:path>
                </a:pathLst>
              </a:custGeom>
              <a:solidFill>
                <a:srgbClr val="6C6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1" name="Freeform 54">
                <a:extLst>
                  <a:ext uri="{FF2B5EF4-FFF2-40B4-BE49-F238E27FC236}">
                    <a16:creationId xmlns:a16="http://schemas.microsoft.com/office/drawing/2014/main" xmlns="" id="{BC4F9D9E-C400-47CE-999E-447005E74AF6}"/>
                  </a:ext>
                </a:extLst>
              </p:cNvPr>
              <p:cNvSpPr>
                <a:spLocks/>
              </p:cNvSpPr>
              <p:nvPr/>
            </p:nvSpPr>
            <p:spPr bwMode="auto">
              <a:xfrm>
                <a:off x="3557" y="4013"/>
                <a:ext cx="267" cy="208"/>
              </a:xfrm>
              <a:custGeom>
                <a:avLst/>
                <a:gdLst>
                  <a:gd name="T0" fmla="*/ 55 w 154"/>
                  <a:gd name="T1" fmla="*/ 115 h 120"/>
                  <a:gd name="T2" fmla="*/ 24 w 154"/>
                  <a:gd name="T3" fmla="*/ 55 h 120"/>
                  <a:gd name="T4" fmla="*/ 0 w 154"/>
                  <a:gd name="T5" fmla="*/ 8 h 120"/>
                  <a:gd name="T6" fmla="*/ 152 w 154"/>
                  <a:gd name="T7" fmla="*/ 0 h 120"/>
                  <a:gd name="T8" fmla="*/ 154 w 154"/>
                  <a:gd name="T9" fmla="*/ 55 h 120"/>
                  <a:gd name="T10" fmla="*/ 153 w 154"/>
                  <a:gd name="T11" fmla="*/ 117 h 120"/>
                  <a:gd name="T12" fmla="*/ 153 w 154"/>
                  <a:gd name="T13" fmla="*/ 120 h 120"/>
                  <a:gd name="T14" fmla="*/ 55 w 154"/>
                  <a:gd name="T15" fmla="*/ 115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0">
                    <a:moveTo>
                      <a:pt x="55" y="115"/>
                    </a:moveTo>
                    <a:cubicBezTo>
                      <a:pt x="49" y="96"/>
                      <a:pt x="41" y="84"/>
                      <a:pt x="24" y="55"/>
                    </a:cubicBezTo>
                    <a:cubicBezTo>
                      <a:pt x="14" y="40"/>
                      <a:pt x="6" y="23"/>
                      <a:pt x="0" y="8"/>
                    </a:cubicBezTo>
                    <a:cubicBezTo>
                      <a:pt x="152" y="0"/>
                      <a:pt x="152" y="0"/>
                      <a:pt x="152" y="0"/>
                    </a:cubicBezTo>
                    <a:cubicBezTo>
                      <a:pt x="154" y="19"/>
                      <a:pt x="154" y="38"/>
                      <a:pt x="154" y="55"/>
                    </a:cubicBezTo>
                    <a:cubicBezTo>
                      <a:pt x="153" y="87"/>
                      <a:pt x="149" y="97"/>
                      <a:pt x="153" y="117"/>
                    </a:cubicBezTo>
                    <a:cubicBezTo>
                      <a:pt x="153" y="118"/>
                      <a:pt x="153" y="119"/>
                      <a:pt x="153" y="120"/>
                    </a:cubicBezTo>
                    <a:cubicBezTo>
                      <a:pt x="127" y="120"/>
                      <a:pt x="87" y="118"/>
                      <a:pt x="55" y="115"/>
                    </a:cubicBezTo>
                    <a:close/>
                  </a:path>
                </a:pathLst>
              </a:custGeom>
              <a:solidFill>
                <a:srgbClr val="93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2" name="Oval 55">
                <a:extLst>
                  <a:ext uri="{FF2B5EF4-FFF2-40B4-BE49-F238E27FC236}">
                    <a16:creationId xmlns:a16="http://schemas.microsoft.com/office/drawing/2014/main" xmlns="" id="{CC03BCF9-A5ED-4C83-851E-B0A19FF04119}"/>
                  </a:ext>
                </a:extLst>
              </p:cNvPr>
              <p:cNvSpPr>
                <a:spLocks noChangeArrowheads="1"/>
              </p:cNvSpPr>
              <p:nvPr/>
            </p:nvSpPr>
            <p:spPr bwMode="auto">
              <a:xfrm>
                <a:off x="3314" y="2614"/>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3" name="Oval 56">
                <a:extLst>
                  <a:ext uri="{FF2B5EF4-FFF2-40B4-BE49-F238E27FC236}">
                    <a16:creationId xmlns:a16="http://schemas.microsoft.com/office/drawing/2014/main" xmlns="" id="{9846A668-0DE4-44E0-BC30-F974B986F165}"/>
                  </a:ext>
                </a:extLst>
              </p:cNvPr>
              <p:cNvSpPr>
                <a:spLocks noChangeArrowheads="1"/>
              </p:cNvSpPr>
              <p:nvPr/>
            </p:nvSpPr>
            <p:spPr bwMode="auto">
              <a:xfrm>
                <a:off x="3927" y="2425"/>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4" name="Oval 57">
                <a:extLst>
                  <a:ext uri="{FF2B5EF4-FFF2-40B4-BE49-F238E27FC236}">
                    <a16:creationId xmlns:a16="http://schemas.microsoft.com/office/drawing/2014/main" xmlns="" id="{C0171BBD-0396-4C8F-990C-C69CB9E2D721}"/>
                  </a:ext>
                </a:extLst>
              </p:cNvPr>
              <p:cNvSpPr>
                <a:spLocks noChangeArrowheads="1"/>
              </p:cNvSpPr>
              <p:nvPr/>
            </p:nvSpPr>
            <p:spPr bwMode="auto">
              <a:xfrm>
                <a:off x="3272" y="1798"/>
                <a:ext cx="634" cy="6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5" name="Oval 58">
                <a:extLst>
                  <a:ext uri="{FF2B5EF4-FFF2-40B4-BE49-F238E27FC236}">
                    <a16:creationId xmlns:a16="http://schemas.microsoft.com/office/drawing/2014/main" xmlns="" id="{36499DDC-FB1D-454A-9A9A-4D32BBC038E0}"/>
                  </a:ext>
                </a:extLst>
              </p:cNvPr>
              <p:cNvSpPr>
                <a:spLocks noChangeArrowheads="1"/>
              </p:cNvSpPr>
              <p:nvPr/>
            </p:nvSpPr>
            <p:spPr bwMode="auto">
              <a:xfrm>
                <a:off x="4104" y="1671"/>
                <a:ext cx="457"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6" name="Oval 59">
                <a:extLst>
                  <a:ext uri="{FF2B5EF4-FFF2-40B4-BE49-F238E27FC236}">
                    <a16:creationId xmlns:a16="http://schemas.microsoft.com/office/drawing/2014/main" xmlns="" id="{AFBC8685-6EBA-49ED-937B-0043E496BCA1}"/>
                  </a:ext>
                </a:extLst>
              </p:cNvPr>
              <p:cNvSpPr>
                <a:spLocks noChangeArrowheads="1"/>
              </p:cNvSpPr>
              <p:nvPr/>
            </p:nvSpPr>
            <p:spPr bwMode="auto">
              <a:xfrm>
                <a:off x="4627" y="1254"/>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7" name="Oval 60">
                <a:extLst>
                  <a:ext uri="{FF2B5EF4-FFF2-40B4-BE49-F238E27FC236}">
                    <a16:creationId xmlns:a16="http://schemas.microsoft.com/office/drawing/2014/main" xmlns="" id="{1B4E56E3-5908-4FF0-A3FE-0513AD396EEA}"/>
                  </a:ext>
                </a:extLst>
              </p:cNvPr>
              <p:cNvSpPr>
                <a:spLocks noChangeArrowheads="1"/>
              </p:cNvSpPr>
              <p:nvPr/>
            </p:nvSpPr>
            <p:spPr bwMode="auto">
              <a:xfrm>
                <a:off x="4505" y="64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8" name="Oval 61">
                <a:extLst>
                  <a:ext uri="{FF2B5EF4-FFF2-40B4-BE49-F238E27FC236}">
                    <a16:creationId xmlns:a16="http://schemas.microsoft.com/office/drawing/2014/main" xmlns="" id="{E81F82F5-74DB-426D-8EF8-791B966A5D72}"/>
                  </a:ext>
                </a:extLst>
              </p:cNvPr>
              <p:cNvSpPr>
                <a:spLocks noChangeArrowheads="1"/>
              </p:cNvSpPr>
              <p:nvPr/>
            </p:nvSpPr>
            <p:spPr bwMode="auto">
              <a:xfrm>
                <a:off x="3774" y="778"/>
                <a:ext cx="634" cy="63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59" name="Oval 62">
                <a:extLst>
                  <a:ext uri="{FF2B5EF4-FFF2-40B4-BE49-F238E27FC236}">
                    <a16:creationId xmlns:a16="http://schemas.microsoft.com/office/drawing/2014/main" xmlns="" id="{CD37380C-14EF-4BF5-B86F-84979A412E0C}"/>
                  </a:ext>
                </a:extLst>
              </p:cNvPr>
              <p:cNvSpPr>
                <a:spLocks noChangeArrowheads="1"/>
              </p:cNvSpPr>
              <p:nvPr/>
            </p:nvSpPr>
            <p:spPr bwMode="auto">
              <a:xfrm>
                <a:off x="3071" y="1002"/>
                <a:ext cx="455" cy="45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0" name="Oval 63">
                <a:extLst>
                  <a:ext uri="{FF2B5EF4-FFF2-40B4-BE49-F238E27FC236}">
                    <a16:creationId xmlns:a16="http://schemas.microsoft.com/office/drawing/2014/main" xmlns="" id="{98445BB6-B6C1-4267-829A-BEF5D8A5DBF7}"/>
                  </a:ext>
                </a:extLst>
              </p:cNvPr>
              <p:cNvSpPr>
                <a:spLocks noChangeArrowheads="1"/>
              </p:cNvSpPr>
              <p:nvPr/>
            </p:nvSpPr>
            <p:spPr bwMode="auto">
              <a:xfrm>
                <a:off x="3060" y="448"/>
                <a:ext cx="349" cy="34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2" name="Oval 65">
                <a:extLst>
                  <a:ext uri="{FF2B5EF4-FFF2-40B4-BE49-F238E27FC236}">
                    <a16:creationId xmlns:a16="http://schemas.microsoft.com/office/drawing/2014/main" xmlns="" id="{50B41811-7355-4B32-A4D3-77CE6ED0939E}"/>
                  </a:ext>
                </a:extLst>
              </p:cNvPr>
              <p:cNvSpPr>
                <a:spLocks noChangeArrowheads="1"/>
              </p:cNvSpPr>
              <p:nvPr/>
            </p:nvSpPr>
            <p:spPr bwMode="auto">
              <a:xfrm>
                <a:off x="3774" y="266"/>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3" name="Oval 66">
                <a:extLst>
                  <a:ext uri="{FF2B5EF4-FFF2-40B4-BE49-F238E27FC236}">
                    <a16:creationId xmlns:a16="http://schemas.microsoft.com/office/drawing/2014/main" xmlns="" id="{A681ABC4-15F6-4E55-8BF9-EEF1B9E0399C}"/>
                  </a:ext>
                </a:extLst>
              </p:cNvPr>
              <p:cNvSpPr>
                <a:spLocks noChangeArrowheads="1"/>
              </p:cNvSpPr>
              <p:nvPr/>
            </p:nvSpPr>
            <p:spPr bwMode="auto">
              <a:xfrm>
                <a:off x="2664" y="1315"/>
                <a:ext cx="243" cy="24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4" name="Oval 67">
                <a:extLst>
                  <a:ext uri="{FF2B5EF4-FFF2-40B4-BE49-F238E27FC236}">
                    <a16:creationId xmlns:a16="http://schemas.microsoft.com/office/drawing/2014/main" xmlns="" id="{F9956200-F94C-4D06-95C8-A3615544F27F}"/>
                  </a:ext>
                </a:extLst>
              </p:cNvPr>
              <p:cNvSpPr>
                <a:spLocks noChangeArrowheads="1"/>
              </p:cNvSpPr>
              <p:nvPr/>
            </p:nvSpPr>
            <p:spPr bwMode="auto">
              <a:xfrm>
                <a:off x="4276" y="2850"/>
                <a:ext cx="243" cy="2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5" name="Oval 68">
                <a:extLst>
                  <a:ext uri="{FF2B5EF4-FFF2-40B4-BE49-F238E27FC236}">
                    <a16:creationId xmlns:a16="http://schemas.microsoft.com/office/drawing/2014/main" xmlns="" id="{55DA8468-5E6A-4841-A4B2-CDFECE1BA3CE}"/>
                  </a:ext>
                </a:extLst>
              </p:cNvPr>
              <p:cNvSpPr>
                <a:spLocks noChangeArrowheads="1"/>
              </p:cNvSpPr>
              <p:nvPr/>
            </p:nvSpPr>
            <p:spPr bwMode="auto">
              <a:xfrm>
                <a:off x="4684" y="2102"/>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6" name="Oval 69">
                <a:extLst>
                  <a:ext uri="{FF2B5EF4-FFF2-40B4-BE49-F238E27FC236}">
                    <a16:creationId xmlns:a16="http://schemas.microsoft.com/office/drawing/2014/main" xmlns="" id="{B21E705B-3420-4127-95D8-E6CE37BA69E4}"/>
                  </a:ext>
                </a:extLst>
              </p:cNvPr>
              <p:cNvSpPr>
                <a:spLocks noChangeArrowheads="1"/>
              </p:cNvSpPr>
              <p:nvPr/>
            </p:nvSpPr>
            <p:spPr bwMode="auto">
              <a:xfrm>
                <a:off x="3524" y="287"/>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7" name="Oval 70">
                <a:extLst>
                  <a:ext uri="{FF2B5EF4-FFF2-40B4-BE49-F238E27FC236}">
                    <a16:creationId xmlns:a16="http://schemas.microsoft.com/office/drawing/2014/main" xmlns="" id="{CBCFC3C2-C3FB-4AA8-A687-43FA4A1A9437}"/>
                  </a:ext>
                </a:extLst>
              </p:cNvPr>
              <p:cNvSpPr>
                <a:spLocks noChangeArrowheads="1"/>
              </p:cNvSpPr>
              <p:nvPr/>
            </p:nvSpPr>
            <p:spPr bwMode="auto">
              <a:xfrm>
                <a:off x="2685" y="1744"/>
                <a:ext cx="122"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8" name="Oval 71">
                <a:extLst>
                  <a:ext uri="{FF2B5EF4-FFF2-40B4-BE49-F238E27FC236}">
                    <a16:creationId xmlns:a16="http://schemas.microsoft.com/office/drawing/2014/main" xmlns="" id="{1604DEF8-E2FF-4632-9946-EEE0E1FDE992}"/>
                  </a:ext>
                </a:extLst>
              </p:cNvPr>
              <p:cNvSpPr>
                <a:spLocks noChangeArrowheads="1"/>
              </p:cNvSpPr>
              <p:nvPr/>
            </p:nvSpPr>
            <p:spPr bwMode="auto">
              <a:xfrm>
                <a:off x="2753" y="881"/>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69" name="Oval 72">
                <a:extLst>
                  <a:ext uri="{FF2B5EF4-FFF2-40B4-BE49-F238E27FC236}">
                    <a16:creationId xmlns:a16="http://schemas.microsoft.com/office/drawing/2014/main" xmlns="" id="{CEBD283C-778B-4B5C-BC40-52D6FD1E5D7A}"/>
                  </a:ext>
                </a:extLst>
              </p:cNvPr>
              <p:cNvSpPr>
                <a:spLocks noChangeArrowheads="1"/>
              </p:cNvSpPr>
              <p:nvPr/>
            </p:nvSpPr>
            <p:spPr bwMode="auto">
              <a:xfrm>
                <a:off x="4318" y="405"/>
                <a:ext cx="121"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0" name="Oval 73">
                <a:extLst>
                  <a:ext uri="{FF2B5EF4-FFF2-40B4-BE49-F238E27FC236}">
                    <a16:creationId xmlns:a16="http://schemas.microsoft.com/office/drawing/2014/main" xmlns="" id="{EAC8B184-D94F-4A7A-B2C3-0B5BE7A849E3}"/>
                  </a:ext>
                </a:extLst>
              </p:cNvPr>
              <p:cNvSpPr>
                <a:spLocks noChangeArrowheads="1"/>
              </p:cNvSpPr>
              <p:nvPr/>
            </p:nvSpPr>
            <p:spPr bwMode="auto">
              <a:xfrm>
                <a:off x="3290" y="3146"/>
                <a:ext cx="121"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1" name="Oval 74">
                <a:extLst>
                  <a:ext uri="{FF2B5EF4-FFF2-40B4-BE49-F238E27FC236}">
                    <a16:creationId xmlns:a16="http://schemas.microsoft.com/office/drawing/2014/main" xmlns="" id="{0EEDA8E9-DEFE-428E-A5D1-40D29E81EBAB}"/>
                  </a:ext>
                </a:extLst>
              </p:cNvPr>
              <p:cNvSpPr>
                <a:spLocks noChangeArrowheads="1"/>
              </p:cNvSpPr>
              <p:nvPr/>
            </p:nvSpPr>
            <p:spPr bwMode="auto">
              <a:xfrm>
                <a:off x="4014" y="3135"/>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2" name="Oval 75">
                <a:extLst>
                  <a:ext uri="{FF2B5EF4-FFF2-40B4-BE49-F238E27FC236}">
                    <a16:creationId xmlns:a16="http://schemas.microsoft.com/office/drawing/2014/main" xmlns="" id="{B35E4E0E-878D-475E-82DF-01A013CF9E66}"/>
                  </a:ext>
                </a:extLst>
              </p:cNvPr>
              <p:cNvSpPr>
                <a:spLocks noChangeArrowheads="1"/>
              </p:cNvSpPr>
              <p:nvPr/>
            </p:nvSpPr>
            <p:spPr bwMode="auto">
              <a:xfrm>
                <a:off x="3034" y="2493"/>
                <a:ext cx="122"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3" name="Oval 76">
                <a:extLst>
                  <a:ext uri="{FF2B5EF4-FFF2-40B4-BE49-F238E27FC236}">
                    <a16:creationId xmlns:a16="http://schemas.microsoft.com/office/drawing/2014/main" xmlns="" id="{EE86B290-FE57-439A-B131-7D42632770A9}"/>
                  </a:ext>
                </a:extLst>
              </p:cNvPr>
              <p:cNvSpPr>
                <a:spLocks noChangeArrowheads="1"/>
              </p:cNvSpPr>
              <p:nvPr/>
            </p:nvSpPr>
            <p:spPr bwMode="auto">
              <a:xfrm>
                <a:off x="3597" y="1388"/>
                <a:ext cx="123" cy="123"/>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4" name="Oval 77">
                <a:extLst>
                  <a:ext uri="{FF2B5EF4-FFF2-40B4-BE49-F238E27FC236}">
                    <a16:creationId xmlns:a16="http://schemas.microsoft.com/office/drawing/2014/main" xmlns="" id="{BE6DA190-A7BF-4120-9D7C-F4E157AD436E}"/>
                  </a:ext>
                </a:extLst>
              </p:cNvPr>
              <p:cNvSpPr>
                <a:spLocks noChangeArrowheads="1"/>
              </p:cNvSpPr>
              <p:nvPr/>
            </p:nvSpPr>
            <p:spPr bwMode="auto">
              <a:xfrm>
                <a:off x="4215" y="2236"/>
                <a:ext cx="123" cy="121"/>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5" name="Oval 78">
                <a:extLst>
                  <a:ext uri="{FF2B5EF4-FFF2-40B4-BE49-F238E27FC236}">
                    <a16:creationId xmlns:a16="http://schemas.microsoft.com/office/drawing/2014/main" xmlns="" id="{54B00550-36E2-40EF-A87C-A7BE906DBDEF}"/>
                  </a:ext>
                </a:extLst>
              </p:cNvPr>
              <p:cNvSpPr>
                <a:spLocks noChangeArrowheads="1"/>
              </p:cNvSpPr>
              <p:nvPr/>
            </p:nvSpPr>
            <p:spPr bwMode="auto">
              <a:xfrm>
                <a:off x="3097" y="1622"/>
                <a:ext cx="121" cy="122"/>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6" name="Freeform 79">
                <a:extLst>
                  <a:ext uri="{FF2B5EF4-FFF2-40B4-BE49-F238E27FC236}">
                    <a16:creationId xmlns:a16="http://schemas.microsoft.com/office/drawing/2014/main" xmlns="" id="{5EE9E59E-C9BA-4B1B-9C13-93D315EA6A4B}"/>
                  </a:ext>
                </a:extLst>
              </p:cNvPr>
              <p:cNvSpPr>
                <a:spLocks noEditPoints="1"/>
              </p:cNvSpPr>
              <p:nvPr/>
            </p:nvSpPr>
            <p:spPr bwMode="auto">
              <a:xfrm>
                <a:off x="4118" y="318"/>
                <a:ext cx="88" cy="90"/>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7" y="46"/>
                      <a:pt x="45" y="37"/>
                      <a:pt x="45" y="26"/>
                    </a:cubicBezTo>
                    <a:cubicBezTo>
                      <a:pt x="45"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7" name="Freeform 80">
                <a:extLst>
                  <a:ext uri="{FF2B5EF4-FFF2-40B4-BE49-F238E27FC236}">
                    <a16:creationId xmlns:a16="http://schemas.microsoft.com/office/drawing/2014/main" xmlns="" id="{5C810673-3EC0-4A86-B9C0-D63CD7CC83A3}"/>
                  </a:ext>
                </a:extLst>
              </p:cNvPr>
              <p:cNvSpPr>
                <a:spLocks noEditPoints="1"/>
              </p:cNvSpPr>
              <p:nvPr/>
            </p:nvSpPr>
            <p:spPr bwMode="auto">
              <a:xfrm>
                <a:off x="2666" y="1129"/>
                <a:ext cx="89" cy="89"/>
              </a:xfrm>
              <a:custGeom>
                <a:avLst/>
                <a:gdLst>
                  <a:gd name="T0" fmla="*/ 26 w 51"/>
                  <a:gd name="T1" fmla="*/ 0 h 51"/>
                  <a:gd name="T2" fmla="*/ 51 w 51"/>
                  <a:gd name="T3" fmla="*/ 26 h 51"/>
                  <a:gd name="T4" fmla="*/ 26 w 51"/>
                  <a:gd name="T5" fmla="*/ 51 h 51"/>
                  <a:gd name="T6" fmla="*/ 26 w 51"/>
                  <a:gd name="T7" fmla="*/ 45 h 51"/>
                  <a:gd name="T8" fmla="*/ 45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6"/>
                    </a:cubicBezTo>
                    <a:cubicBezTo>
                      <a:pt x="51" y="40"/>
                      <a:pt x="40" y="51"/>
                      <a:pt x="26" y="51"/>
                    </a:cubicBezTo>
                    <a:cubicBezTo>
                      <a:pt x="26" y="45"/>
                      <a:pt x="26" y="45"/>
                      <a:pt x="26" y="45"/>
                    </a:cubicBezTo>
                    <a:cubicBezTo>
                      <a:pt x="37" y="45"/>
                      <a:pt x="45" y="36"/>
                      <a:pt x="45" y="26"/>
                    </a:cubicBezTo>
                    <a:cubicBezTo>
                      <a:pt x="45" y="15"/>
                      <a:pt x="37" y="6"/>
                      <a:pt x="26" y="6"/>
                    </a:cubicBezTo>
                    <a:lnTo>
                      <a:pt x="26" y="0"/>
                    </a:lnTo>
                    <a:close/>
                    <a:moveTo>
                      <a:pt x="26" y="51"/>
                    </a:moveTo>
                    <a:cubicBezTo>
                      <a:pt x="12" y="51"/>
                      <a:pt x="0" y="40"/>
                      <a:pt x="0" y="26"/>
                    </a:cubicBezTo>
                    <a:cubicBezTo>
                      <a:pt x="0" y="11"/>
                      <a:pt x="12" y="0"/>
                      <a:pt x="26" y="0"/>
                    </a:cubicBezTo>
                    <a:cubicBezTo>
                      <a:pt x="26" y="6"/>
                      <a:pt x="26" y="6"/>
                      <a:pt x="26" y="6"/>
                    </a:cubicBezTo>
                    <a:cubicBezTo>
                      <a:pt x="15" y="6"/>
                      <a:pt x="6" y="15"/>
                      <a:pt x="6" y="26"/>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8" name="Freeform 81">
                <a:extLst>
                  <a:ext uri="{FF2B5EF4-FFF2-40B4-BE49-F238E27FC236}">
                    <a16:creationId xmlns:a16="http://schemas.microsoft.com/office/drawing/2014/main" xmlns="" id="{C99A37F9-E9DB-4D1D-A024-5B8B78BA71FE}"/>
                  </a:ext>
                </a:extLst>
              </p:cNvPr>
              <p:cNvSpPr>
                <a:spLocks noEditPoints="1"/>
              </p:cNvSpPr>
              <p:nvPr/>
            </p:nvSpPr>
            <p:spPr bwMode="auto">
              <a:xfrm>
                <a:off x="3147" y="2791"/>
                <a:ext cx="89" cy="89"/>
              </a:xfrm>
              <a:custGeom>
                <a:avLst/>
                <a:gdLst>
                  <a:gd name="T0" fmla="*/ 25 w 51"/>
                  <a:gd name="T1" fmla="*/ 0 h 51"/>
                  <a:gd name="T2" fmla="*/ 51 w 51"/>
                  <a:gd name="T3" fmla="*/ 26 h 51"/>
                  <a:gd name="T4" fmla="*/ 25 w 51"/>
                  <a:gd name="T5" fmla="*/ 51 h 51"/>
                  <a:gd name="T6" fmla="*/ 25 w 51"/>
                  <a:gd name="T7" fmla="*/ 45 h 51"/>
                  <a:gd name="T8" fmla="*/ 45 w 51"/>
                  <a:gd name="T9" fmla="*/ 26 h 51"/>
                  <a:gd name="T10" fmla="*/ 25 w 51"/>
                  <a:gd name="T11" fmla="*/ 6 h 51"/>
                  <a:gd name="T12" fmla="*/ 25 w 51"/>
                  <a:gd name="T13" fmla="*/ 0 h 51"/>
                  <a:gd name="T14" fmla="*/ 25 w 51"/>
                  <a:gd name="T15" fmla="*/ 51 h 51"/>
                  <a:gd name="T16" fmla="*/ 0 w 51"/>
                  <a:gd name="T17" fmla="*/ 26 h 51"/>
                  <a:gd name="T18" fmla="*/ 25 w 51"/>
                  <a:gd name="T19" fmla="*/ 0 h 51"/>
                  <a:gd name="T20" fmla="*/ 25 w 51"/>
                  <a:gd name="T21" fmla="*/ 6 h 51"/>
                  <a:gd name="T22" fmla="*/ 6 w 51"/>
                  <a:gd name="T23" fmla="*/ 26 h 51"/>
                  <a:gd name="T24" fmla="*/ 25 w 51"/>
                  <a:gd name="T25" fmla="*/ 45 h 51"/>
                  <a:gd name="T26" fmla="*/ 25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5" y="0"/>
                    </a:moveTo>
                    <a:cubicBezTo>
                      <a:pt x="40" y="0"/>
                      <a:pt x="51" y="11"/>
                      <a:pt x="51" y="26"/>
                    </a:cubicBezTo>
                    <a:cubicBezTo>
                      <a:pt x="51" y="40"/>
                      <a:pt x="40" y="51"/>
                      <a:pt x="25" y="51"/>
                    </a:cubicBezTo>
                    <a:cubicBezTo>
                      <a:pt x="25" y="45"/>
                      <a:pt x="25" y="45"/>
                      <a:pt x="25" y="45"/>
                    </a:cubicBezTo>
                    <a:cubicBezTo>
                      <a:pt x="36" y="45"/>
                      <a:pt x="45" y="36"/>
                      <a:pt x="45" y="26"/>
                    </a:cubicBezTo>
                    <a:cubicBezTo>
                      <a:pt x="45" y="15"/>
                      <a:pt x="36" y="6"/>
                      <a:pt x="25" y="6"/>
                    </a:cubicBezTo>
                    <a:lnTo>
                      <a:pt x="25" y="0"/>
                    </a:lnTo>
                    <a:close/>
                    <a:moveTo>
                      <a:pt x="25" y="51"/>
                    </a:moveTo>
                    <a:cubicBezTo>
                      <a:pt x="11" y="51"/>
                      <a:pt x="0" y="40"/>
                      <a:pt x="0" y="26"/>
                    </a:cubicBezTo>
                    <a:cubicBezTo>
                      <a:pt x="0" y="11"/>
                      <a:pt x="11" y="0"/>
                      <a:pt x="25" y="0"/>
                    </a:cubicBezTo>
                    <a:cubicBezTo>
                      <a:pt x="25" y="6"/>
                      <a:pt x="25" y="6"/>
                      <a:pt x="25" y="6"/>
                    </a:cubicBezTo>
                    <a:cubicBezTo>
                      <a:pt x="15" y="6"/>
                      <a:pt x="6" y="15"/>
                      <a:pt x="6" y="26"/>
                    </a:cubicBezTo>
                    <a:cubicBezTo>
                      <a:pt x="6" y="36"/>
                      <a:pt x="15"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79" name="Freeform 82">
                <a:extLst>
                  <a:ext uri="{FF2B5EF4-FFF2-40B4-BE49-F238E27FC236}">
                    <a16:creationId xmlns:a16="http://schemas.microsoft.com/office/drawing/2014/main" xmlns="" id="{8CF02913-C7A7-4E8D-9300-53DEAF384D4F}"/>
                  </a:ext>
                </a:extLst>
              </p:cNvPr>
              <p:cNvSpPr>
                <a:spLocks noEditPoints="1"/>
              </p:cNvSpPr>
              <p:nvPr/>
            </p:nvSpPr>
            <p:spPr bwMode="auto">
              <a:xfrm>
                <a:off x="3718" y="3104"/>
                <a:ext cx="89" cy="89"/>
              </a:xfrm>
              <a:custGeom>
                <a:avLst/>
                <a:gdLst>
                  <a:gd name="T0" fmla="*/ 26 w 51"/>
                  <a:gd name="T1" fmla="*/ 0 h 51"/>
                  <a:gd name="T2" fmla="*/ 51 w 51"/>
                  <a:gd name="T3" fmla="*/ 25 h 51"/>
                  <a:gd name="T4" fmla="*/ 26 w 51"/>
                  <a:gd name="T5" fmla="*/ 51 h 51"/>
                  <a:gd name="T6" fmla="*/ 26 w 51"/>
                  <a:gd name="T7" fmla="*/ 45 h 51"/>
                  <a:gd name="T8" fmla="*/ 45 w 51"/>
                  <a:gd name="T9" fmla="*/ 25 h 51"/>
                  <a:gd name="T10" fmla="*/ 26 w 51"/>
                  <a:gd name="T11" fmla="*/ 6 h 51"/>
                  <a:gd name="T12" fmla="*/ 26 w 51"/>
                  <a:gd name="T13" fmla="*/ 0 h 51"/>
                  <a:gd name="T14" fmla="*/ 26 w 51"/>
                  <a:gd name="T15" fmla="*/ 51 h 51"/>
                  <a:gd name="T16" fmla="*/ 0 w 51"/>
                  <a:gd name="T17" fmla="*/ 25 h 51"/>
                  <a:gd name="T18" fmla="*/ 26 w 51"/>
                  <a:gd name="T19" fmla="*/ 0 h 51"/>
                  <a:gd name="T20" fmla="*/ 26 w 51"/>
                  <a:gd name="T21" fmla="*/ 6 h 51"/>
                  <a:gd name="T22" fmla="*/ 6 w 51"/>
                  <a:gd name="T23" fmla="*/ 25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5"/>
                    </a:cubicBezTo>
                    <a:cubicBezTo>
                      <a:pt x="51" y="40"/>
                      <a:pt x="40" y="51"/>
                      <a:pt x="26" y="51"/>
                    </a:cubicBezTo>
                    <a:cubicBezTo>
                      <a:pt x="26" y="45"/>
                      <a:pt x="26" y="45"/>
                      <a:pt x="26" y="45"/>
                    </a:cubicBezTo>
                    <a:cubicBezTo>
                      <a:pt x="36" y="45"/>
                      <a:pt x="45" y="36"/>
                      <a:pt x="45" y="25"/>
                    </a:cubicBezTo>
                    <a:cubicBezTo>
                      <a:pt x="45" y="14"/>
                      <a:pt x="36" y="6"/>
                      <a:pt x="26" y="6"/>
                    </a:cubicBezTo>
                    <a:lnTo>
                      <a:pt x="26" y="0"/>
                    </a:lnTo>
                    <a:close/>
                    <a:moveTo>
                      <a:pt x="26" y="51"/>
                    </a:moveTo>
                    <a:cubicBezTo>
                      <a:pt x="11" y="51"/>
                      <a:pt x="0" y="40"/>
                      <a:pt x="0" y="25"/>
                    </a:cubicBezTo>
                    <a:cubicBezTo>
                      <a:pt x="0" y="11"/>
                      <a:pt x="11" y="0"/>
                      <a:pt x="26" y="0"/>
                    </a:cubicBezTo>
                    <a:cubicBezTo>
                      <a:pt x="26" y="6"/>
                      <a:pt x="26" y="6"/>
                      <a:pt x="26" y="6"/>
                    </a:cubicBezTo>
                    <a:cubicBezTo>
                      <a:pt x="15" y="6"/>
                      <a:pt x="6" y="14"/>
                      <a:pt x="6" y="25"/>
                    </a:cubicBezTo>
                    <a:cubicBezTo>
                      <a:pt x="6" y="36"/>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0" name="Freeform 83">
                <a:extLst>
                  <a:ext uri="{FF2B5EF4-FFF2-40B4-BE49-F238E27FC236}">
                    <a16:creationId xmlns:a16="http://schemas.microsoft.com/office/drawing/2014/main" xmlns="" id="{B4D99DFA-68B5-4E7B-8159-516978B2EE9B}"/>
                  </a:ext>
                </a:extLst>
              </p:cNvPr>
              <p:cNvSpPr>
                <a:spLocks noEditPoints="1"/>
              </p:cNvSpPr>
              <p:nvPr/>
            </p:nvSpPr>
            <p:spPr bwMode="auto">
              <a:xfrm>
                <a:off x="4526" y="2522"/>
                <a:ext cx="89"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2"/>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7"/>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2"/>
                      <a:pt x="11" y="0"/>
                      <a:pt x="25" y="0"/>
                    </a:cubicBezTo>
                    <a:cubicBezTo>
                      <a:pt x="25" y="6"/>
                      <a:pt x="25" y="6"/>
                      <a:pt x="25" y="6"/>
                    </a:cubicBezTo>
                    <a:cubicBezTo>
                      <a:pt x="14" y="6"/>
                      <a:pt x="6" y="15"/>
                      <a:pt x="6" y="26"/>
                    </a:cubicBezTo>
                    <a:cubicBezTo>
                      <a:pt x="6" y="37"/>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1" name="Freeform 84">
                <a:extLst>
                  <a:ext uri="{FF2B5EF4-FFF2-40B4-BE49-F238E27FC236}">
                    <a16:creationId xmlns:a16="http://schemas.microsoft.com/office/drawing/2014/main" xmlns="" id="{1E7B27A0-22C2-4545-9EC1-4B21CC06DA72}"/>
                  </a:ext>
                </a:extLst>
              </p:cNvPr>
              <p:cNvSpPr>
                <a:spLocks noEditPoints="1"/>
              </p:cNvSpPr>
              <p:nvPr/>
            </p:nvSpPr>
            <p:spPr bwMode="auto">
              <a:xfrm>
                <a:off x="4896" y="1681"/>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2" name="Freeform 85">
                <a:extLst>
                  <a:ext uri="{FF2B5EF4-FFF2-40B4-BE49-F238E27FC236}">
                    <a16:creationId xmlns:a16="http://schemas.microsoft.com/office/drawing/2014/main" xmlns="" id="{49E4203B-155E-4871-A80D-CA869B0C5832}"/>
                  </a:ext>
                </a:extLst>
              </p:cNvPr>
              <p:cNvSpPr>
                <a:spLocks noEditPoints="1"/>
              </p:cNvSpPr>
              <p:nvPr/>
            </p:nvSpPr>
            <p:spPr bwMode="auto">
              <a:xfrm>
                <a:off x="4828" y="955"/>
                <a:ext cx="89" cy="91"/>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6" y="46"/>
                      <a:pt x="45" y="37"/>
                      <a:pt x="45" y="26"/>
                    </a:cubicBezTo>
                    <a:cubicBezTo>
                      <a:pt x="45" y="15"/>
                      <a:pt x="36" y="6"/>
                      <a:pt x="26" y="6"/>
                    </a:cubicBezTo>
                    <a:cubicBezTo>
                      <a:pt x="26" y="6"/>
                      <a:pt x="26" y="6"/>
                      <a:pt x="26" y="6"/>
                    </a:cubicBezTo>
                    <a:cubicBezTo>
                      <a:pt x="26" y="0"/>
                      <a:pt x="26" y="0"/>
                      <a:pt x="26" y="0"/>
                    </a:cubicBezTo>
                    <a:close/>
                    <a:moveTo>
                      <a:pt x="26" y="52"/>
                    </a:moveTo>
                    <a:cubicBezTo>
                      <a:pt x="11" y="52"/>
                      <a:pt x="0" y="40"/>
                      <a:pt x="0" y="26"/>
                    </a:cubicBezTo>
                    <a:cubicBezTo>
                      <a:pt x="0" y="12"/>
                      <a:pt x="11"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3" name="Freeform 86">
                <a:extLst>
                  <a:ext uri="{FF2B5EF4-FFF2-40B4-BE49-F238E27FC236}">
                    <a16:creationId xmlns:a16="http://schemas.microsoft.com/office/drawing/2014/main" xmlns="" id="{7E3898BE-6041-4078-89D7-07CA4ABF9BBB}"/>
                  </a:ext>
                </a:extLst>
              </p:cNvPr>
              <p:cNvSpPr>
                <a:spLocks noEditPoints="1"/>
              </p:cNvSpPr>
              <p:nvPr/>
            </p:nvSpPr>
            <p:spPr bwMode="auto">
              <a:xfrm>
                <a:off x="4000" y="1570"/>
                <a:ext cx="88" cy="89"/>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4" name="Freeform 87">
                <a:extLst>
                  <a:ext uri="{FF2B5EF4-FFF2-40B4-BE49-F238E27FC236}">
                    <a16:creationId xmlns:a16="http://schemas.microsoft.com/office/drawing/2014/main" xmlns="" id="{45F327C5-FE07-41FC-824F-E37117F87474}"/>
                  </a:ext>
                </a:extLst>
              </p:cNvPr>
              <p:cNvSpPr>
                <a:spLocks noEditPoints="1"/>
              </p:cNvSpPr>
              <p:nvPr/>
            </p:nvSpPr>
            <p:spPr bwMode="auto">
              <a:xfrm>
                <a:off x="3510" y="556"/>
                <a:ext cx="89" cy="90"/>
              </a:xfrm>
              <a:custGeom>
                <a:avLst/>
                <a:gdLst>
                  <a:gd name="T0" fmla="*/ 25 w 51"/>
                  <a:gd name="T1" fmla="*/ 0 h 52"/>
                  <a:gd name="T2" fmla="*/ 51 w 51"/>
                  <a:gd name="T3" fmla="*/ 26 h 52"/>
                  <a:gd name="T4" fmla="*/ 25 w 51"/>
                  <a:gd name="T5" fmla="*/ 52 h 52"/>
                  <a:gd name="T6" fmla="*/ 25 w 51"/>
                  <a:gd name="T7" fmla="*/ 46 h 52"/>
                  <a:gd name="T8" fmla="*/ 45 w 51"/>
                  <a:gd name="T9" fmla="*/ 26 h 52"/>
                  <a:gd name="T10" fmla="*/ 25 w 51"/>
                  <a:gd name="T11" fmla="*/ 6 h 52"/>
                  <a:gd name="T12" fmla="*/ 25 w 51"/>
                  <a:gd name="T13" fmla="*/ 0 h 52"/>
                  <a:gd name="T14" fmla="*/ 25 w 51"/>
                  <a:gd name="T15" fmla="*/ 52 h 52"/>
                  <a:gd name="T16" fmla="*/ 0 w 51"/>
                  <a:gd name="T17" fmla="*/ 26 h 52"/>
                  <a:gd name="T18" fmla="*/ 25 w 51"/>
                  <a:gd name="T19" fmla="*/ 0 h 52"/>
                  <a:gd name="T20" fmla="*/ 25 w 51"/>
                  <a:gd name="T21" fmla="*/ 6 h 52"/>
                  <a:gd name="T22" fmla="*/ 6 w 51"/>
                  <a:gd name="T23" fmla="*/ 26 h 52"/>
                  <a:gd name="T24" fmla="*/ 25 w 51"/>
                  <a:gd name="T25" fmla="*/ 46 h 52"/>
                  <a:gd name="T26" fmla="*/ 25 w 51"/>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2">
                    <a:moveTo>
                      <a:pt x="25" y="0"/>
                    </a:moveTo>
                    <a:cubicBezTo>
                      <a:pt x="40" y="0"/>
                      <a:pt x="51" y="12"/>
                      <a:pt x="51" y="26"/>
                    </a:cubicBezTo>
                    <a:cubicBezTo>
                      <a:pt x="51" y="40"/>
                      <a:pt x="40" y="52"/>
                      <a:pt x="25" y="52"/>
                    </a:cubicBezTo>
                    <a:cubicBezTo>
                      <a:pt x="25" y="46"/>
                      <a:pt x="25" y="46"/>
                      <a:pt x="25" y="46"/>
                    </a:cubicBezTo>
                    <a:cubicBezTo>
                      <a:pt x="36" y="46"/>
                      <a:pt x="45" y="37"/>
                      <a:pt x="45" y="26"/>
                    </a:cubicBezTo>
                    <a:cubicBezTo>
                      <a:pt x="45" y="15"/>
                      <a:pt x="36" y="6"/>
                      <a:pt x="25" y="6"/>
                    </a:cubicBezTo>
                    <a:lnTo>
                      <a:pt x="25" y="0"/>
                    </a:lnTo>
                    <a:close/>
                    <a:moveTo>
                      <a:pt x="25" y="52"/>
                    </a:moveTo>
                    <a:cubicBezTo>
                      <a:pt x="11" y="52"/>
                      <a:pt x="0" y="40"/>
                      <a:pt x="0" y="26"/>
                    </a:cubicBezTo>
                    <a:cubicBezTo>
                      <a:pt x="0" y="12"/>
                      <a:pt x="11" y="0"/>
                      <a:pt x="25" y="0"/>
                    </a:cubicBezTo>
                    <a:cubicBezTo>
                      <a:pt x="25" y="6"/>
                      <a:pt x="25" y="6"/>
                      <a:pt x="25" y="6"/>
                    </a:cubicBezTo>
                    <a:cubicBezTo>
                      <a:pt x="15" y="6"/>
                      <a:pt x="6" y="15"/>
                      <a:pt x="6" y="26"/>
                    </a:cubicBezTo>
                    <a:cubicBezTo>
                      <a:pt x="6" y="37"/>
                      <a:pt x="15" y="46"/>
                      <a:pt x="25" y="46"/>
                    </a:cubicBezTo>
                    <a:lnTo>
                      <a:pt x="25"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5" name="Freeform 88">
                <a:extLst>
                  <a:ext uri="{FF2B5EF4-FFF2-40B4-BE49-F238E27FC236}">
                    <a16:creationId xmlns:a16="http://schemas.microsoft.com/office/drawing/2014/main" xmlns="" id="{7FAAD5FF-266B-4E02-A562-1678FCC1ED55}"/>
                  </a:ext>
                </a:extLst>
              </p:cNvPr>
              <p:cNvSpPr>
                <a:spLocks noEditPoints="1"/>
              </p:cNvSpPr>
              <p:nvPr/>
            </p:nvSpPr>
            <p:spPr bwMode="auto">
              <a:xfrm>
                <a:off x="3131" y="1853"/>
                <a:ext cx="89" cy="89"/>
              </a:xfrm>
              <a:custGeom>
                <a:avLst/>
                <a:gdLst>
                  <a:gd name="T0" fmla="*/ 26 w 51"/>
                  <a:gd name="T1" fmla="*/ 0 h 51"/>
                  <a:gd name="T2" fmla="*/ 51 w 51"/>
                  <a:gd name="T3" fmla="*/ 26 h 51"/>
                  <a:gd name="T4" fmla="*/ 26 w 51"/>
                  <a:gd name="T5" fmla="*/ 51 h 51"/>
                  <a:gd name="T6" fmla="*/ 26 w 51"/>
                  <a:gd name="T7" fmla="*/ 45 h 51"/>
                  <a:gd name="T8" fmla="*/ 46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2"/>
                      <a:pt x="51" y="26"/>
                    </a:cubicBezTo>
                    <a:cubicBezTo>
                      <a:pt x="51" y="40"/>
                      <a:pt x="40" y="51"/>
                      <a:pt x="26" y="51"/>
                    </a:cubicBezTo>
                    <a:cubicBezTo>
                      <a:pt x="26" y="45"/>
                      <a:pt x="26" y="45"/>
                      <a:pt x="26" y="45"/>
                    </a:cubicBezTo>
                    <a:cubicBezTo>
                      <a:pt x="37" y="45"/>
                      <a:pt x="46" y="37"/>
                      <a:pt x="46" y="26"/>
                    </a:cubicBezTo>
                    <a:cubicBezTo>
                      <a:pt x="46" y="15"/>
                      <a:pt x="37" y="6"/>
                      <a:pt x="26" y="6"/>
                    </a:cubicBezTo>
                    <a:lnTo>
                      <a:pt x="26" y="0"/>
                    </a:lnTo>
                    <a:close/>
                    <a:moveTo>
                      <a:pt x="26" y="51"/>
                    </a:moveTo>
                    <a:cubicBezTo>
                      <a:pt x="12" y="51"/>
                      <a:pt x="0" y="40"/>
                      <a:pt x="0" y="26"/>
                    </a:cubicBezTo>
                    <a:cubicBezTo>
                      <a:pt x="0" y="12"/>
                      <a:pt x="12" y="0"/>
                      <a:pt x="26" y="0"/>
                    </a:cubicBezTo>
                    <a:cubicBezTo>
                      <a:pt x="26" y="6"/>
                      <a:pt x="26" y="6"/>
                      <a:pt x="26" y="6"/>
                    </a:cubicBezTo>
                    <a:cubicBezTo>
                      <a:pt x="15" y="6"/>
                      <a:pt x="6" y="15"/>
                      <a:pt x="6" y="26"/>
                    </a:cubicBezTo>
                    <a:cubicBezTo>
                      <a:pt x="6" y="37"/>
                      <a:pt x="15" y="45"/>
                      <a:pt x="26" y="45"/>
                    </a:cubicBezTo>
                    <a:lnTo>
                      <a:pt x="26"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6" name="Freeform 89">
                <a:extLst>
                  <a:ext uri="{FF2B5EF4-FFF2-40B4-BE49-F238E27FC236}">
                    <a16:creationId xmlns:a16="http://schemas.microsoft.com/office/drawing/2014/main" xmlns="" id="{F5C5FFA7-0857-480F-96B2-0C605A13629F}"/>
                  </a:ext>
                </a:extLst>
              </p:cNvPr>
              <p:cNvSpPr>
                <a:spLocks noEditPoints="1"/>
              </p:cNvSpPr>
              <p:nvPr/>
            </p:nvSpPr>
            <p:spPr bwMode="auto">
              <a:xfrm>
                <a:off x="4385" y="1410"/>
                <a:ext cx="91" cy="91"/>
              </a:xfrm>
              <a:custGeom>
                <a:avLst/>
                <a:gdLst>
                  <a:gd name="T0" fmla="*/ 26 w 52"/>
                  <a:gd name="T1" fmla="*/ 0 h 52"/>
                  <a:gd name="T2" fmla="*/ 52 w 52"/>
                  <a:gd name="T3" fmla="*/ 26 h 52"/>
                  <a:gd name="T4" fmla="*/ 26 w 52"/>
                  <a:gd name="T5" fmla="*/ 52 h 52"/>
                  <a:gd name="T6" fmla="*/ 26 w 52"/>
                  <a:gd name="T7" fmla="*/ 52 h 52"/>
                  <a:gd name="T8" fmla="*/ 26 w 52"/>
                  <a:gd name="T9" fmla="*/ 46 h 52"/>
                  <a:gd name="T10" fmla="*/ 26 w 52"/>
                  <a:gd name="T11" fmla="*/ 46 h 52"/>
                  <a:gd name="T12" fmla="*/ 46 w 52"/>
                  <a:gd name="T13" fmla="*/ 26 h 52"/>
                  <a:gd name="T14" fmla="*/ 26 w 52"/>
                  <a:gd name="T15" fmla="*/ 6 h 52"/>
                  <a:gd name="T16" fmla="*/ 26 w 52"/>
                  <a:gd name="T17" fmla="*/ 6 h 52"/>
                  <a:gd name="T18" fmla="*/ 26 w 52"/>
                  <a:gd name="T19" fmla="*/ 0 h 52"/>
                  <a:gd name="T20" fmla="*/ 26 w 52"/>
                  <a:gd name="T21" fmla="*/ 52 h 52"/>
                  <a:gd name="T22" fmla="*/ 0 w 52"/>
                  <a:gd name="T23" fmla="*/ 26 h 52"/>
                  <a:gd name="T24" fmla="*/ 26 w 52"/>
                  <a:gd name="T25" fmla="*/ 0 h 52"/>
                  <a:gd name="T26" fmla="*/ 26 w 52"/>
                  <a:gd name="T27" fmla="*/ 6 h 52"/>
                  <a:gd name="T28" fmla="*/ 6 w 52"/>
                  <a:gd name="T29" fmla="*/ 26 h 52"/>
                  <a:gd name="T30" fmla="*/ 26 w 52"/>
                  <a:gd name="T31" fmla="*/ 46 h 52"/>
                  <a:gd name="T32" fmla="*/ 26 w 52"/>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2">
                    <a:moveTo>
                      <a:pt x="26" y="0"/>
                    </a:moveTo>
                    <a:cubicBezTo>
                      <a:pt x="40" y="0"/>
                      <a:pt x="52" y="12"/>
                      <a:pt x="52" y="26"/>
                    </a:cubicBezTo>
                    <a:cubicBezTo>
                      <a:pt x="52" y="40"/>
                      <a:pt x="40" y="52"/>
                      <a:pt x="26" y="52"/>
                    </a:cubicBezTo>
                    <a:cubicBezTo>
                      <a:pt x="26" y="52"/>
                      <a:pt x="26" y="52"/>
                      <a:pt x="26" y="52"/>
                    </a:cubicBezTo>
                    <a:cubicBezTo>
                      <a:pt x="26" y="46"/>
                      <a:pt x="26" y="46"/>
                      <a:pt x="26" y="46"/>
                    </a:cubicBezTo>
                    <a:cubicBezTo>
                      <a:pt x="26" y="46"/>
                      <a:pt x="26" y="46"/>
                      <a:pt x="26" y="46"/>
                    </a:cubicBezTo>
                    <a:cubicBezTo>
                      <a:pt x="37" y="46"/>
                      <a:pt x="46" y="37"/>
                      <a:pt x="46" y="26"/>
                    </a:cubicBezTo>
                    <a:cubicBezTo>
                      <a:pt x="46"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7" name="Freeform 90">
                <a:extLst>
                  <a:ext uri="{FF2B5EF4-FFF2-40B4-BE49-F238E27FC236}">
                    <a16:creationId xmlns:a16="http://schemas.microsoft.com/office/drawing/2014/main" xmlns="" id="{6A116C36-378E-4555-B0F7-6E978F727F7A}"/>
                  </a:ext>
                </a:extLst>
              </p:cNvPr>
              <p:cNvSpPr>
                <a:spLocks noEditPoints="1"/>
              </p:cNvSpPr>
              <p:nvPr/>
            </p:nvSpPr>
            <p:spPr bwMode="auto">
              <a:xfrm>
                <a:off x="4008" y="2176"/>
                <a:ext cx="89" cy="89"/>
              </a:xfrm>
              <a:custGeom>
                <a:avLst/>
                <a:gdLst>
                  <a:gd name="T0" fmla="*/ 25 w 51"/>
                  <a:gd name="T1" fmla="*/ 0 h 51"/>
                  <a:gd name="T2" fmla="*/ 51 w 51"/>
                  <a:gd name="T3" fmla="*/ 25 h 51"/>
                  <a:gd name="T4" fmla="*/ 25 w 51"/>
                  <a:gd name="T5" fmla="*/ 51 h 51"/>
                  <a:gd name="T6" fmla="*/ 25 w 51"/>
                  <a:gd name="T7" fmla="*/ 51 h 51"/>
                  <a:gd name="T8" fmla="*/ 25 w 51"/>
                  <a:gd name="T9" fmla="*/ 45 h 51"/>
                  <a:gd name="T10" fmla="*/ 25 w 51"/>
                  <a:gd name="T11" fmla="*/ 45 h 51"/>
                  <a:gd name="T12" fmla="*/ 45 w 51"/>
                  <a:gd name="T13" fmla="*/ 25 h 51"/>
                  <a:gd name="T14" fmla="*/ 25 w 51"/>
                  <a:gd name="T15" fmla="*/ 5 h 51"/>
                  <a:gd name="T16" fmla="*/ 25 w 51"/>
                  <a:gd name="T17" fmla="*/ 5 h 51"/>
                  <a:gd name="T18" fmla="*/ 25 w 51"/>
                  <a:gd name="T19" fmla="*/ 0 h 51"/>
                  <a:gd name="T20" fmla="*/ 25 w 51"/>
                  <a:gd name="T21" fmla="*/ 51 h 51"/>
                  <a:gd name="T22" fmla="*/ 0 w 51"/>
                  <a:gd name="T23" fmla="*/ 25 h 51"/>
                  <a:gd name="T24" fmla="*/ 25 w 51"/>
                  <a:gd name="T25" fmla="*/ 0 h 51"/>
                  <a:gd name="T26" fmla="*/ 25 w 51"/>
                  <a:gd name="T27" fmla="*/ 5 h 51"/>
                  <a:gd name="T28" fmla="*/ 6 w 51"/>
                  <a:gd name="T29" fmla="*/ 25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5"/>
                    </a:cubicBezTo>
                    <a:cubicBezTo>
                      <a:pt x="51" y="39"/>
                      <a:pt x="39" y="51"/>
                      <a:pt x="25" y="51"/>
                    </a:cubicBezTo>
                    <a:cubicBezTo>
                      <a:pt x="25" y="51"/>
                      <a:pt x="25" y="51"/>
                      <a:pt x="25" y="51"/>
                    </a:cubicBezTo>
                    <a:cubicBezTo>
                      <a:pt x="25" y="45"/>
                      <a:pt x="25" y="45"/>
                      <a:pt x="25" y="45"/>
                    </a:cubicBezTo>
                    <a:cubicBezTo>
                      <a:pt x="25" y="45"/>
                      <a:pt x="25" y="45"/>
                      <a:pt x="25" y="45"/>
                    </a:cubicBezTo>
                    <a:cubicBezTo>
                      <a:pt x="36" y="45"/>
                      <a:pt x="45" y="36"/>
                      <a:pt x="45" y="25"/>
                    </a:cubicBezTo>
                    <a:cubicBezTo>
                      <a:pt x="45" y="14"/>
                      <a:pt x="36" y="5"/>
                      <a:pt x="25" y="5"/>
                    </a:cubicBezTo>
                    <a:cubicBezTo>
                      <a:pt x="25" y="5"/>
                      <a:pt x="25" y="5"/>
                      <a:pt x="25" y="5"/>
                    </a:cubicBezTo>
                    <a:cubicBezTo>
                      <a:pt x="25" y="0"/>
                      <a:pt x="25" y="0"/>
                      <a:pt x="25" y="0"/>
                    </a:cubicBezTo>
                    <a:close/>
                    <a:moveTo>
                      <a:pt x="25" y="51"/>
                    </a:moveTo>
                    <a:cubicBezTo>
                      <a:pt x="11" y="51"/>
                      <a:pt x="0" y="39"/>
                      <a:pt x="0" y="25"/>
                    </a:cubicBezTo>
                    <a:cubicBezTo>
                      <a:pt x="0" y="11"/>
                      <a:pt x="11" y="0"/>
                      <a:pt x="25" y="0"/>
                    </a:cubicBezTo>
                    <a:cubicBezTo>
                      <a:pt x="25" y="5"/>
                      <a:pt x="25" y="5"/>
                      <a:pt x="25" y="5"/>
                    </a:cubicBezTo>
                    <a:cubicBezTo>
                      <a:pt x="14" y="5"/>
                      <a:pt x="6" y="14"/>
                      <a:pt x="6" y="25"/>
                    </a:cubicBezTo>
                    <a:cubicBezTo>
                      <a:pt x="6" y="36"/>
                      <a:pt x="14" y="45"/>
                      <a:pt x="25" y="45"/>
                    </a:cubicBezTo>
                    <a:lnTo>
                      <a:pt x="25" y="51"/>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8" name="Freeform 91">
                <a:extLst>
                  <a:ext uri="{FF2B5EF4-FFF2-40B4-BE49-F238E27FC236}">
                    <a16:creationId xmlns:a16="http://schemas.microsoft.com/office/drawing/2014/main" xmlns="" id="{A8C4CE09-5D48-4511-A7D9-F27DAC09D03D}"/>
                  </a:ext>
                </a:extLst>
              </p:cNvPr>
              <p:cNvSpPr>
                <a:spLocks/>
              </p:cNvSpPr>
              <p:nvPr/>
            </p:nvSpPr>
            <p:spPr bwMode="auto">
              <a:xfrm>
                <a:off x="3562" y="1016"/>
                <a:ext cx="148" cy="111"/>
              </a:xfrm>
              <a:custGeom>
                <a:avLst/>
                <a:gdLst>
                  <a:gd name="T0" fmla="*/ 43 w 85"/>
                  <a:gd name="T1" fmla="*/ 0 h 64"/>
                  <a:gd name="T2" fmla="*/ 0 w 85"/>
                  <a:gd name="T3" fmla="*/ 43 h 64"/>
                  <a:gd name="T4" fmla="*/ 5 w 85"/>
                  <a:gd name="T5" fmla="*/ 63 h 64"/>
                  <a:gd name="T6" fmla="*/ 5 w 85"/>
                  <a:gd name="T7" fmla="*/ 52 h 64"/>
                  <a:gd name="T8" fmla="*/ 7 w 85"/>
                  <a:gd name="T9" fmla="*/ 46 h 64"/>
                  <a:gd name="T10" fmla="*/ 7 w 85"/>
                  <a:gd name="T11" fmla="*/ 43 h 64"/>
                  <a:gd name="T12" fmla="*/ 43 w 85"/>
                  <a:gd name="T13" fmla="*/ 7 h 64"/>
                  <a:gd name="T14" fmla="*/ 78 w 85"/>
                  <a:gd name="T15" fmla="*/ 43 h 64"/>
                  <a:gd name="T16" fmla="*/ 78 w 85"/>
                  <a:gd name="T17" fmla="*/ 47 h 64"/>
                  <a:gd name="T18" fmla="*/ 80 w 85"/>
                  <a:gd name="T19" fmla="*/ 52 h 64"/>
                  <a:gd name="T20" fmla="*/ 80 w 85"/>
                  <a:gd name="T21" fmla="*/ 64 h 64"/>
                  <a:gd name="T22" fmla="*/ 85 w 85"/>
                  <a:gd name="T23" fmla="*/ 43 h 64"/>
                  <a:gd name="T24" fmla="*/ 43 w 85"/>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64">
                    <a:moveTo>
                      <a:pt x="43" y="0"/>
                    </a:moveTo>
                    <a:cubicBezTo>
                      <a:pt x="19" y="0"/>
                      <a:pt x="0" y="19"/>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62" y="7"/>
                      <a:pt x="78" y="23"/>
                      <a:pt x="78" y="43"/>
                    </a:cubicBezTo>
                    <a:cubicBezTo>
                      <a:pt x="78" y="44"/>
                      <a:pt x="78" y="46"/>
                      <a:pt x="78" y="47"/>
                    </a:cubicBezTo>
                    <a:cubicBezTo>
                      <a:pt x="79" y="48"/>
                      <a:pt x="80" y="50"/>
                      <a:pt x="80" y="52"/>
                    </a:cubicBezTo>
                    <a:cubicBezTo>
                      <a:pt x="80" y="64"/>
                      <a:pt x="80" y="64"/>
                      <a:pt x="80" y="64"/>
                    </a:cubicBezTo>
                    <a:cubicBezTo>
                      <a:pt x="83" y="58"/>
                      <a:pt x="85" y="50"/>
                      <a:pt x="85" y="43"/>
                    </a:cubicBezTo>
                    <a:cubicBezTo>
                      <a:pt x="85" y="19"/>
                      <a:pt x="66" y="0"/>
                      <a:pt x="4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89" name="Freeform 92">
                <a:extLst>
                  <a:ext uri="{FF2B5EF4-FFF2-40B4-BE49-F238E27FC236}">
                    <a16:creationId xmlns:a16="http://schemas.microsoft.com/office/drawing/2014/main" xmlns="" id="{16D450FE-E509-4341-8A73-02FDD83EF682}"/>
                  </a:ext>
                </a:extLst>
              </p:cNvPr>
              <p:cNvSpPr>
                <a:spLocks/>
              </p:cNvSpPr>
              <p:nvPr/>
            </p:nvSpPr>
            <p:spPr bwMode="auto">
              <a:xfrm>
                <a:off x="3574" y="1091"/>
                <a:ext cx="33" cy="59"/>
              </a:xfrm>
              <a:custGeom>
                <a:avLst/>
                <a:gdLst>
                  <a:gd name="T0" fmla="*/ 1 w 19"/>
                  <a:gd name="T1" fmla="*/ 7 h 34"/>
                  <a:gd name="T2" fmla="*/ 0 w 19"/>
                  <a:gd name="T3" fmla="*/ 9 h 34"/>
                  <a:gd name="T4" fmla="*/ 0 w 19"/>
                  <a:gd name="T5" fmla="*/ 20 h 34"/>
                  <a:gd name="T6" fmla="*/ 0 w 19"/>
                  <a:gd name="T7" fmla="*/ 25 h 34"/>
                  <a:gd name="T8" fmla="*/ 14 w 19"/>
                  <a:gd name="T9" fmla="*/ 34 h 34"/>
                  <a:gd name="T10" fmla="*/ 19 w 19"/>
                  <a:gd name="T11" fmla="*/ 34 h 34"/>
                  <a:gd name="T12" fmla="*/ 19 w 19"/>
                  <a:gd name="T13" fmla="*/ 0 h 34"/>
                  <a:gd name="T14" fmla="*/ 14 w 19"/>
                  <a:gd name="T15" fmla="*/ 0 h 34"/>
                  <a:gd name="T16" fmla="*/ 1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 y="7"/>
                    </a:moveTo>
                    <a:cubicBezTo>
                      <a:pt x="1" y="8"/>
                      <a:pt x="0" y="8"/>
                      <a:pt x="0" y="9"/>
                    </a:cubicBezTo>
                    <a:cubicBezTo>
                      <a:pt x="0" y="20"/>
                      <a:pt x="0" y="20"/>
                      <a:pt x="0" y="20"/>
                    </a:cubicBezTo>
                    <a:cubicBezTo>
                      <a:pt x="0" y="25"/>
                      <a:pt x="0" y="25"/>
                      <a:pt x="0" y="25"/>
                    </a:cubicBezTo>
                    <a:cubicBezTo>
                      <a:pt x="0" y="30"/>
                      <a:pt x="6" y="34"/>
                      <a:pt x="14" y="34"/>
                    </a:cubicBezTo>
                    <a:cubicBezTo>
                      <a:pt x="19" y="34"/>
                      <a:pt x="19" y="34"/>
                      <a:pt x="19" y="34"/>
                    </a:cubicBezTo>
                    <a:cubicBezTo>
                      <a:pt x="19" y="0"/>
                      <a:pt x="19" y="0"/>
                      <a:pt x="19" y="0"/>
                    </a:cubicBezTo>
                    <a:cubicBezTo>
                      <a:pt x="14" y="0"/>
                      <a:pt x="14" y="0"/>
                      <a:pt x="14" y="0"/>
                    </a:cubicBezTo>
                    <a:cubicBezTo>
                      <a:pt x="7" y="0"/>
                      <a:pt x="2" y="3"/>
                      <a:pt x="1" y="7"/>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0" name="Freeform 93">
                <a:extLst>
                  <a:ext uri="{FF2B5EF4-FFF2-40B4-BE49-F238E27FC236}">
                    <a16:creationId xmlns:a16="http://schemas.microsoft.com/office/drawing/2014/main" xmlns="" id="{C7FB643A-80FE-49DA-8B07-07ABA01946F8}"/>
                  </a:ext>
                </a:extLst>
              </p:cNvPr>
              <p:cNvSpPr>
                <a:spLocks/>
              </p:cNvSpPr>
              <p:nvPr/>
            </p:nvSpPr>
            <p:spPr bwMode="auto">
              <a:xfrm>
                <a:off x="3665" y="1091"/>
                <a:ext cx="31" cy="59"/>
              </a:xfrm>
              <a:custGeom>
                <a:avLst/>
                <a:gdLst>
                  <a:gd name="T0" fmla="*/ 18 w 18"/>
                  <a:gd name="T1" fmla="*/ 25 h 34"/>
                  <a:gd name="T2" fmla="*/ 18 w 18"/>
                  <a:gd name="T3" fmla="*/ 20 h 34"/>
                  <a:gd name="T4" fmla="*/ 18 w 18"/>
                  <a:gd name="T5" fmla="*/ 9 h 34"/>
                  <a:gd name="T6" fmla="*/ 18 w 18"/>
                  <a:gd name="T7" fmla="*/ 8 h 34"/>
                  <a:gd name="T8" fmla="*/ 5 w 18"/>
                  <a:gd name="T9" fmla="*/ 0 h 34"/>
                  <a:gd name="T10" fmla="*/ 0 w 18"/>
                  <a:gd name="T11" fmla="*/ 0 h 34"/>
                  <a:gd name="T12" fmla="*/ 0 w 18"/>
                  <a:gd name="T13" fmla="*/ 34 h 34"/>
                  <a:gd name="T14" fmla="*/ 5 w 18"/>
                  <a:gd name="T15" fmla="*/ 34 h 34"/>
                  <a:gd name="T16" fmla="*/ 18 w 18"/>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5"/>
                    </a:moveTo>
                    <a:cubicBezTo>
                      <a:pt x="18" y="20"/>
                      <a:pt x="18" y="20"/>
                      <a:pt x="18" y="20"/>
                    </a:cubicBezTo>
                    <a:cubicBezTo>
                      <a:pt x="18" y="9"/>
                      <a:pt x="18" y="9"/>
                      <a:pt x="18" y="9"/>
                    </a:cubicBezTo>
                    <a:cubicBezTo>
                      <a:pt x="18" y="9"/>
                      <a:pt x="18" y="8"/>
                      <a:pt x="18" y="8"/>
                    </a:cubicBezTo>
                    <a:cubicBezTo>
                      <a:pt x="18" y="4"/>
                      <a:pt x="12" y="0"/>
                      <a:pt x="5" y="0"/>
                    </a:cubicBezTo>
                    <a:cubicBezTo>
                      <a:pt x="0" y="0"/>
                      <a:pt x="0" y="0"/>
                      <a:pt x="0" y="0"/>
                    </a:cubicBezTo>
                    <a:cubicBezTo>
                      <a:pt x="0" y="34"/>
                      <a:pt x="0" y="34"/>
                      <a:pt x="0" y="34"/>
                    </a:cubicBezTo>
                    <a:cubicBezTo>
                      <a:pt x="5" y="34"/>
                      <a:pt x="5" y="34"/>
                      <a:pt x="5" y="34"/>
                    </a:cubicBezTo>
                    <a:cubicBezTo>
                      <a:pt x="13" y="34"/>
                      <a:pt x="18" y="30"/>
                      <a:pt x="18" y="2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1" name="Freeform 94">
                <a:extLst>
                  <a:ext uri="{FF2B5EF4-FFF2-40B4-BE49-F238E27FC236}">
                    <a16:creationId xmlns:a16="http://schemas.microsoft.com/office/drawing/2014/main" xmlns="" id="{3FCC2517-02D7-49E0-8ACE-6A043D4EFB2A}"/>
                  </a:ext>
                </a:extLst>
              </p:cNvPr>
              <p:cNvSpPr>
                <a:spLocks/>
              </p:cNvSpPr>
              <p:nvPr/>
            </p:nvSpPr>
            <p:spPr bwMode="auto">
              <a:xfrm>
                <a:off x="4443" y="2270"/>
                <a:ext cx="38" cy="78"/>
              </a:xfrm>
              <a:custGeom>
                <a:avLst/>
                <a:gdLst>
                  <a:gd name="T0" fmla="*/ 0 w 38"/>
                  <a:gd name="T1" fmla="*/ 78 h 78"/>
                  <a:gd name="T2" fmla="*/ 38 w 38"/>
                  <a:gd name="T3" fmla="*/ 32 h 78"/>
                  <a:gd name="T4" fmla="*/ 0 w 38"/>
                  <a:gd name="T5" fmla="*/ 0 h 78"/>
                  <a:gd name="T6" fmla="*/ 0 w 38"/>
                  <a:gd name="T7" fmla="*/ 78 h 78"/>
                </a:gdLst>
                <a:ahLst/>
                <a:cxnLst>
                  <a:cxn ang="0">
                    <a:pos x="T0" y="T1"/>
                  </a:cxn>
                  <a:cxn ang="0">
                    <a:pos x="T2" y="T3"/>
                  </a:cxn>
                  <a:cxn ang="0">
                    <a:pos x="T4" y="T5"/>
                  </a:cxn>
                  <a:cxn ang="0">
                    <a:pos x="T6" y="T7"/>
                  </a:cxn>
                </a:cxnLst>
                <a:rect l="0" t="0" r="r" b="b"/>
                <a:pathLst>
                  <a:path w="38" h="78">
                    <a:moveTo>
                      <a:pt x="0" y="78"/>
                    </a:moveTo>
                    <a:lnTo>
                      <a:pt x="38" y="32"/>
                    </a:lnTo>
                    <a:lnTo>
                      <a:pt x="0" y="0"/>
                    </a:lnTo>
                    <a:lnTo>
                      <a:pt x="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2" name="Freeform 95">
                <a:extLst>
                  <a:ext uri="{FF2B5EF4-FFF2-40B4-BE49-F238E27FC236}">
                    <a16:creationId xmlns:a16="http://schemas.microsoft.com/office/drawing/2014/main" xmlns="" id="{7F64AD27-1178-4DC0-91AB-471407CF5909}"/>
                  </a:ext>
                </a:extLst>
              </p:cNvPr>
              <p:cNvSpPr>
                <a:spLocks/>
              </p:cNvSpPr>
              <p:nvPr/>
            </p:nvSpPr>
            <p:spPr bwMode="auto">
              <a:xfrm>
                <a:off x="4535" y="2270"/>
                <a:ext cx="40" cy="78"/>
              </a:xfrm>
              <a:custGeom>
                <a:avLst/>
                <a:gdLst>
                  <a:gd name="T0" fmla="*/ 40 w 40"/>
                  <a:gd name="T1" fmla="*/ 78 h 78"/>
                  <a:gd name="T2" fmla="*/ 40 w 40"/>
                  <a:gd name="T3" fmla="*/ 0 h 78"/>
                  <a:gd name="T4" fmla="*/ 0 w 40"/>
                  <a:gd name="T5" fmla="*/ 32 h 78"/>
                  <a:gd name="T6" fmla="*/ 40 w 40"/>
                  <a:gd name="T7" fmla="*/ 78 h 78"/>
                </a:gdLst>
                <a:ahLst/>
                <a:cxnLst>
                  <a:cxn ang="0">
                    <a:pos x="T0" y="T1"/>
                  </a:cxn>
                  <a:cxn ang="0">
                    <a:pos x="T2" y="T3"/>
                  </a:cxn>
                  <a:cxn ang="0">
                    <a:pos x="T4" y="T5"/>
                  </a:cxn>
                  <a:cxn ang="0">
                    <a:pos x="T6" y="T7"/>
                  </a:cxn>
                </a:cxnLst>
                <a:rect l="0" t="0" r="r" b="b"/>
                <a:pathLst>
                  <a:path w="40" h="78">
                    <a:moveTo>
                      <a:pt x="40" y="78"/>
                    </a:moveTo>
                    <a:lnTo>
                      <a:pt x="40" y="0"/>
                    </a:lnTo>
                    <a:lnTo>
                      <a:pt x="0" y="32"/>
                    </a:lnTo>
                    <a:lnTo>
                      <a:pt x="40" y="78"/>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3" name="Freeform 96">
                <a:extLst>
                  <a:ext uri="{FF2B5EF4-FFF2-40B4-BE49-F238E27FC236}">
                    <a16:creationId xmlns:a16="http://schemas.microsoft.com/office/drawing/2014/main" xmlns="" id="{63D891DD-BEFB-430D-AACB-BFC19B4F99E6}"/>
                  </a:ext>
                </a:extLst>
              </p:cNvPr>
              <p:cNvSpPr>
                <a:spLocks/>
              </p:cNvSpPr>
              <p:nvPr/>
            </p:nvSpPr>
            <p:spPr bwMode="auto">
              <a:xfrm>
                <a:off x="4575"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4" name="Freeform 97">
                <a:extLst>
                  <a:ext uri="{FF2B5EF4-FFF2-40B4-BE49-F238E27FC236}">
                    <a16:creationId xmlns:a16="http://schemas.microsoft.com/office/drawing/2014/main" xmlns="" id="{2E4BEFC9-8D2A-407B-AB59-1A91D448B695}"/>
                  </a:ext>
                </a:extLst>
              </p:cNvPr>
              <p:cNvSpPr>
                <a:spLocks/>
              </p:cNvSpPr>
              <p:nvPr/>
            </p:nvSpPr>
            <p:spPr bwMode="auto">
              <a:xfrm>
                <a:off x="4443" y="2350"/>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5" name="Freeform 98">
                <a:extLst>
                  <a:ext uri="{FF2B5EF4-FFF2-40B4-BE49-F238E27FC236}">
                    <a16:creationId xmlns:a16="http://schemas.microsoft.com/office/drawing/2014/main" xmlns="" id="{E1696BBF-10AA-49A9-B82D-CE47E8AC2C46}"/>
                  </a:ext>
                </a:extLst>
              </p:cNvPr>
              <p:cNvSpPr>
                <a:spLocks/>
              </p:cNvSpPr>
              <p:nvPr/>
            </p:nvSpPr>
            <p:spPr bwMode="auto">
              <a:xfrm>
                <a:off x="4444" y="2303"/>
                <a:ext cx="127" cy="49"/>
              </a:xfrm>
              <a:custGeom>
                <a:avLst/>
                <a:gdLst>
                  <a:gd name="T0" fmla="*/ 127 w 127"/>
                  <a:gd name="T1" fmla="*/ 49 h 49"/>
                  <a:gd name="T2" fmla="*/ 127 w 127"/>
                  <a:gd name="T3" fmla="*/ 47 h 49"/>
                  <a:gd name="T4" fmla="*/ 89 w 127"/>
                  <a:gd name="T5" fmla="*/ 0 h 49"/>
                  <a:gd name="T6" fmla="*/ 65 w 127"/>
                  <a:gd name="T7" fmla="*/ 21 h 49"/>
                  <a:gd name="T8" fmla="*/ 40 w 127"/>
                  <a:gd name="T9" fmla="*/ 0 h 49"/>
                  <a:gd name="T10" fmla="*/ 0 w 127"/>
                  <a:gd name="T11" fmla="*/ 47 h 49"/>
                  <a:gd name="T12" fmla="*/ 0 w 127"/>
                  <a:gd name="T13" fmla="*/ 49 h 49"/>
                  <a:gd name="T14" fmla="*/ 127 w 127"/>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49">
                    <a:moveTo>
                      <a:pt x="127" y="49"/>
                    </a:moveTo>
                    <a:lnTo>
                      <a:pt x="127" y="47"/>
                    </a:lnTo>
                    <a:lnTo>
                      <a:pt x="89" y="0"/>
                    </a:lnTo>
                    <a:lnTo>
                      <a:pt x="65" y="21"/>
                    </a:lnTo>
                    <a:lnTo>
                      <a:pt x="40" y="0"/>
                    </a:lnTo>
                    <a:lnTo>
                      <a:pt x="0" y="47"/>
                    </a:lnTo>
                    <a:lnTo>
                      <a:pt x="0" y="49"/>
                    </a:lnTo>
                    <a:lnTo>
                      <a:pt x="127" y="4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6" name="Freeform 99">
                <a:extLst>
                  <a:ext uri="{FF2B5EF4-FFF2-40B4-BE49-F238E27FC236}">
                    <a16:creationId xmlns:a16="http://schemas.microsoft.com/office/drawing/2014/main" xmlns="" id="{BFF57EA7-9F1E-4589-BCBD-A2CFD507D0CF}"/>
                  </a:ext>
                </a:extLst>
              </p:cNvPr>
              <p:cNvSpPr>
                <a:spLocks/>
              </p:cNvSpPr>
              <p:nvPr/>
            </p:nvSpPr>
            <p:spPr bwMode="auto">
              <a:xfrm>
                <a:off x="4446" y="2269"/>
                <a:ext cx="125" cy="50"/>
              </a:xfrm>
              <a:custGeom>
                <a:avLst/>
                <a:gdLst>
                  <a:gd name="T0" fmla="*/ 37 w 125"/>
                  <a:gd name="T1" fmla="*/ 29 h 50"/>
                  <a:gd name="T2" fmla="*/ 38 w 125"/>
                  <a:gd name="T3" fmla="*/ 31 h 50"/>
                  <a:gd name="T4" fmla="*/ 40 w 125"/>
                  <a:gd name="T5" fmla="*/ 33 h 50"/>
                  <a:gd name="T6" fmla="*/ 63 w 125"/>
                  <a:gd name="T7" fmla="*/ 50 h 50"/>
                  <a:gd name="T8" fmla="*/ 83 w 125"/>
                  <a:gd name="T9" fmla="*/ 33 h 50"/>
                  <a:gd name="T10" fmla="*/ 85 w 125"/>
                  <a:gd name="T11" fmla="*/ 31 h 50"/>
                  <a:gd name="T12" fmla="*/ 87 w 125"/>
                  <a:gd name="T13" fmla="*/ 29 h 50"/>
                  <a:gd name="T14" fmla="*/ 125 w 125"/>
                  <a:gd name="T15" fmla="*/ 0 h 50"/>
                  <a:gd name="T16" fmla="*/ 0 w 125"/>
                  <a:gd name="T17" fmla="*/ 0 h 50"/>
                  <a:gd name="T18" fmla="*/ 37 w 125"/>
                  <a:gd name="T19"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0">
                    <a:moveTo>
                      <a:pt x="37" y="29"/>
                    </a:moveTo>
                    <a:lnTo>
                      <a:pt x="38" y="31"/>
                    </a:lnTo>
                    <a:lnTo>
                      <a:pt x="40" y="33"/>
                    </a:lnTo>
                    <a:lnTo>
                      <a:pt x="63" y="50"/>
                    </a:lnTo>
                    <a:lnTo>
                      <a:pt x="83" y="33"/>
                    </a:lnTo>
                    <a:lnTo>
                      <a:pt x="85" y="31"/>
                    </a:lnTo>
                    <a:lnTo>
                      <a:pt x="87" y="29"/>
                    </a:lnTo>
                    <a:lnTo>
                      <a:pt x="125" y="0"/>
                    </a:lnTo>
                    <a:lnTo>
                      <a:pt x="0" y="0"/>
                    </a:lnTo>
                    <a:lnTo>
                      <a:pt x="37" y="2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7" name="Freeform 100">
                <a:extLst>
                  <a:ext uri="{FF2B5EF4-FFF2-40B4-BE49-F238E27FC236}">
                    <a16:creationId xmlns:a16="http://schemas.microsoft.com/office/drawing/2014/main" xmlns="" id="{FEC7B0B1-8E0E-4EDA-BA04-BECE96D1E1AD}"/>
                  </a:ext>
                </a:extLst>
              </p:cNvPr>
              <p:cNvSpPr>
                <a:spLocks/>
              </p:cNvSpPr>
              <p:nvPr/>
            </p:nvSpPr>
            <p:spPr bwMode="auto">
              <a:xfrm>
                <a:off x="2855" y="1053"/>
                <a:ext cx="136" cy="128"/>
              </a:xfrm>
              <a:custGeom>
                <a:avLst/>
                <a:gdLst>
                  <a:gd name="T0" fmla="*/ 13 w 78"/>
                  <a:gd name="T1" fmla="*/ 74 h 74"/>
                  <a:gd name="T2" fmla="*/ 27 w 78"/>
                  <a:gd name="T3" fmla="*/ 61 h 74"/>
                  <a:gd name="T4" fmla="*/ 27 w 78"/>
                  <a:gd name="T5" fmla="*/ 61 h 74"/>
                  <a:gd name="T6" fmla="*/ 27 w 78"/>
                  <a:gd name="T7" fmla="*/ 17 h 74"/>
                  <a:gd name="T8" fmla="*/ 70 w 78"/>
                  <a:gd name="T9" fmla="*/ 17 h 74"/>
                  <a:gd name="T10" fmla="*/ 70 w 78"/>
                  <a:gd name="T11" fmla="*/ 48 h 74"/>
                  <a:gd name="T12" fmla="*/ 65 w 78"/>
                  <a:gd name="T13" fmla="*/ 47 h 74"/>
                  <a:gd name="T14" fmla="*/ 51 w 78"/>
                  <a:gd name="T15" fmla="*/ 61 h 74"/>
                  <a:gd name="T16" fmla="*/ 65 w 78"/>
                  <a:gd name="T17" fmla="*/ 74 h 74"/>
                  <a:gd name="T18" fmla="*/ 78 w 78"/>
                  <a:gd name="T19" fmla="*/ 61 h 74"/>
                  <a:gd name="T20" fmla="*/ 78 w 78"/>
                  <a:gd name="T21" fmla="*/ 61 h 74"/>
                  <a:gd name="T22" fmla="*/ 78 w 78"/>
                  <a:gd name="T23" fmla="*/ 61 h 74"/>
                  <a:gd name="T24" fmla="*/ 78 w 78"/>
                  <a:gd name="T25" fmla="*/ 17 h 74"/>
                  <a:gd name="T26" fmla="*/ 78 w 78"/>
                  <a:gd name="T27" fmla="*/ 0 h 74"/>
                  <a:gd name="T28" fmla="*/ 70 w 78"/>
                  <a:gd name="T29" fmla="*/ 0 h 74"/>
                  <a:gd name="T30" fmla="*/ 27 w 78"/>
                  <a:gd name="T31" fmla="*/ 0 h 74"/>
                  <a:gd name="T32" fmla="*/ 18 w 78"/>
                  <a:gd name="T33" fmla="*/ 0 h 74"/>
                  <a:gd name="T34" fmla="*/ 18 w 78"/>
                  <a:gd name="T35" fmla="*/ 17 h 74"/>
                  <a:gd name="T36" fmla="*/ 18 w 78"/>
                  <a:gd name="T37" fmla="*/ 48 h 74"/>
                  <a:gd name="T38" fmla="*/ 13 w 78"/>
                  <a:gd name="T39" fmla="*/ 47 h 74"/>
                  <a:gd name="T40" fmla="*/ 0 w 78"/>
                  <a:gd name="T41" fmla="*/ 61 h 74"/>
                  <a:gd name="T42" fmla="*/ 13 w 78"/>
                  <a:gd name="T4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74">
                    <a:moveTo>
                      <a:pt x="13" y="74"/>
                    </a:moveTo>
                    <a:cubicBezTo>
                      <a:pt x="21" y="74"/>
                      <a:pt x="27" y="68"/>
                      <a:pt x="27" y="61"/>
                    </a:cubicBezTo>
                    <a:cubicBezTo>
                      <a:pt x="27" y="61"/>
                      <a:pt x="27" y="61"/>
                      <a:pt x="27" y="61"/>
                    </a:cubicBezTo>
                    <a:cubicBezTo>
                      <a:pt x="27" y="17"/>
                      <a:pt x="27" y="17"/>
                      <a:pt x="27" y="17"/>
                    </a:cubicBezTo>
                    <a:cubicBezTo>
                      <a:pt x="70" y="17"/>
                      <a:pt x="70" y="17"/>
                      <a:pt x="70" y="17"/>
                    </a:cubicBezTo>
                    <a:cubicBezTo>
                      <a:pt x="70" y="48"/>
                      <a:pt x="70" y="48"/>
                      <a:pt x="70" y="48"/>
                    </a:cubicBezTo>
                    <a:cubicBezTo>
                      <a:pt x="68" y="48"/>
                      <a:pt x="66" y="47"/>
                      <a:pt x="65" y="47"/>
                    </a:cubicBezTo>
                    <a:cubicBezTo>
                      <a:pt x="57" y="47"/>
                      <a:pt x="51" y="53"/>
                      <a:pt x="51" y="61"/>
                    </a:cubicBezTo>
                    <a:cubicBezTo>
                      <a:pt x="51" y="68"/>
                      <a:pt x="57" y="74"/>
                      <a:pt x="65" y="74"/>
                    </a:cubicBezTo>
                    <a:cubicBezTo>
                      <a:pt x="72" y="74"/>
                      <a:pt x="78" y="68"/>
                      <a:pt x="78" y="61"/>
                    </a:cubicBezTo>
                    <a:cubicBezTo>
                      <a:pt x="78" y="61"/>
                      <a:pt x="78" y="61"/>
                      <a:pt x="78" y="61"/>
                    </a:cubicBezTo>
                    <a:cubicBezTo>
                      <a:pt x="78" y="61"/>
                      <a:pt x="78" y="61"/>
                      <a:pt x="78" y="61"/>
                    </a:cubicBezTo>
                    <a:cubicBezTo>
                      <a:pt x="78" y="17"/>
                      <a:pt x="78" y="17"/>
                      <a:pt x="78" y="17"/>
                    </a:cubicBezTo>
                    <a:cubicBezTo>
                      <a:pt x="78" y="0"/>
                      <a:pt x="78" y="0"/>
                      <a:pt x="78" y="0"/>
                    </a:cubicBezTo>
                    <a:cubicBezTo>
                      <a:pt x="70" y="0"/>
                      <a:pt x="70" y="0"/>
                      <a:pt x="70" y="0"/>
                    </a:cubicBezTo>
                    <a:cubicBezTo>
                      <a:pt x="27" y="0"/>
                      <a:pt x="27" y="0"/>
                      <a:pt x="27" y="0"/>
                    </a:cubicBezTo>
                    <a:cubicBezTo>
                      <a:pt x="18" y="0"/>
                      <a:pt x="18" y="0"/>
                      <a:pt x="18" y="0"/>
                    </a:cubicBezTo>
                    <a:cubicBezTo>
                      <a:pt x="18" y="17"/>
                      <a:pt x="18" y="17"/>
                      <a:pt x="18" y="17"/>
                    </a:cubicBezTo>
                    <a:cubicBezTo>
                      <a:pt x="18" y="48"/>
                      <a:pt x="18" y="48"/>
                      <a:pt x="18" y="48"/>
                    </a:cubicBezTo>
                    <a:cubicBezTo>
                      <a:pt x="17" y="48"/>
                      <a:pt x="15" y="47"/>
                      <a:pt x="13" y="47"/>
                    </a:cubicBezTo>
                    <a:cubicBezTo>
                      <a:pt x="6" y="47"/>
                      <a:pt x="0" y="53"/>
                      <a:pt x="0" y="61"/>
                    </a:cubicBezTo>
                    <a:cubicBezTo>
                      <a:pt x="0" y="68"/>
                      <a:pt x="6" y="74"/>
                      <a:pt x="13" y="7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8" name="Freeform 101">
                <a:extLst>
                  <a:ext uri="{FF2B5EF4-FFF2-40B4-BE49-F238E27FC236}">
                    <a16:creationId xmlns:a16="http://schemas.microsoft.com/office/drawing/2014/main" xmlns="" id="{0C93CA92-66B9-4851-874A-62C026F6C1BE}"/>
                  </a:ext>
                </a:extLst>
              </p:cNvPr>
              <p:cNvSpPr>
                <a:spLocks/>
              </p:cNvSpPr>
              <p:nvPr/>
            </p:nvSpPr>
            <p:spPr bwMode="auto">
              <a:xfrm>
                <a:off x="4165" y="1468"/>
                <a:ext cx="67" cy="114"/>
              </a:xfrm>
              <a:custGeom>
                <a:avLst/>
                <a:gdLst>
                  <a:gd name="T0" fmla="*/ 0 w 39"/>
                  <a:gd name="T1" fmla="*/ 46 h 66"/>
                  <a:gd name="T2" fmla="*/ 0 w 39"/>
                  <a:gd name="T3" fmla="*/ 55 h 66"/>
                  <a:gd name="T4" fmla="*/ 11 w 39"/>
                  <a:gd name="T5" fmla="*/ 66 h 66"/>
                  <a:gd name="T6" fmla="*/ 27 w 39"/>
                  <a:gd name="T7" fmla="*/ 66 h 66"/>
                  <a:gd name="T8" fmla="*/ 39 w 39"/>
                  <a:gd name="T9" fmla="*/ 55 h 66"/>
                  <a:gd name="T10" fmla="*/ 39 w 39"/>
                  <a:gd name="T11" fmla="*/ 46 h 66"/>
                  <a:gd name="T12" fmla="*/ 25 w 39"/>
                  <a:gd name="T13" fmla="*/ 46 h 66"/>
                  <a:gd name="T14" fmla="*/ 25 w 39"/>
                  <a:gd name="T15" fmla="*/ 38 h 66"/>
                  <a:gd name="T16" fmla="*/ 39 w 39"/>
                  <a:gd name="T17" fmla="*/ 38 h 66"/>
                  <a:gd name="T18" fmla="*/ 39 w 39"/>
                  <a:gd name="T19" fmla="*/ 25 h 66"/>
                  <a:gd name="T20" fmla="*/ 25 w 39"/>
                  <a:gd name="T21" fmla="*/ 25 h 66"/>
                  <a:gd name="T22" fmla="*/ 25 w 39"/>
                  <a:gd name="T23" fmla="*/ 17 h 66"/>
                  <a:gd name="T24" fmla="*/ 39 w 39"/>
                  <a:gd name="T25" fmla="*/ 17 h 66"/>
                  <a:gd name="T26" fmla="*/ 39 w 39"/>
                  <a:gd name="T27" fmla="*/ 11 h 66"/>
                  <a:gd name="T28" fmla="*/ 27 w 39"/>
                  <a:gd name="T29" fmla="*/ 0 h 66"/>
                  <a:gd name="T30" fmla="*/ 11 w 39"/>
                  <a:gd name="T31" fmla="*/ 0 h 66"/>
                  <a:gd name="T32" fmla="*/ 0 w 39"/>
                  <a:gd name="T33" fmla="*/ 11 h 66"/>
                  <a:gd name="T34" fmla="*/ 0 w 39"/>
                  <a:gd name="T35" fmla="*/ 17 h 66"/>
                  <a:gd name="T36" fmla="*/ 14 w 39"/>
                  <a:gd name="T37" fmla="*/ 17 h 66"/>
                  <a:gd name="T38" fmla="*/ 14 w 39"/>
                  <a:gd name="T39" fmla="*/ 25 h 66"/>
                  <a:gd name="T40" fmla="*/ 0 w 39"/>
                  <a:gd name="T41" fmla="*/ 25 h 66"/>
                  <a:gd name="T42" fmla="*/ 0 w 39"/>
                  <a:gd name="T43" fmla="*/ 38 h 66"/>
                  <a:gd name="T44" fmla="*/ 14 w 39"/>
                  <a:gd name="T45" fmla="*/ 38 h 66"/>
                  <a:gd name="T46" fmla="*/ 14 w 39"/>
                  <a:gd name="T47" fmla="*/ 46 h 66"/>
                  <a:gd name="T48" fmla="*/ 0 w 39"/>
                  <a:gd name="T49"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66">
                    <a:moveTo>
                      <a:pt x="0" y="46"/>
                    </a:moveTo>
                    <a:cubicBezTo>
                      <a:pt x="0" y="55"/>
                      <a:pt x="0" y="55"/>
                      <a:pt x="0" y="55"/>
                    </a:cubicBezTo>
                    <a:cubicBezTo>
                      <a:pt x="0" y="61"/>
                      <a:pt x="5" y="66"/>
                      <a:pt x="11" y="66"/>
                    </a:cubicBezTo>
                    <a:cubicBezTo>
                      <a:pt x="27" y="66"/>
                      <a:pt x="27" y="66"/>
                      <a:pt x="27" y="66"/>
                    </a:cubicBezTo>
                    <a:cubicBezTo>
                      <a:pt x="34" y="66"/>
                      <a:pt x="39" y="61"/>
                      <a:pt x="39" y="55"/>
                    </a:cubicBezTo>
                    <a:cubicBezTo>
                      <a:pt x="39" y="46"/>
                      <a:pt x="39" y="46"/>
                      <a:pt x="39" y="46"/>
                    </a:cubicBezTo>
                    <a:cubicBezTo>
                      <a:pt x="25" y="46"/>
                      <a:pt x="25" y="46"/>
                      <a:pt x="25" y="46"/>
                    </a:cubicBezTo>
                    <a:cubicBezTo>
                      <a:pt x="25" y="38"/>
                      <a:pt x="25" y="38"/>
                      <a:pt x="25" y="38"/>
                    </a:cubicBezTo>
                    <a:cubicBezTo>
                      <a:pt x="39" y="38"/>
                      <a:pt x="39" y="38"/>
                      <a:pt x="39" y="38"/>
                    </a:cubicBezTo>
                    <a:cubicBezTo>
                      <a:pt x="39" y="25"/>
                      <a:pt x="39" y="25"/>
                      <a:pt x="39" y="25"/>
                    </a:cubicBezTo>
                    <a:cubicBezTo>
                      <a:pt x="25" y="25"/>
                      <a:pt x="25" y="25"/>
                      <a:pt x="25" y="25"/>
                    </a:cubicBezTo>
                    <a:cubicBezTo>
                      <a:pt x="25" y="17"/>
                      <a:pt x="25" y="17"/>
                      <a:pt x="25" y="17"/>
                    </a:cubicBezTo>
                    <a:cubicBezTo>
                      <a:pt x="39" y="17"/>
                      <a:pt x="39" y="17"/>
                      <a:pt x="39" y="17"/>
                    </a:cubicBezTo>
                    <a:cubicBezTo>
                      <a:pt x="39" y="11"/>
                      <a:pt x="39" y="11"/>
                      <a:pt x="39" y="11"/>
                    </a:cubicBezTo>
                    <a:cubicBezTo>
                      <a:pt x="39" y="5"/>
                      <a:pt x="34" y="0"/>
                      <a:pt x="27" y="0"/>
                    </a:cubicBezTo>
                    <a:cubicBezTo>
                      <a:pt x="11" y="0"/>
                      <a:pt x="11" y="0"/>
                      <a:pt x="11" y="0"/>
                    </a:cubicBezTo>
                    <a:cubicBezTo>
                      <a:pt x="5" y="0"/>
                      <a:pt x="0" y="5"/>
                      <a:pt x="0" y="11"/>
                    </a:cubicBezTo>
                    <a:cubicBezTo>
                      <a:pt x="0" y="17"/>
                      <a:pt x="0" y="17"/>
                      <a:pt x="0" y="17"/>
                    </a:cubicBezTo>
                    <a:cubicBezTo>
                      <a:pt x="14" y="17"/>
                      <a:pt x="14" y="17"/>
                      <a:pt x="14" y="17"/>
                    </a:cubicBezTo>
                    <a:cubicBezTo>
                      <a:pt x="14" y="25"/>
                      <a:pt x="14" y="25"/>
                      <a:pt x="14" y="25"/>
                    </a:cubicBezTo>
                    <a:cubicBezTo>
                      <a:pt x="0" y="25"/>
                      <a:pt x="0" y="25"/>
                      <a:pt x="0" y="25"/>
                    </a:cubicBezTo>
                    <a:cubicBezTo>
                      <a:pt x="0" y="38"/>
                      <a:pt x="0" y="38"/>
                      <a:pt x="0" y="38"/>
                    </a:cubicBezTo>
                    <a:cubicBezTo>
                      <a:pt x="14" y="38"/>
                      <a:pt x="14" y="38"/>
                      <a:pt x="14" y="38"/>
                    </a:cubicBezTo>
                    <a:cubicBezTo>
                      <a:pt x="14" y="46"/>
                      <a:pt x="14" y="46"/>
                      <a:pt x="14" y="46"/>
                    </a:cubicBezTo>
                    <a:lnTo>
                      <a:pt x="0" y="46"/>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199" name="Freeform 102">
                <a:extLst>
                  <a:ext uri="{FF2B5EF4-FFF2-40B4-BE49-F238E27FC236}">
                    <a16:creationId xmlns:a16="http://schemas.microsoft.com/office/drawing/2014/main" xmlns="" id="{7ABAA4D5-6B9E-4673-9FE3-10C3047BF6EB}"/>
                  </a:ext>
                </a:extLst>
              </p:cNvPr>
              <p:cNvSpPr>
                <a:spLocks/>
              </p:cNvSpPr>
              <p:nvPr/>
            </p:nvSpPr>
            <p:spPr bwMode="auto">
              <a:xfrm>
                <a:off x="4144" y="1570"/>
                <a:ext cx="108" cy="71"/>
              </a:xfrm>
              <a:custGeom>
                <a:avLst/>
                <a:gdLst>
                  <a:gd name="T0" fmla="*/ 0 w 62"/>
                  <a:gd name="T1" fmla="*/ 2 h 41"/>
                  <a:gd name="T2" fmla="*/ 20 w 62"/>
                  <a:gd name="T3" fmla="*/ 19 h 41"/>
                  <a:gd name="T4" fmla="*/ 27 w 62"/>
                  <a:gd name="T5" fmla="*/ 19 h 41"/>
                  <a:gd name="T6" fmla="*/ 27 w 62"/>
                  <a:gd name="T7" fmla="*/ 32 h 41"/>
                  <a:gd name="T8" fmla="*/ 19 w 62"/>
                  <a:gd name="T9" fmla="*/ 32 h 41"/>
                  <a:gd name="T10" fmla="*/ 19 w 62"/>
                  <a:gd name="T11" fmla="*/ 41 h 41"/>
                  <a:gd name="T12" fmla="*/ 43 w 62"/>
                  <a:gd name="T13" fmla="*/ 41 h 41"/>
                  <a:gd name="T14" fmla="*/ 43 w 62"/>
                  <a:gd name="T15" fmla="*/ 32 h 41"/>
                  <a:gd name="T16" fmla="*/ 35 w 62"/>
                  <a:gd name="T17" fmla="*/ 32 h 41"/>
                  <a:gd name="T18" fmla="*/ 35 w 62"/>
                  <a:gd name="T19" fmla="*/ 19 h 41"/>
                  <a:gd name="T20" fmla="*/ 42 w 62"/>
                  <a:gd name="T21" fmla="*/ 19 h 41"/>
                  <a:gd name="T22" fmla="*/ 62 w 62"/>
                  <a:gd name="T23" fmla="*/ 2 h 41"/>
                  <a:gd name="T24" fmla="*/ 54 w 62"/>
                  <a:gd name="T25" fmla="*/ 0 h 41"/>
                  <a:gd name="T26" fmla="*/ 42 w 62"/>
                  <a:gd name="T27" fmla="*/ 11 h 41"/>
                  <a:gd name="T28" fmla="*/ 20 w 62"/>
                  <a:gd name="T29" fmla="*/ 11 h 41"/>
                  <a:gd name="T30" fmla="*/ 8 w 62"/>
                  <a:gd name="T31" fmla="*/ 0 h 41"/>
                  <a:gd name="T32" fmla="*/ 0 w 62"/>
                  <a:gd name="T33"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41">
                    <a:moveTo>
                      <a:pt x="0" y="2"/>
                    </a:moveTo>
                    <a:cubicBezTo>
                      <a:pt x="2" y="12"/>
                      <a:pt x="11" y="19"/>
                      <a:pt x="20" y="19"/>
                    </a:cubicBezTo>
                    <a:cubicBezTo>
                      <a:pt x="27" y="19"/>
                      <a:pt x="27" y="19"/>
                      <a:pt x="27" y="19"/>
                    </a:cubicBezTo>
                    <a:cubicBezTo>
                      <a:pt x="27" y="32"/>
                      <a:pt x="27" y="32"/>
                      <a:pt x="27" y="32"/>
                    </a:cubicBezTo>
                    <a:cubicBezTo>
                      <a:pt x="19" y="32"/>
                      <a:pt x="19" y="32"/>
                      <a:pt x="19" y="32"/>
                    </a:cubicBezTo>
                    <a:cubicBezTo>
                      <a:pt x="19" y="41"/>
                      <a:pt x="19" y="41"/>
                      <a:pt x="19" y="41"/>
                    </a:cubicBezTo>
                    <a:cubicBezTo>
                      <a:pt x="43" y="41"/>
                      <a:pt x="43" y="41"/>
                      <a:pt x="43" y="41"/>
                    </a:cubicBezTo>
                    <a:cubicBezTo>
                      <a:pt x="43" y="32"/>
                      <a:pt x="43" y="32"/>
                      <a:pt x="43" y="32"/>
                    </a:cubicBezTo>
                    <a:cubicBezTo>
                      <a:pt x="35" y="32"/>
                      <a:pt x="35" y="32"/>
                      <a:pt x="35" y="32"/>
                    </a:cubicBezTo>
                    <a:cubicBezTo>
                      <a:pt x="35" y="19"/>
                      <a:pt x="35" y="19"/>
                      <a:pt x="35" y="19"/>
                    </a:cubicBezTo>
                    <a:cubicBezTo>
                      <a:pt x="42" y="19"/>
                      <a:pt x="42" y="19"/>
                      <a:pt x="42" y="19"/>
                    </a:cubicBezTo>
                    <a:cubicBezTo>
                      <a:pt x="52" y="19"/>
                      <a:pt x="60" y="10"/>
                      <a:pt x="62" y="2"/>
                    </a:cubicBezTo>
                    <a:cubicBezTo>
                      <a:pt x="54" y="0"/>
                      <a:pt x="54" y="0"/>
                      <a:pt x="54" y="0"/>
                    </a:cubicBezTo>
                    <a:cubicBezTo>
                      <a:pt x="53" y="5"/>
                      <a:pt x="48" y="11"/>
                      <a:pt x="42" y="11"/>
                    </a:cubicBezTo>
                    <a:cubicBezTo>
                      <a:pt x="20" y="11"/>
                      <a:pt x="20" y="11"/>
                      <a:pt x="20" y="11"/>
                    </a:cubicBezTo>
                    <a:cubicBezTo>
                      <a:pt x="15" y="11"/>
                      <a:pt x="9" y="6"/>
                      <a:pt x="8" y="0"/>
                    </a:cubicBezTo>
                    <a:lnTo>
                      <a:pt x="0"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0" name="Freeform 103">
                <a:extLst>
                  <a:ext uri="{FF2B5EF4-FFF2-40B4-BE49-F238E27FC236}">
                    <a16:creationId xmlns:a16="http://schemas.microsoft.com/office/drawing/2014/main" xmlns="" id="{E232DD10-5AE0-4B13-A05E-A106C17B2AC2}"/>
                  </a:ext>
                </a:extLst>
              </p:cNvPr>
              <p:cNvSpPr>
                <a:spLocks noEditPoints="1"/>
              </p:cNvSpPr>
              <p:nvPr/>
            </p:nvSpPr>
            <p:spPr bwMode="auto">
              <a:xfrm>
                <a:off x="3286" y="2482"/>
                <a:ext cx="129" cy="120"/>
              </a:xfrm>
              <a:custGeom>
                <a:avLst/>
                <a:gdLst>
                  <a:gd name="T0" fmla="*/ 70 w 74"/>
                  <a:gd name="T1" fmla="*/ 69 h 69"/>
                  <a:gd name="T2" fmla="*/ 70 w 74"/>
                  <a:gd name="T3" fmla="*/ 64 h 69"/>
                  <a:gd name="T4" fmla="*/ 74 w 74"/>
                  <a:gd name="T5" fmla="*/ 10 h 69"/>
                  <a:gd name="T6" fmla="*/ 65 w 74"/>
                  <a:gd name="T7" fmla="*/ 18 h 69"/>
                  <a:gd name="T8" fmla="*/ 65 w 74"/>
                  <a:gd name="T9" fmla="*/ 27 h 69"/>
                  <a:gd name="T10" fmla="*/ 65 w 74"/>
                  <a:gd name="T11" fmla="*/ 33 h 69"/>
                  <a:gd name="T12" fmla="*/ 65 w 74"/>
                  <a:gd name="T13" fmla="*/ 41 h 69"/>
                  <a:gd name="T14" fmla="*/ 32 w 74"/>
                  <a:gd name="T15" fmla="*/ 3 h 69"/>
                  <a:gd name="T16" fmla="*/ 31 w 74"/>
                  <a:gd name="T17" fmla="*/ 4 h 69"/>
                  <a:gd name="T18" fmla="*/ 31 w 74"/>
                  <a:gd name="T19" fmla="*/ 64 h 69"/>
                  <a:gd name="T20" fmla="*/ 61 w 74"/>
                  <a:gd name="T21" fmla="*/ 64 h 69"/>
                  <a:gd name="T22" fmla="*/ 65 w 74"/>
                  <a:gd name="T23" fmla="*/ 69 h 69"/>
                  <a:gd name="T24" fmla="*/ 61 w 74"/>
                  <a:gd name="T25" fmla="*/ 37 h 69"/>
                  <a:gd name="T26" fmla="*/ 65 w 74"/>
                  <a:gd name="T27" fmla="*/ 27 h 69"/>
                  <a:gd name="T28" fmla="*/ 61 w 74"/>
                  <a:gd name="T29" fmla="*/ 23 h 69"/>
                  <a:gd name="T30" fmla="*/ 65 w 74"/>
                  <a:gd name="T31" fmla="*/ 10 h 69"/>
                  <a:gd name="T32" fmla="*/ 31 w 74"/>
                  <a:gd name="T33" fmla="*/ 17 h 69"/>
                  <a:gd name="T34" fmla="*/ 53 w 74"/>
                  <a:gd name="T35" fmla="*/ 57 h 69"/>
                  <a:gd name="T36" fmla="*/ 31 w 74"/>
                  <a:gd name="T37" fmla="*/ 57 h 69"/>
                  <a:gd name="T38" fmla="*/ 65 w 74"/>
                  <a:gd name="T39" fmla="*/ 33 h 69"/>
                  <a:gd name="T40" fmla="*/ 31 w 74"/>
                  <a:gd name="T41" fmla="*/ 2 h 69"/>
                  <a:gd name="T42" fmla="*/ 16 w 74"/>
                  <a:gd name="T43" fmla="*/ 10 h 69"/>
                  <a:gd name="T44" fmla="*/ 0 w 74"/>
                  <a:gd name="T45" fmla="*/ 3 h 69"/>
                  <a:gd name="T46" fmla="*/ 10 w 74"/>
                  <a:gd name="T47" fmla="*/ 10 h 69"/>
                  <a:gd name="T48" fmla="*/ 1 w 74"/>
                  <a:gd name="T49" fmla="*/ 64 h 69"/>
                  <a:gd name="T50" fmla="*/ 7 w 74"/>
                  <a:gd name="T51" fmla="*/ 64 h 69"/>
                  <a:gd name="T52" fmla="*/ 16 w 74"/>
                  <a:gd name="T53" fmla="*/ 69 h 69"/>
                  <a:gd name="T54" fmla="*/ 16 w 74"/>
                  <a:gd name="T55" fmla="*/ 64 h 69"/>
                  <a:gd name="T56" fmla="*/ 31 w 74"/>
                  <a:gd name="T57" fmla="*/ 57 h 69"/>
                  <a:gd name="T58" fmla="*/ 8 w 74"/>
                  <a:gd name="T59" fmla="*/ 17 h 69"/>
                  <a:gd name="T60" fmla="*/ 31 w 74"/>
                  <a:gd name="T61" fmla="*/ 10 h 69"/>
                  <a:gd name="T62" fmla="*/ 23 w 74"/>
                  <a:gd name="T63" fmla="*/ 10 h 69"/>
                  <a:gd name="T64" fmla="*/ 31 w 74"/>
                  <a:gd name="T65"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9">
                    <a:moveTo>
                      <a:pt x="65" y="69"/>
                    </a:moveTo>
                    <a:cubicBezTo>
                      <a:pt x="70" y="69"/>
                      <a:pt x="70" y="69"/>
                      <a:pt x="70" y="69"/>
                    </a:cubicBezTo>
                    <a:cubicBezTo>
                      <a:pt x="70" y="64"/>
                      <a:pt x="70" y="64"/>
                      <a:pt x="70" y="64"/>
                    </a:cubicBezTo>
                    <a:cubicBezTo>
                      <a:pt x="70" y="64"/>
                      <a:pt x="70" y="64"/>
                      <a:pt x="70" y="64"/>
                    </a:cubicBezTo>
                    <a:cubicBezTo>
                      <a:pt x="74" y="64"/>
                      <a:pt x="74" y="64"/>
                      <a:pt x="74" y="64"/>
                    </a:cubicBezTo>
                    <a:cubicBezTo>
                      <a:pt x="74" y="10"/>
                      <a:pt x="74" y="10"/>
                      <a:pt x="74" y="10"/>
                    </a:cubicBezTo>
                    <a:cubicBezTo>
                      <a:pt x="65" y="10"/>
                      <a:pt x="65" y="10"/>
                      <a:pt x="65" y="10"/>
                    </a:cubicBezTo>
                    <a:cubicBezTo>
                      <a:pt x="65" y="18"/>
                      <a:pt x="65" y="18"/>
                      <a:pt x="65" y="18"/>
                    </a:cubicBezTo>
                    <a:cubicBezTo>
                      <a:pt x="67" y="18"/>
                      <a:pt x="69" y="20"/>
                      <a:pt x="69" y="23"/>
                    </a:cubicBezTo>
                    <a:cubicBezTo>
                      <a:pt x="69" y="25"/>
                      <a:pt x="67" y="27"/>
                      <a:pt x="65" y="27"/>
                    </a:cubicBezTo>
                    <a:cubicBezTo>
                      <a:pt x="65" y="33"/>
                      <a:pt x="65" y="33"/>
                      <a:pt x="65" y="33"/>
                    </a:cubicBezTo>
                    <a:cubicBezTo>
                      <a:pt x="65" y="33"/>
                      <a:pt x="65" y="33"/>
                      <a:pt x="65" y="33"/>
                    </a:cubicBezTo>
                    <a:cubicBezTo>
                      <a:pt x="67" y="33"/>
                      <a:pt x="69" y="35"/>
                      <a:pt x="69" y="37"/>
                    </a:cubicBezTo>
                    <a:cubicBezTo>
                      <a:pt x="69" y="39"/>
                      <a:pt x="67" y="41"/>
                      <a:pt x="65" y="41"/>
                    </a:cubicBezTo>
                    <a:lnTo>
                      <a:pt x="65" y="69"/>
                    </a:lnTo>
                    <a:close/>
                    <a:moveTo>
                      <a:pt x="32" y="3"/>
                    </a:moveTo>
                    <a:cubicBezTo>
                      <a:pt x="31" y="2"/>
                      <a:pt x="31" y="2"/>
                      <a:pt x="31" y="2"/>
                    </a:cubicBezTo>
                    <a:cubicBezTo>
                      <a:pt x="31" y="4"/>
                      <a:pt x="31" y="4"/>
                      <a:pt x="31" y="4"/>
                    </a:cubicBezTo>
                    <a:cubicBezTo>
                      <a:pt x="32" y="3"/>
                      <a:pt x="32" y="3"/>
                      <a:pt x="32" y="3"/>
                    </a:cubicBezTo>
                    <a:close/>
                    <a:moveTo>
                      <a:pt x="31" y="64"/>
                    </a:moveTo>
                    <a:cubicBezTo>
                      <a:pt x="61" y="64"/>
                      <a:pt x="61" y="64"/>
                      <a:pt x="61" y="64"/>
                    </a:cubicBezTo>
                    <a:cubicBezTo>
                      <a:pt x="61" y="64"/>
                      <a:pt x="61" y="64"/>
                      <a:pt x="61" y="64"/>
                    </a:cubicBezTo>
                    <a:cubicBezTo>
                      <a:pt x="61" y="69"/>
                      <a:pt x="61" y="69"/>
                      <a:pt x="61" y="69"/>
                    </a:cubicBezTo>
                    <a:cubicBezTo>
                      <a:pt x="65" y="69"/>
                      <a:pt x="65" y="69"/>
                      <a:pt x="65" y="69"/>
                    </a:cubicBezTo>
                    <a:cubicBezTo>
                      <a:pt x="65" y="41"/>
                      <a:pt x="65" y="41"/>
                      <a:pt x="65" y="41"/>
                    </a:cubicBezTo>
                    <a:cubicBezTo>
                      <a:pt x="63" y="41"/>
                      <a:pt x="61" y="39"/>
                      <a:pt x="61" y="37"/>
                    </a:cubicBezTo>
                    <a:cubicBezTo>
                      <a:pt x="61" y="35"/>
                      <a:pt x="63" y="33"/>
                      <a:pt x="65" y="33"/>
                    </a:cubicBezTo>
                    <a:cubicBezTo>
                      <a:pt x="65" y="27"/>
                      <a:pt x="65" y="27"/>
                      <a:pt x="65" y="27"/>
                    </a:cubicBezTo>
                    <a:cubicBezTo>
                      <a:pt x="63" y="27"/>
                      <a:pt x="61" y="25"/>
                      <a:pt x="61" y="23"/>
                    </a:cubicBezTo>
                    <a:cubicBezTo>
                      <a:pt x="61" y="23"/>
                      <a:pt x="61" y="23"/>
                      <a:pt x="61" y="23"/>
                    </a:cubicBezTo>
                    <a:cubicBezTo>
                      <a:pt x="61" y="20"/>
                      <a:pt x="63" y="18"/>
                      <a:pt x="65" y="18"/>
                    </a:cubicBezTo>
                    <a:cubicBezTo>
                      <a:pt x="65" y="10"/>
                      <a:pt x="65" y="10"/>
                      <a:pt x="65" y="10"/>
                    </a:cubicBezTo>
                    <a:cubicBezTo>
                      <a:pt x="31" y="10"/>
                      <a:pt x="31" y="10"/>
                      <a:pt x="31" y="10"/>
                    </a:cubicBezTo>
                    <a:cubicBezTo>
                      <a:pt x="31" y="17"/>
                      <a:pt x="31" y="17"/>
                      <a:pt x="31" y="17"/>
                    </a:cubicBezTo>
                    <a:cubicBezTo>
                      <a:pt x="53" y="17"/>
                      <a:pt x="53" y="17"/>
                      <a:pt x="53" y="17"/>
                    </a:cubicBezTo>
                    <a:cubicBezTo>
                      <a:pt x="53" y="57"/>
                      <a:pt x="53" y="57"/>
                      <a:pt x="53" y="57"/>
                    </a:cubicBezTo>
                    <a:cubicBezTo>
                      <a:pt x="53" y="57"/>
                      <a:pt x="53" y="57"/>
                      <a:pt x="53" y="57"/>
                    </a:cubicBezTo>
                    <a:cubicBezTo>
                      <a:pt x="31" y="57"/>
                      <a:pt x="31" y="57"/>
                      <a:pt x="31" y="57"/>
                    </a:cubicBezTo>
                    <a:cubicBezTo>
                      <a:pt x="31" y="64"/>
                      <a:pt x="31" y="64"/>
                      <a:pt x="31" y="64"/>
                    </a:cubicBezTo>
                    <a:close/>
                    <a:moveTo>
                      <a:pt x="65" y="33"/>
                    </a:moveTo>
                    <a:cubicBezTo>
                      <a:pt x="65" y="33"/>
                      <a:pt x="65" y="33"/>
                      <a:pt x="65" y="33"/>
                    </a:cubicBezTo>
                    <a:moveTo>
                      <a:pt x="31" y="2"/>
                    </a:moveTo>
                    <a:cubicBezTo>
                      <a:pt x="29" y="0"/>
                      <a:pt x="29" y="0"/>
                      <a:pt x="29" y="0"/>
                    </a:cubicBezTo>
                    <a:cubicBezTo>
                      <a:pt x="16" y="10"/>
                      <a:pt x="16" y="10"/>
                      <a:pt x="16" y="10"/>
                    </a:cubicBezTo>
                    <a:cubicBezTo>
                      <a:pt x="3" y="0"/>
                      <a:pt x="3" y="0"/>
                      <a:pt x="3" y="0"/>
                    </a:cubicBezTo>
                    <a:cubicBezTo>
                      <a:pt x="0" y="3"/>
                      <a:pt x="0" y="3"/>
                      <a:pt x="0" y="3"/>
                    </a:cubicBezTo>
                    <a:cubicBezTo>
                      <a:pt x="9" y="10"/>
                      <a:pt x="9" y="10"/>
                      <a:pt x="9" y="10"/>
                    </a:cubicBezTo>
                    <a:cubicBezTo>
                      <a:pt x="10" y="10"/>
                      <a:pt x="10" y="10"/>
                      <a:pt x="10" y="10"/>
                    </a:cubicBezTo>
                    <a:cubicBezTo>
                      <a:pt x="1" y="10"/>
                      <a:pt x="1" y="10"/>
                      <a:pt x="1" y="10"/>
                    </a:cubicBezTo>
                    <a:cubicBezTo>
                      <a:pt x="1" y="64"/>
                      <a:pt x="1" y="64"/>
                      <a:pt x="1" y="64"/>
                    </a:cubicBezTo>
                    <a:cubicBezTo>
                      <a:pt x="7" y="64"/>
                      <a:pt x="7" y="64"/>
                      <a:pt x="7" y="64"/>
                    </a:cubicBezTo>
                    <a:cubicBezTo>
                      <a:pt x="7" y="64"/>
                      <a:pt x="7" y="64"/>
                      <a:pt x="7" y="64"/>
                    </a:cubicBezTo>
                    <a:cubicBezTo>
                      <a:pt x="7" y="69"/>
                      <a:pt x="7" y="69"/>
                      <a:pt x="7" y="69"/>
                    </a:cubicBezTo>
                    <a:cubicBezTo>
                      <a:pt x="16" y="69"/>
                      <a:pt x="16" y="69"/>
                      <a:pt x="16" y="69"/>
                    </a:cubicBezTo>
                    <a:cubicBezTo>
                      <a:pt x="16" y="64"/>
                      <a:pt x="16" y="64"/>
                      <a:pt x="16" y="64"/>
                    </a:cubicBezTo>
                    <a:cubicBezTo>
                      <a:pt x="16" y="64"/>
                      <a:pt x="16" y="64"/>
                      <a:pt x="16" y="64"/>
                    </a:cubicBezTo>
                    <a:cubicBezTo>
                      <a:pt x="31" y="64"/>
                      <a:pt x="31" y="64"/>
                      <a:pt x="31" y="64"/>
                    </a:cubicBezTo>
                    <a:cubicBezTo>
                      <a:pt x="31" y="57"/>
                      <a:pt x="31" y="57"/>
                      <a:pt x="31" y="57"/>
                    </a:cubicBezTo>
                    <a:cubicBezTo>
                      <a:pt x="8" y="57"/>
                      <a:pt x="8" y="57"/>
                      <a:pt x="8" y="57"/>
                    </a:cubicBezTo>
                    <a:cubicBezTo>
                      <a:pt x="8" y="17"/>
                      <a:pt x="8" y="17"/>
                      <a:pt x="8" y="17"/>
                    </a:cubicBezTo>
                    <a:cubicBezTo>
                      <a:pt x="31" y="17"/>
                      <a:pt x="31" y="17"/>
                      <a:pt x="31" y="17"/>
                    </a:cubicBezTo>
                    <a:cubicBezTo>
                      <a:pt x="31" y="10"/>
                      <a:pt x="31" y="10"/>
                      <a:pt x="31" y="10"/>
                    </a:cubicBezTo>
                    <a:cubicBezTo>
                      <a:pt x="22" y="10"/>
                      <a:pt x="22" y="10"/>
                      <a:pt x="22" y="10"/>
                    </a:cubicBezTo>
                    <a:cubicBezTo>
                      <a:pt x="23" y="10"/>
                      <a:pt x="23" y="10"/>
                      <a:pt x="23" y="10"/>
                    </a:cubicBezTo>
                    <a:cubicBezTo>
                      <a:pt x="31" y="4"/>
                      <a:pt x="31" y="4"/>
                      <a:pt x="31" y="4"/>
                    </a:cubicBezTo>
                    <a:lnTo>
                      <a:pt x="31" y="2"/>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1" name="Oval 104">
                <a:extLst>
                  <a:ext uri="{FF2B5EF4-FFF2-40B4-BE49-F238E27FC236}">
                    <a16:creationId xmlns:a16="http://schemas.microsoft.com/office/drawing/2014/main" xmlns="" id="{207745B8-4B1A-4FE4-ADCE-CC07CD4772F1}"/>
                  </a:ext>
                </a:extLst>
              </p:cNvPr>
              <p:cNvSpPr>
                <a:spLocks noChangeArrowheads="1"/>
              </p:cNvSpPr>
              <p:nvPr/>
            </p:nvSpPr>
            <p:spPr bwMode="auto">
              <a:xfrm>
                <a:off x="4498" y="1072"/>
                <a:ext cx="35"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2" name="Freeform 105">
                <a:extLst>
                  <a:ext uri="{FF2B5EF4-FFF2-40B4-BE49-F238E27FC236}">
                    <a16:creationId xmlns:a16="http://schemas.microsoft.com/office/drawing/2014/main" xmlns="" id="{B0FAF384-4AA3-4A42-B4F4-1195AA553442}"/>
                  </a:ext>
                </a:extLst>
              </p:cNvPr>
              <p:cNvSpPr>
                <a:spLocks/>
              </p:cNvSpPr>
              <p:nvPr/>
            </p:nvSpPr>
            <p:spPr bwMode="auto">
              <a:xfrm>
                <a:off x="4474" y="1113"/>
                <a:ext cx="82" cy="125"/>
              </a:xfrm>
              <a:custGeom>
                <a:avLst/>
                <a:gdLst>
                  <a:gd name="T0" fmla="*/ 14 w 82"/>
                  <a:gd name="T1" fmla="*/ 23 h 125"/>
                  <a:gd name="T2" fmla="*/ 19 w 82"/>
                  <a:gd name="T3" fmla="*/ 23 h 125"/>
                  <a:gd name="T4" fmla="*/ 19 w 82"/>
                  <a:gd name="T5" fmla="*/ 65 h 125"/>
                  <a:gd name="T6" fmla="*/ 19 w 82"/>
                  <a:gd name="T7" fmla="*/ 65 h 125"/>
                  <a:gd name="T8" fmla="*/ 19 w 82"/>
                  <a:gd name="T9" fmla="*/ 125 h 125"/>
                  <a:gd name="T10" fmla="*/ 38 w 82"/>
                  <a:gd name="T11" fmla="*/ 125 h 125"/>
                  <a:gd name="T12" fmla="*/ 38 w 82"/>
                  <a:gd name="T13" fmla="*/ 59 h 125"/>
                  <a:gd name="T14" fmla="*/ 45 w 82"/>
                  <a:gd name="T15" fmla="*/ 59 h 125"/>
                  <a:gd name="T16" fmla="*/ 45 w 82"/>
                  <a:gd name="T17" fmla="*/ 125 h 125"/>
                  <a:gd name="T18" fmla="*/ 64 w 82"/>
                  <a:gd name="T19" fmla="*/ 125 h 125"/>
                  <a:gd name="T20" fmla="*/ 64 w 82"/>
                  <a:gd name="T21" fmla="*/ 59 h 125"/>
                  <a:gd name="T22" fmla="*/ 64 w 82"/>
                  <a:gd name="T23" fmla="*/ 59 h 125"/>
                  <a:gd name="T24" fmla="*/ 64 w 82"/>
                  <a:gd name="T25" fmla="*/ 23 h 125"/>
                  <a:gd name="T26" fmla="*/ 69 w 82"/>
                  <a:gd name="T27" fmla="*/ 23 h 125"/>
                  <a:gd name="T28" fmla="*/ 69 w 82"/>
                  <a:gd name="T29" fmla="*/ 59 h 125"/>
                  <a:gd name="T30" fmla="*/ 82 w 82"/>
                  <a:gd name="T31" fmla="*/ 59 h 125"/>
                  <a:gd name="T32" fmla="*/ 82 w 82"/>
                  <a:gd name="T33" fmla="*/ 0 h 125"/>
                  <a:gd name="T34" fmla="*/ 0 w 82"/>
                  <a:gd name="T35" fmla="*/ 0 h 125"/>
                  <a:gd name="T36" fmla="*/ 0 w 82"/>
                  <a:gd name="T37" fmla="*/ 59 h 125"/>
                  <a:gd name="T38" fmla="*/ 14 w 82"/>
                  <a:gd name="T39" fmla="*/ 59 h 125"/>
                  <a:gd name="T40" fmla="*/ 14 w 82"/>
                  <a:gd name="T41"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25">
                    <a:moveTo>
                      <a:pt x="14" y="23"/>
                    </a:moveTo>
                    <a:lnTo>
                      <a:pt x="19" y="23"/>
                    </a:lnTo>
                    <a:lnTo>
                      <a:pt x="19" y="65"/>
                    </a:lnTo>
                    <a:lnTo>
                      <a:pt x="19" y="65"/>
                    </a:lnTo>
                    <a:lnTo>
                      <a:pt x="19" y="125"/>
                    </a:lnTo>
                    <a:lnTo>
                      <a:pt x="38" y="125"/>
                    </a:lnTo>
                    <a:lnTo>
                      <a:pt x="38" y="59"/>
                    </a:lnTo>
                    <a:lnTo>
                      <a:pt x="45" y="59"/>
                    </a:lnTo>
                    <a:lnTo>
                      <a:pt x="45" y="125"/>
                    </a:lnTo>
                    <a:lnTo>
                      <a:pt x="64" y="125"/>
                    </a:lnTo>
                    <a:lnTo>
                      <a:pt x="64" y="59"/>
                    </a:lnTo>
                    <a:lnTo>
                      <a:pt x="64" y="59"/>
                    </a:lnTo>
                    <a:lnTo>
                      <a:pt x="64" y="23"/>
                    </a:lnTo>
                    <a:lnTo>
                      <a:pt x="69" y="23"/>
                    </a:lnTo>
                    <a:lnTo>
                      <a:pt x="69" y="59"/>
                    </a:lnTo>
                    <a:lnTo>
                      <a:pt x="82" y="59"/>
                    </a:lnTo>
                    <a:lnTo>
                      <a:pt x="82" y="0"/>
                    </a:lnTo>
                    <a:lnTo>
                      <a:pt x="0" y="0"/>
                    </a:lnTo>
                    <a:lnTo>
                      <a:pt x="0" y="59"/>
                    </a:lnTo>
                    <a:lnTo>
                      <a:pt x="14" y="59"/>
                    </a:lnTo>
                    <a:lnTo>
                      <a:pt x="14" y="2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3" name="Oval 106">
                <a:extLst>
                  <a:ext uri="{FF2B5EF4-FFF2-40B4-BE49-F238E27FC236}">
                    <a16:creationId xmlns:a16="http://schemas.microsoft.com/office/drawing/2014/main" xmlns="" id="{B910AA28-7572-45DD-8B44-F86064028DFE}"/>
                  </a:ext>
                </a:extLst>
              </p:cNvPr>
              <p:cNvSpPr>
                <a:spLocks noChangeArrowheads="1"/>
              </p:cNvSpPr>
              <p:nvPr/>
            </p:nvSpPr>
            <p:spPr bwMode="auto">
              <a:xfrm>
                <a:off x="4592" y="1072"/>
                <a:ext cx="33" cy="3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4" name="Freeform 107">
                <a:extLst>
                  <a:ext uri="{FF2B5EF4-FFF2-40B4-BE49-F238E27FC236}">
                    <a16:creationId xmlns:a16="http://schemas.microsoft.com/office/drawing/2014/main" xmlns="" id="{53754F40-D658-4A20-AA7D-CEE640CE640D}"/>
                  </a:ext>
                </a:extLst>
              </p:cNvPr>
              <p:cNvSpPr>
                <a:spLocks/>
              </p:cNvSpPr>
              <p:nvPr/>
            </p:nvSpPr>
            <p:spPr bwMode="auto">
              <a:xfrm>
                <a:off x="4561" y="1113"/>
                <a:ext cx="93" cy="125"/>
              </a:xfrm>
              <a:custGeom>
                <a:avLst/>
                <a:gdLst>
                  <a:gd name="T0" fmla="*/ 81 w 93"/>
                  <a:gd name="T1" fmla="*/ 59 h 125"/>
                  <a:gd name="T2" fmla="*/ 93 w 93"/>
                  <a:gd name="T3" fmla="*/ 59 h 125"/>
                  <a:gd name="T4" fmla="*/ 78 w 93"/>
                  <a:gd name="T5" fmla="*/ 0 h 125"/>
                  <a:gd name="T6" fmla="*/ 17 w 93"/>
                  <a:gd name="T7" fmla="*/ 0 h 125"/>
                  <a:gd name="T8" fmla="*/ 0 w 93"/>
                  <a:gd name="T9" fmla="*/ 59 h 125"/>
                  <a:gd name="T10" fmla="*/ 14 w 93"/>
                  <a:gd name="T11" fmla="*/ 59 h 125"/>
                  <a:gd name="T12" fmla="*/ 24 w 93"/>
                  <a:gd name="T13" fmla="*/ 23 h 125"/>
                  <a:gd name="T14" fmla="*/ 28 w 93"/>
                  <a:gd name="T15" fmla="*/ 23 h 125"/>
                  <a:gd name="T16" fmla="*/ 10 w 93"/>
                  <a:gd name="T17" fmla="*/ 89 h 125"/>
                  <a:gd name="T18" fmla="*/ 24 w 93"/>
                  <a:gd name="T19" fmla="*/ 89 h 125"/>
                  <a:gd name="T20" fmla="*/ 24 w 93"/>
                  <a:gd name="T21" fmla="*/ 125 h 125"/>
                  <a:gd name="T22" fmla="*/ 45 w 93"/>
                  <a:gd name="T23" fmla="*/ 125 h 125"/>
                  <a:gd name="T24" fmla="*/ 45 w 93"/>
                  <a:gd name="T25" fmla="*/ 89 h 125"/>
                  <a:gd name="T26" fmla="*/ 50 w 93"/>
                  <a:gd name="T27" fmla="*/ 89 h 125"/>
                  <a:gd name="T28" fmla="*/ 50 w 93"/>
                  <a:gd name="T29" fmla="*/ 125 h 125"/>
                  <a:gd name="T30" fmla="*/ 69 w 93"/>
                  <a:gd name="T31" fmla="*/ 125 h 125"/>
                  <a:gd name="T32" fmla="*/ 69 w 93"/>
                  <a:gd name="T33" fmla="*/ 89 h 125"/>
                  <a:gd name="T34" fmla="*/ 85 w 93"/>
                  <a:gd name="T35" fmla="*/ 89 h 125"/>
                  <a:gd name="T36" fmla="*/ 66 w 93"/>
                  <a:gd name="T37" fmla="*/ 23 h 125"/>
                  <a:gd name="T38" fmla="*/ 71 w 93"/>
                  <a:gd name="T39" fmla="*/ 23 h 125"/>
                  <a:gd name="T40" fmla="*/ 81 w 93"/>
                  <a:gd name="T41" fmla="*/ 5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125">
                    <a:moveTo>
                      <a:pt x="81" y="59"/>
                    </a:moveTo>
                    <a:lnTo>
                      <a:pt x="93" y="59"/>
                    </a:lnTo>
                    <a:lnTo>
                      <a:pt x="78" y="0"/>
                    </a:lnTo>
                    <a:lnTo>
                      <a:pt x="17" y="0"/>
                    </a:lnTo>
                    <a:lnTo>
                      <a:pt x="0" y="59"/>
                    </a:lnTo>
                    <a:lnTo>
                      <a:pt x="14" y="59"/>
                    </a:lnTo>
                    <a:lnTo>
                      <a:pt x="24" y="23"/>
                    </a:lnTo>
                    <a:lnTo>
                      <a:pt x="28" y="23"/>
                    </a:lnTo>
                    <a:lnTo>
                      <a:pt x="10" y="89"/>
                    </a:lnTo>
                    <a:lnTo>
                      <a:pt x="24" y="89"/>
                    </a:lnTo>
                    <a:lnTo>
                      <a:pt x="24" y="125"/>
                    </a:lnTo>
                    <a:lnTo>
                      <a:pt x="45" y="125"/>
                    </a:lnTo>
                    <a:lnTo>
                      <a:pt x="45" y="89"/>
                    </a:lnTo>
                    <a:lnTo>
                      <a:pt x="50" y="89"/>
                    </a:lnTo>
                    <a:lnTo>
                      <a:pt x="50" y="125"/>
                    </a:lnTo>
                    <a:lnTo>
                      <a:pt x="69" y="125"/>
                    </a:lnTo>
                    <a:lnTo>
                      <a:pt x="69" y="89"/>
                    </a:lnTo>
                    <a:lnTo>
                      <a:pt x="85" y="89"/>
                    </a:lnTo>
                    <a:lnTo>
                      <a:pt x="66" y="23"/>
                    </a:lnTo>
                    <a:lnTo>
                      <a:pt x="71" y="23"/>
                    </a:lnTo>
                    <a:lnTo>
                      <a:pt x="81" y="59"/>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5" name="Freeform 108">
                <a:extLst>
                  <a:ext uri="{FF2B5EF4-FFF2-40B4-BE49-F238E27FC236}">
                    <a16:creationId xmlns:a16="http://schemas.microsoft.com/office/drawing/2014/main" xmlns="" id="{D8AFE7C5-71FB-4AD6-8ECA-1ADE8E64434C}"/>
                  </a:ext>
                </a:extLst>
              </p:cNvPr>
              <p:cNvSpPr>
                <a:spLocks noEditPoints="1"/>
              </p:cNvSpPr>
              <p:nvPr/>
            </p:nvSpPr>
            <p:spPr bwMode="auto">
              <a:xfrm>
                <a:off x="3831" y="2807"/>
                <a:ext cx="131" cy="160"/>
              </a:xfrm>
              <a:custGeom>
                <a:avLst/>
                <a:gdLst>
                  <a:gd name="T0" fmla="*/ 52 w 75"/>
                  <a:gd name="T1" fmla="*/ 84 h 92"/>
                  <a:gd name="T2" fmla="*/ 75 w 75"/>
                  <a:gd name="T3" fmla="*/ 92 h 92"/>
                  <a:gd name="T4" fmla="*/ 52 w 75"/>
                  <a:gd name="T5" fmla="*/ 52 h 92"/>
                  <a:gd name="T6" fmla="*/ 47 w 75"/>
                  <a:gd name="T7" fmla="*/ 45 h 92"/>
                  <a:gd name="T8" fmla="*/ 43 w 75"/>
                  <a:gd name="T9" fmla="*/ 63 h 92"/>
                  <a:gd name="T10" fmla="*/ 45 w 75"/>
                  <a:gd name="T11" fmla="*/ 69 h 92"/>
                  <a:gd name="T12" fmla="*/ 43 w 75"/>
                  <a:gd name="T13" fmla="*/ 67 h 92"/>
                  <a:gd name="T14" fmla="*/ 46 w 75"/>
                  <a:gd name="T15" fmla="*/ 78 h 92"/>
                  <a:gd name="T16" fmla="*/ 43 w 75"/>
                  <a:gd name="T17" fmla="*/ 84 h 92"/>
                  <a:gd name="T18" fmla="*/ 43 w 75"/>
                  <a:gd name="T19" fmla="*/ 84 h 92"/>
                  <a:gd name="T20" fmla="*/ 37 w 75"/>
                  <a:gd name="T21" fmla="*/ 78 h 92"/>
                  <a:gd name="T22" fmla="*/ 43 w 75"/>
                  <a:gd name="T23" fmla="*/ 24 h 92"/>
                  <a:gd name="T24" fmla="*/ 40 w 75"/>
                  <a:gd name="T25" fmla="*/ 14 h 92"/>
                  <a:gd name="T26" fmla="*/ 37 w 75"/>
                  <a:gd name="T27" fmla="*/ 27 h 92"/>
                  <a:gd name="T28" fmla="*/ 37 w 75"/>
                  <a:gd name="T29" fmla="*/ 45 h 92"/>
                  <a:gd name="T30" fmla="*/ 41 w 75"/>
                  <a:gd name="T31" fmla="*/ 52 h 92"/>
                  <a:gd name="T32" fmla="*/ 37 w 75"/>
                  <a:gd name="T33" fmla="*/ 62 h 92"/>
                  <a:gd name="T34" fmla="*/ 43 w 75"/>
                  <a:gd name="T35" fmla="*/ 74 h 92"/>
                  <a:gd name="T36" fmla="*/ 41 w 75"/>
                  <a:gd name="T37" fmla="*/ 65 h 92"/>
                  <a:gd name="T38" fmla="*/ 43 w 75"/>
                  <a:gd name="T39" fmla="*/ 24 h 92"/>
                  <a:gd name="T40" fmla="*/ 37 w 75"/>
                  <a:gd name="T41" fmla="*/ 84 h 92"/>
                  <a:gd name="T42" fmla="*/ 37 w 75"/>
                  <a:gd name="T43" fmla="*/ 78 h 92"/>
                  <a:gd name="T44" fmla="*/ 37 w 75"/>
                  <a:gd name="T45" fmla="*/ 78 h 92"/>
                  <a:gd name="T46" fmla="*/ 32 w 75"/>
                  <a:gd name="T47" fmla="*/ 84 h 92"/>
                  <a:gd name="T48" fmla="*/ 37 w 75"/>
                  <a:gd name="T49" fmla="*/ 0 h 92"/>
                  <a:gd name="T50" fmla="*/ 34 w 75"/>
                  <a:gd name="T51" fmla="*/ 14 h 92"/>
                  <a:gd name="T52" fmla="*/ 32 w 75"/>
                  <a:gd name="T53" fmla="*/ 63 h 92"/>
                  <a:gd name="T54" fmla="*/ 32 w 75"/>
                  <a:gd name="T55" fmla="*/ 67 h 92"/>
                  <a:gd name="T56" fmla="*/ 37 w 75"/>
                  <a:gd name="T57" fmla="*/ 69 h 92"/>
                  <a:gd name="T58" fmla="*/ 37 w 75"/>
                  <a:gd name="T59" fmla="*/ 62 h 92"/>
                  <a:gd name="T60" fmla="*/ 33 w 75"/>
                  <a:gd name="T61" fmla="*/ 58 h 92"/>
                  <a:gd name="T62" fmla="*/ 37 w 75"/>
                  <a:gd name="T63" fmla="*/ 52 h 92"/>
                  <a:gd name="T64" fmla="*/ 37 w 75"/>
                  <a:gd name="T65" fmla="*/ 52 h 92"/>
                  <a:gd name="T66" fmla="*/ 37 w 75"/>
                  <a:gd name="T67" fmla="*/ 45 h 92"/>
                  <a:gd name="T68" fmla="*/ 37 w 75"/>
                  <a:gd name="T69" fmla="*/ 27 h 92"/>
                  <a:gd name="T70" fmla="*/ 37 w 75"/>
                  <a:gd name="T71" fmla="*/ 27 h 92"/>
                  <a:gd name="T72" fmla="*/ 0 w 75"/>
                  <a:gd name="T73" fmla="*/ 92 h 92"/>
                  <a:gd name="T74" fmla="*/ 23 w 75"/>
                  <a:gd name="T75" fmla="*/ 84 h 92"/>
                  <a:gd name="T76" fmla="*/ 32 w 75"/>
                  <a:gd name="T77" fmla="*/ 78 h 92"/>
                  <a:gd name="T78" fmla="*/ 32 w 75"/>
                  <a:gd name="T79" fmla="*/ 74 h 92"/>
                  <a:gd name="T80" fmla="*/ 30 w 75"/>
                  <a:gd name="T81" fmla="*/ 69 h 92"/>
                  <a:gd name="T82" fmla="*/ 32 w 75"/>
                  <a:gd name="T83" fmla="*/ 63 h 92"/>
                  <a:gd name="T84" fmla="*/ 32 w 75"/>
                  <a:gd name="T85" fmla="*/ 24 h 92"/>
                  <a:gd name="T86" fmla="*/ 23 w 75"/>
                  <a:gd name="T87" fmla="*/ 45 h 92"/>
                  <a:gd name="T88" fmla="*/ 25 w 75"/>
                  <a:gd name="T89"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92">
                    <a:moveTo>
                      <a:pt x="43" y="84"/>
                    </a:moveTo>
                    <a:cubicBezTo>
                      <a:pt x="52" y="84"/>
                      <a:pt x="52" y="84"/>
                      <a:pt x="52" y="84"/>
                    </a:cubicBezTo>
                    <a:cubicBezTo>
                      <a:pt x="60" y="92"/>
                      <a:pt x="60" y="92"/>
                      <a:pt x="60" y="92"/>
                    </a:cubicBezTo>
                    <a:cubicBezTo>
                      <a:pt x="75" y="92"/>
                      <a:pt x="75" y="92"/>
                      <a:pt x="75" y="92"/>
                    </a:cubicBezTo>
                    <a:cubicBezTo>
                      <a:pt x="63" y="85"/>
                      <a:pt x="55" y="69"/>
                      <a:pt x="50" y="52"/>
                    </a:cubicBezTo>
                    <a:cubicBezTo>
                      <a:pt x="52" y="52"/>
                      <a:pt x="52" y="52"/>
                      <a:pt x="52" y="52"/>
                    </a:cubicBezTo>
                    <a:cubicBezTo>
                      <a:pt x="52" y="45"/>
                      <a:pt x="52" y="45"/>
                      <a:pt x="52" y="45"/>
                    </a:cubicBezTo>
                    <a:cubicBezTo>
                      <a:pt x="47" y="45"/>
                      <a:pt x="47" y="45"/>
                      <a:pt x="47" y="45"/>
                    </a:cubicBezTo>
                    <a:cubicBezTo>
                      <a:pt x="45" y="37"/>
                      <a:pt x="44" y="30"/>
                      <a:pt x="43" y="24"/>
                    </a:cubicBezTo>
                    <a:cubicBezTo>
                      <a:pt x="43" y="63"/>
                      <a:pt x="43" y="63"/>
                      <a:pt x="43" y="63"/>
                    </a:cubicBezTo>
                    <a:cubicBezTo>
                      <a:pt x="43" y="63"/>
                      <a:pt x="43" y="63"/>
                      <a:pt x="43" y="63"/>
                    </a:cubicBezTo>
                    <a:cubicBezTo>
                      <a:pt x="44" y="65"/>
                      <a:pt x="44" y="67"/>
                      <a:pt x="45" y="69"/>
                    </a:cubicBezTo>
                    <a:cubicBezTo>
                      <a:pt x="45" y="69"/>
                      <a:pt x="45" y="69"/>
                      <a:pt x="45" y="69"/>
                    </a:cubicBezTo>
                    <a:cubicBezTo>
                      <a:pt x="43" y="67"/>
                      <a:pt x="43" y="67"/>
                      <a:pt x="43" y="67"/>
                    </a:cubicBezTo>
                    <a:cubicBezTo>
                      <a:pt x="43" y="74"/>
                      <a:pt x="43" y="74"/>
                      <a:pt x="43" y="74"/>
                    </a:cubicBezTo>
                    <a:cubicBezTo>
                      <a:pt x="46" y="78"/>
                      <a:pt x="46" y="78"/>
                      <a:pt x="46" y="78"/>
                    </a:cubicBezTo>
                    <a:cubicBezTo>
                      <a:pt x="43" y="78"/>
                      <a:pt x="43" y="78"/>
                      <a:pt x="43" y="78"/>
                    </a:cubicBezTo>
                    <a:lnTo>
                      <a:pt x="43" y="84"/>
                    </a:lnTo>
                    <a:close/>
                    <a:moveTo>
                      <a:pt x="37" y="84"/>
                    </a:moveTo>
                    <a:cubicBezTo>
                      <a:pt x="43" y="84"/>
                      <a:pt x="43" y="84"/>
                      <a:pt x="43" y="84"/>
                    </a:cubicBezTo>
                    <a:cubicBezTo>
                      <a:pt x="43" y="78"/>
                      <a:pt x="43" y="78"/>
                      <a:pt x="43" y="78"/>
                    </a:cubicBezTo>
                    <a:cubicBezTo>
                      <a:pt x="37" y="78"/>
                      <a:pt x="37" y="78"/>
                      <a:pt x="37" y="78"/>
                    </a:cubicBezTo>
                    <a:cubicBezTo>
                      <a:pt x="37" y="84"/>
                      <a:pt x="37" y="84"/>
                      <a:pt x="37" y="84"/>
                    </a:cubicBezTo>
                    <a:close/>
                    <a:moveTo>
                      <a:pt x="43" y="24"/>
                    </a:moveTo>
                    <a:cubicBezTo>
                      <a:pt x="42" y="18"/>
                      <a:pt x="41" y="14"/>
                      <a:pt x="41" y="14"/>
                    </a:cubicBezTo>
                    <a:cubicBezTo>
                      <a:pt x="40" y="14"/>
                      <a:pt x="40" y="14"/>
                      <a:pt x="40" y="14"/>
                    </a:cubicBezTo>
                    <a:cubicBezTo>
                      <a:pt x="37" y="0"/>
                      <a:pt x="37" y="0"/>
                      <a:pt x="37" y="0"/>
                    </a:cubicBezTo>
                    <a:cubicBezTo>
                      <a:pt x="37" y="27"/>
                      <a:pt x="37" y="27"/>
                      <a:pt x="37" y="27"/>
                    </a:cubicBezTo>
                    <a:cubicBezTo>
                      <a:pt x="38" y="28"/>
                      <a:pt x="38" y="41"/>
                      <a:pt x="39" y="45"/>
                    </a:cubicBezTo>
                    <a:cubicBezTo>
                      <a:pt x="37" y="45"/>
                      <a:pt x="37" y="45"/>
                      <a:pt x="37" y="45"/>
                    </a:cubicBezTo>
                    <a:cubicBezTo>
                      <a:pt x="37" y="52"/>
                      <a:pt x="37" y="52"/>
                      <a:pt x="37" y="52"/>
                    </a:cubicBezTo>
                    <a:cubicBezTo>
                      <a:pt x="41" y="52"/>
                      <a:pt x="41" y="52"/>
                      <a:pt x="41" y="52"/>
                    </a:cubicBezTo>
                    <a:cubicBezTo>
                      <a:pt x="41" y="52"/>
                      <a:pt x="41" y="54"/>
                      <a:pt x="42" y="58"/>
                    </a:cubicBezTo>
                    <a:cubicBezTo>
                      <a:pt x="37" y="62"/>
                      <a:pt x="37" y="62"/>
                      <a:pt x="37" y="62"/>
                    </a:cubicBezTo>
                    <a:cubicBezTo>
                      <a:pt x="37" y="69"/>
                      <a:pt x="37" y="69"/>
                      <a:pt x="37" y="69"/>
                    </a:cubicBezTo>
                    <a:cubicBezTo>
                      <a:pt x="43" y="74"/>
                      <a:pt x="43" y="74"/>
                      <a:pt x="43" y="74"/>
                    </a:cubicBezTo>
                    <a:cubicBezTo>
                      <a:pt x="43" y="67"/>
                      <a:pt x="43" y="67"/>
                      <a:pt x="43" y="67"/>
                    </a:cubicBezTo>
                    <a:cubicBezTo>
                      <a:pt x="41" y="65"/>
                      <a:pt x="41" y="65"/>
                      <a:pt x="41" y="65"/>
                    </a:cubicBezTo>
                    <a:cubicBezTo>
                      <a:pt x="43" y="63"/>
                      <a:pt x="43" y="63"/>
                      <a:pt x="43" y="63"/>
                    </a:cubicBezTo>
                    <a:lnTo>
                      <a:pt x="43" y="24"/>
                    </a:lnTo>
                    <a:close/>
                    <a:moveTo>
                      <a:pt x="32" y="84"/>
                    </a:moveTo>
                    <a:cubicBezTo>
                      <a:pt x="37" y="84"/>
                      <a:pt x="37" y="84"/>
                      <a:pt x="37" y="84"/>
                    </a:cubicBezTo>
                    <a:cubicBezTo>
                      <a:pt x="37" y="84"/>
                      <a:pt x="37" y="84"/>
                      <a:pt x="37" y="84"/>
                    </a:cubicBezTo>
                    <a:cubicBezTo>
                      <a:pt x="37" y="78"/>
                      <a:pt x="37" y="78"/>
                      <a:pt x="37" y="78"/>
                    </a:cubicBezTo>
                    <a:cubicBezTo>
                      <a:pt x="37" y="78"/>
                      <a:pt x="37" y="78"/>
                      <a:pt x="37" y="78"/>
                    </a:cubicBezTo>
                    <a:cubicBezTo>
                      <a:pt x="37" y="78"/>
                      <a:pt x="37" y="78"/>
                      <a:pt x="37" y="78"/>
                    </a:cubicBezTo>
                    <a:cubicBezTo>
                      <a:pt x="32" y="78"/>
                      <a:pt x="32" y="78"/>
                      <a:pt x="32" y="78"/>
                    </a:cubicBezTo>
                    <a:cubicBezTo>
                      <a:pt x="32" y="84"/>
                      <a:pt x="32" y="84"/>
                      <a:pt x="32" y="84"/>
                    </a:cubicBezTo>
                    <a:close/>
                    <a:moveTo>
                      <a:pt x="37" y="0"/>
                    </a:moveTo>
                    <a:cubicBezTo>
                      <a:pt x="37" y="0"/>
                      <a:pt x="37" y="0"/>
                      <a:pt x="37" y="0"/>
                    </a:cubicBezTo>
                    <a:cubicBezTo>
                      <a:pt x="35" y="14"/>
                      <a:pt x="35" y="14"/>
                      <a:pt x="35" y="14"/>
                    </a:cubicBezTo>
                    <a:cubicBezTo>
                      <a:pt x="34" y="14"/>
                      <a:pt x="34" y="14"/>
                      <a:pt x="34" y="14"/>
                    </a:cubicBezTo>
                    <a:cubicBezTo>
                      <a:pt x="34" y="14"/>
                      <a:pt x="33" y="18"/>
                      <a:pt x="32" y="24"/>
                    </a:cubicBezTo>
                    <a:cubicBezTo>
                      <a:pt x="32" y="63"/>
                      <a:pt x="32" y="63"/>
                      <a:pt x="32" y="63"/>
                    </a:cubicBezTo>
                    <a:cubicBezTo>
                      <a:pt x="34" y="65"/>
                      <a:pt x="34" y="65"/>
                      <a:pt x="34" y="65"/>
                    </a:cubicBezTo>
                    <a:cubicBezTo>
                      <a:pt x="32" y="67"/>
                      <a:pt x="32" y="67"/>
                      <a:pt x="32" y="67"/>
                    </a:cubicBezTo>
                    <a:cubicBezTo>
                      <a:pt x="32" y="74"/>
                      <a:pt x="32" y="74"/>
                      <a:pt x="32" y="74"/>
                    </a:cubicBezTo>
                    <a:cubicBezTo>
                      <a:pt x="37" y="69"/>
                      <a:pt x="37" y="69"/>
                      <a:pt x="37" y="69"/>
                    </a:cubicBezTo>
                    <a:cubicBezTo>
                      <a:pt x="37" y="69"/>
                      <a:pt x="37" y="69"/>
                      <a:pt x="37" y="69"/>
                    </a:cubicBezTo>
                    <a:cubicBezTo>
                      <a:pt x="37" y="62"/>
                      <a:pt x="37" y="62"/>
                      <a:pt x="37" y="62"/>
                    </a:cubicBezTo>
                    <a:cubicBezTo>
                      <a:pt x="37" y="62"/>
                      <a:pt x="37" y="62"/>
                      <a:pt x="37" y="62"/>
                    </a:cubicBezTo>
                    <a:cubicBezTo>
                      <a:pt x="33" y="58"/>
                      <a:pt x="33" y="58"/>
                      <a:pt x="33" y="58"/>
                    </a:cubicBezTo>
                    <a:cubicBezTo>
                      <a:pt x="34" y="54"/>
                      <a:pt x="34" y="52"/>
                      <a:pt x="34" y="52"/>
                    </a:cubicBezTo>
                    <a:cubicBezTo>
                      <a:pt x="37" y="52"/>
                      <a:pt x="37" y="52"/>
                      <a:pt x="37" y="52"/>
                    </a:cubicBezTo>
                    <a:cubicBezTo>
                      <a:pt x="37" y="52"/>
                      <a:pt x="37" y="52"/>
                      <a:pt x="37" y="52"/>
                    </a:cubicBezTo>
                    <a:cubicBezTo>
                      <a:pt x="37" y="52"/>
                      <a:pt x="37" y="52"/>
                      <a:pt x="37" y="52"/>
                    </a:cubicBezTo>
                    <a:cubicBezTo>
                      <a:pt x="37" y="45"/>
                      <a:pt x="37" y="45"/>
                      <a:pt x="37" y="45"/>
                    </a:cubicBezTo>
                    <a:cubicBezTo>
                      <a:pt x="37" y="45"/>
                      <a:pt x="37" y="45"/>
                      <a:pt x="37" y="45"/>
                    </a:cubicBezTo>
                    <a:cubicBezTo>
                      <a:pt x="36" y="45"/>
                      <a:pt x="36" y="45"/>
                      <a:pt x="36" y="45"/>
                    </a:cubicBezTo>
                    <a:cubicBezTo>
                      <a:pt x="37" y="40"/>
                      <a:pt x="37" y="27"/>
                      <a:pt x="37" y="27"/>
                    </a:cubicBezTo>
                    <a:cubicBezTo>
                      <a:pt x="37" y="27"/>
                      <a:pt x="37" y="27"/>
                      <a:pt x="37" y="27"/>
                    </a:cubicBezTo>
                    <a:cubicBezTo>
                      <a:pt x="37" y="27"/>
                      <a:pt x="37" y="27"/>
                      <a:pt x="37" y="27"/>
                    </a:cubicBezTo>
                    <a:lnTo>
                      <a:pt x="37" y="0"/>
                    </a:lnTo>
                    <a:close/>
                    <a:moveTo>
                      <a:pt x="0" y="92"/>
                    </a:moveTo>
                    <a:cubicBezTo>
                      <a:pt x="15" y="92"/>
                      <a:pt x="15" y="92"/>
                      <a:pt x="15" y="92"/>
                    </a:cubicBezTo>
                    <a:cubicBezTo>
                      <a:pt x="23" y="84"/>
                      <a:pt x="23" y="84"/>
                      <a:pt x="23" y="84"/>
                    </a:cubicBezTo>
                    <a:cubicBezTo>
                      <a:pt x="32" y="84"/>
                      <a:pt x="32" y="84"/>
                      <a:pt x="32" y="84"/>
                    </a:cubicBezTo>
                    <a:cubicBezTo>
                      <a:pt x="32" y="78"/>
                      <a:pt x="32" y="78"/>
                      <a:pt x="32" y="78"/>
                    </a:cubicBezTo>
                    <a:cubicBezTo>
                      <a:pt x="29" y="78"/>
                      <a:pt x="29" y="78"/>
                      <a:pt x="29" y="78"/>
                    </a:cubicBezTo>
                    <a:cubicBezTo>
                      <a:pt x="32" y="74"/>
                      <a:pt x="32" y="74"/>
                      <a:pt x="32" y="74"/>
                    </a:cubicBezTo>
                    <a:cubicBezTo>
                      <a:pt x="32" y="67"/>
                      <a:pt x="32" y="67"/>
                      <a:pt x="32" y="67"/>
                    </a:cubicBezTo>
                    <a:cubicBezTo>
                      <a:pt x="30" y="69"/>
                      <a:pt x="30" y="69"/>
                      <a:pt x="30" y="69"/>
                    </a:cubicBezTo>
                    <a:cubicBezTo>
                      <a:pt x="31" y="67"/>
                      <a:pt x="31" y="65"/>
                      <a:pt x="32" y="63"/>
                    </a:cubicBezTo>
                    <a:cubicBezTo>
                      <a:pt x="32" y="63"/>
                      <a:pt x="32" y="63"/>
                      <a:pt x="32" y="63"/>
                    </a:cubicBezTo>
                    <a:cubicBezTo>
                      <a:pt x="32" y="63"/>
                      <a:pt x="32" y="63"/>
                      <a:pt x="32" y="63"/>
                    </a:cubicBezTo>
                    <a:cubicBezTo>
                      <a:pt x="32" y="24"/>
                      <a:pt x="32" y="24"/>
                      <a:pt x="32" y="24"/>
                    </a:cubicBezTo>
                    <a:cubicBezTo>
                      <a:pt x="31" y="30"/>
                      <a:pt x="30" y="37"/>
                      <a:pt x="28" y="45"/>
                    </a:cubicBezTo>
                    <a:cubicBezTo>
                      <a:pt x="23" y="45"/>
                      <a:pt x="23" y="45"/>
                      <a:pt x="23" y="45"/>
                    </a:cubicBezTo>
                    <a:cubicBezTo>
                      <a:pt x="23" y="52"/>
                      <a:pt x="23" y="52"/>
                      <a:pt x="23" y="52"/>
                    </a:cubicBezTo>
                    <a:cubicBezTo>
                      <a:pt x="25" y="52"/>
                      <a:pt x="25" y="52"/>
                      <a:pt x="25" y="52"/>
                    </a:cubicBezTo>
                    <a:cubicBezTo>
                      <a:pt x="20" y="69"/>
                      <a:pt x="12" y="85"/>
                      <a:pt x="0" y="92"/>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6" name="Freeform 109">
                <a:extLst>
                  <a:ext uri="{FF2B5EF4-FFF2-40B4-BE49-F238E27FC236}">
                    <a16:creationId xmlns:a16="http://schemas.microsoft.com/office/drawing/2014/main" xmlns="" id="{80521211-E88F-484F-803A-1C727177ED75}"/>
                  </a:ext>
                </a:extLst>
              </p:cNvPr>
              <p:cNvSpPr>
                <a:spLocks noEditPoints="1"/>
              </p:cNvSpPr>
              <p:nvPr/>
            </p:nvSpPr>
            <p:spPr bwMode="auto">
              <a:xfrm>
                <a:off x="3425" y="705"/>
                <a:ext cx="101" cy="63"/>
              </a:xfrm>
              <a:custGeom>
                <a:avLst/>
                <a:gdLst>
                  <a:gd name="T0" fmla="*/ 78 w 101"/>
                  <a:gd name="T1" fmla="*/ 63 h 63"/>
                  <a:gd name="T2" fmla="*/ 101 w 101"/>
                  <a:gd name="T3" fmla="*/ 63 h 63"/>
                  <a:gd name="T4" fmla="*/ 101 w 101"/>
                  <a:gd name="T5" fmla="*/ 35 h 63"/>
                  <a:gd name="T6" fmla="*/ 89 w 101"/>
                  <a:gd name="T7" fmla="*/ 35 h 63"/>
                  <a:gd name="T8" fmla="*/ 89 w 101"/>
                  <a:gd name="T9" fmla="*/ 0 h 63"/>
                  <a:gd name="T10" fmla="*/ 78 w 101"/>
                  <a:gd name="T11" fmla="*/ 0 h 63"/>
                  <a:gd name="T12" fmla="*/ 78 w 101"/>
                  <a:gd name="T13" fmla="*/ 44 h 63"/>
                  <a:gd name="T14" fmla="*/ 87 w 101"/>
                  <a:gd name="T15" fmla="*/ 44 h 63"/>
                  <a:gd name="T16" fmla="*/ 87 w 101"/>
                  <a:gd name="T17" fmla="*/ 56 h 63"/>
                  <a:gd name="T18" fmla="*/ 87 w 101"/>
                  <a:gd name="T19" fmla="*/ 56 h 63"/>
                  <a:gd name="T20" fmla="*/ 78 w 101"/>
                  <a:gd name="T21" fmla="*/ 56 h 63"/>
                  <a:gd name="T22" fmla="*/ 78 w 101"/>
                  <a:gd name="T23" fmla="*/ 63 h 63"/>
                  <a:gd name="T24" fmla="*/ 64 w 101"/>
                  <a:gd name="T25" fmla="*/ 0 h 63"/>
                  <a:gd name="T26" fmla="*/ 64 w 101"/>
                  <a:gd name="T27" fmla="*/ 35 h 63"/>
                  <a:gd name="T28" fmla="*/ 50 w 101"/>
                  <a:gd name="T29" fmla="*/ 35 h 63"/>
                  <a:gd name="T30" fmla="*/ 50 w 101"/>
                  <a:gd name="T31" fmla="*/ 44 h 63"/>
                  <a:gd name="T32" fmla="*/ 59 w 101"/>
                  <a:gd name="T33" fmla="*/ 44 h 63"/>
                  <a:gd name="T34" fmla="*/ 59 w 101"/>
                  <a:gd name="T35" fmla="*/ 56 h 63"/>
                  <a:gd name="T36" fmla="*/ 59 w 101"/>
                  <a:gd name="T37" fmla="*/ 56 h 63"/>
                  <a:gd name="T38" fmla="*/ 50 w 101"/>
                  <a:gd name="T39" fmla="*/ 56 h 63"/>
                  <a:gd name="T40" fmla="*/ 50 w 101"/>
                  <a:gd name="T41" fmla="*/ 63 h 63"/>
                  <a:gd name="T42" fmla="*/ 78 w 101"/>
                  <a:gd name="T43" fmla="*/ 63 h 63"/>
                  <a:gd name="T44" fmla="*/ 78 w 101"/>
                  <a:gd name="T45" fmla="*/ 56 h 63"/>
                  <a:gd name="T46" fmla="*/ 69 w 101"/>
                  <a:gd name="T47" fmla="*/ 56 h 63"/>
                  <a:gd name="T48" fmla="*/ 69 w 101"/>
                  <a:gd name="T49" fmla="*/ 44 h 63"/>
                  <a:gd name="T50" fmla="*/ 78 w 101"/>
                  <a:gd name="T51" fmla="*/ 44 h 63"/>
                  <a:gd name="T52" fmla="*/ 78 w 101"/>
                  <a:gd name="T53" fmla="*/ 0 h 63"/>
                  <a:gd name="T54" fmla="*/ 64 w 101"/>
                  <a:gd name="T55" fmla="*/ 0 h 63"/>
                  <a:gd name="T56" fmla="*/ 50 w 101"/>
                  <a:gd name="T57" fmla="*/ 35 h 63"/>
                  <a:gd name="T58" fmla="*/ 21 w 101"/>
                  <a:gd name="T59" fmla="*/ 35 h 63"/>
                  <a:gd name="T60" fmla="*/ 21 w 101"/>
                  <a:gd name="T61" fmla="*/ 44 h 63"/>
                  <a:gd name="T62" fmla="*/ 29 w 101"/>
                  <a:gd name="T63" fmla="*/ 44 h 63"/>
                  <a:gd name="T64" fmla="*/ 29 w 101"/>
                  <a:gd name="T65" fmla="*/ 56 h 63"/>
                  <a:gd name="T66" fmla="*/ 29 w 101"/>
                  <a:gd name="T67" fmla="*/ 56 h 63"/>
                  <a:gd name="T68" fmla="*/ 21 w 101"/>
                  <a:gd name="T69" fmla="*/ 56 h 63"/>
                  <a:gd name="T70" fmla="*/ 21 w 101"/>
                  <a:gd name="T71" fmla="*/ 63 h 63"/>
                  <a:gd name="T72" fmla="*/ 50 w 101"/>
                  <a:gd name="T73" fmla="*/ 63 h 63"/>
                  <a:gd name="T74" fmla="*/ 50 w 101"/>
                  <a:gd name="T75" fmla="*/ 56 h 63"/>
                  <a:gd name="T76" fmla="*/ 42 w 101"/>
                  <a:gd name="T77" fmla="*/ 56 h 63"/>
                  <a:gd name="T78" fmla="*/ 42 w 101"/>
                  <a:gd name="T79" fmla="*/ 44 h 63"/>
                  <a:gd name="T80" fmla="*/ 50 w 101"/>
                  <a:gd name="T81" fmla="*/ 44 h 63"/>
                  <a:gd name="T82" fmla="*/ 50 w 101"/>
                  <a:gd name="T83" fmla="*/ 35 h 63"/>
                  <a:gd name="T84" fmla="*/ 21 w 101"/>
                  <a:gd name="T85" fmla="*/ 35 h 63"/>
                  <a:gd name="T86" fmla="*/ 0 w 101"/>
                  <a:gd name="T87" fmla="*/ 35 h 63"/>
                  <a:gd name="T88" fmla="*/ 0 w 101"/>
                  <a:gd name="T89" fmla="*/ 63 h 63"/>
                  <a:gd name="T90" fmla="*/ 21 w 101"/>
                  <a:gd name="T91" fmla="*/ 63 h 63"/>
                  <a:gd name="T92" fmla="*/ 21 w 101"/>
                  <a:gd name="T93" fmla="*/ 56 h 63"/>
                  <a:gd name="T94" fmla="*/ 12 w 101"/>
                  <a:gd name="T95" fmla="*/ 56 h 63"/>
                  <a:gd name="T96" fmla="*/ 12 w 101"/>
                  <a:gd name="T97" fmla="*/ 44 h 63"/>
                  <a:gd name="T98" fmla="*/ 21 w 101"/>
                  <a:gd name="T99" fmla="*/ 44 h 63"/>
                  <a:gd name="T100" fmla="*/ 21 w 101"/>
                  <a:gd name="T101" fmla="*/ 3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 h="63">
                    <a:moveTo>
                      <a:pt x="78" y="63"/>
                    </a:moveTo>
                    <a:lnTo>
                      <a:pt x="101" y="63"/>
                    </a:lnTo>
                    <a:lnTo>
                      <a:pt x="101" y="35"/>
                    </a:lnTo>
                    <a:lnTo>
                      <a:pt x="89" y="35"/>
                    </a:lnTo>
                    <a:lnTo>
                      <a:pt x="89" y="0"/>
                    </a:lnTo>
                    <a:lnTo>
                      <a:pt x="78" y="0"/>
                    </a:lnTo>
                    <a:lnTo>
                      <a:pt x="78" y="44"/>
                    </a:lnTo>
                    <a:lnTo>
                      <a:pt x="87" y="44"/>
                    </a:lnTo>
                    <a:lnTo>
                      <a:pt x="87" y="56"/>
                    </a:lnTo>
                    <a:lnTo>
                      <a:pt x="87" y="56"/>
                    </a:lnTo>
                    <a:lnTo>
                      <a:pt x="78" y="56"/>
                    </a:lnTo>
                    <a:lnTo>
                      <a:pt x="78" y="63"/>
                    </a:lnTo>
                    <a:close/>
                    <a:moveTo>
                      <a:pt x="64" y="0"/>
                    </a:moveTo>
                    <a:lnTo>
                      <a:pt x="64" y="35"/>
                    </a:lnTo>
                    <a:lnTo>
                      <a:pt x="50" y="35"/>
                    </a:lnTo>
                    <a:lnTo>
                      <a:pt x="50" y="44"/>
                    </a:lnTo>
                    <a:lnTo>
                      <a:pt x="59" y="44"/>
                    </a:lnTo>
                    <a:lnTo>
                      <a:pt x="59" y="56"/>
                    </a:lnTo>
                    <a:lnTo>
                      <a:pt x="59" y="56"/>
                    </a:lnTo>
                    <a:lnTo>
                      <a:pt x="50" y="56"/>
                    </a:lnTo>
                    <a:lnTo>
                      <a:pt x="50" y="63"/>
                    </a:lnTo>
                    <a:lnTo>
                      <a:pt x="78" y="63"/>
                    </a:lnTo>
                    <a:lnTo>
                      <a:pt x="78" y="56"/>
                    </a:lnTo>
                    <a:lnTo>
                      <a:pt x="69" y="56"/>
                    </a:lnTo>
                    <a:lnTo>
                      <a:pt x="69" y="44"/>
                    </a:lnTo>
                    <a:lnTo>
                      <a:pt x="78" y="44"/>
                    </a:lnTo>
                    <a:lnTo>
                      <a:pt x="78" y="0"/>
                    </a:lnTo>
                    <a:lnTo>
                      <a:pt x="64" y="0"/>
                    </a:lnTo>
                    <a:close/>
                    <a:moveTo>
                      <a:pt x="50" y="35"/>
                    </a:moveTo>
                    <a:lnTo>
                      <a:pt x="21" y="35"/>
                    </a:lnTo>
                    <a:lnTo>
                      <a:pt x="21" y="44"/>
                    </a:lnTo>
                    <a:lnTo>
                      <a:pt x="29" y="44"/>
                    </a:lnTo>
                    <a:lnTo>
                      <a:pt x="29" y="56"/>
                    </a:lnTo>
                    <a:lnTo>
                      <a:pt x="29" y="56"/>
                    </a:lnTo>
                    <a:lnTo>
                      <a:pt x="21" y="56"/>
                    </a:lnTo>
                    <a:lnTo>
                      <a:pt x="21" y="63"/>
                    </a:lnTo>
                    <a:lnTo>
                      <a:pt x="50" y="63"/>
                    </a:lnTo>
                    <a:lnTo>
                      <a:pt x="50" y="56"/>
                    </a:lnTo>
                    <a:lnTo>
                      <a:pt x="42" y="56"/>
                    </a:lnTo>
                    <a:lnTo>
                      <a:pt x="42" y="44"/>
                    </a:lnTo>
                    <a:lnTo>
                      <a:pt x="50" y="44"/>
                    </a:lnTo>
                    <a:lnTo>
                      <a:pt x="50" y="35"/>
                    </a:lnTo>
                    <a:close/>
                    <a:moveTo>
                      <a:pt x="21" y="35"/>
                    </a:moveTo>
                    <a:lnTo>
                      <a:pt x="0" y="35"/>
                    </a:lnTo>
                    <a:lnTo>
                      <a:pt x="0" y="63"/>
                    </a:lnTo>
                    <a:lnTo>
                      <a:pt x="21" y="63"/>
                    </a:lnTo>
                    <a:lnTo>
                      <a:pt x="21" y="56"/>
                    </a:lnTo>
                    <a:lnTo>
                      <a:pt x="12" y="56"/>
                    </a:lnTo>
                    <a:lnTo>
                      <a:pt x="12" y="44"/>
                    </a:lnTo>
                    <a:lnTo>
                      <a:pt x="21" y="44"/>
                    </a:lnTo>
                    <a:lnTo>
                      <a:pt x="21" y="35"/>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7" name="Freeform 110">
                <a:extLst>
                  <a:ext uri="{FF2B5EF4-FFF2-40B4-BE49-F238E27FC236}">
                    <a16:creationId xmlns:a16="http://schemas.microsoft.com/office/drawing/2014/main" xmlns="" id="{EE016CEB-72ED-47C3-928B-1A3B2CE0EAE3}"/>
                  </a:ext>
                </a:extLst>
              </p:cNvPr>
              <p:cNvSpPr>
                <a:spLocks/>
              </p:cNvSpPr>
              <p:nvPr/>
            </p:nvSpPr>
            <p:spPr bwMode="auto">
              <a:xfrm>
                <a:off x="3401" y="771"/>
                <a:ext cx="135" cy="44"/>
              </a:xfrm>
              <a:custGeom>
                <a:avLst/>
                <a:gdLst>
                  <a:gd name="T0" fmla="*/ 130 w 135"/>
                  <a:gd name="T1" fmla="*/ 44 h 44"/>
                  <a:gd name="T2" fmla="*/ 135 w 135"/>
                  <a:gd name="T3" fmla="*/ 0 h 44"/>
                  <a:gd name="T4" fmla="*/ 0 w 135"/>
                  <a:gd name="T5" fmla="*/ 0 h 44"/>
                  <a:gd name="T6" fmla="*/ 15 w 135"/>
                  <a:gd name="T7" fmla="*/ 44 h 44"/>
                  <a:gd name="T8" fmla="*/ 130 w 135"/>
                  <a:gd name="T9" fmla="*/ 44 h 44"/>
                </a:gdLst>
                <a:ahLst/>
                <a:cxnLst>
                  <a:cxn ang="0">
                    <a:pos x="T0" y="T1"/>
                  </a:cxn>
                  <a:cxn ang="0">
                    <a:pos x="T2" y="T3"/>
                  </a:cxn>
                  <a:cxn ang="0">
                    <a:pos x="T4" y="T5"/>
                  </a:cxn>
                  <a:cxn ang="0">
                    <a:pos x="T6" y="T7"/>
                  </a:cxn>
                  <a:cxn ang="0">
                    <a:pos x="T8" y="T9"/>
                  </a:cxn>
                </a:cxnLst>
                <a:rect l="0" t="0" r="r" b="b"/>
                <a:pathLst>
                  <a:path w="135" h="44">
                    <a:moveTo>
                      <a:pt x="130" y="44"/>
                    </a:moveTo>
                    <a:lnTo>
                      <a:pt x="135" y="0"/>
                    </a:lnTo>
                    <a:lnTo>
                      <a:pt x="0" y="0"/>
                    </a:lnTo>
                    <a:lnTo>
                      <a:pt x="15" y="44"/>
                    </a:lnTo>
                    <a:lnTo>
                      <a:pt x="130" y="44"/>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8" name="Freeform 111">
                <a:extLst>
                  <a:ext uri="{FF2B5EF4-FFF2-40B4-BE49-F238E27FC236}">
                    <a16:creationId xmlns:a16="http://schemas.microsoft.com/office/drawing/2014/main" xmlns="" id="{E5CD701C-58A1-41FA-887C-F1DDBBC95601}"/>
                  </a:ext>
                </a:extLst>
              </p:cNvPr>
              <p:cNvSpPr>
                <a:spLocks noEditPoints="1"/>
              </p:cNvSpPr>
              <p:nvPr/>
            </p:nvSpPr>
            <p:spPr bwMode="auto">
              <a:xfrm>
                <a:off x="2900" y="1669"/>
                <a:ext cx="127" cy="101"/>
              </a:xfrm>
              <a:custGeom>
                <a:avLst/>
                <a:gdLst>
                  <a:gd name="T0" fmla="*/ 58 w 73"/>
                  <a:gd name="T1" fmla="*/ 58 h 58"/>
                  <a:gd name="T2" fmla="*/ 58 w 73"/>
                  <a:gd name="T3" fmla="*/ 38 h 58"/>
                  <a:gd name="T4" fmla="*/ 67 w 73"/>
                  <a:gd name="T5" fmla="*/ 29 h 58"/>
                  <a:gd name="T6" fmla="*/ 73 w 73"/>
                  <a:gd name="T7" fmla="*/ 29 h 58"/>
                  <a:gd name="T8" fmla="*/ 73 w 73"/>
                  <a:gd name="T9" fmla="*/ 8 h 58"/>
                  <a:gd name="T10" fmla="*/ 65 w 73"/>
                  <a:gd name="T11" fmla="*/ 0 h 58"/>
                  <a:gd name="T12" fmla="*/ 47 w 73"/>
                  <a:gd name="T13" fmla="*/ 0 h 58"/>
                  <a:gd name="T14" fmla="*/ 47 w 73"/>
                  <a:gd name="T15" fmla="*/ 9 h 58"/>
                  <a:gd name="T16" fmla="*/ 54 w 73"/>
                  <a:gd name="T17" fmla="*/ 16 h 58"/>
                  <a:gd name="T18" fmla="*/ 47 w 73"/>
                  <a:gd name="T19" fmla="*/ 22 h 58"/>
                  <a:gd name="T20" fmla="*/ 47 w 73"/>
                  <a:gd name="T21" fmla="*/ 26 h 58"/>
                  <a:gd name="T22" fmla="*/ 54 w 73"/>
                  <a:gd name="T23" fmla="*/ 33 h 58"/>
                  <a:gd name="T24" fmla="*/ 47 w 73"/>
                  <a:gd name="T25" fmla="*/ 39 h 58"/>
                  <a:gd name="T26" fmla="*/ 47 w 73"/>
                  <a:gd name="T27" fmla="*/ 58 h 58"/>
                  <a:gd name="T28" fmla="*/ 58 w 73"/>
                  <a:gd name="T29" fmla="*/ 58 h 58"/>
                  <a:gd name="T30" fmla="*/ 47 w 73"/>
                  <a:gd name="T31" fmla="*/ 0 h 58"/>
                  <a:gd name="T32" fmla="*/ 26 w 73"/>
                  <a:gd name="T33" fmla="*/ 0 h 58"/>
                  <a:gd name="T34" fmla="*/ 26 w 73"/>
                  <a:gd name="T35" fmla="*/ 9 h 58"/>
                  <a:gd name="T36" fmla="*/ 33 w 73"/>
                  <a:gd name="T37" fmla="*/ 16 h 58"/>
                  <a:gd name="T38" fmla="*/ 26 w 73"/>
                  <a:gd name="T39" fmla="*/ 22 h 58"/>
                  <a:gd name="T40" fmla="*/ 26 w 73"/>
                  <a:gd name="T41" fmla="*/ 26 h 58"/>
                  <a:gd name="T42" fmla="*/ 33 w 73"/>
                  <a:gd name="T43" fmla="*/ 33 h 58"/>
                  <a:gd name="T44" fmla="*/ 26 w 73"/>
                  <a:gd name="T45" fmla="*/ 39 h 58"/>
                  <a:gd name="T46" fmla="*/ 26 w 73"/>
                  <a:gd name="T47" fmla="*/ 58 h 58"/>
                  <a:gd name="T48" fmla="*/ 47 w 73"/>
                  <a:gd name="T49" fmla="*/ 58 h 58"/>
                  <a:gd name="T50" fmla="*/ 47 w 73"/>
                  <a:gd name="T51" fmla="*/ 39 h 58"/>
                  <a:gd name="T52" fmla="*/ 47 w 73"/>
                  <a:gd name="T53" fmla="*/ 39 h 58"/>
                  <a:gd name="T54" fmla="*/ 41 w 73"/>
                  <a:gd name="T55" fmla="*/ 33 h 58"/>
                  <a:gd name="T56" fmla="*/ 47 w 73"/>
                  <a:gd name="T57" fmla="*/ 26 h 58"/>
                  <a:gd name="T58" fmla="*/ 47 w 73"/>
                  <a:gd name="T59" fmla="*/ 26 h 58"/>
                  <a:gd name="T60" fmla="*/ 47 w 73"/>
                  <a:gd name="T61" fmla="*/ 26 h 58"/>
                  <a:gd name="T62" fmla="*/ 47 w 73"/>
                  <a:gd name="T63" fmla="*/ 22 h 58"/>
                  <a:gd name="T64" fmla="*/ 47 w 73"/>
                  <a:gd name="T65" fmla="*/ 22 h 58"/>
                  <a:gd name="T66" fmla="*/ 41 w 73"/>
                  <a:gd name="T67" fmla="*/ 16 h 58"/>
                  <a:gd name="T68" fmla="*/ 47 w 73"/>
                  <a:gd name="T69" fmla="*/ 9 h 58"/>
                  <a:gd name="T70" fmla="*/ 47 w 73"/>
                  <a:gd name="T71" fmla="*/ 9 h 58"/>
                  <a:gd name="T72" fmla="*/ 47 w 73"/>
                  <a:gd name="T73" fmla="*/ 9 h 58"/>
                  <a:gd name="T74" fmla="*/ 47 w 73"/>
                  <a:gd name="T75" fmla="*/ 0 h 58"/>
                  <a:gd name="T76" fmla="*/ 26 w 73"/>
                  <a:gd name="T77" fmla="*/ 0 h 58"/>
                  <a:gd name="T78" fmla="*/ 8 w 73"/>
                  <a:gd name="T79" fmla="*/ 0 h 58"/>
                  <a:gd name="T80" fmla="*/ 0 w 73"/>
                  <a:gd name="T81" fmla="*/ 8 h 58"/>
                  <a:gd name="T82" fmla="*/ 0 w 73"/>
                  <a:gd name="T83" fmla="*/ 29 h 58"/>
                  <a:gd name="T84" fmla="*/ 6 w 73"/>
                  <a:gd name="T85" fmla="*/ 29 h 58"/>
                  <a:gd name="T86" fmla="*/ 15 w 73"/>
                  <a:gd name="T87" fmla="*/ 38 h 58"/>
                  <a:gd name="T88" fmla="*/ 15 w 73"/>
                  <a:gd name="T89" fmla="*/ 58 h 58"/>
                  <a:gd name="T90" fmla="*/ 26 w 73"/>
                  <a:gd name="T91" fmla="*/ 58 h 58"/>
                  <a:gd name="T92" fmla="*/ 26 w 73"/>
                  <a:gd name="T93" fmla="*/ 39 h 58"/>
                  <a:gd name="T94" fmla="*/ 26 w 73"/>
                  <a:gd name="T95" fmla="*/ 39 h 58"/>
                  <a:gd name="T96" fmla="*/ 20 w 73"/>
                  <a:gd name="T97" fmla="*/ 33 h 58"/>
                  <a:gd name="T98" fmla="*/ 26 w 73"/>
                  <a:gd name="T99" fmla="*/ 26 h 58"/>
                  <a:gd name="T100" fmla="*/ 26 w 73"/>
                  <a:gd name="T101" fmla="*/ 26 h 58"/>
                  <a:gd name="T102" fmla="*/ 26 w 73"/>
                  <a:gd name="T103" fmla="*/ 26 h 58"/>
                  <a:gd name="T104" fmla="*/ 26 w 73"/>
                  <a:gd name="T105" fmla="*/ 22 h 58"/>
                  <a:gd name="T106" fmla="*/ 26 w 73"/>
                  <a:gd name="T107" fmla="*/ 22 h 58"/>
                  <a:gd name="T108" fmla="*/ 20 w 73"/>
                  <a:gd name="T109" fmla="*/ 16 h 58"/>
                  <a:gd name="T110" fmla="*/ 26 w 73"/>
                  <a:gd name="T111" fmla="*/ 9 h 58"/>
                  <a:gd name="T112" fmla="*/ 26 w 73"/>
                  <a:gd name="T113" fmla="*/ 9 h 58"/>
                  <a:gd name="T114" fmla="*/ 26 w 73"/>
                  <a:gd name="T115" fmla="*/ 9 h 58"/>
                  <a:gd name="T116" fmla="*/ 26 w 73"/>
                  <a:gd name="T1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 h="58">
                    <a:moveTo>
                      <a:pt x="58" y="58"/>
                    </a:moveTo>
                    <a:cubicBezTo>
                      <a:pt x="58" y="38"/>
                      <a:pt x="58" y="38"/>
                      <a:pt x="58" y="38"/>
                    </a:cubicBezTo>
                    <a:cubicBezTo>
                      <a:pt x="58" y="32"/>
                      <a:pt x="61" y="29"/>
                      <a:pt x="67" y="29"/>
                    </a:cubicBezTo>
                    <a:cubicBezTo>
                      <a:pt x="73" y="29"/>
                      <a:pt x="73" y="29"/>
                      <a:pt x="73" y="29"/>
                    </a:cubicBezTo>
                    <a:cubicBezTo>
                      <a:pt x="73" y="8"/>
                      <a:pt x="73" y="8"/>
                      <a:pt x="73" y="8"/>
                    </a:cubicBezTo>
                    <a:cubicBezTo>
                      <a:pt x="73" y="3"/>
                      <a:pt x="70" y="0"/>
                      <a:pt x="65" y="0"/>
                    </a:cubicBezTo>
                    <a:cubicBezTo>
                      <a:pt x="47" y="0"/>
                      <a:pt x="47" y="0"/>
                      <a:pt x="47" y="0"/>
                    </a:cubicBezTo>
                    <a:cubicBezTo>
                      <a:pt x="47" y="9"/>
                      <a:pt x="47" y="9"/>
                      <a:pt x="47" y="9"/>
                    </a:cubicBezTo>
                    <a:cubicBezTo>
                      <a:pt x="51" y="9"/>
                      <a:pt x="54" y="12"/>
                      <a:pt x="54" y="16"/>
                    </a:cubicBezTo>
                    <a:cubicBezTo>
                      <a:pt x="54" y="19"/>
                      <a:pt x="51" y="22"/>
                      <a:pt x="47" y="22"/>
                    </a:cubicBezTo>
                    <a:cubicBezTo>
                      <a:pt x="47" y="26"/>
                      <a:pt x="47" y="26"/>
                      <a:pt x="47" y="26"/>
                    </a:cubicBezTo>
                    <a:cubicBezTo>
                      <a:pt x="51" y="26"/>
                      <a:pt x="54" y="29"/>
                      <a:pt x="54" y="33"/>
                    </a:cubicBezTo>
                    <a:cubicBezTo>
                      <a:pt x="54" y="37"/>
                      <a:pt x="51" y="39"/>
                      <a:pt x="47" y="39"/>
                    </a:cubicBezTo>
                    <a:cubicBezTo>
                      <a:pt x="47" y="58"/>
                      <a:pt x="47" y="58"/>
                      <a:pt x="47" y="58"/>
                    </a:cubicBezTo>
                    <a:lnTo>
                      <a:pt x="58" y="58"/>
                    </a:lnTo>
                    <a:close/>
                    <a:moveTo>
                      <a:pt x="47" y="0"/>
                    </a:moveTo>
                    <a:cubicBezTo>
                      <a:pt x="26" y="0"/>
                      <a:pt x="26" y="0"/>
                      <a:pt x="26" y="0"/>
                    </a:cubicBezTo>
                    <a:cubicBezTo>
                      <a:pt x="26" y="9"/>
                      <a:pt x="26" y="9"/>
                      <a:pt x="26" y="9"/>
                    </a:cubicBezTo>
                    <a:cubicBezTo>
                      <a:pt x="30" y="9"/>
                      <a:pt x="33" y="12"/>
                      <a:pt x="33" y="16"/>
                    </a:cubicBezTo>
                    <a:cubicBezTo>
                      <a:pt x="33" y="19"/>
                      <a:pt x="30" y="22"/>
                      <a:pt x="26" y="22"/>
                    </a:cubicBezTo>
                    <a:cubicBezTo>
                      <a:pt x="26" y="26"/>
                      <a:pt x="26" y="26"/>
                      <a:pt x="26" y="26"/>
                    </a:cubicBezTo>
                    <a:cubicBezTo>
                      <a:pt x="30" y="26"/>
                      <a:pt x="33" y="29"/>
                      <a:pt x="33" y="33"/>
                    </a:cubicBezTo>
                    <a:cubicBezTo>
                      <a:pt x="33" y="37"/>
                      <a:pt x="30" y="39"/>
                      <a:pt x="26" y="39"/>
                    </a:cubicBezTo>
                    <a:cubicBezTo>
                      <a:pt x="26" y="58"/>
                      <a:pt x="26" y="58"/>
                      <a:pt x="26" y="58"/>
                    </a:cubicBezTo>
                    <a:cubicBezTo>
                      <a:pt x="47" y="58"/>
                      <a:pt x="47" y="58"/>
                      <a:pt x="47" y="58"/>
                    </a:cubicBezTo>
                    <a:cubicBezTo>
                      <a:pt x="47" y="39"/>
                      <a:pt x="47" y="39"/>
                      <a:pt x="47" y="39"/>
                    </a:cubicBezTo>
                    <a:cubicBezTo>
                      <a:pt x="47" y="39"/>
                      <a:pt x="47" y="39"/>
                      <a:pt x="47" y="39"/>
                    </a:cubicBezTo>
                    <a:cubicBezTo>
                      <a:pt x="44" y="39"/>
                      <a:pt x="41" y="37"/>
                      <a:pt x="41" y="33"/>
                    </a:cubicBezTo>
                    <a:cubicBezTo>
                      <a:pt x="41" y="29"/>
                      <a:pt x="44" y="26"/>
                      <a:pt x="47" y="26"/>
                    </a:cubicBezTo>
                    <a:cubicBezTo>
                      <a:pt x="47" y="26"/>
                      <a:pt x="47" y="26"/>
                      <a:pt x="47" y="26"/>
                    </a:cubicBezTo>
                    <a:cubicBezTo>
                      <a:pt x="47" y="26"/>
                      <a:pt x="47" y="26"/>
                      <a:pt x="47" y="26"/>
                    </a:cubicBezTo>
                    <a:cubicBezTo>
                      <a:pt x="47" y="22"/>
                      <a:pt x="47" y="22"/>
                      <a:pt x="47" y="22"/>
                    </a:cubicBezTo>
                    <a:cubicBezTo>
                      <a:pt x="47" y="22"/>
                      <a:pt x="47" y="22"/>
                      <a:pt x="47" y="22"/>
                    </a:cubicBezTo>
                    <a:cubicBezTo>
                      <a:pt x="44" y="22"/>
                      <a:pt x="41" y="19"/>
                      <a:pt x="41" y="16"/>
                    </a:cubicBezTo>
                    <a:cubicBezTo>
                      <a:pt x="41" y="12"/>
                      <a:pt x="44" y="9"/>
                      <a:pt x="47" y="9"/>
                    </a:cubicBezTo>
                    <a:cubicBezTo>
                      <a:pt x="47" y="9"/>
                      <a:pt x="47" y="9"/>
                      <a:pt x="47" y="9"/>
                    </a:cubicBezTo>
                    <a:cubicBezTo>
                      <a:pt x="47" y="9"/>
                      <a:pt x="47" y="9"/>
                      <a:pt x="47" y="9"/>
                    </a:cubicBezTo>
                    <a:lnTo>
                      <a:pt x="47" y="0"/>
                    </a:lnTo>
                    <a:close/>
                    <a:moveTo>
                      <a:pt x="26" y="0"/>
                    </a:moveTo>
                    <a:cubicBezTo>
                      <a:pt x="8" y="0"/>
                      <a:pt x="8" y="0"/>
                      <a:pt x="8" y="0"/>
                    </a:cubicBezTo>
                    <a:cubicBezTo>
                      <a:pt x="4" y="0"/>
                      <a:pt x="0" y="3"/>
                      <a:pt x="0" y="8"/>
                    </a:cubicBezTo>
                    <a:cubicBezTo>
                      <a:pt x="0" y="29"/>
                      <a:pt x="0" y="29"/>
                      <a:pt x="0" y="29"/>
                    </a:cubicBezTo>
                    <a:cubicBezTo>
                      <a:pt x="6" y="29"/>
                      <a:pt x="6" y="29"/>
                      <a:pt x="6" y="29"/>
                    </a:cubicBezTo>
                    <a:cubicBezTo>
                      <a:pt x="12" y="29"/>
                      <a:pt x="15" y="32"/>
                      <a:pt x="15" y="38"/>
                    </a:cubicBezTo>
                    <a:cubicBezTo>
                      <a:pt x="15" y="58"/>
                      <a:pt x="15" y="58"/>
                      <a:pt x="15" y="58"/>
                    </a:cubicBezTo>
                    <a:cubicBezTo>
                      <a:pt x="26" y="58"/>
                      <a:pt x="26" y="58"/>
                      <a:pt x="26" y="58"/>
                    </a:cubicBezTo>
                    <a:cubicBezTo>
                      <a:pt x="26" y="39"/>
                      <a:pt x="26" y="39"/>
                      <a:pt x="26" y="39"/>
                    </a:cubicBezTo>
                    <a:cubicBezTo>
                      <a:pt x="26" y="39"/>
                      <a:pt x="26" y="39"/>
                      <a:pt x="26" y="39"/>
                    </a:cubicBezTo>
                    <a:cubicBezTo>
                      <a:pt x="23" y="39"/>
                      <a:pt x="20" y="37"/>
                      <a:pt x="20" y="33"/>
                    </a:cubicBezTo>
                    <a:cubicBezTo>
                      <a:pt x="20" y="29"/>
                      <a:pt x="23" y="26"/>
                      <a:pt x="26" y="26"/>
                    </a:cubicBezTo>
                    <a:cubicBezTo>
                      <a:pt x="26" y="26"/>
                      <a:pt x="26" y="26"/>
                      <a:pt x="26" y="26"/>
                    </a:cubicBezTo>
                    <a:cubicBezTo>
                      <a:pt x="26" y="26"/>
                      <a:pt x="26" y="26"/>
                      <a:pt x="26" y="26"/>
                    </a:cubicBezTo>
                    <a:cubicBezTo>
                      <a:pt x="26" y="22"/>
                      <a:pt x="26" y="22"/>
                      <a:pt x="26" y="22"/>
                    </a:cubicBezTo>
                    <a:cubicBezTo>
                      <a:pt x="26" y="22"/>
                      <a:pt x="26" y="22"/>
                      <a:pt x="26" y="22"/>
                    </a:cubicBezTo>
                    <a:cubicBezTo>
                      <a:pt x="23" y="22"/>
                      <a:pt x="20" y="19"/>
                      <a:pt x="20" y="16"/>
                    </a:cubicBezTo>
                    <a:cubicBezTo>
                      <a:pt x="20" y="12"/>
                      <a:pt x="23" y="9"/>
                      <a:pt x="26" y="9"/>
                    </a:cubicBezTo>
                    <a:cubicBezTo>
                      <a:pt x="26" y="9"/>
                      <a:pt x="26" y="9"/>
                      <a:pt x="26" y="9"/>
                    </a:cubicBezTo>
                    <a:cubicBezTo>
                      <a:pt x="26" y="9"/>
                      <a:pt x="26" y="9"/>
                      <a:pt x="26" y="9"/>
                    </a:cubicBezTo>
                    <a:lnTo>
                      <a:pt x="26" y="0"/>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09" name="Freeform 112">
                <a:extLst>
                  <a:ext uri="{FF2B5EF4-FFF2-40B4-BE49-F238E27FC236}">
                    <a16:creationId xmlns:a16="http://schemas.microsoft.com/office/drawing/2014/main" xmlns="" id="{E66BA0C9-D7B2-4574-ABD8-D9CC2123E198}"/>
                  </a:ext>
                </a:extLst>
              </p:cNvPr>
              <p:cNvSpPr>
                <a:spLocks/>
              </p:cNvSpPr>
              <p:nvPr/>
            </p:nvSpPr>
            <p:spPr bwMode="auto">
              <a:xfrm>
                <a:off x="2878" y="1725"/>
                <a:ext cx="172" cy="92"/>
              </a:xfrm>
              <a:custGeom>
                <a:avLst/>
                <a:gdLst>
                  <a:gd name="T0" fmla="*/ 93 w 99"/>
                  <a:gd name="T1" fmla="*/ 0 h 53"/>
                  <a:gd name="T2" fmla="*/ 86 w 99"/>
                  <a:gd name="T3" fmla="*/ 0 h 53"/>
                  <a:gd name="T4" fmla="*/ 80 w 99"/>
                  <a:gd name="T5" fmla="*/ 0 h 53"/>
                  <a:gd name="T6" fmla="*/ 73 w 99"/>
                  <a:gd name="T7" fmla="*/ 6 h 53"/>
                  <a:gd name="T8" fmla="*/ 73 w 99"/>
                  <a:gd name="T9" fmla="*/ 28 h 53"/>
                  <a:gd name="T10" fmla="*/ 26 w 99"/>
                  <a:gd name="T11" fmla="*/ 28 h 53"/>
                  <a:gd name="T12" fmla="*/ 26 w 99"/>
                  <a:gd name="T13" fmla="*/ 6 h 53"/>
                  <a:gd name="T14" fmla="*/ 19 w 99"/>
                  <a:gd name="T15" fmla="*/ 0 h 53"/>
                  <a:gd name="T16" fmla="*/ 13 w 99"/>
                  <a:gd name="T17" fmla="*/ 0 h 53"/>
                  <a:gd name="T18" fmla="*/ 7 w 99"/>
                  <a:gd name="T19" fmla="*/ 0 h 53"/>
                  <a:gd name="T20" fmla="*/ 0 w 99"/>
                  <a:gd name="T21" fmla="*/ 6 h 53"/>
                  <a:gd name="T22" fmla="*/ 0 w 99"/>
                  <a:gd name="T23" fmla="*/ 39 h 53"/>
                  <a:gd name="T24" fmla="*/ 10 w 99"/>
                  <a:gd name="T25" fmla="*/ 48 h 53"/>
                  <a:gd name="T26" fmla="*/ 10 w 99"/>
                  <a:gd name="T27" fmla="*/ 49 h 53"/>
                  <a:gd name="T28" fmla="*/ 10 w 99"/>
                  <a:gd name="T29" fmla="*/ 51 h 53"/>
                  <a:gd name="T30" fmla="*/ 14 w 99"/>
                  <a:gd name="T31" fmla="*/ 53 h 53"/>
                  <a:gd name="T32" fmla="*/ 15 w 99"/>
                  <a:gd name="T33" fmla="*/ 53 h 53"/>
                  <a:gd name="T34" fmla="*/ 19 w 99"/>
                  <a:gd name="T35" fmla="*/ 51 h 53"/>
                  <a:gd name="T36" fmla="*/ 19 w 99"/>
                  <a:gd name="T37" fmla="*/ 49 h 53"/>
                  <a:gd name="T38" fmla="*/ 19 w 99"/>
                  <a:gd name="T39" fmla="*/ 48 h 53"/>
                  <a:gd name="T40" fmla="*/ 80 w 99"/>
                  <a:gd name="T41" fmla="*/ 48 h 53"/>
                  <a:gd name="T42" fmla="*/ 80 w 99"/>
                  <a:gd name="T43" fmla="*/ 49 h 53"/>
                  <a:gd name="T44" fmla="*/ 81 w 99"/>
                  <a:gd name="T45" fmla="*/ 51 h 53"/>
                  <a:gd name="T46" fmla="*/ 84 w 99"/>
                  <a:gd name="T47" fmla="*/ 53 h 53"/>
                  <a:gd name="T48" fmla="*/ 86 w 99"/>
                  <a:gd name="T49" fmla="*/ 53 h 53"/>
                  <a:gd name="T50" fmla="*/ 89 w 99"/>
                  <a:gd name="T51" fmla="*/ 51 h 53"/>
                  <a:gd name="T52" fmla="*/ 90 w 99"/>
                  <a:gd name="T53" fmla="*/ 49 h 53"/>
                  <a:gd name="T54" fmla="*/ 90 w 99"/>
                  <a:gd name="T55" fmla="*/ 48 h 53"/>
                  <a:gd name="T56" fmla="*/ 93 w 99"/>
                  <a:gd name="T57" fmla="*/ 48 h 53"/>
                  <a:gd name="T58" fmla="*/ 99 w 99"/>
                  <a:gd name="T59" fmla="*/ 39 h 53"/>
                  <a:gd name="T60" fmla="*/ 99 w 99"/>
                  <a:gd name="T61" fmla="*/ 6 h 53"/>
                  <a:gd name="T62" fmla="*/ 93 w 99"/>
                  <a:gd name="T6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 h="53">
                    <a:moveTo>
                      <a:pt x="93" y="0"/>
                    </a:moveTo>
                    <a:cubicBezTo>
                      <a:pt x="86" y="0"/>
                      <a:pt x="86" y="0"/>
                      <a:pt x="86" y="0"/>
                    </a:cubicBezTo>
                    <a:cubicBezTo>
                      <a:pt x="80" y="0"/>
                      <a:pt x="80" y="0"/>
                      <a:pt x="80" y="0"/>
                    </a:cubicBezTo>
                    <a:cubicBezTo>
                      <a:pt x="76" y="0"/>
                      <a:pt x="73" y="2"/>
                      <a:pt x="73" y="6"/>
                    </a:cubicBezTo>
                    <a:cubicBezTo>
                      <a:pt x="73" y="28"/>
                      <a:pt x="73" y="28"/>
                      <a:pt x="73" y="28"/>
                    </a:cubicBezTo>
                    <a:cubicBezTo>
                      <a:pt x="26" y="28"/>
                      <a:pt x="26" y="28"/>
                      <a:pt x="26" y="28"/>
                    </a:cubicBezTo>
                    <a:cubicBezTo>
                      <a:pt x="26" y="6"/>
                      <a:pt x="26" y="6"/>
                      <a:pt x="26" y="6"/>
                    </a:cubicBezTo>
                    <a:cubicBezTo>
                      <a:pt x="26" y="2"/>
                      <a:pt x="24" y="0"/>
                      <a:pt x="19" y="0"/>
                    </a:cubicBezTo>
                    <a:cubicBezTo>
                      <a:pt x="13" y="0"/>
                      <a:pt x="13" y="0"/>
                      <a:pt x="13" y="0"/>
                    </a:cubicBezTo>
                    <a:cubicBezTo>
                      <a:pt x="7" y="0"/>
                      <a:pt x="7" y="0"/>
                      <a:pt x="7" y="0"/>
                    </a:cubicBezTo>
                    <a:cubicBezTo>
                      <a:pt x="3" y="0"/>
                      <a:pt x="0" y="2"/>
                      <a:pt x="0" y="6"/>
                    </a:cubicBezTo>
                    <a:cubicBezTo>
                      <a:pt x="0" y="39"/>
                      <a:pt x="0" y="39"/>
                      <a:pt x="0" y="39"/>
                    </a:cubicBezTo>
                    <a:cubicBezTo>
                      <a:pt x="0" y="43"/>
                      <a:pt x="5" y="48"/>
                      <a:pt x="10" y="48"/>
                    </a:cubicBezTo>
                    <a:cubicBezTo>
                      <a:pt x="10" y="49"/>
                      <a:pt x="10" y="49"/>
                      <a:pt x="10" y="49"/>
                    </a:cubicBezTo>
                    <a:cubicBezTo>
                      <a:pt x="10" y="50"/>
                      <a:pt x="10" y="51"/>
                      <a:pt x="10" y="51"/>
                    </a:cubicBezTo>
                    <a:cubicBezTo>
                      <a:pt x="11" y="52"/>
                      <a:pt x="12" y="53"/>
                      <a:pt x="14" y="53"/>
                    </a:cubicBezTo>
                    <a:cubicBezTo>
                      <a:pt x="15" y="53"/>
                      <a:pt x="15" y="53"/>
                      <a:pt x="15" y="53"/>
                    </a:cubicBezTo>
                    <a:cubicBezTo>
                      <a:pt x="17" y="53"/>
                      <a:pt x="18" y="52"/>
                      <a:pt x="19" y="51"/>
                    </a:cubicBezTo>
                    <a:cubicBezTo>
                      <a:pt x="19" y="51"/>
                      <a:pt x="19" y="50"/>
                      <a:pt x="19" y="49"/>
                    </a:cubicBezTo>
                    <a:cubicBezTo>
                      <a:pt x="19" y="49"/>
                      <a:pt x="19" y="49"/>
                      <a:pt x="19" y="48"/>
                    </a:cubicBezTo>
                    <a:cubicBezTo>
                      <a:pt x="80" y="48"/>
                      <a:pt x="80" y="48"/>
                      <a:pt x="80" y="48"/>
                    </a:cubicBezTo>
                    <a:cubicBezTo>
                      <a:pt x="80" y="49"/>
                      <a:pt x="80" y="49"/>
                      <a:pt x="80" y="49"/>
                    </a:cubicBezTo>
                    <a:cubicBezTo>
                      <a:pt x="80" y="50"/>
                      <a:pt x="80" y="51"/>
                      <a:pt x="81" y="51"/>
                    </a:cubicBezTo>
                    <a:cubicBezTo>
                      <a:pt x="81" y="52"/>
                      <a:pt x="83" y="53"/>
                      <a:pt x="84" y="53"/>
                    </a:cubicBezTo>
                    <a:cubicBezTo>
                      <a:pt x="86" y="53"/>
                      <a:pt x="86" y="53"/>
                      <a:pt x="86" y="53"/>
                    </a:cubicBezTo>
                    <a:cubicBezTo>
                      <a:pt x="87" y="53"/>
                      <a:pt x="88" y="52"/>
                      <a:pt x="89" y="51"/>
                    </a:cubicBezTo>
                    <a:cubicBezTo>
                      <a:pt x="89" y="51"/>
                      <a:pt x="89" y="50"/>
                      <a:pt x="90" y="49"/>
                    </a:cubicBezTo>
                    <a:cubicBezTo>
                      <a:pt x="90" y="49"/>
                      <a:pt x="90" y="49"/>
                      <a:pt x="90" y="48"/>
                    </a:cubicBezTo>
                    <a:cubicBezTo>
                      <a:pt x="93" y="48"/>
                      <a:pt x="93" y="48"/>
                      <a:pt x="93" y="48"/>
                    </a:cubicBezTo>
                    <a:cubicBezTo>
                      <a:pt x="97" y="48"/>
                      <a:pt x="99" y="43"/>
                      <a:pt x="99" y="39"/>
                    </a:cubicBezTo>
                    <a:cubicBezTo>
                      <a:pt x="99" y="6"/>
                      <a:pt x="99" y="6"/>
                      <a:pt x="99" y="6"/>
                    </a:cubicBezTo>
                    <a:cubicBezTo>
                      <a:pt x="99" y="2"/>
                      <a:pt x="97" y="0"/>
                      <a:pt x="93" y="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0" name="Oval 113">
                <a:extLst>
                  <a:ext uri="{FF2B5EF4-FFF2-40B4-BE49-F238E27FC236}">
                    <a16:creationId xmlns:a16="http://schemas.microsoft.com/office/drawing/2014/main" xmlns="" id="{FD24B172-6C1E-482B-8901-29230C888565}"/>
                  </a:ext>
                </a:extLst>
              </p:cNvPr>
              <p:cNvSpPr>
                <a:spLocks noChangeArrowheads="1"/>
              </p:cNvSpPr>
              <p:nvPr/>
            </p:nvSpPr>
            <p:spPr bwMode="auto">
              <a:xfrm>
                <a:off x="2939"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1" name="Oval 114">
                <a:extLst>
                  <a:ext uri="{FF2B5EF4-FFF2-40B4-BE49-F238E27FC236}">
                    <a16:creationId xmlns:a16="http://schemas.microsoft.com/office/drawing/2014/main" xmlns="" id="{1BE54055-229F-4433-A795-FB90300405C2}"/>
                  </a:ext>
                </a:extLst>
              </p:cNvPr>
              <p:cNvSpPr>
                <a:spLocks noChangeArrowheads="1"/>
              </p:cNvSpPr>
              <p:nvPr/>
            </p:nvSpPr>
            <p:spPr bwMode="auto">
              <a:xfrm>
                <a:off x="2975" y="169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2" name="Oval 115">
                <a:extLst>
                  <a:ext uri="{FF2B5EF4-FFF2-40B4-BE49-F238E27FC236}">
                    <a16:creationId xmlns:a16="http://schemas.microsoft.com/office/drawing/2014/main" xmlns="" id="{3F78AB2E-A9FE-415B-8A2D-B324D879824B}"/>
                  </a:ext>
                </a:extLst>
              </p:cNvPr>
              <p:cNvSpPr>
                <a:spLocks noChangeArrowheads="1"/>
              </p:cNvSpPr>
              <p:nvPr/>
            </p:nvSpPr>
            <p:spPr bwMode="auto">
              <a:xfrm>
                <a:off x="2939"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3" name="Oval 116">
                <a:extLst>
                  <a:ext uri="{FF2B5EF4-FFF2-40B4-BE49-F238E27FC236}">
                    <a16:creationId xmlns:a16="http://schemas.microsoft.com/office/drawing/2014/main" xmlns="" id="{0FDCBAB8-26FE-481B-8C9B-1B40F7A645B1}"/>
                  </a:ext>
                </a:extLst>
              </p:cNvPr>
              <p:cNvSpPr>
                <a:spLocks noChangeArrowheads="1"/>
              </p:cNvSpPr>
              <p:nvPr/>
            </p:nvSpPr>
            <p:spPr bwMode="auto">
              <a:xfrm>
                <a:off x="2975" y="1720"/>
                <a:ext cx="14" cy="14"/>
              </a:xfrm>
              <a:prstGeom prst="ellipse">
                <a:avLst/>
              </a:pr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4" name="Freeform 117">
                <a:extLst>
                  <a:ext uri="{FF2B5EF4-FFF2-40B4-BE49-F238E27FC236}">
                    <a16:creationId xmlns:a16="http://schemas.microsoft.com/office/drawing/2014/main" xmlns="" id="{3FE9D33B-FFB2-426D-97F6-B8EA9D031A41}"/>
                  </a:ext>
                </a:extLst>
              </p:cNvPr>
              <p:cNvSpPr>
                <a:spLocks/>
              </p:cNvSpPr>
              <p:nvPr/>
            </p:nvSpPr>
            <p:spPr bwMode="auto">
              <a:xfrm>
                <a:off x="3996" y="514"/>
                <a:ext cx="129" cy="132"/>
              </a:xfrm>
              <a:custGeom>
                <a:avLst/>
                <a:gdLst>
                  <a:gd name="T0" fmla="*/ 72 w 74"/>
                  <a:gd name="T1" fmla="*/ 54 h 76"/>
                  <a:gd name="T2" fmla="*/ 58 w 74"/>
                  <a:gd name="T3" fmla="*/ 39 h 76"/>
                  <a:gd name="T4" fmla="*/ 55 w 74"/>
                  <a:gd name="T5" fmla="*/ 36 h 76"/>
                  <a:gd name="T6" fmla="*/ 41 w 74"/>
                  <a:gd name="T7" fmla="*/ 19 h 76"/>
                  <a:gd name="T8" fmla="*/ 34 w 74"/>
                  <a:gd name="T9" fmla="*/ 5 h 76"/>
                  <a:gd name="T10" fmla="*/ 26 w 74"/>
                  <a:gd name="T11" fmla="*/ 4 h 76"/>
                  <a:gd name="T12" fmla="*/ 24 w 74"/>
                  <a:gd name="T13" fmla="*/ 11 h 76"/>
                  <a:gd name="T14" fmla="*/ 28 w 74"/>
                  <a:gd name="T15" fmla="*/ 22 h 76"/>
                  <a:gd name="T16" fmla="*/ 29 w 74"/>
                  <a:gd name="T17" fmla="*/ 29 h 76"/>
                  <a:gd name="T18" fmla="*/ 6 w 74"/>
                  <a:gd name="T19" fmla="*/ 29 h 76"/>
                  <a:gd name="T20" fmla="*/ 1 w 74"/>
                  <a:gd name="T21" fmla="*/ 37 h 76"/>
                  <a:gd name="T22" fmla="*/ 12 w 74"/>
                  <a:gd name="T23" fmla="*/ 68 h 76"/>
                  <a:gd name="T24" fmla="*/ 17 w 74"/>
                  <a:gd name="T25" fmla="*/ 71 h 76"/>
                  <a:gd name="T26" fmla="*/ 44 w 74"/>
                  <a:gd name="T27" fmla="*/ 71 h 76"/>
                  <a:gd name="T28" fmla="*/ 50 w 74"/>
                  <a:gd name="T29" fmla="*/ 74 h 76"/>
                  <a:gd name="T30" fmla="*/ 51 w 74"/>
                  <a:gd name="T31" fmla="*/ 75 h 76"/>
                  <a:gd name="T32" fmla="*/ 56 w 74"/>
                  <a:gd name="T33" fmla="*/ 75 h 76"/>
                  <a:gd name="T34" fmla="*/ 72 w 74"/>
                  <a:gd name="T35" fmla="*/ 58 h 76"/>
                  <a:gd name="T36" fmla="*/ 72 w 74"/>
                  <a:gd name="T37"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6">
                    <a:moveTo>
                      <a:pt x="72" y="54"/>
                    </a:moveTo>
                    <a:cubicBezTo>
                      <a:pt x="58" y="39"/>
                      <a:pt x="58" y="39"/>
                      <a:pt x="58" y="39"/>
                    </a:cubicBezTo>
                    <a:cubicBezTo>
                      <a:pt x="56" y="38"/>
                      <a:pt x="55" y="36"/>
                      <a:pt x="55" y="36"/>
                    </a:cubicBezTo>
                    <a:cubicBezTo>
                      <a:pt x="55" y="36"/>
                      <a:pt x="49" y="25"/>
                      <a:pt x="41" y="19"/>
                    </a:cubicBezTo>
                    <a:cubicBezTo>
                      <a:pt x="32" y="14"/>
                      <a:pt x="34" y="10"/>
                      <a:pt x="34" y="5"/>
                    </a:cubicBezTo>
                    <a:cubicBezTo>
                      <a:pt x="34" y="1"/>
                      <a:pt x="30" y="0"/>
                      <a:pt x="26" y="4"/>
                    </a:cubicBezTo>
                    <a:cubicBezTo>
                      <a:pt x="25" y="6"/>
                      <a:pt x="24" y="9"/>
                      <a:pt x="24" y="11"/>
                    </a:cubicBezTo>
                    <a:cubicBezTo>
                      <a:pt x="23" y="16"/>
                      <a:pt x="27" y="20"/>
                      <a:pt x="28" y="22"/>
                    </a:cubicBezTo>
                    <a:cubicBezTo>
                      <a:pt x="29" y="23"/>
                      <a:pt x="30" y="26"/>
                      <a:pt x="29" y="29"/>
                    </a:cubicBezTo>
                    <a:cubicBezTo>
                      <a:pt x="6" y="29"/>
                      <a:pt x="6" y="29"/>
                      <a:pt x="6" y="29"/>
                    </a:cubicBezTo>
                    <a:cubicBezTo>
                      <a:pt x="2" y="29"/>
                      <a:pt x="0" y="33"/>
                      <a:pt x="1" y="37"/>
                    </a:cubicBezTo>
                    <a:cubicBezTo>
                      <a:pt x="12" y="68"/>
                      <a:pt x="12" y="68"/>
                      <a:pt x="12" y="68"/>
                    </a:cubicBezTo>
                    <a:cubicBezTo>
                      <a:pt x="13" y="70"/>
                      <a:pt x="15" y="71"/>
                      <a:pt x="17" y="71"/>
                    </a:cubicBezTo>
                    <a:cubicBezTo>
                      <a:pt x="44" y="71"/>
                      <a:pt x="44" y="71"/>
                      <a:pt x="44" y="71"/>
                    </a:cubicBezTo>
                    <a:cubicBezTo>
                      <a:pt x="46" y="71"/>
                      <a:pt x="48" y="73"/>
                      <a:pt x="50" y="74"/>
                    </a:cubicBezTo>
                    <a:cubicBezTo>
                      <a:pt x="51" y="75"/>
                      <a:pt x="51" y="75"/>
                      <a:pt x="51" y="75"/>
                    </a:cubicBezTo>
                    <a:cubicBezTo>
                      <a:pt x="52" y="76"/>
                      <a:pt x="54" y="76"/>
                      <a:pt x="56" y="75"/>
                    </a:cubicBezTo>
                    <a:cubicBezTo>
                      <a:pt x="72" y="58"/>
                      <a:pt x="72" y="58"/>
                      <a:pt x="72" y="58"/>
                    </a:cubicBezTo>
                    <a:cubicBezTo>
                      <a:pt x="74" y="57"/>
                      <a:pt x="74" y="55"/>
                      <a:pt x="72" y="5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5" name="Freeform 118">
                <a:extLst>
                  <a:ext uri="{FF2B5EF4-FFF2-40B4-BE49-F238E27FC236}">
                    <a16:creationId xmlns:a16="http://schemas.microsoft.com/office/drawing/2014/main" xmlns="" id="{C948C977-13B6-4B5E-BDD3-0380A521729B}"/>
                  </a:ext>
                </a:extLst>
              </p:cNvPr>
              <p:cNvSpPr>
                <a:spLocks/>
              </p:cNvSpPr>
              <p:nvPr/>
            </p:nvSpPr>
            <p:spPr bwMode="auto">
              <a:xfrm>
                <a:off x="4094" y="617"/>
                <a:ext cx="43" cy="43"/>
              </a:xfrm>
              <a:custGeom>
                <a:avLst/>
                <a:gdLst>
                  <a:gd name="T0" fmla="*/ 8 w 43"/>
                  <a:gd name="T1" fmla="*/ 43 h 43"/>
                  <a:gd name="T2" fmla="*/ 0 w 43"/>
                  <a:gd name="T3" fmla="*/ 34 h 43"/>
                  <a:gd name="T4" fmla="*/ 34 w 43"/>
                  <a:gd name="T5" fmla="*/ 0 h 43"/>
                  <a:gd name="T6" fmla="*/ 43 w 43"/>
                  <a:gd name="T7" fmla="*/ 8 h 43"/>
                  <a:gd name="T8" fmla="*/ 8 w 43"/>
                  <a:gd name="T9" fmla="*/ 43 h 43"/>
                </a:gdLst>
                <a:ahLst/>
                <a:cxnLst>
                  <a:cxn ang="0">
                    <a:pos x="T0" y="T1"/>
                  </a:cxn>
                  <a:cxn ang="0">
                    <a:pos x="T2" y="T3"/>
                  </a:cxn>
                  <a:cxn ang="0">
                    <a:pos x="T4" y="T5"/>
                  </a:cxn>
                  <a:cxn ang="0">
                    <a:pos x="T6" y="T7"/>
                  </a:cxn>
                  <a:cxn ang="0">
                    <a:pos x="T8" y="T9"/>
                  </a:cxn>
                </a:cxnLst>
                <a:rect l="0" t="0" r="r" b="b"/>
                <a:pathLst>
                  <a:path w="43" h="43">
                    <a:moveTo>
                      <a:pt x="8" y="43"/>
                    </a:moveTo>
                    <a:lnTo>
                      <a:pt x="0" y="34"/>
                    </a:lnTo>
                    <a:lnTo>
                      <a:pt x="34" y="0"/>
                    </a:lnTo>
                    <a:lnTo>
                      <a:pt x="43" y="8"/>
                    </a:lnTo>
                    <a:lnTo>
                      <a:pt x="8" y="43"/>
                    </a:ln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6" name="Freeform 119">
                <a:extLst>
                  <a:ext uri="{FF2B5EF4-FFF2-40B4-BE49-F238E27FC236}">
                    <a16:creationId xmlns:a16="http://schemas.microsoft.com/office/drawing/2014/main" xmlns="" id="{D730BC04-4057-4A42-98E7-5BBC30CE4914}"/>
                  </a:ext>
                </a:extLst>
              </p:cNvPr>
              <p:cNvSpPr>
                <a:spLocks/>
              </p:cNvSpPr>
              <p:nvPr/>
            </p:nvSpPr>
            <p:spPr bwMode="auto">
              <a:xfrm>
                <a:off x="3923" y="1728"/>
                <a:ext cx="39" cy="68"/>
              </a:xfrm>
              <a:custGeom>
                <a:avLst/>
                <a:gdLst>
                  <a:gd name="T0" fmla="*/ 22 w 22"/>
                  <a:gd name="T1" fmla="*/ 20 h 39"/>
                  <a:gd name="T2" fmla="*/ 11 w 22"/>
                  <a:gd name="T3" fmla="*/ 0 h 39"/>
                  <a:gd name="T4" fmla="*/ 0 w 22"/>
                  <a:gd name="T5" fmla="*/ 20 h 39"/>
                  <a:gd name="T6" fmla="*/ 11 w 22"/>
                  <a:gd name="T7" fmla="*/ 39 h 39"/>
                  <a:gd name="T8" fmla="*/ 22 w 22"/>
                  <a:gd name="T9" fmla="*/ 20 h 39"/>
                </a:gdLst>
                <a:ahLst/>
                <a:cxnLst>
                  <a:cxn ang="0">
                    <a:pos x="T0" y="T1"/>
                  </a:cxn>
                  <a:cxn ang="0">
                    <a:pos x="T2" y="T3"/>
                  </a:cxn>
                  <a:cxn ang="0">
                    <a:pos x="T4" y="T5"/>
                  </a:cxn>
                  <a:cxn ang="0">
                    <a:pos x="T6" y="T7"/>
                  </a:cxn>
                  <a:cxn ang="0">
                    <a:pos x="T8" y="T9"/>
                  </a:cxn>
                </a:cxnLst>
                <a:rect l="0" t="0" r="r" b="b"/>
                <a:pathLst>
                  <a:path w="22" h="39">
                    <a:moveTo>
                      <a:pt x="22" y="20"/>
                    </a:moveTo>
                    <a:cubicBezTo>
                      <a:pt x="22" y="13"/>
                      <a:pt x="18" y="3"/>
                      <a:pt x="11" y="0"/>
                    </a:cubicBezTo>
                    <a:cubicBezTo>
                      <a:pt x="5" y="3"/>
                      <a:pt x="0" y="13"/>
                      <a:pt x="0" y="20"/>
                    </a:cubicBezTo>
                    <a:cubicBezTo>
                      <a:pt x="0" y="26"/>
                      <a:pt x="5" y="36"/>
                      <a:pt x="11" y="39"/>
                    </a:cubicBezTo>
                    <a:cubicBezTo>
                      <a:pt x="18" y="36"/>
                      <a:pt x="22" y="26"/>
                      <a:pt x="22" y="20"/>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7" name="Freeform 120">
                <a:extLst>
                  <a:ext uri="{FF2B5EF4-FFF2-40B4-BE49-F238E27FC236}">
                    <a16:creationId xmlns:a16="http://schemas.microsoft.com/office/drawing/2014/main" xmlns="" id="{CD44C8E4-1172-4D2E-85B8-FA4AF68DE5DA}"/>
                  </a:ext>
                </a:extLst>
              </p:cNvPr>
              <p:cNvSpPr>
                <a:spLocks/>
              </p:cNvSpPr>
              <p:nvPr/>
            </p:nvSpPr>
            <p:spPr bwMode="auto">
              <a:xfrm>
                <a:off x="3951" y="1772"/>
                <a:ext cx="61" cy="48"/>
              </a:xfrm>
              <a:custGeom>
                <a:avLst/>
                <a:gdLst>
                  <a:gd name="T0" fmla="*/ 1 w 35"/>
                  <a:gd name="T1" fmla="*/ 23 h 28"/>
                  <a:gd name="T2" fmla="*/ 23 w 35"/>
                  <a:gd name="T3" fmla="*/ 24 h 28"/>
                  <a:gd name="T4" fmla="*/ 34 w 35"/>
                  <a:gd name="T5" fmla="*/ 4 h 28"/>
                  <a:gd name="T6" fmla="*/ 12 w 35"/>
                  <a:gd name="T7" fmla="*/ 4 h 28"/>
                  <a:gd name="T8" fmla="*/ 1 w 35"/>
                  <a:gd name="T9" fmla="*/ 23 h 28"/>
                </a:gdLst>
                <a:ahLst/>
                <a:cxnLst>
                  <a:cxn ang="0">
                    <a:pos x="T0" y="T1"/>
                  </a:cxn>
                  <a:cxn ang="0">
                    <a:pos x="T2" y="T3"/>
                  </a:cxn>
                  <a:cxn ang="0">
                    <a:pos x="T4" y="T5"/>
                  </a:cxn>
                  <a:cxn ang="0">
                    <a:pos x="T6" y="T7"/>
                  </a:cxn>
                  <a:cxn ang="0">
                    <a:pos x="T8" y="T9"/>
                  </a:cxn>
                </a:cxnLst>
                <a:rect l="0" t="0" r="r" b="b"/>
                <a:pathLst>
                  <a:path w="35" h="28">
                    <a:moveTo>
                      <a:pt x="1" y="23"/>
                    </a:moveTo>
                    <a:cubicBezTo>
                      <a:pt x="6" y="28"/>
                      <a:pt x="17" y="27"/>
                      <a:pt x="23" y="24"/>
                    </a:cubicBezTo>
                    <a:cubicBezTo>
                      <a:pt x="29" y="20"/>
                      <a:pt x="35" y="12"/>
                      <a:pt x="34" y="4"/>
                    </a:cubicBezTo>
                    <a:cubicBezTo>
                      <a:pt x="29" y="0"/>
                      <a:pt x="18" y="1"/>
                      <a:pt x="12" y="4"/>
                    </a:cubicBezTo>
                    <a:cubicBezTo>
                      <a:pt x="6" y="8"/>
                      <a:pt x="0" y="16"/>
                      <a:pt x="1" y="23"/>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8" name="Freeform 121">
                <a:extLst>
                  <a:ext uri="{FF2B5EF4-FFF2-40B4-BE49-F238E27FC236}">
                    <a16:creationId xmlns:a16="http://schemas.microsoft.com/office/drawing/2014/main" xmlns="" id="{C3E85713-C6FC-44AF-9D8D-9E6941844DDF}"/>
                  </a:ext>
                </a:extLst>
              </p:cNvPr>
              <p:cNvSpPr>
                <a:spLocks/>
              </p:cNvSpPr>
              <p:nvPr/>
            </p:nvSpPr>
            <p:spPr bwMode="auto">
              <a:xfrm>
                <a:off x="3951" y="1820"/>
                <a:ext cx="61" cy="49"/>
              </a:xfrm>
              <a:custGeom>
                <a:avLst/>
                <a:gdLst>
                  <a:gd name="T0" fmla="*/ 23 w 35"/>
                  <a:gd name="T1" fmla="*/ 24 h 28"/>
                  <a:gd name="T2" fmla="*/ 34 w 35"/>
                  <a:gd name="T3" fmla="*/ 5 h 28"/>
                  <a:gd name="T4" fmla="*/ 12 w 35"/>
                  <a:gd name="T5" fmla="*/ 4 h 28"/>
                  <a:gd name="T6" fmla="*/ 1 w 35"/>
                  <a:gd name="T7" fmla="*/ 23 h 28"/>
                  <a:gd name="T8" fmla="*/ 23 w 35"/>
                  <a:gd name="T9" fmla="*/ 24 h 28"/>
                </a:gdLst>
                <a:ahLst/>
                <a:cxnLst>
                  <a:cxn ang="0">
                    <a:pos x="T0" y="T1"/>
                  </a:cxn>
                  <a:cxn ang="0">
                    <a:pos x="T2" y="T3"/>
                  </a:cxn>
                  <a:cxn ang="0">
                    <a:pos x="T4" y="T5"/>
                  </a:cxn>
                  <a:cxn ang="0">
                    <a:pos x="T6" y="T7"/>
                  </a:cxn>
                  <a:cxn ang="0">
                    <a:pos x="T8" y="T9"/>
                  </a:cxn>
                </a:cxnLst>
                <a:rect l="0" t="0" r="r" b="b"/>
                <a:pathLst>
                  <a:path w="35" h="28">
                    <a:moveTo>
                      <a:pt x="23" y="24"/>
                    </a:moveTo>
                    <a:cubicBezTo>
                      <a:pt x="29" y="20"/>
                      <a:pt x="35" y="12"/>
                      <a:pt x="34" y="5"/>
                    </a:cubicBezTo>
                    <a:cubicBezTo>
                      <a:pt x="29" y="0"/>
                      <a:pt x="18" y="1"/>
                      <a:pt x="12" y="4"/>
                    </a:cubicBezTo>
                    <a:cubicBezTo>
                      <a:pt x="6" y="8"/>
                      <a:pt x="0" y="16"/>
                      <a:pt x="1" y="23"/>
                    </a:cubicBezTo>
                    <a:cubicBezTo>
                      <a:pt x="6" y="28"/>
                      <a:pt x="17" y="27"/>
                      <a:pt x="2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19" name="Freeform 122">
                <a:extLst>
                  <a:ext uri="{FF2B5EF4-FFF2-40B4-BE49-F238E27FC236}">
                    <a16:creationId xmlns:a16="http://schemas.microsoft.com/office/drawing/2014/main" xmlns="" id="{0F29C40A-2410-4DE1-82D7-6C80BA41851E}"/>
                  </a:ext>
                </a:extLst>
              </p:cNvPr>
              <p:cNvSpPr>
                <a:spLocks/>
              </p:cNvSpPr>
              <p:nvPr/>
            </p:nvSpPr>
            <p:spPr bwMode="auto">
              <a:xfrm>
                <a:off x="3873" y="1772"/>
                <a:ext cx="63" cy="48"/>
              </a:xfrm>
              <a:custGeom>
                <a:avLst/>
                <a:gdLst>
                  <a:gd name="T0" fmla="*/ 13 w 36"/>
                  <a:gd name="T1" fmla="*/ 24 h 28"/>
                  <a:gd name="T2" fmla="*/ 35 w 36"/>
                  <a:gd name="T3" fmla="*/ 23 h 28"/>
                  <a:gd name="T4" fmla="*/ 24 w 36"/>
                  <a:gd name="T5" fmla="*/ 4 h 28"/>
                  <a:gd name="T6" fmla="*/ 1 w 36"/>
                  <a:gd name="T7" fmla="*/ 4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4"/>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0" name="Freeform 123">
                <a:extLst>
                  <a:ext uri="{FF2B5EF4-FFF2-40B4-BE49-F238E27FC236}">
                    <a16:creationId xmlns:a16="http://schemas.microsoft.com/office/drawing/2014/main" xmlns="" id="{4A81E478-F7A7-4730-8972-0E2E37F19E40}"/>
                  </a:ext>
                </a:extLst>
              </p:cNvPr>
              <p:cNvSpPr>
                <a:spLocks/>
              </p:cNvSpPr>
              <p:nvPr/>
            </p:nvSpPr>
            <p:spPr bwMode="auto">
              <a:xfrm>
                <a:off x="3873" y="1820"/>
                <a:ext cx="63" cy="49"/>
              </a:xfrm>
              <a:custGeom>
                <a:avLst/>
                <a:gdLst>
                  <a:gd name="T0" fmla="*/ 13 w 36"/>
                  <a:gd name="T1" fmla="*/ 24 h 28"/>
                  <a:gd name="T2" fmla="*/ 35 w 36"/>
                  <a:gd name="T3" fmla="*/ 23 h 28"/>
                  <a:gd name="T4" fmla="*/ 24 w 36"/>
                  <a:gd name="T5" fmla="*/ 4 h 28"/>
                  <a:gd name="T6" fmla="*/ 1 w 36"/>
                  <a:gd name="T7" fmla="*/ 5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5"/>
                    </a:cubicBezTo>
                    <a:cubicBezTo>
                      <a:pt x="0" y="12"/>
                      <a:pt x="7" y="20"/>
                      <a:pt x="13" y="24"/>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1" name="Freeform 124">
                <a:extLst>
                  <a:ext uri="{FF2B5EF4-FFF2-40B4-BE49-F238E27FC236}">
                    <a16:creationId xmlns:a16="http://schemas.microsoft.com/office/drawing/2014/main" xmlns="" id="{FE12B8C5-E40D-4A16-98F4-A00F6CAB71A8}"/>
                  </a:ext>
                </a:extLst>
              </p:cNvPr>
              <p:cNvSpPr>
                <a:spLocks/>
              </p:cNvSpPr>
              <p:nvPr/>
            </p:nvSpPr>
            <p:spPr bwMode="auto">
              <a:xfrm>
                <a:off x="3939" y="1803"/>
                <a:ext cx="7" cy="78"/>
              </a:xfrm>
              <a:custGeom>
                <a:avLst/>
                <a:gdLst>
                  <a:gd name="T0" fmla="*/ 0 w 4"/>
                  <a:gd name="T1" fmla="*/ 1 h 45"/>
                  <a:gd name="T2" fmla="*/ 0 w 4"/>
                  <a:gd name="T3" fmla="*/ 44 h 45"/>
                  <a:gd name="T4" fmla="*/ 2 w 4"/>
                  <a:gd name="T5" fmla="*/ 45 h 45"/>
                  <a:gd name="T6" fmla="*/ 4 w 4"/>
                  <a:gd name="T7" fmla="*/ 44 h 45"/>
                  <a:gd name="T8" fmla="*/ 4 w 4"/>
                  <a:gd name="T9" fmla="*/ 1 h 45"/>
                  <a:gd name="T10" fmla="*/ 2 w 4"/>
                  <a:gd name="T11" fmla="*/ 0 h 45"/>
                  <a:gd name="T12" fmla="*/ 0 w 4"/>
                  <a:gd name="T13" fmla="*/ 1 h 45"/>
                </a:gdLst>
                <a:ahLst/>
                <a:cxnLst>
                  <a:cxn ang="0">
                    <a:pos x="T0" y="T1"/>
                  </a:cxn>
                  <a:cxn ang="0">
                    <a:pos x="T2" y="T3"/>
                  </a:cxn>
                  <a:cxn ang="0">
                    <a:pos x="T4" y="T5"/>
                  </a:cxn>
                  <a:cxn ang="0">
                    <a:pos x="T6" y="T7"/>
                  </a:cxn>
                  <a:cxn ang="0">
                    <a:pos x="T8" y="T9"/>
                  </a:cxn>
                  <a:cxn ang="0">
                    <a:pos x="T10" y="T11"/>
                  </a:cxn>
                  <a:cxn ang="0">
                    <a:pos x="T12" y="T13"/>
                  </a:cxn>
                </a:cxnLst>
                <a:rect l="0" t="0" r="r" b="b"/>
                <a:pathLst>
                  <a:path w="4" h="45">
                    <a:moveTo>
                      <a:pt x="0" y="1"/>
                    </a:moveTo>
                    <a:cubicBezTo>
                      <a:pt x="0" y="44"/>
                      <a:pt x="0" y="44"/>
                      <a:pt x="0" y="44"/>
                    </a:cubicBezTo>
                    <a:cubicBezTo>
                      <a:pt x="0" y="44"/>
                      <a:pt x="1" y="45"/>
                      <a:pt x="2" y="45"/>
                    </a:cubicBezTo>
                    <a:cubicBezTo>
                      <a:pt x="4" y="45"/>
                      <a:pt x="4" y="44"/>
                      <a:pt x="4" y="44"/>
                    </a:cubicBezTo>
                    <a:cubicBezTo>
                      <a:pt x="4" y="1"/>
                      <a:pt x="4" y="1"/>
                      <a:pt x="4" y="1"/>
                    </a:cubicBezTo>
                    <a:cubicBezTo>
                      <a:pt x="4" y="1"/>
                      <a:pt x="4" y="0"/>
                      <a:pt x="2" y="0"/>
                    </a:cubicBezTo>
                    <a:cubicBezTo>
                      <a:pt x="1" y="0"/>
                      <a:pt x="0" y="1"/>
                      <a:pt x="0" y="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2" name="Freeform 125">
                <a:extLst>
                  <a:ext uri="{FF2B5EF4-FFF2-40B4-BE49-F238E27FC236}">
                    <a16:creationId xmlns:a16="http://schemas.microsoft.com/office/drawing/2014/main" xmlns="" id="{E3C3B2EC-1B11-4E04-A7C2-8C34C4D2FFE0}"/>
                  </a:ext>
                </a:extLst>
              </p:cNvPr>
              <p:cNvSpPr>
                <a:spLocks/>
              </p:cNvSpPr>
              <p:nvPr/>
            </p:nvSpPr>
            <p:spPr bwMode="auto">
              <a:xfrm>
                <a:off x="3076" y="2249"/>
                <a:ext cx="92" cy="84"/>
              </a:xfrm>
              <a:custGeom>
                <a:avLst/>
                <a:gdLst>
                  <a:gd name="T0" fmla="*/ 6 w 53"/>
                  <a:gd name="T1" fmla="*/ 5 h 48"/>
                  <a:gd name="T2" fmla="*/ 1 w 53"/>
                  <a:gd name="T3" fmla="*/ 14 h 48"/>
                  <a:gd name="T4" fmla="*/ 0 w 53"/>
                  <a:gd name="T5" fmla="*/ 17 h 48"/>
                  <a:gd name="T6" fmla="*/ 0 w 53"/>
                  <a:gd name="T7" fmla="*/ 17 h 48"/>
                  <a:gd name="T8" fmla="*/ 0 w 53"/>
                  <a:gd name="T9" fmla="*/ 20 h 48"/>
                  <a:gd name="T10" fmla="*/ 0 w 53"/>
                  <a:gd name="T11" fmla="*/ 22 h 48"/>
                  <a:gd name="T12" fmla="*/ 2 w 53"/>
                  <a:gd name="T13" fmla="*/ 31 h 48"/>
                  <a:gd name="T14" fmla="*/ 8 w 53"/>
                  <a:gd name="T15" fmla="*/ 42 h 48"/>
                  <a:gd name="T16" fmla="*/ 8 w 53"/>
                  <a:gd name="T17" fmla="*/ 42 h 48"/>
                  <a:gd name="T18" fmla="*/ 12 w 53"/>
                  <a:gd name="T19" fmla="*/ 46 h 48"/>
                  <a:gd name="T20" fmla="*/ 13 w 53"/>
                  <a:gd name="T21" fmla="*/ 46 h 48"/>
                  <a:gd name="T22" fmla="*/ 19 w 53"/>
                  <a:gd name="T23" fmla="*/ 47 h 48"/>
                  <a:gd name="T24" fmla="*/ 19 w 53"/>
                  <a:gd name="T25" fmla="*/ 47 h 48"/>
                  <a:gd name="T26" fmla="*/ 22 w 53"/>
                  <a:gd name="T27" fmla="*/ 46 h 48"/>
                  <a:gd name="T28" fmla="*/ 23 w 53"/>
                  <a:gd name="T29" fmla="*/ 45 h 48"/>
                  <a:gd name="T30" fmla="*/ 27 w 53"/>
                  <a:gd name="T31" fmla="*/ 45 h 48"/>
                  <a:gd name="T32" fmla="*/ 27 w 53"/>
                  <a:gd name="T33" fmla="*/ 45 h 48"/>
                  <a:gd name="T34" fmla="*/ 30 w 53"/>
                  <a:gd name="T35" fmla="*/ 45 h 48"/>
                  <a:gd name="T36" fmla="*/ 32 w 53"/>
                  <a:gd name="T37" fmla="*/ 46 h 48"/>
                  <a:gd name="T38" fmla="*/ 35 w 53"/>
                  <a:gd name="T39" fmla="*/ 47 h 48"/>
                  <a:gd name="T40" fmla="*/ 35 w 53"/>
                  <a:gd name="T41" fmla="*/ 47 h 48"/>
                  <a:gd name="T42" fmla="*/ 41 w 53"/>
                  <a:gd name="T43" fmla="*/ 46 h 48"/>
                  <a:gd name="T44" fmla="*/ 42 w 53"/>
                  <a:gd name="T45" fmla="*/ 46 h 48"/>
                  <a:gd name="T46" fmla="*/ 45 w 53"/>
                  <a:gd name="T47" fmla="*/ 42 h 48"/>
                  <a:gd name="T48" fmla="*/ 46 w 53"/>
                  <a:gd name="T49" fmla="*/ 42 h 48"/>
                  <a:gd name="T50" fmla="*/ 51 w 53"/>
                  <a:gd name="T51" fmla="*/ 31 h 48"/>
                  <a:gd name="T52" fmla="*/ 53 w 53"/>
                  <a:gd name="T53" fmla="*/ 22 h 48"/>
                  <a:gd name="T54" fmla="*/ 53 w 53"/>
                  <a:gd name="T55" fmla="*/ 20 h 48"/>
                  <a:gd name="T56" fmla="*/ 53 w 53"/>
                  <a:gd name="T57" fmla="*/ 17 h 48"/>
                  <a:gd name="T58" fmla="*/ 53 w 53"/>
                  <a:gd name="T59" fmla="*/ 17 h 48"/>
                  <a:gd name="T60" fmla="*/ 53 w 53"/>
                  <a:gd name="T61" fmla="*/ 14 h 48"/>
                  <a:gd name="T62" fmla="*/ 48 w 53"/>
                  <a:gd name="T63" fmla="*/ 5 h 48"/>
                  <a:gd name="T64" fmla="*/ 47 w 53"/>
                  <a:gd name="T65" fmla="*/ 3 h 48"/>
                  <a:gd name="T66" fmla="*/ 39 w 53"/>
                  <a:gd name="T67" fmla="*/ 0 h 48"/>
                  <a:gd name="T68" fmla="*/ 31 w 53"/>
                  <a:gd name="T69" fmla="*/ 1 h 48"/>
                  <a:gd name="T70" fmla="*/ 27 w 53"/>
                  <a:gd name="T71" fmla="*/ 3 h 48"/>
                  <a:gd name="T72" fmla="*/ 23 w 53"/>
                  <a:gd name="T73" fmla="*/ 1 h 48"/>
                  <a:gd name="T74" fmla="*/ 14 w 53"/>
                  <a:gd name="T75" fmla="*/ 0 h 48"/>
                  <a:gd name="T76" fmla="*/ 7 w 53"/>
                  <a:gd name="T77" fmla="*/ 3 h 48"/>
                  <a:gd name="T78" fmla="*/ 6 w 53"/>
                  <a:gd name="T7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48">
                    <a:moveTo>
                      <a:pt x="6" y="5"/>
                    </a:moveTo>
                    <a:cubicBezTo>
                      <a:pt x="3" y="7"/>
                      <a:pt x="1" y="11"/>
                      <a:pt x="1" y="14"/>
                    </a:cubicBezTo>
                    <a:cubicBezTo>
                      <a:pt x="0" y="15"/>
                      <a:pt x="0" y="16"/>
                      <a:pt x="0" y="17"/>
                    </a:cubicBezTo>
                    <a:cubicBezTo>
                      <a:pt x="0" y="17"/>
                      <a:pt x="0" y="17"/>
                      <a:pt x="0" y="17"/>
                    </a:cubicBezTo>
                    <a:cubicBezTo>
                      <a:pt x="0" y="18"/>
                      <a:pt x="0" y="19"/>
                      <a:pt x="0" y="20"/>
                    </a:cubicBezTo>
                    <a:cubicBezTo>
                      <a:pt x="0" y="21"/>
                      <a:pt x="0" y="22"/>
                      <a:pt x="0" y="22"/>
                    </a:cubicBezTo>
                    <a:cubicBezTo>
                      <a:pt x="1" y="25"/>
                      <a:pt x="1" y="28"/>
                      <a:pt x="2" y="31"/>
                    </a:cubicBezTo>
                    <a:cubicBezTo>
                      <a:pt x="4" y="35"/>
                      <a:pt x="6" y="38"/>
                      <a:pt x="8" y="42"/>
                    </a:cubicBezTo>
                    <a:cubicBezTo>
                      <a:pt x="8" y="42"/>
                      <a:pt x="8" y="42"/>
                      <a:pt x="8" y="42"/>
                    </a:cubicBezTo>
                    <a:cubicBezTo>
                      <a:pt x="9" y="43"/>
                      <a:pt x="11" y="45"/>
                      <a:pt x="12" y="46"/>
                    </a:cubicBezTo>
                    <a:cubicBezTo>
                      <a:pt x="12" y="46"/>
                      <a:pt x="13" y="46"/>
                      <a:pt x="13" y="46"/>
                    </a:cubicBezTo>
                    <a:cubicBezTo>
                      <a:pt x="15" y="48"/>
                      <a:pt x="17" y="48"/>
                      <a:pt x="19" y="47"/>
                    </a:cubicBezTo>
                    <a:cubicBezTo>
                      <a:pt x="19" y="47"/>
                      <a:pt x="19" y="47"/>
                      <a:pt x="19" y="47"/>
                    </a:cubicBezTo>
                    <a:cubicBezTo>
                      <a:pt x="20" y="47"/>
                      <a:pt x="21" y="46"/>
                      <a:pt x="22" y="46"/>
                    </a:cubicBezTo>
                    <a:cubicBezTo>
                      <a:pt x="22" y="46"/>
                      <a:pt x="23" y="46"/>
                      <a:pt x="23" y="45"/>
                    </a:cubicBezTo>
                    <a:cubicBezTo>
                      <a:pt x="25" y="45"/>
                      <a:pt x="27" y="45"/>
                      <a:pt x="27" y="45"/>
                    </a:cubicBezTo>
                    <a:cubicBezTo>
                      <a:pt x="27" y="45"/>
                      <a:pt x="27" y="45"/>
                      <a:pt x="27" y="45"/>
                    </a:cubicBezTo>
                    <a:cubicBezTo>
                      <a:pt x="28" y="45"/>
                      <a:pt x="29" y="45"/>
                      <a:pt x="30" y="45"/>
                    </a:cubicBezTo>
                    <a:cubicBezTo>
                      <a:pt x="31" y="46"/>
                      <a:pt x="31" y="46"/>
                      <a:pt x="32" y="46"/>
                    </a:cubicBezTo>
                    <a:cubicBezTo>
                      <a:pt x="33" y="46"/>
                      <a:pt x="34" y="47"/>
                      <a:pt x="35" y="47"/>
                    </a:cubicBezTo>
                    <a:cubicBezTo>
                      <a:pt x="35" y="47"/>
                      <a:pt x="35" y="47"/>
                      <a:pt x="35" y="47"/>
                    </a:cubicBezTo>
                    <a:cubicBezTo>
                      <a:pt x="37" y="48"/>
                      <a:pt x="39" y="48"/>
                      <a:pt x="41" y="46"/>
                    </a:cubicBezTo>
                    <a:cubicBezTo>
                      <a:pt x="41" y="46"/>
                      <a:pt x="41" y="46"/>
                      <a:pt x="42" y="46"/>
                    </a:cubicBezTo>
                    <a:cubicBezTo>
                      <a:pt x="43" y="45"/>
                      <a:pt x="44" y="43"/>
                      <a:pt x="45" y="42"/>
                    </a:cubicBezTo>
                    <a:cubicBezTo>
                      <a:pt x="45" y="42"/>
                      <a:pt x="45" y="42"/>
                      <a:pt x="46" y="42"/>
                    </a:cubicBezTo>
                    <a:cubicBezTo>
                      <a:pt x="48" y="38"/>
                      <a:pt x="50" y="35"/>
                      <a:pt x="51" y="31"/>
                    </a:cubicBezTo>
                    <a:cubicBezTo>
                      <a:pt x="52" y="28"/>
                      <a:pt x="53" y="25"/>
                      <a:pt x="53" y="22"/>
                    </a:cubicBezTo>
                    <a:cubicBezTo>
                      <a:pt x="53" y="22"/>
                      <a:pt x="53" y="21"/>
                      <a:pt x="53" y="20"/>
                    </a:cubicBezTo>
                    <a:cubicBezTo>
                      <a:pt x="53" y="19"/>
                      <a:pt x="53" y="18"/>
                      <a:pt x="53" y="17"/>
                    </a:cubicBezTo>
                    <a:cubicBezTo>
                      <a:pt x="53" y="17"/>
                      <a:pt x="53" y="17"/>
                      <a:pt x="53" y="17"/>
                    </a:cubicBezTo>
                    <a:cubicBezTo>
                      <a:pt x="53" y="16"/>
                      <a:pt x="53" y="15"/>
                      <a:pt x="53" y="14"/>
                    </a:cubicBezTo>
                    <a:cubicBezTo>
                      <a:pt x="52" y="11"/>
                      <a:pt x="51" y="7"/>
                      <a:pt x="48" y="5"/>
                    </a:cubicBezTo>
                    <a:cubicBezTo>
                      <a:pt x="48" y="4"/>
                      <a:pt x="47" y="4"/>
                      <a:pt x="47" y="3"/>
                    </a:cubicBezTo>
                    <a:cubicBezTo>
                      <a:pt x="45" y="2"/>
                      <a:pt x="42" y="1"/>
                      <a:pt x="39" y="0"/>
                    </a:cubicBezTo>
                    <a:cubicBezTo>
                      <a:pt x="36" y="0"/>
                      <a:pt x="34" y="0"/>
                      <a:pt x="31" y="1"/>
                    </a:cubicBezTo>
                    <a:cubicBezTo>
                      <a:pt x="30" y="2"/>
                      <a:pt x="27" y="3"/>
                      <a:pt x="27" y="3"/>
                    </a:cubicBezTo>
                    <a:cubicBezTo>
                      <a:pt x="27" y="3"/>
                      <a:pt x="24" y="2"/>
                      <a:pt x="23" y="1"/>
                    </a:cubicBezTo>
                    <a:cubicBezTo>
                      <a:pt x="20" y="0"/>
                      <a:pt x="17" y="0"/>
                      <a:pt x="14" y="0"/>
                    </a:cubicBezTo>
                    <a:cubicBezTo>
                      <a:pt x="11" y="1"/>
                      <a:pt x="9" y="2"/>
                      <a:pt x="7" y="3"/>
                    </a:cubicBezTo>
                    <a:cubicBezTo>
                      <a:pt x="6" y="4"/>
                      <a:pt x="6" y="4"/>
                      <a:pt x="6" y="5"/>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3" name="Freeform 126">
                <a:extLst>
                  <a:ext uri="{FF2B5EF4-FFF2-40B4-BE49-F238E27FC236}">
                    <a16:creationId xmlns:a16="http://schemas.microsoft.com/office/drawing/2014/main" xmlns="" id="{1DD6A9D9-3DD8-4C94-8512-FABDFAD93EF5}"/>
                  </a:ext>
                </a:extLst>
              </p:cNvPr>
              <p:cNvSpPr>
                <a:spLocks/>
              </p:cNvSpPr>
              <p:nvPr/>
            </p:nvSpPr>
            <p:spPr bwMode="auto">
              <a:xfrm>
                <a:off x="3100" y="2223"/>
                <a:ext cx="23" cy="26"/>
              </a:xfrm>
              <a:custGeom>
                <a:avLst/>
                <a:gdLst>
                  <a:gd name="T0" fmla="*/ 4 w 13"/>
                  <a:gd name="T1" fmla="*/ 11 h 15"/>
                  <a:gd name="T2" fmla="*/ 9 w 13"/>
                  <a:gd name="T3" fmla="*/ 14 h 15"/>
                  <a:gd name="T4" fmla="*/ 12 w 13"/>
                  <a:gd name="T5" fmla="*/ 14 h 15"/>
                  <a:gd name="T6" fmla="*/ 13 w 13"/>
                  <a:gd name="T7" fmla="*/ 14 h 15"/>
                  <a:gd name="T8" fmla="*/ 10 w 13"/>
                  <a:gd name="T9" fmla="*/ 6 h 15"/>
                  <a:gd name="T10" fmla="*/ 1 w 13"/>
                  <a:gd name="T11" fmla="*/ 0 h 15"/>
                  <a:gd name="T12" fmla="*/ 1 w 13"/>
                  <a:gd name="T13" fmla="*/ 0 h 15"/>
                  <a:gd name="T14" fmla="*/ 0 w 13"/>
                  <a:gd name="T15" fmla="*/ 0 h 15"/>
                  <a:gd name="T16" fmla="*/ 0 w 13"/>
                  <a:gd name="T17" fmla="*/ 4 h 15"/>
                  <a:gd name="T18" fmla="*/ 4 w 13"/>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5">
                    <a:moveTo>
                      <a:pt x="4" y="11"/>
                    </a:moveTo>
                    <a:cubicBezTo>
                      <a:pt x="6" y="12"/>
                      <a:pt x="7" y="14"/>
                      <a:pt x="9" y="14"/>
                    </a:cubicBezTo>
                    <a:cubicBezTo>
                      <a:pt x="10" y="14"/>
                      <a:pt x="11" y="15"/>
                      <a:pt x="12" y="14"/>
                    </a:cubicBezTo>
                    <a:cubicBezTo>
                      <a:pt x="13" y="14"/>
                      <a:pt x="13" y="14"/>
                      <a:pt x="13" y="14"/>
                    </a:cubicBezTo>
                    <a:cubicBezTo>
                      <a:pt x="13" y="11"/>
                      <a:pt x="12" y="8"/>
                      <a:pt x="10" y="6"/>
                    </a:cubicBezTo>
                    <a:cubicBezTo>
                      <a:pt x="8" y="3"/>
                      <a:pt x="5" y="1"/>
                      <a:pt x="1" y="0"/>
                    </a:cubicBezTo>
                    <a:cubicBezTo>
                      <a:pt x="1" y="0"/>
                      <a:pt x="1" y="0"/>
                      <a:pt x="1" y="0"/>
                    </a:cubicBezTo>
                    <a:cubicBezTo>
                      <a:pt x="1" y="0"/>
                      <a:pt x="0" y="0"/>
                      <a:pt x="0" y="0"/>
                    </a:cubicBezTo>
                    <a:cubicBezTo>
                      <a:pt x="0" y="1"/>
                      <a:pt x="0" y="2"/>
                      <a:pt x="0" y="4"/>
                    </a:cubicBezTo>
                    <a:cubicBezTo>
                      <a:pt x="1" y="6"/>
                      <a:pt x="2" y="9"/>
                      <a:pt x="4" y="11"/>
                    </a:cubicBezTo>
                    <a:close/>
                  </a:path>
                </a:pathLst>
              </a:custGeom>
              <a:solidFill>
                <a:srgbClr val="D9D9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4" name="Oval 127">
                <a:extLst>
                  <a:ext uri="{FF2B5EF4-FFF2-40B4-BE49-F238E27FC236}">
                    <a16:creationId xmlns:a16="http://schemas.microsoft.com/office/drawing/2014/main" xmlns="" id="{B2C6AC34-C996-443D-85EC-5C7FF8E41FE6}"/>
                  </a:ext>
                </a:extLst>
              </p:cNvPr>
              <p:cNvSpPr>
                <a:spLocks noChangeArrowheads="1"/>
              </p:cNvSpPr>
              <p:nvPr/>
            </p:nvSpPr>
            <p:spPr bwMode="auto">
              <a:xfrm>
                <a:off x="1629" y="1635"/>
                <a:ext cx="467" cy="46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5" name="Oval 128">
                <a:extLst>
                  <a:ext uri="{FF2B5EF4-FFF2-40B4-BE49-F238E27FC236}">
                    <a16:creationId xmlns:a16="http://schemas.microsoft.com/office/drawing/2014/main" xmlns="" id="{F97EA02C-1C1B-4DA7-8D5D-14DC98B219E5}"/>
                  </a:ext>
                </a:extLst>
              </p:cNvPr>
              <p:cNvSpPr>
                <a:spLocks noChangeArrowheads="1"/>
              </p:cNvSpPr>
              <p:nvPr/>
            </p:nvSpPr>
            <p:spPr bwMode="auto">
              <a:xfrm>
                <a:off x="2030" y="3123"/>
                <a:ext cx="464" cy="4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6" name="Oval 129">
                <a:extLst>
                  <a:ext uri="{FF2B5EF4-FFF2-40B4-BE49-F238E27FC236}">
                    <a16:creationId xmlns:a16="http://schemas.microsoft.com/office/drawing/2014/main" xmlns="" id="{44C0E42F-5E8C-4B62-8926-C623C2EEEAC6}"/>
                  </a:ext>
                </a:extLst>
              </p:cNvPr>
              <p:cNvSpPr>
                <a:spLocks noChangeArrowheads="1"/>
              </p:cNvSpPr>
              <p:nvPr/>
            </p:nvSpPr>
            <p:spPr bwMode="auto">
              <a:xfrm>
                <a:off x="5184" y="-2"/>
                <a:ext cx="466"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7" name="Oval 130">
                <a:extLst>
                  <a:ext uri="{FF2B5EF4-FFF2-40B4-BE49-F238E27FC236}">
                    <a16:creationId xmlns:a16="http://schemas.microsoft.com/office/drawing/2014/main" xmlns="" id="{B7407AC8-353E-4F99-AC60-4249A0DD1DBE}"/>
                  </a:ext>
                </a:extLst>
              </p:cNvPr>
              <p:cNvSpPr>
                <a:spLocks noChangeArrowheads="1"/>
              </p:cNvSpPr>
              <p:nvPr/>
            </p:nvSpPr>
            <p:spPr bwMode="auto">
              <a:xfrm>
                <a:off x="2029" y="-2"/>
                <a:ext cx="467" cy="46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8" name="Oval 131">
                <a:extLst>
                  <a:ext uri="{FF2B5EF4-FFF2-40B4-BE49-F238E27FC236}">
                    <a16:creationId xmlns:a16="http://schemas.microsoft.com/office/drawing/2014/main" xmlns="" id="{B751F8BD-59C3-4D44-BD24-41ED9CE84347}"/>
                  </a:ext>
                </a:extLst>
              </p:cNvPr>
              <p:cNvSpPr>
                <a:spLocks noChangeArrowheads="1"/>
              </p:cNvSpPr>
              <p:nvPr/>
            </p:nvSpPr>
            <p:spPr bwMode="auto">
              <a:xfrm>
                <a:off x="5186" y="3121"/>
                <a:ext cx="464"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29" name="Oval 132">
                <a:extLst>
                  <a:ext uri="{FF2B5EF4-FFF2-40B4-BE49-F238E27FC236}">
                    <a16:creationId xmlns:a16="http://schemas.microsoft.com/office/drawing/2014/main" xmlns="" id="{1C500A90-D4BE-4598-9249-2D62D4D3C5E6}"/>
                  </a:ext>
                </a:extLst>
              </p:cNvPr>
              <p:cNvSpPr>
                <a:spLocks noChangeArrowheads="1"/>
              </p:cNvSpPr>
              <p:nvPr/>
            </p:nvSpPr>
            <p:spPr bwMode="auto">
              <a:xfrm>
                <a:off x="5585" y="1636"/>
                <a:ext cx="466" cy="46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0" name="Freeform 133">
                <a:extLst>
                  <a:ext uri="{FF2B5EF4-FFF2-40B4-BE49-F238E27FC236}">
                    <a16:creationId xmlns:a16="http://schemas.microsoft.com/office/drawing/2014/main" xmlns="" id="{63C8172C-6F62-4651-A1A8-93B2EC7E2B69}"/>
                  </a:ext>
                </a:extLst>
              </p:cNvPr>
              <p:cNvSpPr>
                <a:spLocks/>
              </p:cNvSpPr>
              <p:nvPr/>
            </p:nvSpPr>
            <p:spPr bwMode="auto">
              <a:xfrm>
                <a:off x="4936" y="448"/>
                <a:ext cx="278" cy="299"/>
              </a:xfrm>
              <a:custGeom>
                <a:avLst/>
                <a:gdLst>
                  <a:gd name="T0" fmla="*/ 0 w 278"/>
                  <a:gd name="T1" fmla="*/ 282 h 299"/>
                  <a:gd name="T2" fmla="*/ 259 w 278"/>
                  <a:gd name="T3" fmla="*/ 0 h 299"/>
                  <a:gd name="T4" fmla="*/ 278 w 278"/>
                  <a:gd name="T5" fmla="*/ 17 h 299"/>
                  <a:gd name="T6" fmla="*/ 19 w 278"/>
                  <a:gd name="T7" fmla="*/ 299 h 299"/>
                  <a:gd name="T8" fmla="*/ 0 w 278"/>
                  <a:gd name="T9" fmla="*/ 282 h 299"/>
                </a:gdLst>
                <a:ahLst/>
                <a:cxnLst>
                  <a:cxn ang="0">
                    <a:pos x="T0" y="T1"/>
                  </a:cxn>
                  <a:cxn ang="0">
                    <a:pos x="T2" y="T3"/>
                  </a:cxn>
                  <a:cxn ang="0">
                    <a:pos x="T4" y="T5"/>
                  </a:cxn>
                  <a:cxn ang="0">
                    <a:pos x="T6" y="T7"/>
                  </a:cxn>
                  <a:cxn ang="0">
                    <a:pos x="T8" y="T9"/>
                  </a:cxn>
                </a:cxnLst>
                <a:rect l="0" t="0" r="r" b="b"/>
                <a:pathLst>
                  <a:path w="278" h="299">
                    <a:moveTo>
                      <a:pt x="0" y="282"/>
                    </a:moveTo>
                    <a:lnTo>
                      <a:pt x="259" y="0"/>
                    </a:lnTo>
                    <a:lnTo>
                      <a:pt x="278" y="17"/>
                    </a:lnTo>
                    <a:lnTo>
                      <a:pt x="19" y="299"/>
                    </a:lnTo>
                    <a:lnTo>
                      <a:pt x="0"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1" name="Freeform 134">
                <a:extLst>
                  <a:ext uri="{FF2B5EF4-FFF2-40B4-BE49-F238E27FC236}">
                    <a16:creationId xmlns:a16="http://schemas.microsoft.com/office/drawing/2014/main" xmlns="" id="{3E525818-1ACC-4D0C-B98A-A8AAAC9E737F}"/>
                  </a:ext>
                </a:extLst>
              </p:cNvPr>
              <p:cNvSpPr>
                <a:spLocks/>
              </p:cNvSpPr>
              <p:nvPr/>
            </p:nvSpPr>
            <p:spPr bwMode="auto">
              <a:xfrm>
                <a:off x="4922" y="677"/>
                <a:ext cx="80" cy="86"/>
              </a:xfrm>
              <a:custGeom>
                <a:avLst/>
                <a:gdLst>
                  <a:gd name="T0" fmla="*/ 2 w 80"/>
                  <a:gd name="T1" fmla="*/ 0 h 86"/>
                  <a:gd name="T2" fmla="*/ 80 w 80"/>
                  <a:gd name="T3" fmla="*/ 80 h 86"/>
                  <a:gd name="T4" fmla="*/ 0 w 80"/>
                  <a:gd name="T5" fmla="*/ 86 h 86"/>
                  <a:gd name="T6" fmla="*/ 2 w 80"/>
                  <a:gd name="T7" fmla="*/ 0 h 86"/>
                </a:gdLst>
                <a:ahLst/>
                <a:cxnLst>
                  <a:cxn ang="0">
                    <a:pos x="T0" y="T1"/>
                  </a:cxn>
                  <a:cxn ang="0">
                    <a:pos x="T2" y="T3"/>
                  </a:cxn>
                  <a:cxn ang="0">
                    <a:pos x="T4" y="T5"/>
                  </a:cxn>
                  <a:cxn ang="0">
                    <a:pos x="T6" y="T7"/>
                  </a:cxn>
                </a:cxnLst>
                <a:rect l="0" t="0" r="r" b="b"/>
                <a:pathLst>
                  <a:path w="80" h="86">
                    <a:moveTo>
                      <a:pt x="2" y="0"/>
                    </a:moveTo>
                    <a:lnTo>
                      <a:pt x="80" y="80"/>
                    </a:lnTo>
                    <a:lnTo>
                      <a:pt x="0" y="86"/>
                    </a:lnTo>
                    <a:lnTo>
                      <a:pt x="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2" name="Freeform 135">
                <a:extLst>
                  <a:ext uri="{FF2B5EF4-FFF2-40B4-BE49-F238E27FC236}">
                    <a16:creationId xmlns:a16="http://schemas.microsoft.com/office/drawing/2014/main" xmlns="" id="{8CE423A6-120E-4536-9804-55894DA614EF}"/>
                  </a:ext>
                </a:extLst>
              </p:cNvPr>
              <p:cNvSpPr>
                <a:spLocks/>
              </p:cNvSpPr>
              <p:nvPr/>
            </p:nvSpPr>
            <p:spPr bwMode="auto">
              <a:xfrm>
                <a:off x="5139" y="1874"/>
                <a:ext cx="382" cy="28"/>
              </a:xfrm>
              <a:custGeom>
                <a:avLst/>
                <a:gdLst>
                  <a:gd name="T0" fmla="*/ 0 w 382"/>
                  <a:gd name="T1" fmla="*/ 0 h 28"/>
                  <a:gd name="T2" fmla="*/ 382 w 382"/>
                  <a:gd name="T3" fmla="*/ 2 h 28"/>
                  <a:gd name="T4" fmla="*/ 382 w 382"/>
                  <a:gd name="T5" fmla="*/ 28 h 28"/>
                  <a:gd name="T6" fmla="*/ 0 w 382"/>
                  <a:gd name="T7" fmla="*/ 26 h 28"/>
                  <a:gd name="T8" fmla="*/ 0 w 382"/>
                  <a:gd name="T9" fmla="*/ 0 h 28"/>
                </a:gdLst>
                <a:ahLst/>
                <a:cxnLst>
                  <a:cxn ang="0">
                    <a:pos x="T0" y="T1"/>
                  </a:cxn>
                  <a:cxn ang="0">
                    <a:pos x="T2" y="T3"/>
                  </a:cxn>
                  <a:cxn ang="0">
                    <a:pos x="T4" y="T5"/>
                  </a:cxn>
                  <a:cxn ang="0">
                    <a:pos x="T6" y="T7"/>
                  </a:cxn>
                  <a:cxn ang="0">
                    <a:pos x="T8" y="T9"/>
                  </a:cxn>
                </a:cxnLst>
                <a:rect l="0" t="0" r="r" b="b"/>
                <a:pathLst>
                  <a:path w="382" h="28">
                    <a:moveTo>
                      <a:pt x="0" y="0"/>
                    </a:moveTo>
                    <a:lnTo>
                      <a:pt x="382" y="2"/>
                    </a:lnTo>
                    <a:lnTo>
                      <a:pt x="382" y="28"/>
                    </a:lnTo>
                    <a:lnTo>
                      <a:pt x="0" y="2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3" name="Freeform 136">
                <a:extLst>
                  <a:ext uri="{FF2B5EF4-FFF2-40B4-BE49-F238E27FC236}">
                    <a16:creationId xmlns:a16="http://schemas.microsoft.com/office/drawing/2014/main" xmlns="" id="{DD244AE5-0B85-46DF-A13C-0E6046F14EC1}"/>
                  </a:ext>
                </a:extLst>
              </p:cNvPr>
              <p:cNvSpPr>
                <a:spLocks/>
              </p:cNvSpPr>
              <p:nvPr/>
            </p:nvSpPr>
            <p:spPr bwMode="auto">
              <a:xfrm>
                <a:off x="5106" y="1831"/>
                <a:ext cx="63" cy="111"/>
              </a:xfrm>
              <a:custGeom>
                <a:avLst/>
                <a:gdLst>
                  <a:gd name="T0" fmla="*/ 63 w 63"/>
                  <a:gd name="T1" fmla="*/ 0 h 111"/>
                  <a:gd name="T2" fmla="*/ 59 w 63"/>
                  <a:gd name="T3" fmla="*/ 111 h 111"/>
                  <a:gd name="T4" fmla="*/ 0 w 63"/>
                  <a:gd name="T5" fmla="*/ 55 h 111"/>
                  <a:gd name="T6" fmla="*/ 63 w 63"/>
                  <a:gd name="T7" fmla="*/ 0 h 111"/>
                </a:gdLst>
                <a:ahLst/>
                <a:cxnLst>
                  <a:cxn ang="0">
                    <a:pos x="T0" y="T1"/>
                  </a:cxn>
                  <a:cxn ang="0">
                    <a:pos x="T2" y="T3"/>
                  </a:cxn>
                  <a:cxn ang="0">
                    <a:pos x="T4" y="T5"/>
                  </a:cxn>
                  <a:cxn ang="0">
                    <a:pos x="T6" y="T7"/>
                  </a:cxn>
                </a:cxnLst>
                <a:rect l="0" t="0" r="r" b="b"/>
                <a:pathLst>
                  <a:path w="63" h="111">
                    <a:moveTo>
                      <a:pt x="63" y="0"/>
                    </a:moveTo>
                    <a:lnTo>
                      <a:pt x="59" y="111"/>
                    </a:lnTo>
                    <a:lnTo>
                      <a:pt x="0" y="55"/>
                    </a:lnTo>
                    <a:lnTo>
                      <a:pt x="6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4" name="Freeform 137">
                <a:extLst>
                  <a:ext uri="{FF2B5EF4-FFF2-40B4-BE49-F238E27FC236}">
                    <a16:creationId xmlns:a16="http://schemas.microsoft.com/office/drawing/2014/main" xmlns="" id="{B5C2E29A-9040-45B9-8B7D-CDF9BA4ABAAB}"/>
                  </a:ext>
                </a:extLst>
              </p:cNvPr>
              <p:cNvSpPr>
                <a:spLocks/>
              </p:cNvSpPr>
              <p:nvPr/>
            </p:nvSpPr>
            <p:spPr bwMode="auto">
              <a:xfrm>
                <a:off x="2192" y="1874"/>
                <a:ext cx="382" cy="28"/>
              </a:xfrm>
              <a:custGeom>
                <a:avLst/>
                <a:gdLst>
                  <a:gd name="T0" fmla="*/ 382 w 382"/>
                  <a:gd name="T1" fmla="*/ 0 h 28"/>
                  <a:gd name="T2" fmla="*/ 0 w 382"/>
                  <a:gd name="T3" fmla="*/ 2 h 28"/>
                  <a:gd name="T4" fmla="*/ 0 w 382"/>
                  <a:gd name="T5" fmla="*/ 28 h 28"/>
                  <a:gd name="T6" fmla="*/ 382 w 382"/>
                  <a:gd name="T7" fmla="*/ 26 h 28"/>
                  <a:gd name="T8" fmla="*/ 382 w 382"/>
                  <a:gd name="T9" fmla="*/ 0 h 28"/>
                </a:gdLst>
                <a:ahLst/>
                <a:cxnLst>
                  <a:cxn ang="0">
                    <a:pos x="T0" y="T1"/>
                  </a:cxn>
                  <a:cxn ang="0">
                    <a:pos x="T2" y="T3"/>
                  </a:cxn>
                  <a:cxn ang="0">
                    <a:pos x="T4" y="T5"/>
                  </a:cxn>
                  <a:cxn ang="0">
                    <a:pos x="T6" y="T7"/>
                  </a:cxn>
                  <a:cxn ang="0">
                    <a:pos x="T8" y="T9"/>
                  </a:cxn>
                </a:cxnLst>
                <a:rect l="0" t="0" r="r" b="b"/>
                <a:pathLst>
                  <a:path w="382" h="28">
                    <a:moveTo>
                      <a:pt x="382" y="0"/>
                    </a:moveTo>
                    <a:lnTo>
                      <a:pt x="0" y="2"/>
                    </a:lnTo>
                    <a:lnTo>
                      <a:pt x="0" y="28"/>
                    </a:lnTo>
                    <a:lnTo>
                      <a:pt x="382" y="26"/>
                    </a:lnTo>
                    <a:lnTo>
                      <a:pt x="38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5" name="Freeform 138">
                <a:extLst>
                  <a:ext uri="{FF2B5EF4-FFF2-40B4-BE49-F238E27FC236}">
                    <a16:creationId xmlns:a16="http://schemas.microsoft.com/office/drawing/2014/main" xmlns="" id="{E711F79A-9709-4FDA-94D9-73F30B29B244}"/>
                  </a:ext>
                </a:extLst>
              </p:cNvPr>
              <p:cNvSpPr>
                <a:spLocks/>
              </p:cNvSpPr>
              <p:nvPr/>
            </p:nvSpPr>
            <p:spPr bwMode="auto">
              <a:xfrm>
                <a:off x="2544" y="1831"/>
                <a:ext cx="65" cy="111"/>
              </a:xfrm>
              <a:custGeom>
                <a:avLst/>
                <a:gdLst>
                  <a:gd name="T0" fmla="*/ 0 w 65"/>
                  <a:gd name="T1" fmla="*/ 0 h 111"/>
                  <a:gd name="T2" fmla="*/ 6 w 65"/>
                  <a:gd name="T3" fmla="*/ 111 h 111"/>
                  <a:gd name="T4" fmla="*/ 65 w 65"/>
                  <a:gd name="T5" fmla="*/ 55 h 111"/>
                  <a:gd name="T6" fmla="*/ 0 w 65"/>
                  <a:gd name="T7" fmla="*/ 0 h 111"/>
                </a:gdLst>
                <a:ahLst/>
                <a:cxnLst>
                  <a:cxn ang="0">
                    <a:pos x="T0" y="T1"/>
                  </a:cxn>
                  <a:cxn ang="0">
                    <a:pos x="T2" y="T3"/>
                  </a:cxn>
                  <a:cxn ang="0">
                    <a:pos x="T4" y="T5"/>
                  </a:cxn>
                  <a:cxn ang="0">
                    <a:pos x="T6" y="T7"/>
                  </a:cxn>
                </a:cxnLst>
                <a:rect l="0" t="0" r="r" b="b"/>
                <a:pathLst>
                  <a:path w="65" h="111">
                    <a:moveTo>
                      <a:pt x="0" y="0"/>
                    </a:moveTo>
                    <a:lnTo>
                      <a:pt x="6" y="111"/>
                    </a:lnTo>
                    <a:lnTo>
                      <a:pt x="65" y="5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6" name="Freeform 139">
                <a:extLst>
                  <a:ext uri="{FF2B5EF4-FFF2-40B4-BE49-F238E27FC236}">
                    <a16:creationId xmlns:a16="http://schemas.microsoft.com/office/drawing/2014/main" xmlns="" id="{BBC2CBDB-59AF-4DDA-9BAA-D581FE54AC91}"/>
                  </a:ext>
                </a:extLst>
              </p:cNvPr>
              <p:cNvSpPr>
                <a:spLocks/>
              </p:cNvSpPr>
              <p:nvPr/>
            </p:nvSpPr>
            <p:spPr bwMode="auto">
              <a:xfrm>
                <a:off x="2437" y="448"/>
                <a:ext cx="279" cy="299"/>
              </a:xfrm>
              <a:custGeom>
                <a:avLst/>
                <a:gdLst>
                  <a:gd name="T0" fmla="*/ 279 w 279"/>
                  <a:gd name="T1" fmla="*/ 282 h 299"/>
                  <a:gd name="T2" fmla="*/ 21 w 279"/>
                  <a:gd name="T3" fmla="*/ 0 h 299"/>
                  <a:gd name="T4" fmla="*/ 0 w 279"/>
                  <a:gd name="T5" fmla="*/ 17 h 299"/>
                  <a:gd name="T6" fmla="*/ 259 w 279"/>
                  <a:gd name="T7" fmla="*/ 299 h 299"/>
                  <a:gd name="T8" fmla="*/ 279 w 279"/>
                  <a:gd name="T9" fmla="*/ 282 h 299"/>
                </a:gdLst>
                <a:ahLst/>
                <a:cxnLst>
                  <a:cxn ang="0">
                    <a:pos x="T0" y="T1"/>
                  </a:cxn>
                  <a:cxn ang="0">
                    <a:pos x="T2" y="T3"/>
                  </a:cxn>
                  <a:cxn ang="0">
                    <a:pos x="T4" y="T5"/>
                  </a:cxn>
                  <a:cxn ang="0">
                    <a:pos x="T6" y="T7"/>
                  </a:cxn>
                  <a:cxn ang="0">
                    <a:pos x="T8" y="T9"/>
                  </a:cxn>
                </a:cxnLst>
                <a:rect l="0" t="0" r="r" b="b"/>
                <a:pathLst>
                  <a:path w="279" h="299">
                    <a:moveTo>
                      <a:pt x="279" y="282"/>
                    </a:moveTo>
                    <a:lnTo>
                      <a:pt x="21" y="0"/>
                    </a:lnTo>
                    <a:lnTo>
                      <a:pt x="0" y="17"/>
                    </a:lnTo>
                    <a:lnTo>
                      <a:pt x="259" y="299"/>
                    </a:lnTo>
                    <a:lnTo>
                      <a:pt x="279" y="2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7" name="Freeform 140">
                <a:extLst>
                  <a:ext uri="{FF2B5EF4-FFF2-40B4-BE49-F238E27FC236}">
                    <a16:creationId xmlns:a16="http://schemas.microsoft.com/office/drawing/2014/main" xmlns="" id="{9560FE89-0054-4972-8A57-9F8218C6B4D5}"/>
                  </a:ext>
                </a:extLst>
              </p:cNvPr>
              <p:cNvSpPr>
                <a:spLocks/>
              </p:cNvSpPr>
              <p:nvPr/>
            </p:nvSpPr>
            <p:spPr bwMode="auto">
              <a:xfrm>
                <a:off x="2649" y="677"/>
                <a:ext cx="81" cy="86"/>
              </a:xfrm>
              <a:custGeom>
                <a:avLst/>
                <a:gdLst>
                  <a:gd name="T0" fmla="*/ 80 w 81"/>
                  <a:gd name="T1" fmla="*/ 0 h 86"/>
                  <a:gd name="T2" fmla="*/ 0 w 81"/>
                  <a:gd name="T3" fmla="*/ 80 h 86"/>
                  <a:gd name="T4" fmla="*/ 81 w 81"/>
                  <a:gd name="T5" fmla="*/ 86 h 86"/>
                  <a:gd name="T6" fmla="*/ 80 w 81"/>
                  <a:gd name="T7" fmla="*/ 0 h 86"/>
                </a:gdLst>
                <a:ahLst/>
                <a:cxnLst>
                  <a:cxn ang="0">
                    <a:pos x="T0" y="T1"/>
                  </a:cxn>
                  <a:cxn ang="0">
                    <a:pos x="T2" y="T3"/>
                  </a:cxn>
                  <a:cxn ang="0">
                    <a:pos x="T4" y="T5"/>
                  </a:cxn>
                  <a:cxn ang="0">
                    <a:pos x="T6" y="T7"/>
                  </a:cxn>
                </a:cxnLst>
                <a:rect l="0" t="0" r="r" b="b"/>
                <a:pathLst>
                  <a:path w="81" h="86">
                    <a:moveTo>
                      <a:pt x="80" y="0"/>
                    </a:moveTo>
                    <a:lnTo>
                      <a:pt x="0" y="80"/>
                    </a:lnTo>
                    <a:lnTo>
                      <a:pt x="81" y="86"/>
                    </a:ln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8" name="Freeform 141">
                <a:extLst>
                  <a:ext uri="{FF2B5EF4-FFF2-40B4-BE49-F238E27FC236}">
                    <a16:creationId xmlns:a16="http://schemas.microsoft.com/office/drawing/2014/main" xmlns="" id="{73E6A9A3-1701-4ED0-9653-3CCB1169389B}"/>
                  </a:ext>
                </a:extLst>
              </p:cNvPr>
              <p:cNvSpPr>
                <a:spLocks/>
              </p:cNvSpPr>
              <p:nvPr/>
            </p:nvSpPr>
            <p:spPr bwMode="auto">
              <a:xfrm>
                <a:off x="4936" y="2835"/>
                <a:ext cx="278" cy="299"/>
              </a:xfrm>
              <a:custGeom>
                <a:avLst/>
                <a:gdLst>
                  <a:gd name="T0" fmla="*/ 0 w 278"/>
                  <a:gd name="T1" fmla="*/ 17 h 299"/>
                  <a:gd name="T2" fmla="*/ 259 w 278"/>
                  <a:gd name="T3" fmla="*/ 299 h 299"/>
                  <a:gd name="T4" fmla="*/ 278 w 278"/>
                  <a:gd name="T5" fmla="*/ 279 h 299"/>
                  <a:gd name="T6" fmla="*/ 19 w 278"/>
                  <a:gd name="T7" fmla="*/ 0 h 299"/>
                  <a:gd name="T8" fmla="*/ 0 w 278"/>
                  <a:gd name="T9" fmla="*/ 17 h 299"/>
                </a:gdLst>
                <a:ahLst/>
                <a:cxnLst>
                  <a:cxn ang="0">
                    <a:pos x="T0" y="T1"/>
                  </a:cxn>
                  <a:cxn ang="0">
                    <a:pos x="T2" y="T3"/>
                  </a:cxn>
                  <a:cxn ang="0">
                    <a:pos x="T4" y="T5"/>
                  </a:cxn>
                  <a:cxn ang="0">
                    <a:pos x="T6" y="T7"/>
                  </a:cxn>
                  <a:cxn ang="0">
                    <a:pos x="T8" y="T9"/>
                  </a:cxn>
                </a:cxnLst>
                <a:rect l="0" t="0" r="r" b="b"/>
                <a:pathLst>
                  <a:path w="278" h="299">
                    <a:moveTo>
                      <a:pt x="0" y="17"/>
                    </a:moveTo>
                    <a:lnTo>
                      <a:pt x="259" y="299"/>
                    </a:lnTo>
                    <a:lnTo>
                      <a:pt x="278" y="279"/>
                    </a:lnTo>
                    <a:lnTo>
                      <a:pt x="19" y="0"/>
                    </a:lnTo>
                    <a:lnTo>
                      <a:pt x="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39" name="Freeform 142">
                <a:extLst>
                  <a:ext uri="{FF2B5EF4-FFF2-40B4-BE49-F238E27FC236}">
                    <a16:creationId xmlns:a16="http://schemas.microsoft.com/office/drawing/2014/main" xmlns="" id="{8EF32396-1767-447E-9537-C04046B5F77E}"/>
                  </a:ext>
                </a:extLst>
              </p:cNvPr>
              <p:cNvSpPr>
                <a:spLocks/>
              </p:cNvSpPr>
              <p:nvPr/>
            </p:nvSpPr>
            <p:spPr bwMode="auto">
              <a:xfrm>
                <a:off x="4922" y="2819"/>
                <a:ext cx="80" cy="85"/>
              </a:xfrm>
              <a:custGeom>
                <a:avLst/>
                <a:gdLst>
                  <a:gd name="T0" fmla="*/ 2 w 80"/>
                  <a:gd name="T1" fmla="*/ 85 h 85"/>
                  <a:gd name="T2" fmla="*/ 80 w 80"/>
                  <a:gd name="T3" fmla="*/ 5 h 85"/>
                  <a:gd name="T4" fmla="*/ 0 w 80"/>
                  <a:gd name="T5" fmla="*/ 0 h 85"/>
                  <a:gd name="T6" fmla="*/ 2 w 80"/>
                  <a:gd name="T7" fmla="*/ 85 h 85"/>
                </a:gdLst>
                <a:ahLst/>
                <a:cxnLst>
                  <a:cxn ang="0">
                    <a:pos x="T0" y="T1"/>
                  </a:cxn>
                  <a:cxn ang="0">
                    <a:pos x="T2" y="T3"/>
                  </a:cxn>
                  <a:cxn ang="0">
                    <a:pos x="T4" y="T5"/>
                  </a:cxn>
                  <a:cxn ang="0">
                    <a:pos x="T6" y="T7"/>
                  </a:cxn>
                </a:cxnLst>
                <a:rect l="0" t="0" r="r" b="b"/>
                <a:pathLst>
                  <a:path w="80" h="85">
                    <a:moveTo>
                      <a:pt x="2" y="85"/>
                    </a:moveTo>
                    <a:lnTo>
                      <a:pt x="80" y="5"/>
                    </a:lnTo>
                    <a:lnTo>
                      <a:pt x="0" y="0"/>
                    </a:lnTo>
                    <a:lnTo>
                      <a:pt x="2"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40" name="Freeform 143">
                <a:extLst>
                  <a:ext uri="{FF2B5EF4-FFF2-40B4-BE49-F238E27FC236}">
                    <a16:creationId xmlns:a16="http://schemas.microsoft.com/office/drawing/2014/main" xmlns="" id="{C192FB5C-2084-452B-889D-23AC4F25950E}"/>
                  </a:ext>
                </a:extLst>
              </p:cNvPr>
              <p:cNvSpPr>
                <a:spLocks/>
              </p:cNvSpPr>
              <p:nvPr/>
            </p:nvSpPr>
            <p:spPr bwMode="auto">
              <a:xfrm>
                <a:off x="2437" y="2835"/>
                <a:ext cx="279" cy="299"/>
              </a:xfrm>
              <a:custGeom>
                <a:avLst/>
                <a:gdLst>
                  <a:gd name="T0" fmla="*/ 279 w 279"/>
                  <a:gd name="T1" fmla="*/ 17 h 299"/>
                  <a:gd name="T2" fmla="*/ 21 w 279"/>
                  <a:gd name="T3" fmla="*/ 299 h 299"/>
                  <a:gd name="T4" fmla="*/ 0 w 279"/>
                  <a:gd name="T5" fmla="*/ 279 h 299"/>
                  <a:gd name="T6" fmla="*/ 259 w 279"/>
                  <a:gd name="T7" fmla="*/ 0 h 299"/>
                  <a:gd name="T8" fmla="*/ 279 w 279"/>
                  <a:gd name="T9" fmla="*/ 17 h 299"/>
                </a:gdLst>
                <a:ahLst/>
                <a:cxnLst>
                  <a:cxn ang="0">
                    <a:pos x="T0" y="T1"/>
                  </a:cxn>
                  <a:cxn ang="0">
                    <a:pos x="T2" y="T3"/>
                  </a:cxn>
                  <a:cxn ang="0">
                    <a:pos x="T4" y="T5"/>
                  </a:cxn>
                  <a:cxn ang="0">
                    <a:pos x="T6" y="T7"/>
                  </a:cxn>
                  <a:cxn ang="0">
                    <a:pos x="T8" y="T9"/>
                  </a:cxn>
                </a:cxnLst>
                <a:rect l="0" t="0" r="r" b="b"/>
                <a:pathLst>
                  <a:path w="279" h="299">
                    <a:moveTo>
                      <a:pt x="279" y="17"/>
                    </a:moveTo>
                    <a:lnTo>
                      <a:pt x="21" y="299"/>
                    </a:lnTo>
                    <a:lnTo>
                      <a:pt x="0" y="279"/>
                    </a:lnTo>
                    <a:lnTo>
                      <a:pt x="259" y="0"/>
                    </a:lnTo>
                    <a:lnTo>
                      <a:pt x="27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sp>
            <p:nvSpPr>
              <p:cNvPr id="241" name="Freeform 144">
                <a:extLst>
                  <a:ext uri="{FF2B5EF4-FFF2-40B4-BE49-F238E27FC236}">
                    <a16:creationId xmlns:a16="http://schemas.microsoft.com/office/drawing/2014/main" xmlns="" id="{3DF29346-AD43-4CDA-9EA5-158EEDC9F7DE}"/>
                  </a:ext>
                </a:extLst>
              </p:cNvPr>
              <p:cNvSpPr>
                <a:spLocks/>
              </p:cNvSpPr>
              <p:nvPr/>
            </p:nvSpPr>
            <p:spPr bwMode="auto">
              <a:xfrm>
                <a:off x="2649" y="2819"/>
                <a:ext cx="81" cy="85"/>
              </a:xfrm>
              <a:custGeom>
                <a:avLst/>
                <a:gdLst>
                  <a:gd name="T0" fmla="*/ 80 w 81"/>
                  <a:gd name="T1" fmla="*/ 85 h 85"/>
                  <a:gd name="T2" fmla="*/ 0 w 81"/>
                  <a:gd name="T3" fmla="*/ 5 h 85"/>
                  <a:gd name="T4" fmla="*/ 81 w 81"/>
                  <a:gd name="T5" fmla="*/ 0 h 85"/>
                  <a:gd name="T6" fmla="*/ 80 w 81"/>
                  <a:gd name="T7" fmla="*/ 85 h 85"/>
                </a:gdLst>
                <a:ahLst/>
                <a:cxnLst>
                  <a:cxn ang="0">
                    <a:pos x="T0" y="T1"/>
                  </a:cxn>
                  <a:cxn ang="0">
                    <a:pos x="T2" y="T3"/>
                  </a:cxn>
                  <a:cxn ang="0">
                    <a:pos x="T4" y="T5"/>
                  </a:cxn>
                  <a:cxn ang="0">
                    <a:pos x="T6" y="T7"/>
                  </a:cxn>
                </a:cxnLst>
                <a:rect l="0" t="0" r="r" b="b"/>
                <a:pathLst>
                  <a:path w="81" h="85">
                    <a:moveTo>
                      <a:pt x="80" y="85"/>
                    </a:moveTo>
                    <a:lnTo>
                      <a:pt x="0" y="5"/>
                    </a:lnTo>
                    <a:lnTo>
                      <a:pt x="81" y="0"/>
                    </a:lnTo>
                    <a:lnTo>
                      <a:pt x="80"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cs typeface="+mn-ea"/>
                  <a:sym typeface="+mn-lt"/>
                </a:endParaRPr>
              </a:p>
            </p:txBody>
          </p:sp>
        </p:grpSp>
        <p:sp>
          <p:nvSpPr>
            <p:cNvPr id="81" name="Oval 8">
              <a:extLst>
                <a:ext uri="{FF2B5EF4-FFF2-40B4-BE49-F238E27FC236}">
                  <a16:creationId xmlns:a16="http://schemas.microsoft.com/office/drawing/2014/main" xmlns="" id="{9E8814DE-FDB1-495A-AAC2-7B084BB6EED5}"/>
                </a:ext>
              </a:extLst>
            </p:cNvPr>
            <p:cNvSpPr/>
            <p:nvPr/>
          </p:nvSpPr>
          <p:spPr>
            <a:xfrm>
              <a:off x="5658835" y="341144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cs typeface="+mn-ea"/>
                  <a:sym typeface="+mn-lt"/>
                </a:rPr>
                <a:t> </a:t>
              </a:r>
            </a:p>
          </p:txBody>
        </p:sp>
        <p:sp>
          <p:nvSpPr>
            <p:cNvPr id="82" name="Oval 9">
              <a:extLst>
                <a:ext uri="{FF2B5EF4-FFF2-40B4-BE49-F238E27FC236}">
                  <a16:creationId xmlns:a16="http://schemas.microsoft.com/office/drawing/2014/main" xmlns="" id="{5C599D52-A2EA-4E86-B08D-BCAD274929B1}"/>
                </a:ext>
              </a:extLst>
            </p:cNvPr>
            <p:cNvSpPr/>
            <p:nvPr/>
          </p:nvSpPr>
          <p:spPr>
            <a:xfrm>
              <a:off x="6222593" y="234356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3" name="Oval 10">
              <a:extLst>
                <a:ext uri="{FF2B5EF4-FFF2-40B4-BE49-F238E27FC236}">
                  <a16:creationId xmlns:a16="http://schemas.microsoft.com/office/drawing/2014/main" xmlns="" id="{450B1B62-A718-4B81-982A-29CD9058E234}"/>
                </a:ext>
              </a:extLst>
            </p:cNvPr>
            <p:cNvSpPr/>
            <p:nvPr/>
          </p:nvSpPr>
          <p:spPr>
            <a:xfrm>
              <a:off x="3683878" y="3204279"/>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65000"/>
                      <a:lumOff val="35000"/>
                    </a:schemeClr>
                  </a:solidFill>
                  <a:cs typeface="+mn-ea"/>
                  <a:sym typeface="+mn-lt"/>
                </a:rPr>
                <a:t> </a:t>
              </a:r>
            </a:p>
          </p:txBody>
        </p:sp>
        <p:sp>
          <p:nvSpPr>
            <p:cNvPr id="84" name="Oval 11">
              <a:extLst>
                <a:ext uri="{FF2B5EF4-FFF2-40B4-BE49-F238E27FC236}">
                  <a16:creationId xmlns:a16="http://schemas.microsoft.com/office/drawing/2014/main" xmlns="" id="{A748FB9A-337D-4070-81AE-CEC10F599A39}"/>
                </a:ext>
              </a:extLst>
            </p:cNvPr>
            <p:cNvSpPr/>
            <p:nvPr/>
          </p:nvSpPr>
          <p:spPr>
            <a:xfrm>
              <a:off x="5610935" y="4266882"/>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85" name="Oval 12">
              <a:extLst>
                <a:ext uri="{FF2B5EF4-FFF2-40B4-BE49-F238E27FC236}">
                  <a16:creationId xmlns:a16="http://schemas.microsoft.com/office/drawing/2014/main" xmlns="" id="{9D5D18AB-8AC1-4F51-A463-80B3AF9D7B6A}"/>
                </a:ext>
              </a:extLst>
            </p:cNvPr>
            <p:cNvSpPr/>
            <p:nvPr/>
          </p:nvSpPr>
          <p:spPr>
            <a:xfrm>
              <a:off x="8195302" y="31906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6" name="Oval 13">
              <a:extLst>
                <a:ext uri="{FF2B5EF4-FFF2-40B4-BE49-F238E27FC236}">
                  <a16:creationId xmlns:a16="http://schemas.microsoft.com/office/drawing/2014/main" xmlns="" id="{DA704D05-275F-49D9-B342-73723A169A8B}"/>
                </a:ext>
              </a:extLst>
            </p:cNvPr>
            <p:cNvSpPr/>
            <p:nvPr/>
          </p:nvSpPr>
          <p:spPr>
            <a:xfrm>
              <a:off x="7746830" y="1322383"/>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7" name="Oval 14">
              <a:extLst>
                <a:ext uri="{FF2B5EF4-FFF2-40B4-BE49-F238E27FC236}">
                  <a16:creationId xmlns:a16="http://schemas.microsoft.com/office/drawing/2014/main" xmlns="" id="{50B3B013-360D-4552-A2A0-C47B65F60445}"/>
                </a:ext>
              </a:extLst>
            </p:cNvPr>
            <p:cNvSpPr/>
            <p:nvPr/>
          </p:nvSpPr>
          <p:spPr>
            <a:xfrm>
              <a:off x="7754613" y="484500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cs typeface="+mn-ea"/>
                <a:sym typeface="+mn-lt"/>
              </a:endParaRPr>
            </a:p>
          </p:txBody>
        </p:sp>
        <p:sp>
          <p:nvSpPr>
            <p:cNvPr id="88" name="Oval 15">
              <a:extLst>
                <a:ext uri="{FF2B5EF4-FFF2-40B4-BE49-F238E27FC236}">
                  <a16:creationId xmlns:a16="http://schemas.microsoft.com/office/drawing/2014/main" xmlns="" id="{3A6E749A-22E2-4F00-A256-1E3543FED1E7}"/>
                </a:ext>
              </a:extLst>
            </p:cNvPr>
            <p:cNvSpPr/>
            <p:nvPr/>
          </p:nvSpPr>
          <p:spPr>
            <a:xfrm>
              <a:off x="4136636" y="1311835"/>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89" name="Oval 16">
              <a:extLst>
                <a:ext uri="{FF2B5EF4-FFF2-40B4-BE49-F238E27FC236}">
                  <a16:creationId xmlns:a16="http://schemas.microsoft.com/office/drawing/2014/main" xmlns="" id="{3E34E6E9-A431-4AC6-AC86-79F883B9FB44}"/>
                </a:ext>
              </a:extLst>
            </p:cNvPr>
            <p:cNvSpPr/>
            <p:nvPr/>
          </p:nvSpPr>
          <p:spPr>
            <a:xfrm>
              <a:off x="4140294" y="492004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0" name="Oval 17">
              <a:extLst>
                <a:ext uri="{FF2B5EF4-FFF2-40B4-BE49-F238E27FC236}">
                  <a16:creationId xmlns:a16="http://schemas.microsoft.com/office/drawing/2014/main" xmlns="" id="{F8A6173D-9AEF-4733-BAAC-7E1F29436C53}"/>
                </a:ext>
              </a:extLst>
            </p:cNvPr>
            <p:cNvSpPr/>
            <p:nvPr/>
          </p:nvSpPr>
          <p:spPr>
            <a:xfrm>
              <a:off x="5338025" y="2486278"/>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1" name="Oval 18">
              <a:extLst>
                <a:ext uri="{FF2B5EF4-FFF2-40B4-BE49-F238E27FC236}">
                  <a16:creationId xmlns:a16="http://schemas.microsoft.com/office/drawing/2014/main" xmlns="" id="{8AFD6E21-768D-4B45-9C50-BE8CBBA10FA7}"/>
                </a:ext>
              </a:extLst>
            </p:cNvPr>
            <p:cNvSpPr/>
            <p:nvPr/>
          </p:nvSpPr>
          <p:spPr>
            <a:xfrm>
              <a:off x="6547050" y="3240324"/>
              <a:ext cx="702068" cy="702069"/>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cs typeface="+mn-ea"/>
                <a:sym typeface="+mn-lt"/>
              </a:endParaRPr>
            </a:p>
          </p:txBody>
        </p:sp>
        <p:sp>
          <p:nvSpPr>
            <p:cNvPr id="92" name="Freeform 249">
              <a:extLst>
                <a:ext uri="{FF2B5EF4-FFF2-40B4-BE49-F238E27FC236}">
                  <a16:creationId xmlns:a16="http://schemas.microsoft.com/office/drawing/2014/main" xmlns="" id="{E5DF0270-744E-4C36-B6A1-6C402B993A3E}"/>
                </a:ext>
              </a:extLst>
            </p:cNvPr>
            <p:cNvSpPr>
              <a:spLocks noEditPoints="1"/>
            </p:cNvSpPr>
            <p:nvPr/>
          </p:nvSpPr>
          <p:spPr bwMode="auto">
            <a:xfrm>
              <a:off x="5572370" y="2690209"/>
              <a:ext cx="217796" cy="256823"/>
            </a:xfrm>
            <a:custGeom>
              <a:avLst/>
              <a:gdLst>
                <a:gd name="T0" fmla="*/ 0 w 78"/>
                <a:gd name="T1" fmla="*/ 84 h 92"/>
                <a:gd name="T2" fmla="*/ 30 w 78"/>
                <a:gd name="T3" fmla="*/ 19 h 92"/>
                <a:gd name="T4" fmla="*/ 39 w 78"/>
                <a:gd name="T5" fmla="*/ 26 h 92"/>
                <a:gd name="T6" fmla="*/ 39 w 78"/>
                <a:gd name="T7" fmla="*/ 26 h 92"/>
                <a:gd name="T8" fmla="*/ 39 w 78"/>
                <a:gd name="T9" fmla="*/ 26 h 92"/>
                <a:gd name="T10" fmla="*/ 40 w 78"/>
                <a:gd name="T11" fmla="*/ 26 h 92"/>
                <a:gd name="T12" fmla="*/ 40 w 78"/>
                <a:gd name="T13" fmla="*/ 27 h 92"/>
                <a:gd name="T14" fmla="*/ 41 w 78"/>
                <a:gd name="T15" fmla="*/ 27 h 92"/>
                <a:gd name="T16" fmla="*/ 41 w 78"/>
                <a:gd name="T17" fmla="*/ 27 h 92"/>
                <a:gd name="T18" fmla="*/ 42 w 78"/>
                <a:gd name="T19" fmla="*/ 28 h 92"/>
                <a:gd name="T20" fmla="*/ 42 w 78"/>
                <a:gd name="T21" fmla="*/ 28 h 92"/>
                <a:gd name="T22" fmla="*/ 43 w 78"/>
                <a:gd name="T23" fmla="*/ 28 h 92"/>
                <a:gd name="T24" fmla="*/ 43 w 78"/>
                <a:gd name="T25" fmla="*/ 29 h 92"/>
                <a:gd name="T26" fmla="*/ 43 w 78"/>
                <a:gd name="T27" fmla="*/ 29 h 92"/>
                <a:gd name="T28" fmla="*/ 44 w 78"/>
                <a:gd name="T29" fmla="*/ 29 h 92"/>
                <a:gd name="T30" fmla="*/ 48 w 78"/>
                <a:gd name="T31" fmla="*/ 32 h 92"/>
                <a:gd name="T32" fmla="*/ 49 w 78"/>
                <a:gd name="T33" fmla="*/ 33 h 92"/>
                <a:gd name="T34" fmla="*/ 49 w 78"/>
                <a:gd name="T35" fmla="*/ 33 h 92"/>
                <a:gd name="T36" fmla="*/ 49 w 78"/>
                <a:gd name="T37" fmla="*/ 33 h 92"/>
                <a:gd name="T38" fmla="*/ 50 w 78"/>
                <a:gd name="T39" fmla="*/ 34 h 92"/>
                <a:gd name="T40" fmla="*/ 50 w 78"/>
                <a:gd name="T41" fmla="*/ 34 h 92"/>
                <a:gd name="T42" fmla="*/ 51 w 78"/>
                <a:gd name="T43" fmla="*/ 34 h 92"/>
                <a:gd name="T44" fmla="*/ 51 w 78"/>
                <a:gd name="T45" fmla="*/ 34 h 92"/>
                <a:gd name="T46" fmla="*/ 52 w 78"/>
                <a:gd name="T47" fmla="*/ 35 h 92"/>
                <a:gd name="T48" fmla="*/ 52 w 78"/>
                <a:gd name="T49" fmla="*/ 35 h 92"/>
                <a:gd name="T50" fmla="*/ 53 w 78"/>
                <a:gd name="T51" fmla="*/ 35 h 92"/>
                <a:gd name="T52" fmla="*/ 53 w 78"/>
                <a:gd name="T53" fmla="*/ 36 h 92"/>
                <a:gd name="T54" fmla="*/ 53 w 78"/>
                <a:gd name="T55" fmla="*/ 36 h 92"/>
                <a:gd name="T56" fmla="*/ 49 w 78"/>
                <a:gd name="T57" fmla="*/ 78 h 92"/>
                <a:gd name="T58" fmla="*/ 8 w 78"/>
                <a:gd name="T59" fmla="*/ 90 h 92"/>
                <a:gd name="T60" fmla="*/ 35 w 78"/>
                <a:gd name="T61" fmla="*/ 63 h 92"/>
                <a:gd name="T62" fmla="*/ 19 w 78"/>
                <a:gd name="T63" fmla="*/ 52 h 92"/>
                <a:gd name="T64" fmla="*/ 3 w 78"/>
                <a:gd name="T65" fmla="*/ 87 h 92"/>
                <a:gd name="T66" fmla="*/ 74 w 78"/>
                <a:gd name="T67" fmla="*/ 92 h 92"/>
                <a:gd name="T68" fmla="*/ 54 w 78"/>
                <a:gd name="T69" fmla="*/ 82 h 92"/>
                <a:gd name="T70" fmla="*/ 69 w 78"/>
                <a:gd name="T71" fmla="*/ 42 h 92"/>
                <a:gd name="T72" fmla="*/ 35 w 78"/>
                <a:gd name="T73" fmla="*/ 0 h 92"/>
                <a:gd name="T74" fmla="*/ 69 w 78"/>
                <a:gd name="T75"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3" name="Freeform 252">
              <a:extLst>
                <a:ext uri="{FF2B5EF4-FFF2-40B4-BE49-F238E27FC236}">
                  <a16:creationId xmlns:a16="http://schemas.microsoft.com/office/drawing/2014/main" xmlns="" id="{1B610723-12D5-462B-90FE-5AE1605607B9}"/>
                </a:ext>
              </a:extLst>
            </p:cNvPr>
            <p:cNvSpPr>
              <a:spLocks noEditPoints="1"/>
            </p:cNvSpPr>
            <p:nvPr/>
          </p:nvSpPr>
          <p:spPr bwMode="auto">
            <a:xfrm>
              <a:off x="8452379" y="3413373"/>
              <a:ext cx="206522" cy="30213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3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4 h 107"/>
                <a:gd name="T86" fmla="*/ 2 w 73"/>
                <a:gd name="T87" fmla="*/ 27 h 107"/>
                <a:gd name="T88" fmla="*/ 8 w 73"/>
                <a:gd name="T89" fmla="*/ 52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4" name="Freeform 258">
              <a:extLst>
                <a:ext uri="{FF2B5EF4-FFF2-40B4-BE49-F238E27FC236}">
                  <a16:creationId xmlns:a16="http://schemas.microsoft.com/office/drawing/2014/main" xmlns="" id="{9BC3EFD0-7AFE-49DF-AB7F-BBE1971B3421}"/>
                </a:ext>
              </a:extLst>
            </p:cNvPr>
            <p:cNvSpPr>
              <a:spLocks/>
            </p:cNvSpPr>
            <p:nvPr/>
          </p:nvSpPr>
          <p:spPr bwMode="auto">
            <a:xfrm>
              <a:off x="4337463" y="1551275"/>
              <a:ext cx="286985" cy="258287"/>
            </a:xfrm>
            <a:custGeom>
              <a:avLst/>
              <a:gdLst>
                <a:gd name="T0" fmla="*/ 30 w 86"/>
                <a:gd name="T1" fmla="*/ 0 h 77"/>
                <a:gd name="T2" fmla="*/ 34 w 86"/>
                <a:gd name="T3" fmla="*/ 28 h 77"/>
                <a:gd name="T4" fmla="*/ 8 w 86"/>
                <a:gd name="T5" fmla="*/ 28 h 77"/>
                <a:gd name="T6" fmla="*/ 7 w 86"/>
                <a:gd name="T7" fmla="*/ 28 h 77"/>
                <a:gd name="T8" fmla="*/ 0 w 86"/>
                <a:gd name="T9" fmla="*/ 35 h 77"/>
                <a:gd name="T10" fmla="*/ 0 w 86"/>
                <a:gd name="T11" fmla="*/ 35 h 77"/>
                <a:gd name="T12" fmla="*/ 4 w 86"/>
                <a:gd name="T13" fmla="*/ 41 h 77"/>
                <a:gd name="T14" fmla="*/ 1 w 86"/>
                <a:gd name="T15" fmla="*/ 47 h 77"/>
                <a:gd name="T16" fmla="*/ 1 w 86"/>
                <a:gd name="T17" fmla="*/ 47 h 77"/>
                <a:gd name="T18" fmla="*/ 6 w 86"/>
                <a:gd name="T19" fmla="*/ 54 h 77"/>
                <a:gd name="T20" fmla="*/ 4 w 86"/>
                <a:gd name="T21" fmla="*/ 58 h 77"/>
                <a:gd name="T22" fmla="*/ 4 w 86"/>
                <a:gd name="T23" fmla="*/ 58 h 77"/>
                <a:gd name="T24" fmla="*/ 11 w 86"/>
                <a:gd name="T25" fmla="*/ 65 h 77"/>
                <a:gd name="T26" fmla="*/ 11 w 86"/>
                <a:gd name="T27" fmla="*/ 65 h 77"/>
                <a:gd name="T28" fmla="*/ 9 w 86"/>
                <a:gd name="T29" fmla="*/ 70 h 77"/>
                <a:gd name="T30" fmla="*/ 9 w 86"/>
                <a:gd name="T31" fmla="*/ 70 h 77"/>
                <a:gd name="T32" fmla="*/ 16 w 86"/>
                <a:gd name="T33" fmla="*/ 76 h 77"/>
                <a:gd name="T34" fmla="*/ 29 w 86"/>
                <a:gd name="T35" fmla="*/ 76 h 77"/>
                <a:gd name="T36" fmla="*/ 46 w 86"/>
                <a:gd name="T37" fmla="*/ 76 h 77"/>
                <a:gd name="T38" fmla="*/ 46 w 86"/>
                <a:gd name="T39" fmla="*/ 76 h 77"/>
                <a:gd name="T40" fmla="*/ 52 w 86"/>
                <a:gd name="T41" fmla="*/ 71 h 77"/>
                <a:gd name="T42" fmla="*/ 66 w 86"/>
                <a:gd name="T43" fmla="*/ 69 h 77"/>
                <a:gd name="T44" fmla="*/ 66 w 86"/>
                <a:gd name="T45" fmla="*/ 77 h 77"/>
                <a:gd name="T46" fmla="*/ 86 w 86"/>
                <a:gd name="T47" fmla="*/ 77 h 77"/>
                <a:gd name="T48" fmla="*/ 86 w 86"/>
                <a:gd name="T49" fmla="*/ 25 h 77"/>
                <a:gd name="T50" fmla="*/ 66 w 86"/>
                <a:gd name="T51" fmla="*/ 25 h 77"/>
                <a:gd name="T52" fmla="*/ 66 w 86"/>
                <a:gd name="T53" fmla="*/ 32 h 77"/>
                <a:gd name="T54" fmla="*/ 62 w 86"/>
                <a:gd name="T55" fmla="*/ 32 h 77"/>
                <a:gd name="T56" fmla="*/ 30 w 86"/>
                <a:gd name="T5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5" name="Freeform 264">
              <a:extLst>
                <a:ext uri="{FF2B5EF4-FFF2-40B4-BE49-F238E27FC236}">
                  <a16:creationId xmlns:a16="http://schemas.microsoft.com/office/drawing/2014/main" xmlns="" id="{72D9E682-ED10-4EF6-8D1D-3CE75E5C64CB}"/>
                </a:ext>
              </a:extLst>
            </p:cNvPr>
            <p:cNvSpPr>
              <a:spLocks noEditPoints="1"/>
            </p:cNvSpPr>
            <p:nvPr/>
          </p:nvSpPr>
          <p:spPr bwMode="auto">
            <a:xfrm>
              <a:off x="3928435" y="3444513"/>
              <a:ext cx="239609" cy="268923"/>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6" name="Freeform 266">
              <a:extLst>
                <a:ext uri="{FF2B5EF4-FFF2-40B4-BE49-F238E27FC236}">
                  <a16:creationId xmlns:a16="http://schemas.microsoft.com/office/drawing/2014/main" xmlns="" id="{B5B828DC-DB3B-4E84-9A03-FAB9AE55146A}"/>
                </a:ext>
              </a:extLst>
            </p:cNvPr>
            <p:cNvSpPr>
              <a:spLocks noEditPoints="1"/>
            </p:cNvSpPr>
            <p:nvPr/>
          </p:nvSpPr>
          <p:spPr bwMode="auto">
            <a:xfrm>
              <a:off x="7945399" y="1583320"/>
              <a:ext cx="293602" cy="220202"/>
            </a:xfrm>
            <a:custGeom>
              <a:avLst/>
              <a:gdLst>
                <a:gd name="T0" fmla="*/ 3 w 108"/>
                <a:gd name="T1" fmla="*/ 54 h 81"/>
                <a:gd name="T2" fmla="*/ 21 w 108"/>
                <a:gd name="T3" fmla="*/ 47 h 81"/>
                <a:gd name="T4" fmla="*/ 26 w 108"/>
                <a:gd name="T5" fmla="*/ 43 h 81"/>
                <a:gd name="T6" fmla="*/ 35 w 108"/>
                <a:gd name="T7" fmla="*/ 62 h 81"/>
                <a:gd name="T8" fmla="*/ 43 w 108"/>
                <a:gd name="T9" fmla="*/ 43 h 81"/>
                <a:gd name="T10" fmla="*/ 48 w 108"/>
                <a:gd name="T11" fmla="*/ 47 h 81"/>
                <a:gd name="T12" fmla="*/ 60 w 108"/>
                <a:gd name="T13" fmla="*/ 51 h 81"/>
                <a:gd name="T14" fmla="*/ 61 w 108"/>
                <a:gd name="T15" fmla="*/ 50 h 81"/>
                <a:gd name="T16" fmla="*/ 72 w 108"/>
                <a:gd name="T17" fmla="*/ 46 h 81"/>
                <a:gd name="T18" fmla="*/ 84 w 108"/>
                <a:gd name="T19" fmla="*/ 60 h 81"/>
                <a:gd name="T20" fmla="*/ 96 w 108"/>
                <a:gd name="T21" fmla="*/ 46 h 81"/>
                <a:gd name="T22" fmla="*/ 105 w 108"/>
                <a:gd name="T23" fmla="*/ 48 h 81"/>
                <a:gd name="T24" fmla="*/ 108 w 108"/>
                <a:gd name="T25" fmla="*/ 71 h 81"/>
                <a:gd name="T26" fmla="*/ 70 w 108"/>
                <a:gd name="T27" fmla="*/ 71 h 81"/>
                <a:gd name="T28" fmla="*/ 70 w 108"/>
                <a:gd name="T29" fmla="*/ 81 h 81"/>
                <a:gd name="T30" fmla="*/ 0 w 108"/>
                <a:gd name="T31" fmla="*/ 81 h 81"/>
                <a:gd name="T32" fmla="*/ 3 w 108"/>
                <a:gd name="T33" fmla="*/ 54 h 81"/>
                <a:gd name="T34" fmla="*/ 74 w 108"/>
                <a:gd name="T35" fmla="*/ 26 h 81"/>
                <a:gd name="T36" fmla="*/ 94 w 108"/>
                <a:gd name="T37" fmla="*/ 24 h 81"/>
                <a:gd name="T38" fmla="*/ 92 w 108"/>
                <a:gd name="T39" fmla="*/ 37 h 81"/>
                <a:gd name="T40" fmla="*/ 89 w 108"/>
                <a:gd name="T41" fmla="*/ 41 h 81"/>
                <a:gd name="T42" fmla="*/ 99 w 108"/>
                <a:gd name="T43" fmla="*/ 42 h 81"/>
                <a:gd name="T44" fmla="*/ 98 w 108"/>
                <a:gd name="T45" fmla="*/ 31 h 81"/>
                <a:gd name="T46" fmla="*/ 69 w 108"/>
                <a:gd name="T47" fmla="*/ 31 h 81"/>
                <a:gd name="T48" fmla="*/ 68 w 108"/>
                <a:gd name="T49" fmla="*/ 42 h 81"/>
                <a:gd name="T50" fmla="*/ 78 w 108"/>
                <a:gd name="T51" fmla="*/ 41 h 81"/>
                <a:gd name="T52" fmla="*/ 75 w 108"/>
                <a:gd name="T53" fmla="*/ 37 h 81"/>
                <a:gd name="T54" fmla="*/ 74 w 108"/>
                <a:gd name="T55" fmla="*/ 26 h 81"/>
                <a:gd name="T56" fmla="*/ 74 w 108"/>
                <a:gd name="T57" fmla="*/ 26 h 81"/>
                <a:gd name="T58" fmla="*/ 22 w 108"/>
                <a:gd name="T59" fmla="*/ 30 h 81"/>
                <a:gd name="T60" fmla="*/ 23 w 108"/>
                <a:gd name="T61" fmla="*/ 15 h 81"/>
                <a:gd name="T62" fmla="*/ 47 w 108"/>
                <a:gd name="T63" fmla="*/ 15 h 81"/>
                <a:gd name="T64" fmla="*/ 48 w 108"/>
                <a:gd name="T65" fmla="*/ 31 h 81"/>
                <a:gd name="T66" fmla="*/ 52 w 108"/>
                <a:gd name="T67" fmla="*/ 25 h 81"/>
                <a:gd name="T68" fmla="*/ 50 w 108"/>
                <a:gd name="T69" fmla="*/ 8 h 81"/>
                <a:gd name="T70" fmla="*/ 20 w 108"/>
                <a:gd name="T71" fmla="*/ 6 h 81"/>
                <a:gd name="T72" fmla="*/ 18 w 108"/>
                <a:gd name="T73" fmla="*/ 27 h 81"/>
                <a:gd name="T74" fmla="*/ 22 w 108"/>
                <a:gd name="T75"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7" name="Freeform 269">
              <a:extLst>
                <a:ext uri="{FF2B5EF4-FFF2-40B4-BE49-F238E27FC236}">
                  <a16:creationId xmlns:a16="http://schemas.microsoft.com/office/drawing/2014/main" xmlns="" id="{0B2C6C76-C545-4A38-B785-79ECB66BC8EC}"/>
                </a:ext>
              </a:extLst>
            </p:cNvPr>
            <p:cNvSpPr>
              <a:spLocks noEditPoints="1"/>
            </p:cNvSpPr>
            <p:nvPr/>
          </p:nvSpPr>
          <p:spPr bwMode="auto">
            <a:xfrm>
              <a:off x="6444927" y="2507312"/>
              <a:ext cx="320675" cy="328613"/>
            </a:xfrm>
            <a:custGeom>
              <a:avLst/>
              <a:gdLst>
                <a:gd name="T0" fmla="*/ 81 w 91"/>
                <a:gd name="T1" fmla="*/ 44 h 93"/>
                <a:gd name="T2" fmla="*/ 88 w 91"/>
                <a:gd name="T3" fmla="*/ 37 h 93"/>
                <a:gd name="T4" fmla="*/ 88 w 91"/>
                <a:gd name="T5" fmla="*/ 23 h 93"/>
                <a:gd name="T6" fmla="*/ 68 w 91"/>
                <a:gd name="T7" fmla="*/ 4 h 93"/>
                <a:gd name="T8" fmla="*/ 54 w 91"/>
                <a:gd name="T9" fmla="*/ 4 h 93"/>
                <a:gd name="T10" fmla="*/ 47 w 91"/>
                <a:gd name="T11" fmla="*/ 10 h 93"/>
                <a:gd name="T12" fmla="*/ 81 w 91"/>
                <a:gd name="T13" fmla="*/ 44 h 93"/>
                <a:gd name="T14" fmla="*/ 52 w 91"/>
                <a:gd name="T15" fmla="*/ 23 h 93"/>
                <a:gd name="T16" fmla="*/ 68 w 91"/>
                <a:gd name="T17" fmla="*/ 39 h 93"/>
                <a:gd name="T18" fmla="*/ 77 w 91"/>
                <a:gd name="T19" fmla="*/ 47 h 93"/>
                <a:gd name="T20" fmla="*/ 43 w 91"/>
                <a:gd name="T21" fmla="*/ 81 h 93"/>
                <a:gd name="T22" fmla="*/ 35 w 91"/>
                <a:gd name="T23" fmla="*/ 72 h 93"/>
                <a:gd name="T24" fmla="*/ 19 w 91"/>
                <a:gd name="T25" fmla="*/ 58 h 93"/>
                <a:gd name="T26" fmla="*/ 42 w 91"/>
                <a:gd name="T27" fmla="*/ 36 h 93"/>
                <a:gd name="T28" fmla="*/ 40 w 91"/>
                <a:gd name="T29" fmla="*/ 34 h 93"/>
                <a:gd name="T30" fmla="*/ 16 w 91"/>
                <a:gd name="T31" fmla="*/ 57 h 93"/>
                <a:gd name="T32" fmla="*/ 10 w 91"/>
                <a:gd name="T33" fmla="*/ 48 h 93"/>
                <a:gd name="T34" fmla="*/ 44 w 91"/>
                <a:gd name="T35" fmla="*/ 14 h 93"/>
                <a:gd name="T36" fmla="*/ 52 w 91"/>
                <a:gd name="T37" fmla="*/ 23 h 93"/>
                <a:gd name="T38" fmla="*/ 4 w 91"/>
                <a:gd name="T39" fmla="*/ 68 h 93"/>
                <a:gd name="T40" fmla="*/ 0 w 91"/>
                <a:gd name="T41" fmla="*/ 86 h 93"/>
                <a:gd name="T42" fmla="*/ 7 w 91"/>
                <a:gd name="T43" fmla="*/ 93 h 93"/>
                <a:gd name="T44" fmla="*/ 25 w 91"/>
                <a:gd name="T45" fmla="*/ 89 h 93"/>
                <a:gd name="T46" fmla="*/ 4 w 91"/>
                <a:gd name="T47" fmla="*/ 6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8" name="Freeform 274">
              <a:extLst>
                <a:ext uri="{FF2B5EF4-FFF2-40B4-BE49-F238E27FC236}">
                  <a16:creationId xmlns:a16="http://schemas.microsoft.com/office/drawing/2014/main" xmlns="" id="{D99BAA56-6546-4B77-84E7-3AF8ED95431A}"/>
                </a:ext>
              </a:extLst>
            </p:cNvPr>
            <p:cNvSpPr>
              <a:spLocks noEditPoints="1"/>
            </p:cNvSpPr>
            <p:nvPr/>
          </p:nvSpPr>
          <p:spPr bwMode="auto">
            <a:xfrm>
              <a:off x="6702002" y="3435254"/>
              <a:ext cx="309746" cy="311186"/>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99" name="Freeform 298">
              <a:extLst>
                <a:ext uri="{FF2B5EF4-FFF2-40B4-BE49-F238E27FC236}">
                  <a16:creationId xmlns:a16="http://schemas.microsoft.com/office/drawing/2014/main" xmlns="" id="{C2B317B7-BBE4-4185-9239-3E360F53B218}"/>
                </a:ext>
              </a:extLst>
            </p:cNvPr>
            <p:cNvSpPr>
              <a:spLocks noEditPoints="1"/>
            </p:cNvSpPr>
            <p:nvPr/>
          </p:nvSpPr>
          <p:spPr bwMode="auto">
            <a:xfrm>
              <a:off x="4359448" y="5136130"/>
              <a:ext cx="265000" cy="219471"/>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100" name="Freeform 320">
              <a:extLst>
                <a:ext uri="{FF2B5EF4-FFF2-40B4-BE49-F238E27FC236}">
                  <a16:creationId xmlns:a16="http://schemas.microsoft.com/office/drawing/2014/main" xmlns="" id="{12263DAA-E81F-4C47-B889-159F41D3364D}"/>
                </a:ext>
              </a:extLst>
            </p:cNvPr>
            <p:cNvSpPr>
              <a:spLocks noEditPoints="1"/>
            </p:cNvSpPr>
            <p:nvPr/>
          </p:nvSpPr>
          <p:spPr bwMode="auto">
            <a:xfrm>
              <a:off x="7975265" y="5146454"/>
              <a:ext cx="235525" cy="210372"/>
            </a:xfrm>
            <a:custGeom>
              <a:avLst/>
              <a:gdLst>
                <a:gd name="T0" fmla="*/ 17 w 93"/>
                <a:gd name="T1" fmla="*/ 18 h 83"/>
                <a:gd name="T2" fmla="*/ 9 w 93"/>
                <a:gd name="T3" fmla="*/ 28 h 83"/>
                <a:gd name="T4" fmla="*/ 84 w 93"/>
                <a:gd name="T5" fmla="*/ 74 h 83"/>
                <a:gd name="T6" fmla="*/ 70 w 93"/>
                <a:gd name="T7" fmla="*/ 28 h 83"/>
                <a:gd name="T8" fmla="*/ 24 w 93"/>
                <a:gd name="T9" fmla="*/ 34 h 83"/>
                <a:gd name="T10" fmla="*/ 24 w 93"/>
                <a:gd name="T11" fmla="*/ 18 h 83"/>
                <a:gd name="T12" fmla="*/ 30 w 93"/>
                <a:gd name="T13" fmla="*/ 13 h 83"/>
                <a:gd name="T14" fmla="*/ 46 w 93"/>
                <a:gd name="T15" fmla="*/ 0 h 83"/>
                <a:gd name="T16" fmla="*/ 63 w 93"/>
                <a:gd name="T17" fmla="*/ 13 h 83"/>
                <a:gd name="T18" fmla="*/ 70 w 93"/>
                <a:gd name="T19" fmla="*/ 18 h 83"/>
                <a:gd name="T20" fmla="*/ 93 w 93"/>
                <a:gd name="T21" fmla="*/ 18 h 83"/>
                <a:gd name="T22" fmla="*/ 93 w 93"/>
                <a:gd name="T23" fmla="*/ 79 h 83"/>
                <a:gd name="T24" fmla="*/ 89 w 93"/>
                <a:gd name="T25" fmla="*/ 83 h 83"/>
                <a:gd name="T26" fmla="*/ 0 w 93"/>
                <a:gd name="T27" fmla="*/ 83 h 83"/>
                <a:gd name="T28" fmla="*/ 0 w 93"/>
                <a:gd name="T29" fmla="*/ 23 h 83"/>
                <a:gd name="T30" fmla="*/ 5 w 93"/>
                <a:gd name="T31" fmla="*/ 18 h 83"/>
                <a:gd name="T32" fmla="*/ 14 w 93"/>
                <a:gd name="T33" fmla="*/ 70 h 83"/>
                <a:gd name="T34" fmla="*/ 39 w 93"/>
                <a:gd name="T35" fmla="*/ 62 h 83"/>
                <a:gd name="T36" fmla="*/ 29 w 93"/>
                <a:gd name="T37" fmla="*/ 63 h 83"/>
                <a:gd name="T38" fmla="*/ 29 w 93"/>
                <a:gd name="T39" fmla="*/ 60 h 83"/>
                <a:gd name="T40" fmla="*/ 26 w 93"/>
                <a:gd name="T41" fmla="*/ 59 h 83"/>
                <a:gd name="T42" fmla="*/ 26 w 93"/>
                <a:gd name="T43" fmla="*/ 61 h 83"/>
                <a:gd name="T44" fmla="*/ 21 w 93"/>
                <a:gd name="T45" fmla="*/ 59 h 83"/>
                <a:gd name="T46" fmla="*/ 35 w 93"/>
                <a:gd name="T47" fmla="*/ 42 h 83"/>
                <a:gd name="T48" fmla="*/ 23 w 93"/>
                <a:gd name="T49" fmla="*/ 57 h 83"/>
                <a:gd name="T50" fmla="*/ 24 w 93"/>
                <a:gd name="T51" fmla="*/ 57 h 83"/>
                <a:gd name="T52" fmla="*/ 30 w 93"/>
                <a:gd name="T53" fmla="*/ 57 h 83"/>
                <a:gd name="T54" fmla="*/ 30 w 93"/>
                <a:gd name="T55" fmla="*/ 57 h 83"/>
                <a:gd name="T56" fmla="*/ 31 w 93"/>
                <a:gd name="T57" fmla="*/ 65 h 83"/>
                <a:gd name="T58" fmla="*/ 36 w 93"/>
                <a:gd name="T59" fmla="*/ 66 h 83"/>
                <a:gd name="T60" fmla="*/ 31 w 93"/>
                <a:gd name="T61" fmla="*/ 65 h 83"/>
                <a:gd name="T62" fmla="*/ 44 w 93"/>
                <a:gd name="T63" fmla="*/ 55 h 83"/>
                <a:gd name="T64" fmla="*/ 78 w 93"/>
                <a:gd name="T65" fmla="*/ 51 h 83"/>
                <a:gd name="T66" fmla="*/ 44 w 93"/>
                <a:gd name="T67" fmla="*/ 60 h 83"/>
                <a:gd name="T68" fmla="*/ 59 w 93"/>
                <a:gd name="T69" fmla="*/ 65 h 83"/>
                <a:gd name="T70" fmla="*/ 44 w 93"/>
                <a:gd name="T71" fmla="*/ 60 h 83"/>
                <a:gd name="T72" fmla="*/ 44 w 93"/>
                <a:gd name="T73" fmla="*/ 46 h 83"/>
                <a:gd name="T74" fmla="*/ 78 w 93"/>
                <a:gd name="T75" fmla="*/ 42 h 83"/>
                <a:gd name="T76" fmla="*/ 39 w 93"/>
                <a:gd name="T77" fmla="*/ 13 h 83"/>
                <a:gd name="T78" fmla="*/ 52 w 93"/>
                <a:gd name="T79" fmla="*/ 12 h 83"/>
                <a:gd name="T80" fmla="*/ 41 w 93"/>
                <a:gd name="T8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101" name="Freeform 322">
              <a:extLst>
                <a:ext uri="{FF2B5EF4-FFF2-40B4-BE49-F238E27FC236}">
                  <a16:creationId xmlns:a16="http://schemas.microsoft.com/office/drawing/2014/main" xmlns="" id="{1D7460F9-3E6F-4C83-873C-F73556B83FE4}"/>
                </a:ext>
              </a:extLst>
            </p:cNvPr>
            <p:cNvSpPr>
              <a:spLocks/>
            </p:cNvSpPr>
            <p:nvPr/>
          </p:nvSpPr>
          <p:spPr bwMode="auto">
            <a:xfrm>
              <a:off x="5739082" y="3706517"/>
              <a:ext cx="494368" cy="294517"/>
            </a:xfrm>
            <a:custGeom>
              <a:avLst/>
              <a:gdLst>
                <a:gd name="T0" fmla="*/ 49 w 106"/>
                <a:gd name="T1" fmla="*/ 1 h 63"/>
                <a:gd name="T2" fmla="*/ 43 w 106"/>
                <a:gd name="T3" fmla="*/ 9 h 63"/>
                <a:gd name="T4" fmla="*/ 37 w 106"/>
                <a:gd name="T5" fmla="*/ 9 h 63"/>
                <a:gd name="T6" fmla="*/ 29 w 106"/>
                <a:gd name="T7" fmla="*/ 9 h 63"/>
                <a:gd name="T8" fmla="*/ 8 w 106"/>
                <a:gd name="T9" fmla="*/ 9 h 63"/>
                <a:gd name="T10" fmla="*/ 0 w 106"/>
                <a:gd name="T11" fmla="*/ 17 h 63"/>
                <a:gd name="T12" fmla="*/ 0 w 106"/>
                <a:gd name="T13" fmla="*/ 17 h 63"/>
                <a:gd name="T14" fmla="*/ 8 w 106"/>
                <a:gd name="T15" fmla="*/ 25 h 63"/>
                <a:gd name="T16" fmla="*/ 24 w 106"/>
                <a:gd name="T17" fmla="*/ 25 h 63"/>
                <a:gd name="T18" fmla="*/ 23 w 106"/>
                <a:gd name="T19" fmla="*/ 30 h 63"/>
                <a:gd name="T20" fmla="*/ 23 w 106"/>
                <a:gd name="T21" fmla="*/ 30 h 63"/>
                <a:gd name="T22" fmla="*/ 28 w 106"/>
                <a:gd name="T23" fmla="*/ 37 h 63"/>
                <a:gd name="T24" fmla="*/ 26 w 106"/>
                <a:gd name="T25" fmla="*/ 42 h 63"/>
                <a:gd name="T26" fmla="*/ 26 w 106"/>
                <a:gd name="T27" fmla="*/ 42 h 63"/>
                <a:gd name="T28" fmla="*/ 34 w 106"/>
                <a:gd name="T29" fmla="*/ 50 h 63"/>
                <a:gd name="T30" fmla="*/ 34 w 106"/>
                <a:gd name="T31" fmla="*/ 50 h 63"/>
                <a:gd name="T32" fmla="*/ 32 w 106"/>
                <a:gd name="T33" fmla="*/ 55 h 63"/>
                <a:gd name="T34" fmla="*/ 32 w 106"/>
                <a:gd name="T35" fmla="*/ 55 h 63"/>
                <a:gd name="T36" fmla="*/ 39 w 106"/>
                <a:gd name="T37" fmla="*/ 62 h 63"/>
                <a:gd name="T38" fmla="*/ 70 w 106"/>
                <a:gd name="T39" fmla="*/ 62 h 63"/>
                <a:gd name="T40" fmla="*/ 77 w 106"/>
                <a:gd name="T41" fmla="*/ 56 h 63"/>
                <a:gd name="T42" fmla="*/ 89 w 106"/>
                <a:gd name="T43" fmla="*/ 54 h 63"/>
                <a:gd name="T44" fmla="*/ 89 w 106"/>
                <a:gd name="T45" fmla="*/ 63 h 63"/>
                <a:gd name="T46" fmla="*/ 106 w 106"/>
                <a:gd name="T47" fmla="*/ 63 h 63"/>
                <a:gd name="T48" fmla="*/ 106 w 106"/>
                <a:gd name="T49" fmla="*/ 7 h 63"/>
                <a:gd name="T50" fmla="*/ 89 w 106"/>
                <a:gd name="T51" fmla="*/ 7 h 63"/>
                <a:gd name="T52" fmla="*/ 89 w 106"/>
                <a:gd name="T53" fmla="*/ 10 h 63"/>
                <a:gd name="T54" fmla="*/ 89 w 106"/>
                <a:gd name="T55" fmla="*/ 33 h 63"/>
                <a:gd name="T56" fmla="*/ 86 w 106"/>
                <a:gd name="T57" fmla="*/ 34 h 63"/>
                <a:gd name="T58" fmla="*/ 84 w 106"/>
                <a:gd name="T59" fmla="*/ 13 h 63"/>
                <a:gd name="T60" fmla="*/ 49 w 106"/>
                <a:gd name="T61" fmla="*/ 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63">
                  <a:moveTo>
                    <a:pt x="49" y="1"/>
                  </a:moveTo>
                  <a:cubicBezTo>
                    <a:pt x="43" y="9"/>
                    <a:pt x="43" y="9"/>
                    <a:pt x="43" y="9"/>
                  </a:cubicBezTo>
                  <a:cubicBezTo>
                    <a:pt x="37" y="9"/>
                    <a:pt x="37" y="9"/>
                    <a:pt x="37" y="9"/>
                  </a:cubicBezTo>
                  <a:cubicBezTo>
                    <a:pt x="29" y="9"/>
                    <a:pt x="29" y="9"/>
                    <a:pt x="29" y="9"/>
                  </a:cubicBezTo>
                  <a:cubicBezTo>
                    <a:pt x="8" y="9"/>
                    <a:pt x="8" y="9"/>
                    <a:pt x="8" y="9"/>
                  </a:cubicBezTo>
                  <a:cubicBezTo>
                    <a:pt x="4" y="9"/>
                    <a:pt x="0" y="13"/>
                    <a:pt x="0" y="17"/>
                  </a:cubicBezTo>
                  <a:cubicBezTo>
                    <a:pt x="0" y="17"/>
                    <a:pt x="0" y="17"/>
                    <a:pt x="0" y="17"/>
                  </a:cubicBezTo>
                  <a:cubicBezTo>
                    <a:pt x="0" y="22"/>
                    <a:pt x="4" y="25"/>
                    <a:pt x="8" y="25"/>
                  </a:cubicBezTo>
                  <a:cubicBezTo>
                    <a:pt x="24" y="25"/>
                    <a:pt x="24" y="25"/>
                    <a:pt x="24" y="25"/>
                  </a:cubicBezTo>
                  <a:cubicBezTo>
                    <a:pt x="23" y="27"/>
                    <a:pt x="23" y="28"/>
                    <a:pt x="23" y="30"/>
                  </a:cubicBezTo>
                  <a:cubicBezTo>
                    <a:pt x="23" y="30"/>
                    <a:pt x="23" y="30"/>
                    <a:pt x="23" y="30"/>
                  </a:cubicBezTo>
                  <a:cubicBezTo>
                    <a:pt x="23" y="34"/>
                    <a:pt x="25" y="37"/>
                    <a:pt x="28" y="37"/>
                  </a:cubicBezTo>
                  <a:cubicBezTo>
                    <a:pt x="27" y="39"/>
                    <a:pt x="26" y="40"/>
                    <a:pt x="26" y="42"/>
                  </a:cubicBezTo>
                  <a:cubicBezTo>
                    <a:pt x="26" y="42"/>
                    <a:pt x="26" y="42"/>
                    <a:pt x="26" y="42"/>
                  </a:cubicBezTo>
                  <a:cubicBezTo>
                    <a:pt x="26" y="46"/>
                    <a:pt x="30" y="50"/>
                    <a:pt x="34" y="50"/>
                  </a:cubicBezTo>
                  <a:cubicBezTo>
                    <a:pt x="34" y="50"/>
                    <a:pt x="34" y="50"/>
                    <a:pt x="34" y="50"/>
                  </a:cubicBezTo>
                  <a:cubicBezTo>
                    <a:pt x="33" y="51"/>
                    <a:pt x="32" y="53"/>
                    <a:pt x="32" y="55"/>
                  </a:cubicBezTo>
                  <a:cubicBezTo>
                    <a:pt x="32" y="55"/>
                    <a:pt x="32" y="55"/>
                    <a:pt x="32" y="55"/>
                  </a:cubicBezTo>
                  <a:cubicBezTo>
                    <a:pt x="32" y="59"/>
                    <a:pt x="35" y="62"/>
                    <a:pt x="39" y="62"/>
                  </a:cubicBezTo>
                  <a:cubicBezTo>
                    <a:pt x="70" y="62"/>
                    <a:pt x="70" y="62"/>
                    <a:pt x="70" y="62"/>
                  </a:cubicBezTo>
                  <a:cubicBezTo>
                    <a:pt x="77" y="56"/>
                    <a:pt x="77" y="56"/>
                    <a:pt x="77" y="56"/>
                  </a:cubicBezTo>
                  <a:cubicBezTo>
                    <a:pt x="89" y="54"/>
                    <a:pt x="89" y="54"/>
                    <a:pt x="89" y="54"/>
                  </a:cubicBezTo>
                  <a:cubicBezTo>
                    <a:pt x="89" y="63"/>
                    <a:pt x="89" y="63"/>
                    <a:pt x="89" y="63"/>
                  </a:cubicBezTo>
                  <a:cubicBezTo>
                    <a:pt x="106" y="63"/>
                    <a:pt x="106" y="63"/>
                    <a:pt x="106" y="63"/>
                  </a:cubicBezTo>
                  <a:cubicBezTo>
                    <a:pt x="106" y="7"/>
                    <a:pt x="106" y="7"/>
                    <a:pt x="106" y="7"/>
                  </a:cubicBezTo>
                  <a:cubicBezTo>
                    <a:pt x="89" y="7"/>
                    <a:pt x="89" y="7"/>
                    <a:pt x="89" y="7"/>
                  </a:cubicBezTo>
                  <a:cubicBezTo>
                    <a:pt x="89" y="10"/>
                    <a:pt x="89" y="10"/>
                    <a:pt x="89" y="10"/>
                  </a:cubicBezTo>
                  <a:cubicBezTo>
                    <a:pt x="89" y="33"/>
                    <a:pt x="89" y="33"/>
                    <a:pt x="89" y="33"/>
                  </a:cubicBezTo>
                  <a:cubicBezTo>
                    <a:pt x="86" y="34"/>
                    <a:pt x="86" y="34"/>
                    <a:pt x="86" y="34"/>
                  </a:cubicBezTo>
                  <a:cubicBezTo>
                    <a:pt x="84" y="13"/>
                    <a:pt x="84" y="13"/>
                    <a:pt x="84" y="13"/>
                  </a:cubicBezTo>
                  <a:cubicBezTo>
                    <a:pt x="72" y="9"/>
                    <a:pt x="62" y="0"/>
                    <a:pt x="49" y="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grpSp>
      <p:sp>
        <p:nvSpPr>
          <p:cNvPr id="242" name="矩形 55">
            <a:extLst>
              <a:ext uri="{FF2B5EF4-FFF2-40B4-BE49-F238E27FC236}">
                <a16:creationId xmlns:a16="http://schemas.microsoft.com/office/drawing/2014/main" xmlns="" id="{23C33A58-4A8B-43A3-98FB-4409FF5484D3}"/>
              </a:ext>
            </a:extLst>
          </p:cNvPr>
          <p:cNvSpPr/>
          <p:nvPr/>
        </p:nvSpPr>
        <p:spPr>
          <a:xfrm>
            <a:off x="869373" y="1889452"/>
            <a:ext cx="323618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3" name="矩形 242">
            <a:extLst>
              <a:ext uri="{FF2B5EF4-FFF2-40B4-BE49-F238E27FC236}">
                <a16:creationId xmlns:a16="http://schemas.microsoft.com/office/drawing/2014/main" xmlns="" id="{1786F457-4C46-44DE-AE54-EC78ADC4EF8D}"/>
              </a:ext>
            </a:extLst>
          </p:cNvPr>
          <p:cNvSpPr/>
          <p:nvPr/>
        </p:nvSpPr>
        <p:spPr>
          <a:xfrm>
            <a:off x="2647052" y="1648230"/>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smtClean="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4" name="矩形 55">
            <a:extLst>
              <a:ext uri="{FF2B5EF4-FFF2-40B4-BE49-F238E27FC236}">
                <a16:creationId xmlns:a16="http://schemas.microsoft.com/office/drawing/2014/main" xmlns="" id="{A7028963-E53C-4435-9C96-330D7FC451A8}"/>
              </a:ext>
            </a:extLst>
          </p:cNvPr>
          <p:cNvSpPr/>
          <p:nvPr/>
        </p:nvSpPr>
        <p:spPr>
          <a:xfrm>
            <a:off x="554864" y="3513872"/>
            <a:ext cx="311507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5" name="矩形 244">
            <a:extLst>
              <a:ext uri="{FF2B5EF4-FFF2-40B4-BE49-F238E27FC236}">
                <a16:creationId xmlns:a16="http://schemas.microsoft.com/office/drawing/2014/main" xmlns="" id="{FEC3EA23-2C6D-413D-A958-D2E196226334}"/>
              </a:ext>
            </a:extLst>
          </p:cNvPr>
          <p:cNvSpPr/>
          <p:nvPr/>
        </p:nvSpPr>
        <p:spPr>
          <a:xfrm>
            <a:off x="2261725" y="3258382"/>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6" name="矩形 55">
            <a:extLst>
              <a:ext uri="{FF2B5EF4-FFF2-40B4-BE49-F238E27FC236}">
                <a16:creationId xmlns:a16="http://schemas.microsoft.com/office/drawing/2014/main" xmlns="" id="{6071496D-A30F-43FC-93E1-C8A5E8D22DA5}"/>
              </a:ext>
            </a:extLst>
          </p:cNvPr>
          <p:cNvSpPr/>
          <p:nvPr/>
        </p:nvSpPr>
        <p:spPr>
          <a:xfrm>
            <a:off x="874713" y="4960084"/>
            <a:ext cx="3236184" cy="738664"/>
          </a:xfrm>
          <a:prstGeom prst="rect">
            <a:avLst/>
          </a:prstGeom>
        </p:spPr>
        <p:txBody>
          <a:bodyPr wrap="square">
            <a:spAutoFit/>
            <a:scene3d>
              <a:camera prst="orthographicFront"/>
              <a:lightRig rig="threePt" dir="t"/>
            </a:scene3d>
            <a:sp3d contourW="12700"/>
          </a:bodyPr>
          <a:lstStyle/>
          <a:p>
            <a:pPr algn="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7" name="矩形 246">
            <a:extLst>
              <a:ext uri="{FF2B5EF4-FFF2-40B4-BE49-F238E27FC236}">
                <a16:creationId xmlns:a16="http://schemas.microsoft.com/office/drawing/2014/main" xmlns="" id="{6CC68668-7238-4D81-94FC-23BBD186A56A}"/>
              </a:ext>
            </a:extLst>
          </p:cNvPr>
          <p:cNvSpPr/>
          <p:nvPr/>
        </p:nvSpPr>
        <p:spPr>
          <a:xfrm>
            <a:off x="2634823" y="4731175"/>
            <a:ext cx="1415773" cy="338554"/>
          </a:xfrm>
          <a:prstGeom prst="rect">
            <a:avLst/>
          </a:prstGeom>
          <a:noFill/>
        </p:spPr>
        <p:txBody>
          <a:bodyPr wrap="none">
            <a:spAutoFit/>
            <a:scene3d>
              <a:camera prst="orthographicFront"/>
              <a:lightRig rig="threePt" dir="t"/>
            </a:scene3d>
            <a:sp3d contourW="12700"/>
          </a:bodyPr>
          <a:lstStyle/>
          <a:p>
            <a:pPr algn="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48" name="矩形 55">
            <a:extLst>
              <a:ext uri="{FF2B5EF4-FFF2-40B4-BE49-F238E27FC236}">
                <a16:creationId xmlns:a16="http://schemas.microsoft.com/office/drawing/2014/main" xmlns="" id="{A7D11F09-B024-4672-AC15-1310BA506D33}"/>
              </a:ext>
            </a:extLst>
          </p:cNvPr>
          <p:cNvSpPr/>
          <p:nvPr/>
        </p:nvSpPr>
        <p:spPr>
          <a:xfrm>
            <a:off x="8231978" y="1894706"/>
            <a:ext cx="3090709"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49" name="矩形 248">
            <a:extLst>
              <a:ext uri="{FF2B5EF4-FFF2-40B4-BE49-F238E27FC236}">
                <a16:creationId xmlns:a16="http://schemas.microsoft.com/office/drawing/2014/main" xmlns="" id="{76FB113F-713A-4E02-8C45-4FC07EC83C68}"/>
              </a:ext>
            </a:extLst>
          </p:cNvPr>
          <p:cNvSpPr/>
          <p:nvPr/>
        </p:nvSpPr>
        <p:spPr>
          <a:xfrm>
            <a:off x="8216028" y="1640655"/>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50" name="矩形 55">
            <a:extLst>
              <a:ext uri="{FF2B5EF4-FFF2-40B4-BE49-F238E27FC236}">
                <a16:creationId xmlns:a16="http://schemas.microsoft.com/office/drawing/2014/main" xmlns="" id="{FE400F8C-B939-460F-9406-518399DD3819}"/>
              </a:ext>
            </a:extLst>
          </p:cNvPr>
          <p:cNvSpPr/>
          <p:nvPr/>
        </p:nvSpPr>
        <p:spPr>
          <a:xfrm>
            <a:off x="8711643" y="3529131"/>
            <a:ext cx="2950265"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1" name="矩形 250">
            <a:extLst>
              <a:ext uri="{FF2B5EF4-FFF2-40B4-BE49-F238E27FC236}">
                <a16:creationId xmlns:a16="http://schemas.microsoft.com/office/drawing/2014/main" xmlns="" id="{202966AF-66AC-4DA0-824D-3325FD9A89C7}"/>
              </a:ext>
            </a:extLst>
          </p:cNvPr>
          <p:cNvSpPr/>
          <p:nvPr/>
        </p:nvSpPr>
        <p:spPr>
          <a:xfrm>
            <a:off x="8734875" y="3254057"/>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sp>
        <p:nvSpPr>
          <p:cNvPr id="252" name="矩形 55">
            <a:extLst>
              <a:ext uri="{FF2B5EF4-FFF2-40B4-BE49-F238E27FC236}">
                <a16:creationId xmlns:a16="http://schemas.microsoft.com/office/drawing/2014/main" xmlns="" id="{A0F59F0B-77B6-48F1-A2AF-188C8533F281}"/>
              </a:ext>
            </a:extLst>
          </p:cNvPr>
          <p:cNvSpPr/>
          <p:nvPr/>
        </p:nvSpPr>
        <p:spPr>
          <a:xfrm>
            <a:off x="8226578" y="4929815"/>
            <a:ext cx="3090709" cy="738664"/>
          </a:xfrm>
          <a:prstGeom prst="rect">
            <a:avLst/>
          </a:prstGeom>
        </p:spPr>
        <p:txBody>
          <a:bodyPr wrap="square">
            <a:spAutoFit/>
            <a:scene3d>
              <a:camera prst="orthographicFront"/>
              <a:lightRig rig="threePt" dir="t"/>
            </a:scene3d>
            <a:sp3d contourW="12700"/>
          </a:bodyPr>
          <a:lstStyle/>
          <a:p>
            <a:pPr>
              <a:spcBef>
                <a:spcPct val="0"/>
              </a:spcBef>
              <a:buNone/>
            </a:pPr>
            <a:r>
              <a:rPr lang="zh-CN" altLang="en-US" sz="1400" dirty="0">
                <a:solidFill>
                  <a:schemeClr val="tx1">
                    <a:lumMod val="65000"/>
                    <a:lumOff val="35000"/>
                  </a:schemeClr>
                </a:solidFill>
                <a:cs typeface="+mn-ea"/>
                <a:sym typeface="+mn-lt"/>
              </a:rPr>
              <a:t>您的内容打在这里，或者通过复制您的文本后，在此框中选择粘贴，并选择只保留文字</a:t>
            </a:r>
          </a:p>
        </p:txBody>
      </p:sp>
      <p:sp>
        <p:nvSpPr>
          <p:cNvPr id="253" name="矩形 252">
            <a:extLst>
              <a:ext uri="{FF2B5EF4-FFF2-40B4-BE49-F238E27FC236}">
                <a16:creationId xmlns:a16="http://schemas.microsoft.com/office/drawing/2014/main" xmlns="" id="{3D044B40-5F84-43D5-A362-54C818C538F8}"/>
              </a:ext>
            </a:extLst>
          </p:cNvPr>
          <p:cNvSpPr/>
          <p:nvPr/>
        </p:nvSpPr>
        <p:spPr>
          <a:xfrm>
            <a:off x="8253974" y="4688336"/>
            <a:ext cx="1415773" cy="338554"/>
          </a:xfrm>
          <a:prstGeom prst="rect">
            <a:avLst/>
          </a:prstGeom>
          <a:noFill/>
        </p:spPr>
        <p:txBody>
          <a:bodyPr wrap="none">
            <a:spAutoFit/>
            <a:scene3d>
              <a:camera prst="orthographicFront"/>
              <a:lightRig rig="threePt" dir="t"/>
            </a:scene3d>
            <a:sp3d contourW="12700"/>
          </a:bodyPr>
          <a:lstStyle/>
          <a:p>
            <a:pPr>
              <a:spcBef>
                <a:spcPct val="0"/>
              </a:spcBef>
            </a:pPr>
            <a:r>
              <a:rPr lang="zh-CN" altLang="en-US" sz="1600" b="1" dirty="0">
                <a:solidFill>
                  <a:schemeClr val="tx1">
                    <a:lumMod val="65000"/>
                    <a:lumOff val="35000"/>
                  </a:schemeClr>
                </a:solidFill>
                <a:cs typeface="+mn-ea"/>
                <a:sym typeface="+mn-lt"/>
              </a:rPr>
              <a:t>添加您的标题</a:t>
            </a:r>
            <a:endParaRPr lang="zh-CN" altLang="zh-CN" sz="1600" b="1" dirty="0">
              <a:solidFill>
                <a:schemeClr val="tx1">
                  <a:lumMod val="65000"/>
                  <a:lumOff val="35000"/>
                </a:schemeClr>
              </a:solidFill>
              <a:cs typeface="+mn-ea"/>
              <a:sym typeface="+mn-lt"/>
            </a:endParaRPr>
          </a:p>
        </p:txBody>
      </p:sp>
      <p:grpSp>
        <p:nvGrpSpPr>
          <p:cNvPr id="257" name="组合 256"/>
          <p:cNvGrpSpPr/>
          <p:nvPr/>
        </p:nvGrpSpPr>
        <p:grpSpPr>
          <a:xfrm>
            <a:off x="3320458" y="333481"/>
            <a:ext cx="5572519" cy="784778"/>
            <a:chOff x="1679798" y="438128"/>
            <a:chExt cx="5572519" cy="784778"/>
          </a:xfrm>
        </p:grpSpPr>
        <p:sp>
          <p:nvSpPr>
            <p:cNvPr id="258" name="文本框 257"/>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财务与融资</a:t>
              </a:r>
            </a:p>
          </p:txBody>
        </p:sp>
        <p:sp>
          <p:nvSpPr>
            <p:cNvPr id="259" name="文本框 25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91266607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14:presetBounceEnd="56000">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14:bounceEnd="56000">
                                          <p:cBhvr additive="base">
                                            <p:cTn id="13" dur="500" fill="hold"/>
                                            <p:tgtEl>
                                              <p:spTgt spid="243"/>
                                            </p:tgtEl>
                                            <p:attrNameLst>
                                              <p:attrName>ppt_x</p:attrName>
                                            </p:attrNameLst>
                                          </p:cBhvr>
                                          <p:tavLst>
                                            <p:tav tm="0">
                                              <p:val>
                                                <p:strVal val="0-#ppt_w/2"/>
                                              </p:val>
                                            </p:tav>
                                            <p:tav tm="100000">
                                              <p:val>
                                                <p:strVal val="#ppt_x"/>
                                              </p:val>
                                            </p:tav>
                                          </p:tavLst>
                                        </p:anim>
                                        <p:anim calcmode="lin" valueType="num" p14:bounceEnd="56000">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56000">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14:bounceEnd="56000">
                                          <p:cBhvr additive="base">
                                            <p:cTn id="17" dur="500" fill="hold"/>
                                            <p:tgtEl>
                                              <p:spTgt spid="242"/>
                                            </p:tgtEl>
                                            <p:attrNameLst>
                                              <p:attrName>ppt_x</p:attrName>
                                            </p:attrNameLst>
                                          </p:cBhvr>
                                          <p:tavLst>
                                            <p:tav tm="0">
                                              <p:val>
                                                <p:strVal val="0-#ppt_w/2"/>
                                              </p:val>
                                            </p:tav>
                                            <p:tav tm="100000">
                                              <p:val>
                                                <p:strVal val="#ppt_x"/>
                                              </p:val>
                                            </p:tav>
                                          </p:tavLst>
                                        </p:anim>
                                        <p:anim calcmode="lin" valueType="num" p14:bounceEnd="56000">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14:presetBounceEnd="56000">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14:bounceEnd="56000">
                                          <p:cBhvr additive="base">
                                            <p:cTn id="22" dur="500" fill="hold"/>
                                            <p:tgtEl>
                                              <p:spTgt spid="249"/>
                                            </p:tgtEl>
                                            <p:attrNameLst>
                                              <p:attrName>ppt_x</p:attrName>
                                            </p:attrNameLst>
                                          </p:cBhvr>
                                          <p:tavLst>
                                            <p:tav tm="0">
                                              <p:val>
                                                <p:strVal val="1+#ppt_w/2"/>
                                              </p:val>
                                            </p:tav>
                                            <p:tav tm="100000">
                                              <p:val>
                                                <p:strVal val="#ppt_x"/>
                                              </p:val>
                                            </p:tav>
                                          </p:tavLst>
                                        </p:anim>
                                        <p:anim calcmode="lin" valueType="num" p14:bounceEnd="56000">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14:presetBounceEnd="56000">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14:bounceEnd="56000">
                                          <p:cBhvr additive="base">
                                            <p:cTn id="26" dur="500" fill="hold"/>
                                            <p:tgtEl>
                                              <p:spTgt spid="248"/>
                                            </p:tgtEl>
                                            <p:attrNameLst>
                                              <p:attrName>ppt_x</p:attrName>
                                            </p:attrNameLst>
                                          </p:cBhvr>
                                          <p:tavLst>
                                            <p:tav tm="0">
                                              <p:val>
                                                <p:strVal val="1+#ppt_w/2"/>
                                              </p:val>
                                            </p:tav>
                                            <p:tav tm="100000">
                                              <p:val>
                                                <p:strVal val="#ppt_x"/>
                                              </p:val>
                                            </p:tav>
                                          </p:tavLst>
                                        </p:anim>
                                        <p:anim calcmode="lin" valueType="num" p14:bounceEnd="56000">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14:presetBounceEnd="56000">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14:bounceEnd="56000">
                                          <p:cBhvr additive="base">
                                            <p:cTn id="31" dur="500" fill="hold"/>
                                            <p:tgtEl>
                                              <p:spTgt spid="245"/>
                                            </p:tgtEl>
                                            <p:attrNameLst>
                                              <p:attrName>ppt_x</p:attrName>
                                            </p:attrNameLst>
                                          </p:cBhvr>
                                          <p:tavLst>
                                            <p:tav tm="0">
                                              <p:val>
                                                <p:strVal val="0-#ppt_w/2"/>
                                              </p:val>
                                            </p:tav>
                                            <p:tav tm="100000">
                                              <p:val>
                                                <p:strVal val="#ppt_x"/>
                                              </p:val>
                                            </p:tav>
                                          </p:tavLst>
                                        </p:anim>
                                        <p:anim calcmode="lin" valueType="num" p14:bounceEnd="56000">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6000">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14:bounceEnd="56000">
                                          <p:cBhvr additive="base">
                                            <p:cTn id="35" dur="500" fill="hold"/>
                                            <p:tgtEl>
                                              <p:spTgt spid="244"/>
                                            </p:tgtEl>
                                            <p:attrNameLst>
                                              <p:attrName>ppt_x</p:attrName>
                                            </p:attrNameLst>
                                          </p:cBhvr>
                                          <p:tavLst>
                                            <p:tav tm="0">
                                              <p:val>
                                                <p:strVal val="0-#ppt_w/2"/>
                                              </p:val>
                                            </p:tav>
                                            <p:tav tm="100000">
                                              <p:val>
                                                <p:strVal val="#ppt_x"/>
                                              </p:val>
                                            </p:tav>
                                          </p:tavLst>
                                        </p:anim>
                                        <p:anim calcmode="lin" valueType="num" p14:bounceEnd="56000">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14:presetBounceEnd="56000">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14:bounceEnd="56000">
                                          <p:cBhvr additive="base">
                                            <p:cTn id="40" dur="500" fill="hold"/>
                                            <p:tgtEl>
                                              <p:spTgt spid="251"/>
                                            </p:tgtEl>
                                            <p:attrNameLst>
                                              <p:attrName>ppt_x</p:attrName>
                                            </p:attrNameLst>
                                          </p:cBhvr>
                                          <p:tavLst>
                                            <p:tav tm="0">
                                              <p:val>
                                                <p:strVal val="1+#ppt_w/2"/>
                                              </p:val>
                                            </p:tav>
                                            <p:tav tm="100000">
                                              <p:val>
                                                <p:strVal val="#ppt_x"/>
                                              </p:val>
                                            </p:tav>
                                          </p:tavLst>
                                        </p:anim>
                                        <p:anim calcmode="lin" valueType="num" p14:bounceEnd="56000">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56000">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14:bounceEnd="56000">
                                          <p:cBhvr additive="base">
                                            <p:cTn id="44" dur="500" fill="hold"/>
                                            <p:tgtEl>
                                              <p:spTgt spid="250"/>
                                            </p:tgtEl>
                                            <p:attrNameLst>
                                              <p:attrName>ppt_x</p:attrName>
                                            </p:attrNameLst>
                                          </p:cBhvr>
                                          <p:tavLst>
                                            <p:tav tm="0">
                                              <p:val>
                                                <p:strVal val="1+#ppt_w/2"/>
                                              </p:val>
                                            </p:tav>
                                            <p:tav tm="100000">
                                              <p:val>
                                                <p:strVal val="#ppt_x"/>
                                              </p:val>
                                            </p:tav>
                                          </p:tavLst>
                                        </p:anim>
                                        <p:anim calcmode="lin" valueType="num" p14:bounceEnd="56000">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14:presetBounceEnd="56000">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14:bounceEnd="56000">
                                          <p:cBhvr additive="base">
                                            <p:cTn id="49" dur="500" fill="hold"/>
                                            <p:tgtEl>
                                              <p:spTgt spid="247"/>
                                            </p:tgtEl>
                                            <p:attrNameLst>
                                              <p:attrName>ppt_x</p:attrName>
                                            </p:attrNameLst>
                                          </p:cBhvr>
                                          <p:tavLst>
                                            <p:tav tm="0">
                                              <p:val>
                                                <p:strVal val="0-#ppt_w/2"/>
                                              </p:val>
                                            </p:tav>
                                            <p:tav tm="100000">
                                              <p:val>
                                                <p:strVal val="#ppt_x"/>
                                              </p:val>
                                            </p:tav>
                                          </p:tavLst>
                                        </p:anim>
                                        <p:anim calcmode="lin" valueType="num" p14:bounceEnd="56000">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56000">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14:bounceEnd="56000">
                                          <p:cBhvr additive="base">
                                            <p:cTn id="53" dur="500" fill="hold"/>
                                            <p:tgtEl>
                                              <p:spTgt spid="246"/>
                                            </p:tgtEl>
                                            <p:attrNameLst>
                                              <p:attrName>ppt_x</p:attrName>
                                            </p:attrNameLst>
                                          </p:cBhvr>
                                          <p:tavLst>
                                            <p:tav tm="0">
                                              <p:val>
                                                <p:strVal val="0-#ppt_w/2"/>
                                              </p:val>
                                            </p:tav>
                                            <p:tav tm="100000">
                                              <p:val>
                                                <p:strVal val="#ppt_x"/>
                                              </p:val>
                                            </p:tav>
                                          </p:tavLst>
                                        </p:anim>
                                        <p:anim calcmode="lin" valueType="num" p14:bounceEnd="56000">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14:presetBounceEnd="56000">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14:bounceEnd="56000">
                                          <p:cBhvr additive="base">
                                            <p:cTn id="58" dur="500" fill="hold"/>
                                            <p:tgtEl>
                                              <p:spTgt spid="253"/>
                                            </p:tgtEl>
                                            <p:attrNameLst>
                                              <p:attrName>ppt_x</p:attrName>
                                            </p:attrNameLst>
                                          </p:cBhvr>
                                          <p:tavLst>
                                            <p:tav tm="0">
                                              <p:val>
                                                <p:strVal val="1+#ppt_w/2"/>
                                              </p:val>
                                            </p:tav>
                                            <p:tav tm="100000">
                                              <p:val>
                                                <p:strVal val="#ppt_x"/>
                                              </p:val>
                                            </p:tav>
                                          </p:tavLst>
                                        </p:anim>
                                        <p:anim calcmode="lin" valueType="num" p14:bounceEnd="56000">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14:presetBounceEnd="56000">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14:bounceEnd="56000">
                                          <p:cBhvr additive="base">
                                            <p:cTn id="62" dur="500" fill="hold"/>
                                            <p:tgtEl>
                                              <p:spTgt spid="252"/>
                                            </p:tgtEl>
                                            <p:attrNameLst>
                                              <p:attrName>ppt_x</p:attrName>
                                            </p:attrNameLst>
                                          </p:cBhvr>
                                          <p:tavLst>
                                            <p:tav tm="0">
                                              <p:val>
                                                <p:strVal val="1+#ppt_w/2"/>
                                              </p:val>
                                            </p:tav>
                                            <p:tav tm="100000">
                                              <p:val>
                                                <p:strVal val="#ppt_x"/>
                                              </p:val>
                                            </p:tav>
                                          </p:tavLst>
                                        </p:anim>
                                        <p:anim calcmode="lin" valueType="num" p14:bounceEnd="56000">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fltVal val="0"/>
                                              </p:val>
                                            </p:tav>
                                            <p:tav tm="100000">
                                              <p:val>
                                                <p:strVal val="#ppt_w"/>
                                              </p:val>
                                            </p:tav>
                                          </p:tavLst>
                                        </p:anim>
                                        <p:anim calcmode="lin" valueType="num">
                                          <p:cBhvr>
                                            <p:cTn id="8" dur="500" fill="hold"/>
                                            <p:tgtEl>
                                              <p:spTgt spid="79"/>
                                            </p:tgtEl>
                                            <p:attrNameLst>
                                              <p:attrName>ppt_h</p:attrName>
                                            </p:attrNameLst>
                                          </p:cBhvr>
                                          <p:tavLst>
                                            <p:tav tm="0">
                                              <p:val>
                                                <p:fltVal val="0"/>
                                              </p:val>
                                            </p:tav>
                                            <p:tav tm="100000">
                                              <p:val>
                                                <p:strVal val="#ppt_h"/>
                                              </p:val>
                                            </p:tav>
                                          </p:tavLst>
                                        </p:anim>
                                        <p:animEffect transition="in" filter="fade">
                                          <p:cBhvr>
                                            <p:cTn id="9" dur="500"/>
                                            <p:tgtEl>
                                              <p:spTgt spid="7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43"/>
                                            </p:tgtEl>
                                            <p:attrNameLst>
                                              <p:attrName>style.visibility</p:attrName>
                                            </p:attrNameLst>
                                          </p:cBhvr>
                                          <p:to>
                                            <p:strVal val="visible"/>
                                          </p:to>
                                        </p:set>
                                        <p:anim calcmode="lin" valueType="num">
                                          <p:cBhvr additive="base">
                                            <p:cTn id="13" dur="500" fill="hold"/>
                                            <p:tgtEl>
                                              <p:spTgt spid="243"/>
                                            </p:tgtEl>
                                            <p:attrNameLst>
                                              <p:attrName>ppt_x</p:attrName>
                                            </p:attrNameLst>
                                          </p:cBhvr>
                                          <p:tavLst>
                                            <p:tav tm="0">
                                              <p:val>
                                                <p:strVal val="0-#ppt_w/2"/>
                                              </p:val>
                                            </p:tav>
                                            <p:tav tm="100000">
                                              <p:val>
                                                <p:strVal val="#ppt_x"/>
                                              </p:val>
                                            </p:tav>
                                          </p:tavLst>
                                        </p:anim>
                                        <p:anim calcmode="lin" valueType="num">
                                          <p:cBhvr additive="base">
                                            <p:cTn id="14" dur="500" fill="hold"/>
                                            <p:tgtEl>
                                              <p:spTgt spid="24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250"/>
                                      </p:stCondLst>
                                      <p:childTnLst>
                                        <p:set>
                                          <p:cBhvr>
                                            <p:cTn id="16" dur="1" fill="hold">
                                              <p:stCondLst>
                                                <p:cond delay="0"/>
                                              </p:stCondLst>
                                            </p:cTn>
                                            <p:tgtEl>
                                              <p:spTgt spid="242"/>
                                            </p:tgtEl>
                                            <p:attrNameLst>
                                              <p:attrName>style.visibility</p:attrName>
                                            </p:attrNameLst>
                                          </p:cBhvr>
                                          <p:to>
                                            <p:strVal val="visible"/>
                                          </p:to>
                                        </p:set>
                                        <p:anim calcmode="lin" valueType="num">
                                          <p:cBhvr additive="base">
                                            <p:cTn id="17" dur="500" fill="hold"/>
                                            <p:tgtEl>
                                              <p:spTgt spid="242"/>
                                            </p:tgtEl>
                                            <p:attrNameLst>
                                              <p:attrName>ppt_x</p:attrName>
                                            </p:attrNameLst>
                                          </p:cBhvr>
                                          <p:tavLst>
                                            <p:tav tm="0">
                                              <p:val>
                                                <p:strVal val="0-#ppt_w/2"/>
                                              </p:val>
                                            </p:tav>
                                            <p:tav tm="100000">
                                              <p:val>
                                                <p:strVal val="#ppt_x"/>
                                              </p:val>
                                            </p:tav>
                                          </p:tavLst>
                                        </p:anim>
                                        <p:anim calcmode="lin" valueType="num">
                                          <p:cBhvr additive="base">
                                            <p:cTn id="18" dur="500" fill="hold"/>
                                            <p:tgtEl>
                                              <p:spTgt spid="242"/>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249"/>
                                            </p:tgtEl>
                                            <p:attrNameLst>
                                              <p:attrName>style.visibility</p:attrName>
                                            </p:attrNameLst>
                                          </p:cBhvr>
                                          <p:to>
                                            <p:strVal val="visible"/>
                                          </p:to>
                                        </p:set>
                                        <p:anim calcmode="lin" valueType="num">
                                          <p:cBhvr additive="base">
                                            <p:cTn id="22" dur="500" fill="hold"/>
                                            <p:tgtEl>
                                              <p:spTgt spid="249"/>
                                            </p:tgtEl>
                                            <p:attrNameLst>
                                              <p:attrName>ppt_x</p:attrName>
                                            </p:attrNameLst>
                                          </p:cBhvr>
                                          <p:tavLst>
                                            <p:tav tm="0">
                                              <p:val>
                                                <p:strVal val="1+#ppt_w/2"/>
                                              </p:val>
                                            </p:tav>
                                            <p:tav tm="100000">
                                              <p:val>
                                                <p:strVal val="#ppt_x"/>
                                              </p:val>
                                            </p:tav>
                                          </p:tavLst>
                                        </p:anim>
                                        <p:anim calcmode="lin" valueType="num">
                                          <p:cBhvr additive="base">
                                            <p:cTn id="23" dur="500" fill="hold"/>
                                            <p:tgtEl>
                                              <p:spTgt spid="249"/>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248"/>
                                            </p:tgtEl>
                                            <p:attrNameLst>
                                              <p:attrName>style.visibility</p:attrName>
                                            </p:attrNameLst>
                                          </p:cBhvr>
                                          <p:to>
                                            <p:strVal val="visible"/>
                                          </p:to>
                                        </p:set>
                                        <p:anim calcmode="lin" valueType="num">
                                          <p:cBhvr additive="base">
                                            <p:cTn id="26" dur="500" fill="hold"/>
                                            <p:tgtEl>
                                              <p:spTgt spid="248"/>
                                            </p:tgtEl>
                                            <p:attrNameLst>
                                              <p:attrName>ppt_x</p:attrName>
                                            </p:attrNameLst>
                                          </p:cBhvr>
                                          <p:tavLst>
                                            <p:tav tm="0">
                                              <p:val>
                                                <p:strVal val="1+#ppt_w/2"/>
                                              </p:val>
                                            </p:tav>
                                            <p:tav tm="100000">
                                              <p:val>
                                                <p:strVal val="#ppt_x"/>
                                              </p:val>
                                            </p:tav>
                                          </p:tavLst>
                                        </p:anim>
                                        <p:anim calcmode="lin" valueType="num">
                                          <p:cBhvr additive="base">
                                            <p:cTn id="27" dur="500" fill="hold"/>
                                            <p:tgtEl>
                                              <p:spTgt spid="24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245"/>
                                            </p:tgtEl>
                                            <p:attrNameLst>
                                              <p:attrName>style.visibility</p:attrName>
                                            </p:attrNameLst>
                                          </p:cBhvr>
                                          <p:to>
                                            <p:strVal val="visible"/>
                                          </p:to>
                                        </p:set>
                                        <p:anim calcmode="lin" valueType="num">
                                          <p:cBhvr additive="base">
                                            <p:cTn id="31" dur="500" fill="hold"/>
                                            <p:tgtEl>
                                              <p:spTgt spid="245"/>
                                            </p:tgtEl>
                                            <p:attrNameLst>
                                              <p:attrName>ppt_x</p:attrName>
                                            </p:attrNameLst>
                                          </p:cBhvr>
                                          <p:tavLst>
                                            <p:tav tm="0">
                                              <p:val>
                                                <p:strVal val="0-#ppt_w/2"/>
                                              </p:val>
                                            </p:tav>
                                            <p:tav tm="100000">
                                              <p:val>
                                                <p:strVal val="#ppt_x"/>
                                              </p:val>
                                            </p:tav>
                                          </p:tavLst>
                                        </p:anim>
                                        <p:anim calcmode="lin" valueType="num">
                                          <p:cBhvr additive="base">
                                            <p:cTn id="32" dur="500" fill="hold"/>
                                            <p:tgtEl>
                                              <p:spTgt spid="24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
                                      </p:stCondLst>
                                      <p:childTnLst>
                                        <p:set>
                                          <p:cBhvr>
                                            <p:cTn id="34" dur="1" fill="hold">
                                              <p:stCondLst>
                                                <p:cond delay="0"/>
                                              </p:stCondLst>
                                            </p:cTn>
                                            <p:tgtEl>
                                              <p:spTgt spid="244"/>
                                            </p:tgtEl>
                                            <p:attrNameLst>
                                              <p:attrName>style.visibility</p:attrName>
                                            </p:attrNameLst>
                                          </p:cBhvr>
                                          <p:to>
                                            <p:strVal val="visible"/>
                                          </p:to>
                                        </p:set>
                                        <p:anim calcmode="lin" valueType="num">
                                          <p:cBhvr additive="base">
                                            <p:cTn id="35" dur="500" fill="hold"/>
                                            <p:tgtEl>
                                              <p:spTgt spid="244"/>
                                            </p:tgtEl>
                                            <p:attrNameLst>
                                              <p:attrName>ppt_x</p:attrName>
                                            </p:attrNameLst>
                                          </p:cBhvr>
                                          <p:tavLst>
                                            <p:tav tm="0">
                                              <p:val>
                                                <p:strVal val="0-#ppt_w/2"/>
                                              </p:val>
                                            </p:tav>
                                            <p:tav tm="100000">
                                              <p:val>
                                                <p:strVal val="#ppt_x"/>
                                              </p:val>
                                            </p:tav>
                                          </p:tavLst>
                                        </p:anim>
                                        <p:anim calcmode="lin" valueType="num">
                                          <p:cBhvr additive="base">
                                            <p:cTn id="36" dur="500" fill="hold"/>
                                            <p:tgtEl>
                                              <p:spTgt spid="244"/>
                                            </p:tgtEl>
                                            <p:attrNameLst>
                                              <p:attrName>ppt_y</p:attrName>
                                            </p:attrNameLst>
                                          </p:cBhvr>
                                          <p:tavLst>
                                            <p:tav tm="0">
                                              <p:val>
                                                <p:strVal val="#ppt_y"/>
                                              </p:val>
                                            </p:tav>
                                            <p:tav tm="100000">
                                              <p:val>
                                                <p:strVal val="#ppt_y"/>
                                              </p:val>
                                            </p:tav>
                                          </p:tavLst>
                                        </p:anim>
                                      </p:childTnLst>
                                    </p:cTn>
                                  </p:par>
                                </p:childTnLst>
                              </p:cTn>
                            </p:par>
                            <p:par>
                              <p:cTn id="37" fill="hold">
                                <p:stCondLst>
                                  <p:cond delay="2750"/>
                                </p:stCondLst>
                                <p:childTnLst>
                                  <p:par>
                                    <p:cTn id="38" presetID="2" presetClass="entr" presetSubtype="2" fill="hold" grpId="0" nodeType="afterEffect">
                                      <p:stCondLst>
                                        <p:cond delay="0"/>
                                      </p:stCondLst>
                                      <p:childTnLst>
                                        <p:set>
                                          <p:cBhvr>
                                            <p:cTn id="39" dur="1" fill="hold">
                                              <p:stCondLst>
                                                <p:cond delay="0"/>
                                              </p:stCondLst>
                                            </p:cTn>
                                            <p:tgtEl>
                                              <p:spTgt spid="251"/>
                                            </p:tgtEl>
                                            <p:attrNameLst>
                                              <p:attrName>style.visibility</p:attrName>
                                            </p:attrNameLst>
                                          </p:cBhvr>
                                          <p:to>
                                            <p:strVal val="visible"/>
                                          </p:to>
                                        </p:set>
                                        <p:anim calcmode="lin" valueType="num">
                                          <p:cBhvr additive="base">
                                            <p:cTn id="40" dur="500" fill="hold"/>
                                            <p:tgtEl>
                                              <p:spTgt spid="251"/>
                                            </p:tgtEl>
                                            <p:attrNameLst>
                                              <p:attrName>ppt_x</p:attrName>
                                            </p:attrNameLst>
                                          </p:cBhvr>
                                          <p:tavLst>
                                            <p:tav tm="0">
                                              <p:val>
                                                <p:strVal val="1+#ppt_w/2"/>
                                              </p:val>
                                            </p:tav>
                                            <p:tav tm="100000">
                                              <p:val>
                                                <p:strVal val="#ppt_x"/>
                                              </p:val>
                                            </p:tav>
                                          </p:tavLst>
                                        </p:anim>
                                        <p:anim calcmode="lin" valueType="num">
                                          <p:cBhvr additive="base">
                                            <p:cTn id="41" dur="500" fill="hold"/>
                                            <p:tgtEl>
                                              <p:spTgt spid="25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50"/>
                                      </p:stCondLst>
                                      <p:childTnLst>
                                        <p:set>
                                          <p:cBhvr>
                                            <p:cTn id="43" dur="1" fill="hold">
                                              <p:stCondLst>
                                                <p:cond delay="0"/>
                                              </p:stCondLst>
                                            </p:cTn>
                                            <p:tgtEl>
                                              <p:spTgt spid="250"/>
                                            </p:tgtEl>
                                            <p:attrNameLst>
                                              <p:attrName>style.visibility</p:attrName>
                                            </p:attrNameLst>
                                          </p:cBhvr>
                                          <p:to>
                                            <p:strVal val="visible"/>
                                          </p:to>
                                        </p:set>
                                        <p:anim calcmode="lin" valueType="num">
                                          <p:cBhvr additive="base">
                                            <p:cTn id="44" dur="500" fill="hold"/>
                                            <p:tgtEl>
                                              <p:spTgt spid="250"/>
                                            </p:tgtEl>
                                            <p:attrNameLst>
                                              <p:attrName>ppt_x</p:attrName>
                                            </p:attrNameLst>
                                          </p:cBhvr>
                                          <p:tavLst>
                                            <p:tav tm="0">
                                              <p:val>
                                                <p:strVal val="1+#ppt_w/2"/>
                                              </p:val>
                                            </p:tav>
                                            <p:tav tm="100000">
                                              <p:val>
                                                <p:strVal val="#ppt_x"/>
                                              </p:val>
                                            </p:tav>
                                          </p:tavLst>
                                        </p:anim>
                                        <p:anim calcmode="lin" valueType="num">
                                          <p:cBhvr additive="base">
                                            <p:cTn id="45" dur="500" fill="hold"/>
                                            <p:tgtEl>
                                              <p:spTgt spid="250"/>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8" fill="hold" grpId="0" nodeType="afterEffect">
                                      <p:stCondLst>
                                        <p:cond delay="0"/>
                                      </p:stCondLst>
                                      <p:childTnLst>
                                        <p:set>
                                          <p:cBhvr>
                                            <p:cTn id="48" dur="1" fill="hold">
                                              <p:stCondLst>
                                                <p:cond delay="0"/>
                                              </p:stCondLst>
                                            </p:cTn>
                                            <p:tgtEl>
                                              <p:spTgt spid="247"/>
                                            </p:tgtEl>
                                            <p:attrNameLst>
                                              <p:attrName>style.visibility</p:attrName>
                                            </p:attrNameLst>
                                          </p:cBhvr>
                                          <p:to>
                                            <p:strVal val="visible"/>
                                          </p:to>
                                        </p:set>
                                        <p:anim calcmode="lin" valueType="num">
                                          <p:cBhvr additive="base">
                                            <p:cTn id="49" dur="500" fill="hold"/>
                                            <p:tgtEl>
                                              <p:spTgt spid="247"/>
                                            </p:tgtEl>
                                            <p:attrNameLst>
                                              <p:attrName>ppt_x</p:attrName>
                                            </p:attrNameLst>
                                          </p:cBhvr>
                                          <p:tavLst>
                                            <p:tav tm="0">
                                              <p:val>
                                                <p:strVal val="0-#ppt_w/2"/>
                                              </p:val>
                                            </p:tav>
                                            <p:tav tm="100000">
                                              <p:val>
                                                <p:strVal val="#ppt_x"/>
                                              </p:val>
                                            </p:tav>
                                          </p:tavLst>
                                        </p:anim>
                                        <p:anim calcmode="lin" valueType="num">
                                          <p:cBhvr additive="base">
                                            <p:cTn id="50" dur="500" fill="hold"/>
                                            <p:tgtEl>
                                              <p:spTgt spid="24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50"/>
                                      </p:stCondLst>
                                      <p:childTnLst>
                                        <p:set>
                                          <p:cBhvr>
                                            <p:cTn id="52" dur="1" fill="hold">
                                              <p:stCondLst>
                                                <p:cond delay="0"/>
                                              </p:stCondLst>
                                            </p:cTn>
                                            <p:tgtEl>
                                              <p:spTgt spid="246"/>
                                            </p:tgtEl>
                                            <p:attrNameLst>
                                              <p:attrName>style.visibility</p:attrName>
                                            </p:attrNameLst>
                                          </p:cBhvr>
                                          <p:to>
                                            <p:strVal val="visible"/>
                                          </p:to>
                                        </p:set>
                                        <p:anim calcmode="lin" valueType="num">
                                          <p:cBhvr additive="base">
                                            <p:cTn id="53" dur="500" fill="hold"/>
                                            <p:tgtEl>
                                              <p:spTgt spid="246"/>
                                            </p:tgtEl>
                                            <p:attrNameLst>
                                              <p:attrName>ppt_x</p:attrName>
                                            </p:attrNameLst>
                                          </p:cBhvr>
                                          <p:tavLst>
                                            <p:tav tm="0">
                                              <p:val>
                                                <p:strVal val="0-#ppt_w/2"/>
                                              </p:val>
                                            </p:tav>
                                            <p:tav tm="100000">
                                              <p:val>
                                                <p:strVal val="#ppt_x"/>
                                              </p:val>
                                            </p:tav>
                                          </p:tavLst>
                                        </p:anim>
                                        <p:anim calcmode="lin" valueType="num">
                                          <p:cBhvr additive="base">
                                            <p:cTn id="54" dur="500" fill="hold"/>
                                            <p:tgtEl>
                                              <p:spTgt spid="246"/>
                                            </p:tgtEl>
                                            <p:attrNameLst>
                                              <p:attrName>ppt_y</p:attrName>
                                            </p:attrNameLst>
                                          </p:cBhvr>
                                          <p:tavLst>
                                            <p:tav tm="0">
                                              <p:val>
                                                <p:strVal val="#ppt_y"/>
                                              </p:val>
                                            </p:tav>
                                            <p:tav tm="100000">
                                              <p:val>
                                                <p:strVal val="#ppt_y"/>
                                              </p:val>
                                            </p:tav>
                                          </p:tavLst>
                                        </p:anim>
                                      </p:childTnLst>
                                    </p:cTn>
                                  </p:par>
                                </p:childTnLst>
                              </p:cTn>
                            </p:par>
                            <p:par>
                              <p:cTn id="55" fill="hold">
                                <p:stCondLst>
                                  <p:cond delay="4250"/>
                                </p:stCondLst>
                                <p:childTnLst>
                                  <p:par>
                                    <p:cTn id="56" presetID="2" presetClass="entr" presetSubtype="2" fill="hold" grpId="0" nodeType="afterEffect">
                                      <p:stCondLst>
                                        <p:cond delay="0"/>
                                      </p:stCondLst>
                                      <p:childTnLst>
                                        <p:set>
                                          <p:cBhvr>
                                            <p:cTn id="57" dur="1" fill="hold">
                                              <p:stCondLst>
                                                <p:cond delay="0"/>
                                              </p:stCondLst>
                                            </p:cTn>
                                            <p:tgtEl>
                                              <p:spTgt spid="253"/>
                                            </p:tgtEl>
                                            <p:attrNameLst>
                                              <p:attrName>style.visibility</p:attrName>
                                            </p:attrNameLst>
                                          </p:cBhvr>
                                          <p:to>
                                            <p:strVal val="visible"/>
                                          </p:to>
                                        </p:set>
                                        <p:anim calcmode="lin" valueType="num">
                                          <p:cBhvr additive="base">
                                            <p:cTn id="58" dur="500" fill="hold"/>
                                            <p:tgtEl>
                                              <p:spTgt spid="253"/>
                                            </p:tgtEl>
                                            <p:attrNameLst>
                                              <p:attrName>ppt_x</p:attrName>
                                            </p:attrNameLst>
                                          </p:cBhvr>
                                          <p:tavLst>
                                            <p:tav tm="0">
                                              <p:val>
                                                <p:strVal val="1+#ppt_w/2"/>
                                              </p:val>
                                            </p:tav>
                                            <p:tav tm="100000">
                                              <p:val>
                                                <p:strVal val="#ppt_x"/>
                                              </p:val>
                                            </p:tav>
                                          </p:tavLst>
                                        </p:anim>
                                        <p:anim calcmode="lin" valueType="num">
                                          <p:cBhvr additive="base">
                                            <p:cTn id="59" dur="500" fill="hold"/>
                                            <p:tgtEl>
                                              <p:spTgt spid="25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
                                      </p:stCondLst>
                                      <p:childTnLst>
                                        <p:set>
                                          <p:cBhvr>
                                            <p:cTn id="61" dur="1" fill="hold">
                                              <p:stCondLst>
                                                <p:cond delay="0"/>
                                              </p:stCondLst>
                                            </p:cTn>
                                            <p:tgtEl>
                                              <p:spTgt spid="252"/>
                                            </p:tgtEl>
                                            <p:attrNameLst>
                                              <p:attrName>style.visibility</p:attrName>
                                            </p:attrNameLst>
                                          </p:cBhvr>
                                          <p:to>
                                            <p:strVal val="visible"/>
                                          </p:to>
                                        </p:set>
                                        <p:anim calcmode="lin" valueType="num">
                                          <p:cBhvr additive="base">
                                            <p:cTn id="62" dur="500" fill="hold"/>
                                            <p:tgtEl>
                                              <p:spTgt spid="252"/>
                                            </p:tgtEl>
                                            <p:attrNameLst>
                                              <p:attrName>ppt_x</p:attrName>
                                            </p:attrNameLst>
                                          </p:cBhvr>
                                          <p:tavLst>
                                            <p:tav tm="0">
                                              <p:val>
                                                <p:strVal val="1+#ppt_w/2"/>
                                              </p:val>
                                            </p:tav>
                                            <p:tav tm="100000">
                                              <p:val>
                                                <p:strVal val="#ppt_x"/>
                                              </p:val>
                                            </p:tav>
                                          </p:tavLst>
                                        </p:anim>
                                        <p:anim calcmode="lin" valueType="num">
                                          <p:cBhvr additive="base">
                                            <p:cTn id="63" dur="500" fill="hold"/>
                                            <p:tgtEl>
                                              <p:spTgt spid="2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p:bldP spid="243" grpId="0"/>
          <p:bldP spid="244" grpId="0"/>
          <p:bldP spid="245" grpId="0"/>
          <p:bldP spid="246" grpId="0"/>
          <p:bldP spid="247" grpId="0"/>
          <p:bldP spid="248" grpId="0"/>
          <p:bldP spid="249" grpId="0"/>
          <p:bldP spid="250" grpId="0"/>
          <p:bldP spid="251" grpId="0"/>
          <p:bldP spid="252" grpId="0"/>
          <p:bldP spid="25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B5042B"/>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898536" y="3654641"/>
            <a:ext cx="4820550" cy="1015663"/>
          </a:xfrm>
          <a:prstGeom prst="rect">
            <a:avLst/>
          </a:prstGeom>
          <a:noFill/>
        </p:spPr>
        <p:txBody>
          <a:bodyPr wrap="none" rtlCol="0">
            <a:spAutoFit/>
            <a:scene3d>
              <a:camera prst="orthographicFront"/>
              <a:lightRig rig="threePt" dir="t"/>
            </a:scene3d>
            <a:sp3d contourW="12700"/>
          </a:bodyPr>
          <a:lstStyle/>
          <a:p>
            <a:pPr lvl="0">
              <a:defRPr/>
            </a:pPr>
            <a:r>
              <a:rPr lang="zh-CN" altLang="en-US" sz="6000" b="1" dirty="0" smtClean="0">
                <a:solidFill>
                  <a:schemeClr val="tx1">
                    <a:lumMod val="75000"/>
                    <a:lumOff val="25000"/>
                  </a:schemeClr>
                </a:solidFill>
                <a:cs typeface="+mn-ea"/>
                <a:sym typeface="+mn-lt"/>
              </a:rPr>
              <a:t>感谢您的</a:t>
            </a:r>
            <a:r>
              <a:rPr lang="zh-CN" altLang="en-US" sz="6000" b="1" dirty="0" smtClean="0">
                <a:solidFill>
                  <a:srgbClr val="B5042B"/>
                </a:solidFill>
                <a:cs typeface="+mn-ea"/>
                <a:sym typeface="+mn-lt"/>
              </a:rPr>
              <a:t>聆听</a:t>
            </a:r>
            <a:endParaRPr lang="zh-CN" altLang="en-US" sz="6000" b="1" dirty="0">
              <a:solidFill>
                <a:srgbClr val="B5042B"/>
              </a:solidFill>
              <a:cs typeface="+mn-ea"/>
              <a:sym typeface="+mn-lt"/>
            </a:endParaRPr>
          </a:p>
        </p:txBody>
      </p:sp>
      <p:sp>
        <p:nvSpPr>
          <p:cNvPr id="4" name="文本框 3"/>
          <p:cNvSpPr txBox="1"/>
          <p:nvPr/>
        </p:nvSpPr>
        <p:spPr>
          <a:xfrm>
            <a:off x="4988476" y="3069191"/>
            <a:ext cx="4403770" cy="646331"/>
          </a:xfrm>
          <a:prstGeom prst="rect">
            <a:avLst/>
          </a:prstGeom>
          <a:noFill/>
        </p:spPr>
        <p:txBody>
          <a:bodyPr wrap="none" rtlCol="0">
            <a:spAutoFit/>
            <a:scene3d>
              <a:camera prst="orthographicFront"/>
              <a:lightRig rig="threePt" dir="t"/>
            </a:scene3d>
            <a:sp3d contourW="12700"/>
          </a:bodyPr>
          <a:lstStyle/>
          <a:p>
            <a:pPr lvl="0">
              <a:defRPr/>
            </a:pPr>
            <a:r>
              <a:rPr lang="en-US" altLang="zh-CN" sz="3600" b="1" dirty="0" smtClean="0">
                <a:solidFill>
                  <a:schemeClr val="tx1">
                    <a:lumMod val="75000"/>
                    <a:lumOff val="25000"/>
                  </a:schemeClr>
                </a:solidFill>
                <a:cs typeface="+mn-ea"/>
                <a:sym typeface="+mn-lt"/>
              </a:rPr>
              <a:t>BUSINESS PLAN</a:t>
            </a:r>
            <a:endParaRPr kumimoji="0" lang="zh-CN" altLang="en-US" sz="3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 name="文本框 5"/>
          <p:cNvSpPr txBox="1"/>
          <p:nvPr/>
        </p:nvSpPr>
        <p:spPr>
          <a:xfrm>
            <a:off x="4995010" y="4593966"/>
            <a:ext cx="6270397" cy="461665"/>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presentation and make it into a film to be used in a wider field</a:t>
            </a:r>
          </a:p>
        </p:txBody>
      </p:sp>
      <p:sp>
        <p:nvSpPr>
          <p:cNvPr id="7" name="文本框 6"/>
          <p:cNvSpPr txBox="1"/>
          <p:nvPr/>
        </p:nvSpPr>
        <p:spPr>
          <a:xfrm>
            <a:off x="4982137" y="5393520"/>
            <a:ext cx="1486961"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汇报部门：市场</a:t>
            </a:r>
            <a:r>
              <a:rPr lang="zh-CN" altLang="en-US" sz="1050" dirty="0">
                <a:solidFill>
                  <a:schemeClr val="tx1">
                    <a:lumMod val="75000"/>
                    <a:lumOff val="25000"/>
                  </a:schemeClr>
                </a:solidFill>
                <a:cs typeface="+mn-ea"/>
                <a:sym typeface="+mn-lt"/>
              </a:rPr>
              <a:t>部</a:t>
            </a:r>
          </a:p>
        </p:txBody>
      </p:sp>
      <p:sp>
        <p:nvSpPr>
          <p:cNvPr id="15" name="矩形 10"/>
          <p:cNvSpPr/>
          <p:nvPr/>
        </p:nvSpPr>
        <p:spPr>
          <a:xfrm>
            <a:off x="-1" y="16868"/>
            <a:ext cx="11091341" cy="3796145"/>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gradFill>
            <a:gsLst>
              <a:gs pos="0">
                <a:srgbClr val="FB8FA2">
                  <a:alpha val="22000"/>
                </a:srgbClr>
              </a:gs>
              <a:gs pos="100000">
                <a:srgbClr val="B5042B">
                  <a:alpha val="0"/>
                </a:srgbClr>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764133" y="5393520"/>
            <a:ext cx="1785507" cy="253916"/>
          </a:xfrm>
          <a:prstGeom prst="rect">
            <a:avLst/>
          </a:prstGeom>
          <a:noFill/>
        </p:spPr>
        <p:txBody>
          <a:bodyPr wrap="square" rtlCol="0">
            <a:spAutoFit/>
            <a:scene3d>
              <a:camera prst="orthographicFront"/>
              <a:lightRig rig="threePt" dir="t"/>
            </a:scene3d>
            <a:sp3d contourW="12700"/>
          </a:bodyPr>
          <a:lstStyle/>
          <a:p>
            <a:pPr marL="171450" lvl="0" indent="-171450">
              <a:buFont typeface="Wingdings" panose="05000000000000000000" pitchFamily="2" charset="2"/>
              <a:buChar char="u"/>
              <a:defRPr/>
            </a:pPr>
            <a:r>
              <a:rPr lang="zh-CN" altLang="en-US" sz="1050" dirty="0" smtClean="0">
                <a:solidFill>
                  <a:schemeClr val="tx1">
                    <a:lumMod val="75000"/>
                    <a:lumOff val="25000"/>
                  </a:schemeClr>
                </a:solidFill>
                <a:cs typeface="+mn-ea"/>
                <a:sym typeface="+mn-lt"/>
              </a:rPr>
              <a:t> 汇报人：</a:t>
            </a:r>
            <a:r>
              <a:rPr lang="zh-CN" altLang="en-US" sz="1050" dirty="0">
                <a:solidFill>
                  <a:schemeClr val="tx1">
                    <a:lumMod val="75000"/>
                    <a:lumOff val="25000"/>
                  </a:schemeClr>
                </a:solidFill>
                <a:cs typeface="+mn-ea"/>
                <a:sym typeface="+mn-lt"/>
              </a:rPr>
              <a:t>优</a:t>
            </a:r>
            <a:r>
              <a:rPr lang="zh-CN" altLang="en-US" sz="1050" dirty="0" smtClean="0">
                <a:solidFill>
                  <a:schemeClr val="tx1">
                    <a:lumMod val="75000"/>
                    <a:lumOff val="25000"/>
                  </a:schemeClr>
                </a:solidFill>
                <a:cs typeface="+mn-ea"/>
                <a:sym typeface="+mn-lt"/>
              </a:rPr>
              <a:t>品</a:t>
            </a:r>
            <a:r>
              <a:rPr lang="en-US" altLang="zh-CN" sz="1050" dirty="0" smtClean="0">
                <a:solidFill>
                  <a:schemeClr val="tx1">
                    <a:lumMod val="75000"/>
                    <a:lumOff val="25000"/>
                  </a:schemeClr>
                </a:solidFill>
                <a:cs typeface="+mn-ea"/>
                <a:sym typeface="+mn-lt"/>
              </a:rPr>
              <a:t>PPT</a:t>
            </a:r>
            <a:endParaRPr lang="zh-CN" altLang="en-US" sz="105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25409825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0" presetClass="entr" presetSubtype="0" decel="10000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3"/>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strVal val="#ppt_w+.3"/>
                                          </p:val>
                                        </p:tav>
                                        <p:tav tm="100000">
                                          <p:val>
                                            <p:strVal val="#ppt_w"/>
                                          </p:val>
                                        </p:tav>
                                      </p:tavLst>
                                    </p:anim>
                                    <p:anim calcmode="lin" valueType="num">
                                      <p:cBhvr>
                                        <p:cTn id="18" dur="1000" fill="hold"/>
                                        <p:tgtEl>
                                          <p:spTgt spid="15"/>
                                        </p:tgtEl>
                                        <p:attrNameLst>
                                          <p:attrName>ppt_h</p:attrName>
                                        </p:attrNameLst>
                                      </p:cBhvr>
                                      <p:tavLst>
                                        <p:tav tm="0">
                                          <p:val>
                                            <p:strVal val="#ppt_h"/>
                                          </p:val>
                                        </p:tav>
                                        <p:tav tm="100000">
                                          <p:val>
                                            <p:strVal val="#ppt_h"/>
                                          </p:val>
                                        </p:tav>
                                      </p:tavLst>
                                    </p:anim>
                                    <p:animEffect transition="in" filter="fade">
                                      <p:cBhvr>
                                        <p:cTn id="19" dur="1000"/>
                                        <p:tgtEl>
                                          <p:spTgt spid="15"/>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2" presetClass="entr" presetSubtype="4"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par>
                          <p:cTn id="33" fill="hold">
                            <p:stCondLst>
                              <p:cond delay="1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par>
                          <p:cTn id="41" fill="hold">
                            <p:stCondLst>
                              <p:cond delay="2250"/>
                            </p:stCondLst>
                            <p:childTnLst>
                              <p:par>
                                <p:cTn id="42" presetID="14" presetClass="entr" presetSubtype="1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500"/>
                                        <p:tgtEl>
                                          <p:spTgt spid="6"/>
                                        </p:tgtEl>
                                      </p:cBhvr>
                                    </p:animEffect>
                                  </p:childTnLst>
                                </p:cTn>
                              </p:par>
                            </p:childTnLst>
                          </p:cTn>
                        </p:par>
                        <p:par>
                          <p:cTn id="45" fill="hold">
                            <p:stCondLst>
                              <p:cond delay="2750"/>
                            </p:stCondLst>
                            <p:childTnLst>
                              <p:par>
                                <p:cTn id="46" presetID="42"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375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3" grpId="0" animBg="1"/>
      <p:bldP spid="11" grpId="0" animBg="1"/>
      <p:bldP spid="3" grpId="0"/>
      <p:bldP spid="4" grpId="0"/>
      <p:bldP spid="6" grpId="0"/>
      <p:bldP spid="7" grpId="0"/>
      <p:bldP spid="15"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http://www.ypppt.com/article/2017/3597.html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395191"/>
            <a:ext cx="2286198" cy="646232"/>
          </a:xfrm>
          <a:prstGeom prst="rect">
            <a:avLst/>
          </a:prstGeom>
        </p:spPr>
      </p:pic>
    </p:spTree>
    <p:extLst>
      <p:ext uri="{BB962C8B-B14F-4D97-AF65-F5344CB8AC3E}">
        <p14:creationId xmlns:p14="http://schemas.microsoft.com/office/powerpoint/2010/main" val="32587005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862902" y="3986975"/>
            <a:ext cx="5514632" cy="1415325"/>
            <a:chOff x="6170281" y="2999855"/>
            <a:chExt cx="5514632" cy="1415325"/>
          </a:xfrm>
        </p:grpSpPr>
        <p:sp>
          <p:nvSpPr>
            <p:cNvPr id="7" name="文本框 6"/>
            <p:cNvSpPr txBox="1"/>
            <p:nvPr/>
          </p:nvSpPr>
          <p:spPr>
            <a:xfrm>
              <a:off x="6170281" y="2999855"/>
              <a:ext cx="3013967"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公司与团队</a:t>
              </a:r>
              <a:endParaRPr lang="zh-CN" altLang="en-US" sz="4400" b="1" dirty="0">
                <a:solidFill>
                  <a:srgbClr val="B5042B"/>
                </a:solidFill>
                <a:cs typeface="+mn-ea"/>
                <a:sym typeface="+mn-lt"/>
              </a:endParaRPr>
            </a:p>
          </p:txBody>
        </p:sp>
        <p:sp>
          <p:nvSpPr>
            <p:cNvPr id="8" name="文本框 7"/>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9" name="直接连接符 8"/>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1"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912150" y="3500479"/>
            <a:ext cx="1617751"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01</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300150779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4386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17846" y="1637772"/>
            <a:ext cx="5334084" cy="4963068"/>
            <a:chOff x="5510072" y="1084995"/>
            <a:chExt cx="6027249" cy="5608019"/>
          </a:xfrm>
        </p:grpSpPr>
        <p:sp>
          <p:nvSpPr>
            <p:cNvPr id="7" name="平行四边形 6"/>
            <p:cNvSpPr/>
            <p:nvPr/>
          </p:nvSpPr>
          <p:spPr>
            <a:xfrm>
              <a:off x="5834194" y="2986797"/>
              <a:ext cx="1854938" cy="3706217"/>
            </a:xfrm>
            <a:prstGeom prst="parallelogram">
              <a:avLst>
                <a:gd name="adj" fmla="val 84209"/>
              </a:avLst>
            </a:prstGeom>
            <a:solidFill>
              <a:schemeClr val="accent2">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a:off x="6428293" y="1330896"/>
              <a:ext cx="5109028" cy="4932948"/>
            </a:xfrm>
            <a:custGeom>
              <a:avLst/>
              <a:gdLst>
                <a:gd name="connsiteX0" fmla="*/ 1583053 w 5109028"/>
                <a:gd name="connsiteY0" fmla="*/ 1552074 h 4932948"/>
                <a:gd name="connsiteX1" fmla="*/ 1812376 w 5109028"/>
                <a:gd name="connsiteY1" fmla="*/ 1552074 h 4932948"/>
                <a:gd name="connsiteX2" fmla="*/ 561813 w 5109028"/>
                <a:gd name="connsiteY2" fmla="*/ 4463716 h 4932948"/>
                <a:gd name="connsiteX3" fmla="*/ 332490 w 5109028"/>
                <a:gd name="connsiteY3" fmla="*/ 4463716 h 4932948"/>
                <a:gd name="connsiteX4" fmla="*/ 1204284 w 5109028"/>
                <a:gd name="connsiteY4" fmla="*/ 1082842 h 4932948"/>
                <a:gd name="connsiteX5" fmla="*/ 1331112 w 5109028"/>
                <a:gd name="connsiteY5" fmla="*/ 1082842 h 4932948"/>
                <a:gd name="connsiteX6" fmla="*/ 126828 w 5109028"/>
                <a:gd name="connsiteY6" fmla="*/ 3945186 h 4932948"/>
                <a:gd name="connsiteX7" fmla="*/ 0 w 5109028"/>
                <a:gd name="connsiteY7" fmla="*/ 3945186 h 4932948"/>
                <a:gd name="connsiteX8" fmla="*/ 1811653 w 5109028"/>
                <a:gd name="connsiteY8" fmla="*/ 219204 h 4932948"/>
                <a:gd name="connsiteX9" fmla="*/ 2040976 w 5109028"/>
                <a:gd name="connsiteY9" fmla="*/ 219204 h 4932948"/>
                <a:gd name="connsiteX10" fmla="*/ 790413 w 5109028"/>
                <a:gd name="connsiteY10" fmla="*/ 3130846 h 4932948"/>
                <a:gd name="connsiteX11" fmla="*/ 561090 w 5109028"/>
                <a:gd name="connsiteY11" fmla="*/ 3130846 h 4932948"/>
                <a:gd name="connsiteX12" fmla="*/ 2594428 w 5109028"/>
                <a:gd name="connsiteY12" fmla="*/ 0 h 4932948"/>
                <a:gd name="connsiteX13" fmla="*/ 5109028 w 5109028"/>
                <a:gd name="connsiteY13" fmla="*/ 12032 h 4932948"/>
                <a:gd name="connsiteX14" fmla="*/ 5109028 w 5109028"/>
                <a:gd name="connsiteY14" fmla="*/ 4932948 h 4932948"/>
                <a:gd name="connsiteX15" fmla="*/ 452807 w 5109028"/>
                <a:gd name="connsiteY15" fmla="*/ 4932948 h 4932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09028" h="4932948">
                  <a:moveTo>
                    <a:pt x="1583053" y="1552074"/>
                  </a:moveTo>
                  <a:lnTo>
                    <a:pt x="1812376" y="1552074"/>
                  </a:lnTo>
                  <a:lnTo>
                    <a:pt x="561813" y="4463716"/>
                  </a:lnTo>
                  <a:lnTo>
                    <a:pt x="332490" y="4463716"/>
                  </a:lnTo>
                  <a:close/>
                  <a:moveTo>
                    <a:pt x="1204284" y="1082842"/>
                  </a:moveTo>
                  <a:lnTo>
                    <a:pt x="1331112" y="1082842"/>
                  </a:lnTo>
                  <a:lnTo>
                    <a:pt x="126828" y="3945186"/>
                  </a:lnTo>
                  <a:lnTo>
                    <a:pt x="0" y="3945186"/>
                  </a:lnTo>
                  <a:close/>
                  <a:moveTo>
                    <a:pt x="1811653" y="219204"/>
                  </a:moveTo>
                  <a:lnTo>
                    <a:pt x="2040976" y="219204"/>
                  </a:lnTo>
                  <a:lnTo>
                    <a:pt x="790413" y="3130846"/>
                  </a:lnTo>
                  <a:lnTo>
                    <a:pt x="561090" y="3130846"/>
                  </a:lnTo>
                  <a:close/>
                  <a:moveTo>
                    <a:pt x="2594428" y="0"/>
                  </a:moveTo>
                  <a:lnTo>
                    <a:pt x="5109028" y="12032"/>
                  </a:lnTo>
                  <a:lnTo>
                    <a:pt x="5109028" y="4932948"/>
                  </a:lnTo>
                  <a:lnTo>
                    <a:pt x="452807" y="4932948"/>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平行四边形 8"/>
            <p:cNvSpPr/>
            <p:nvPr/>
          </p:nvSpPr>
          <p:spPr>
            <a:xfrm>
              <a:off x="5510072" y="1772098"/>
              <a:ext cx="1924480" cy="3854071"/>
            </a:xfrm>
            <a:prstGeom prst="parallelogram">
              <a:avLst>
                <a:gd name="adj" fmla="val 84504"/>
              </a:avLst>
            </a:prstGeom>
            <a:solidFill>
              <a:schemeClr val="accent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平行四边形 9"/>
            <p:cNvSpPr/>
            <p:nvPr/>
          </p:nvSpPr>
          <p:spPr>
            <a:xfrm>
              <a:off x="6185745" y="1084995"/>
              <a:ext cx="1922576" cy="3841359"/>
            </a:xfrm>
            <a:prstGeom prst="parallelogram">
              <a:avLst>
                <a:gd name="adj" fmla="val 84209"/>
              </a:avLst>
            </a:prstGeom>
            <a:solidFill>
              <a:schemeClr val="accent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47"/>
          <p:cNvSpPr>
            <a:spLocks noChangeArrowheads="1"/>
          </p:cNvSpPr>
          <p:nvPr/>
        </p:nvSpPr>
        <p:spPr bwMode="auto">
          <a:xfrm>
            <a:off x="1125243" y="3912467"/>
            <a:ext cx="4245073" cy="200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lnSpc>
                <a:spcPct val="150000"/>
              </a:lnSpc>
              <a:spcBef>
                <a:spcPct val="0"/>
              </a:spcBef>
              <a:buNone/>
            </a:pPr>
            <a:r>
              <a:rPr lang="zh-CN" altLang="en-US" sz="1400" dirty="0">
                <a:solidFill>
                  <a:schemeClr val="tx1">
                    <a:lumMod val="65000"/>
                    <a:lumOff val="35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3" name="文本框 12"/>
          <p:cNvSpPr txBox="1"/>
          <p:nvPr/>
        </p:nvSpPr>
        <p:spPr>
          <a:xfrm>
            <a:off x="1107285" y="2825964"/>
            <a:ext cx="3355468" cy="307777"/>
          </a:xfrm>
          <a:prstGeom prst="rect">
            <a:avLst/>
          </a:prstGeom>
          <a:noFill/>
        </p:spPr>
        <p:txBody>
          <a:bodyPr wrap="square" rtlCol="0">
            <a:spAutoFit/>
          </a:bodyPr>
          <a:lstStyle/>
          <a:p>
            <a:r>
              <a:rPr lang="en-US" altLang="zh-CN" sz="1400" b="1" dirty="0" smtClean="0">
                <a:solidFill>
                  <a:schemeClr val="tx1">
                    <a:lumMod val="65000"/>
                    <a:lumOff val="35000"/>
                  </a:schemeClr>
                </a:solidFill>
                <a:cs typeface="+mn-ea"/>
                <a:sym typeface="+mn-lt"/>
              </a:rPr>
              <a:t>COMPANY PROFILE</a:t>
            </a:r>
            <a:endParaRPr lang="zh-CN" altLang="en-US" sz="1400" b="1" dirty="0">
              <a:solidFill>
                <a:schemeClr val="tx1">
                  <a:lumMod val="65000"/>
                  <a:lumOff val="35000"/>
                </a:schemeClr>
              </a:solidFill>
              <a:cs typeface="+mn-ea"/>
              <a:sym typeface="+mn-lt"/>
            </a:endParaRPr>
          </a:p>
        </p:txBody>
      </p:sp>
      <p:sp>
        <p:nvSpPr>
          <p:cNvPr id="14" name="文本框 13"/>
          <p:cNvSpPr txBox="1"/>
          <p:nvPr/>
        </p:nvSpPr>
        <p:spPr>
          <a:xfrm>
            <a:off x="1108837" y="2264181"/>
            <a:ext cx="2133600" cy="584775"/>
          </a:xfrm>
          <a:prstGeom prst="rect">
            <a:avLst/>
          </a:prstGeom>
          <a:noFill/>
        </p:spPr>
        <p:txBody>
          <a:bodyPr wrap="square" rtlCol="0">
            <a:spAutoFit/>
          </a:bodyPr>
          <a:lstStyle/>
          <a:p>
            <a:r>
              <a:rPr lang="zh-CN" altLang="en-US" sz="3200" b="1" spc="300" dirty="0" smtClean="0">
                <a:solidFill>
                  <a:schemeClr val="tx1">
                    <a:lumMod val="85000"/>
                    <a:lumOff val="15000"/>
                  </a:schemeClr>
                </a:solidFill>
                <a:cs typeface="+mn-ea"/>
                <a:sym typeface="+mn-lt"/>
              </a:rPr>
              <a:t>公司简介</a:t>
            </a:r>
            <a:endParaRPr lang="zh-CN" altLang="en-US" sz="3200" b="1" spc="300" dirty="0">
              <a:solidFill>
                <a:schemeClr val="tx1">
                  <a:lumMod val="85000"/>
                  <a:lumOff val="15000"/>
                </a:schemeClr>
              </a:solidFill>
              <a:cs typeface="+mn-ea"/>
              <a:sym typeface="+mn-lt"/>
            </a:endParaRPr>
          </a:p>
        </p:txBody>
      </p:sp>
      <p:cxnSp>
        <p:nvCxnSpPr>
          <p:cNvPr id="16" name="直接连接符 15"/>
          <p:cNvCxnSpPr/>
          <p:nvPr/>
        </p:nvCxnSpPr>
        <p:spPr>
          <a:xfrm>
            <a:off x="1214226" y="3251979"/>
            <a:ext cx="57751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320458" y="333481"/>
            <a:ext cx="5572519" cy="784778"/>
            <a:chOff x="1679798" y="438128"/>
            <a:chExt cx="5572519" cy="784778"/>
          </a:xfrm>
        </p:grpSpPr>
        <p:sp>
          <p:nvSpPr>
            <p:cNvPr id="15" name="文本框 14"/>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17" name="文本框 1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857140952"/>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p:grpSpPr>
        <p:sp>
          <p:nvSpPr>
            <p:cNvPr id="28" name="矩形 27"/>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0" name="组合 29"/>
          <p:cNvGrpSpPr/>
          <p:nvPr/>
        </p:nvGrpSpPr>
        <p:grpSpPr>
          <a:xfrm>
            <a:off x="3345562" y="3506529"/>
            <a:ext cx="1326873" cy="1326873"/>
            <a:chOff x="1270840" y="3443029"/>
            <a:chExt cx="1326873" cy="1326873"/>
          </a:xfrm>
        </p:grpSpPr>
        <p:sp>
          <p:nvSpPr>
            <p:cNvPr id="31" name="矩形 30"/>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3" name="组合 32"/>
          <p:cNvGrpSpPr/>
          <p:nvPr/>
        </p:nvGrpSpPr>
        <p:grpSpPr>
          <a:xfrm>
            <a:off x="5432984" y="3506529"/>
            <a:ext cx="1326873" cy="1326873"/>
            <a:chOff x="1270840" y="3443029"/>
            <a:chExt cx="1326873" cy="1326873"/>
          </a:xfrm>
        </p:grpSpPr>
        <p:sp>
          <p:nvSpPr>
            <p:cNvPr id="34" name="矩形 33"/>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grpSp>
        <p:nvGrpSpPr>
          <p:cNvPr id="36" name="组合 35"/>
          <p:cNvGrpSpPr/>
          <p:nvPr/>
        </p:nvGrpSpPr>
        <p:grpSpPr>
          <a:xfrm>
            <a:off x="7520406" y="3506529"/>
            <a:ext cx="1326873" cy="1326873"/>
            <a:chOff x="1270840" y="3443029"/>
            <a:chExt cx="1326873" cy="1326873"/>
          </a:xfrm>
        </p:grpSpPr>
        <p:sp>
          <p:nvSpPr>
            <p:cNvPr id="37" name="矩形 36"/>
            <p:cNvSpPr/>
            <p:nvPr/>
          </p:nvSpPr>
          <p:spPr>
            <a:xfrm>
              <a:off x="1270840" y="3443029"/>
              <a:ext cx="1326873" cy="13268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9" name="组合 38"/>
          <p:cNvGrpSpPr/>
          <p:nvPr/>
        </p:nvGrpSpPr>
        <p:grpSpPr>
          <a:xfrm>
            <a:off x="9607827" y="3506529"/>
            <a:ext cx="1326873" cy="1326873"/>
            <a:chOff x="1270840" y="3443029"/>
            <a:chExt cx="1326873" cy="1326873"/>
          </a:xfrm>
        </p:grpSpPr>
        <p:sp>
          <p:nvSpPr>
            <p:cNvPr id="40" name="矩形 39"/>
            <p:cNvSpPr/>
            <p:nvPr/>
          </p:nvSpPr>
          <p:spPr>
            <a:xfrm>
              <a:off x="1270840" y="3443029"/>
              <a:ext cx="1326873" cy="13268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团队合作</a:t>
            </a:r>
            <a:endParaRPr lang="zh-CN" altLang="en-US" dirty="0">
              <a:solidFill>
                <a:schemeClr val="tx1">
                  <a:lumMod val="65000"/>
                  <a:lumOff val="35000"/>
                </a:schemeClr>
              </a:solidFill>
              <a:cs typeface="+mn-ea"/>
              <a:sym typeface="+mn-lt"/>
            </a:endParaRP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经营理念</a:t>
            </a:r>
            <a:endParaRPr lang="zh-CN" altLang="en-US" dirty="0">
              <a:solidFill>
                <a:schemeClr val="tx1">
                  <a:lumMod val="65000"/>
                  <a:lumOff val="35000"/>
                </a:schemeClr>
              </a:solidFill>
              <a:cs typeface="+mn-ea"/>
              <a:sym typeface="+mn-lt"/>
            </a:endParaRP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企业荣誉</a:t>
            </a:r>
            <a:endParaRPr lang="zh-CN" altLang="en-US" dirty="0">
              <a:solidFill>
                <a:schemeClr val="tx1">
                  <a:lumMod val="65000"/>
                  <a:lumOff val="35000"/>
                </a:schemeClr>
              </a:solidFill>
              <a:cs typeface="+mn-ea"/>
              <a:sym typeface="+mn-lt"/>
            </a:endParaRP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smtClean="0">
                <a:solidFill>
                  <a:schemeClr val="tx1">
                    <a:lumMod val="65000"/>
                    <a:lumOff val="35000"/>
                  </a:schemeClr>
                </a:solidFill>
                <a:cs typeface="+mn-ea"/>
                <a:sym typeface="+mn-lt"/>
              </a:rPr>
              <a:t>经营策略</a:t>
            </a:r>
            <a:endParaRPr lang="zh-CN" altLang="en-US" dirty="0">
              <a:solidFill>
                <a:schemeClr val="tx1">
                  <a:lumMod val="65000"/>
                  <a:lumOff val="35000"/>
                </a:schemeClr>
              </a:solidFill>
              <a:cs typeface="+mn-ea"/>
              <a:sym typeface="+mn-lt"/>
            </a:endParaRP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文字添加</a:t>
            </a:r>
          </a:p>
        </p:txBody>
      </p:sp>
      <p:grpSp>
        <p:nvGrpSpPr>
          <p:cNvPr id="24" name="组合 23"/>
          <p:cNvGrpSpPr/>
          <p:nvPr/>
        </p:nvGrpSpPr>
        <p:grpSpPr>
          <a:xfrm>
            <a:off x="1155731" y="1915318"/>
            <a:ext cx="9980582" cy="1563994"/>
            <a:chOff x="1155046" y="1914620"/>
            <a:chExt cx="9980582" cy="1563994"/>
          </a:xfrm>
        </p:grpSpPr>
        <p:sp>
          <p:nvSpPr>
            <p:cNvPr id="25" name="矩形 24"/>
            <p:cNvSpPr/>
            <p:nvPr/>
          </p:nvSpPr>
          <p:spPr>
            <a:xfrm>
              <a:off x="1155046" y="2352152"/>
              <a:ext cx="9980582" cy="1126462"/>
            </a:xfrm>
            <a:prstGeom prst="rect">
              <a:avLst/>
            </a:prstGeom>
          </p:spPr>
          <p:txBody>
            <a:bodyPr wrap="square">
              <a:spAutoFit/>
            </a:bodyPr>
            <a:lstStyle/>
            <a:p>
              <a:pP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a:t>
              </a:r>
              <a:r>
                <a:rPr lang="zh-CN" altLang="en-US" sz="1400" dirty="0" smtClean="0">
                  <a:solidFill>
                    <a:schemeClr val="tx1">
                      <a:lumMod val="65000"/>
                      <a:lumOff val="35000"/>
                    </a:schemeClr>
                  </a:solidFill>
                  <a:cs typeface="+mn-ea"/>
                  <a:sym typeface="+mn-lt"/>
                </a:rPr>
                <a:t>出来</a:t>
              </a:r>
              <a:r>
                <a:rPr lang="zh-CN" altLang="en-US" sz="1400" dirty="0">
                  <a:solidFill>
                    <a:schemeClr val="tx1">
                      <a:lumMod val="65000"/>
                      <a:lumOff val="35000"/>
                    </a:schemeClr>
                  </a:solidFill>
                  <a:cs typeface="+mn-ea"/>
                  <a:sym typeface="+mn-lt"/>
                </a:rPr>
                <a:t>用户可以在投影仪或者计算机上进行演示也可以将演示文稿打印</a:t>
              </a:r>
              <a:r>
                <a:rPr lang="zh-CN" altLang="en-US" sz="1400" dirty="0" smtClean="0">
                  <a:solidFill>
                    <a:schemeClr val="tx1">
                      <a:lumMod val="65000"/>
                      <a:lumOff val="35000"/>
                    </a:schemeClr>
                  </a:solidFill>
                  <a:cs typeface="+mn-ea"/>
                  <a:sym typeface="+mn-lt"/>
                </a:rPr>
                <a:t>出来</a:t>
              </a:r>
              <a:r>
                <a:rPr lang="zh-CN" altLang="en-US" sz="1400" dirty="0">
                  <a:solidFill>
                    <a:schemeClr val="tx1">
                      <a:lumMod val="65000"/>
                      <a:lumOff val="35000"/>
                    </a:schemeClr>
                  </a:solidFill>
                  <a:cs typeface="+mn-ea"/>
                  <a:sym typeface="+mn-lt"/>
                </a:rPr>
                <a:t>用户可以在投影仪或者计算机上进行演示也可以将演示文稿打印出来</a:t>
              </a:r>
            </a:p>
            <a:p>
              <a:pPr>
                <a:lnSpc>
                  <a:spcPct val="120000"/>
                </a:lnSpc>
              </a:pPr>
              <a:endParaRPr lang="zh-CN" altLang="en-US" sz="1400" dirty="0">
                <a:solidFill>
                  <a:schemeClr val="tx1">
                    <a:lumMod val="65000"/>
                    <a:lumOff val="35000"/>
                  </a:schemeClr>
                </a:solidFill>
                <a:cs typeface="+mn-ea"/>
                <a:sym typeface="+mn-lt"/>
              </a:endParaRPr>
            </a:p>
            <a:p>
              <a:pPr>
                <a:lnSpc>
                  <a:spcPct val="120000"/>
                </a:lnSpc>
              </a:pPr>
              <a:endParaRPr lang="zh-CN" altLang="en-US" sz="1400" dirty="0">
                <a:solidFill>
                  <a:schemeClr val="tx1">
                    <a:lumMod val="65000"/>
                    <a:lumOff val="35000"/>
                  </a:schemeClr>
                </a:solidFill>
                <a:cs typeface="+mn-ea"/>
                <a:sym typeface="+mn-lt"/>
              </a:endParaRPr>
            </a:p>
          </p:txBody>
        </p:sp>
        <p:sp>
          <p:nvSpPr>
            <p:cNvPr id="26" name="文本框 25"/>
            <p:cNvSpPr txBox="1"/>
            <p:nvPr/>
          </p:nvSpPr>
          <p:spPr>
            <a:xfrm>
              <a:off x="1155047" y="1914620"/>
              <a:ext cx="1415772" cy="461665"/>
            </a:xfrm>
            <a:prstGeom prst="rect">
              <a:avLst/>
            </a:prstGeom>
            <a:noFill/>
          </p:spPr>
          <p:txBody>
            <a:bodyPr wrap="none" rtlCol="0">
              <a:spAutoFit/>
            </a:bodyPr>
            <a:lstStyle/>
            <a:p>
              <a:r>
                <a:rPr lang="zh-CN" altLang="en-US" sz="2400" b="1" dirty="0" smtClean="0">
                  <a:solidFill>
                    <a:schemeClr val="tx1">
                      <a:lumMod val="65000"/>
                      <a:lumOff val="35000"/>
                    </a:schemeClr>
                  </a:solidFill>
                  <a:cs typeface="+mn-ea"/>
                  <a:sym typeface="+mn-lt"/>
                </a:rPr>
                <a:t>企业文化</a:t>
              </a:r>
              <a:endParaRPr lang="zh-CN" altLang="en-US" sz="2400" b="1" dirty="0">
                <a:solidFill>
                  <a:schemeClr val="tx1">
                    <a:lumMod val="65000"/>
                    <a:lumOff val="35000"/>
                  </a:schemeClr>
                </a:solidFill>
                <a:cs typeface="+mn-ea"/>
                <a:sym typeface="+mn-lt"/>
              </a:endParaRPr>
            </a:p>
          </p:txBody>
        </p:sp>
      </p:grpSp>
      <p:grpSp>
        <p:nvGrpSpPr>
          <p:cNvPr id="45" name="组合 44"/>
          <p:cNvGrpSpPr/>
          <p:nvPr/>
        </p:nvGrpSpPr>
        <p:grpSpPr>
          <a:xfrm>
            <a:off x="3320458" y="333481"/>
            <a:ext cx="5572519" cy="784778"/>
            <a:chOff x="1679798" y="438128"/>
            <a:chExt cx="5572519" cy="784778"/>
          </a:xfrm>
        </p:grpSpPr>
        <p:sp>
          <p:nvSpPr>
            <p:cNvPr id="46" name="文本框 45"/>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47" name="文本框 46"/>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27111997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25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randombar(horizontal)">
                                      <p:cBhvr>
                                        <p:cTn id="38" dur="500"/>
                                        <p:tgtEl>
                                          <p:spTgt spid="19"/>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randombar(horizontal)">
                                      <p:cBhvr>
                                        <p:cTn id="44" dur="500"/>
                                        <p:tgtEl>
                                          <p:spTgt spid="2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randombar(horizontal)">
                                      <p:cBhvr>
                                        <p:cTn id="47" dur="500"/>
                                        <p:tgtEl>
                                          <p:spTgt spid="22"/>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randombar(horizont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 xmlns:a16="http://schemas.microsoft.com/office/drawing/2014/main" id="{6EA61E07-60A3-40F4-B834-E04E5145618C}"/>
              </a:ext>
            </a:extLst>
          </p:cNvPr>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nvGrpSpPr>
          <p:cNvPr id="91" name="组合 90">
            <a:extLst>
              <a:ext uri="{FF2B5EF4-FFF2-40B4-BE49-F238E27FC236}">
                <a16:creationId xmlns="" xmlns:a16="http://schemas.microsoft.com/office/drawing/2014/main" id="{D8519644-A1FF-47A0-AAA5-3795593E60B0}"/>
              </a:ext>
            </a:extLst>
          </p:cNvPr>
          <p:cNvGrpSpPr/>
          <p:nvPr/>
        </p:nvGrpSpPr>
        <p:grpSpPr>
          <a:xfrm>
            <a:off x="3442158" y="2277691"/>
            <a:ext cx="5395910" cy="3023344"/>
            <a:chOff x="3442158" y="2277691"/>
            <a:chExt cx="5395910" cy="3023344"/>
          </a:xfrm>
        </p:grpSpPr>
        <p:grpSp>
          <p:nvGrpSpPr>
            <p:cNvPr id="24" name="Group 2">
              <a:extLst>
                <a:ext uri="{FF2B5EF4-FFF2-40B4-BE49-F238E27FC236}">
                  <a16:creationId xmlns="" xmlns:a16="http://schemas.microsoft.com/office/drawing/2014/main" id="{0FCE2B64-328F-4449-974C-97D6EF2D4CBF}"/>
                </a:ext>
              </a:extLst>
            </p:cNvPr>
            <p:cNvGrpSpPr>
              <a:grpSpLocks noChangeAspect="1"/>
            </p:cNvGrpSpPr>
            <p:nvPr/>
          </p:nvGrpSpPr>
          <p:grpSpPr bwMode="auto">
            <a:xfrm rot="5400000">
              <a:off x="4628441" y="1091408"/>
              <a:ext cx="3023344" cy="5395910"/>
              <a:chOff x="2689" y="825"/>
              <a:chExt cx="2311" cy="3300"/>
            </a:xfrm>
          </p:grpSpPr>
          <p:sp>
            <p:nvSpPr>
              <p:cNvPr id="29" name="Freeform: Shape 7">
                <a:extLst>
                  <a:ext uri="{FF2B5EF4-FFF2-40B4-BE49-F238E27FC236}">
                    <a16:creationId xmlns="" xmlns:a16="http://schemas.microsoft.com/office/drawing/2014/main" id="{7BF76DB9-B3B5-4998-8DB4-8C1BA24CB245}"/>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Freeform: Shape 8">
                <a:extLst>
                  <a:ext uri="{FF2B5EF4-FFF2-40B4-BE49-F238E27FC236}">
                    <a16:creationId xmlns="" xmlns:a16="http://schemas.microsoft.com/office/drawing/2014/main" id="{F79FDDC9-8A40-4E0E-BFB1-17A468B0CE22}"/>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Freeform: Shape 9">
                <a:extLst>
                  <a:ext uri="{FF2B5EF4-FFF2-40B4-BE49-F238E27FC236}">
                    <a16:creationId xmlns="" xmlns:a16="http://schemas.microsoft.com/office/drawing/2014/main" id="{40747FDC-28B3-4020-8836-D3DCE1591963}"/>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Freeform: Shape 10">
                <a:extLst>
                  <a:ext uri="{FF2B5EF4-FFF2-40B4-BE49-F238E27FC236}">
                    <a16:creationId xmlns="" xmlns:a16="http://schemas.microsoft.com/office/drawing/2014/main" id="{DB840E9B-5D97-4851-87B7-198ED7E0A31F}"/>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Freeform: Shape 11">
                <a:extLst>
                  <a:ext uri="{FF2B5EF4-FFF2-40B4-BE49-F238E27FC236}">
                    <a16:creationId xmlns="" xmlns:a16="http://schemas.microsoft.com/office/drawing/2014/main" id="{4699FB68-96B5-4A1D-9156-32D11A07FDF6}"/>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Freeform: Shape 12">
                <a:extLst>
                  <a:ext uri="{FF2B5EF4-FFF2-40B4-BE49-F238E27FC236}">
                    <a16:creationId xmlns="" xmlns:a16="http://schemas.microsoft.com/office/drawing/2014/main" id="{87983A76-CE2A-43B0-8FA7-6640C8D02781}"/>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Freeform: Shape 13">
                <a:extLst>
                  <a:ext uri="{FF2B5EF4-FFF2-40B4-BE49-F238E27FC236}">
                    <a16:creationId xmlns="" xmlns:a16="http://schemas.microsoft.com/office/drawing/2014/main" id="{E978337A-9B12-4FFA-BD5A-571A4F4EBD60}"/>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Freeform: Shape 14">
                <a:extLst>
                  <a:ext uri="{FF2B5EF4-FFF2-40B4-BE49-F238E27FC236}">
                    <a16:creationId xmlns="" xmlns:a16="http://schemas.microsoft.com/office/drawing/2014/main" id="{FBCE0E89-1D44-45C9-9C4A-C11C7EC43D75}"/>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Freeform: Shape 15">
                <a:extLst>
                  <a:ext uri="{FF2B5EF4-FFF2-40B4-BE49-F238E27FC236}">
                    <a16:creationId xmlns="" xmlns:a16="http://schemas.microsoft.com/office/drawing/2014/main" id="{DBCC9F92-C3D9-4F62-8BE5-4F42897700F1}"/>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Freeform: Shape 16">
                <a:extLst>
                  <a:ext uri="{FF2B5EF4-FFF2-40B4-BE49-F238E27FC236}">
                    <a16:creationId xmlns="" xmlns:a16="http://schemas.microsoft.com/office/drawing/2014/main" id="{DA0F495F-7C69-4E1E-BA93-70C38600F619}"/>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Freeform: Shape 17">
                <a:extLst>
                  <a:ext uri="{FF2B5EF4-FFF2-40B4-BE49-F238E27FC236}">
                    <a16:creationId xmlns="" xmlns:a16="http://schemas.microsoft.com/office/drawing/2014/main" id="{CC338025-2A38-4325-8A81-5DA72A392038}"/>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Freeform: Shape 18">
                <a:extLst>
                  <a:ext uri="{FF2B5EF4-FFF2-40B4-BE49-F238E27FC236}">
                    <a16:creationId xmlns="" xmlns:a16="http://schemas.microsoft.com/office/drawing/2014/main" id="{1E6E0CEE-F40F-4C1C-98F2-AA6549B9FFF0}"/>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Freeform: Shape 19">
                <a:extLst>
                  <a:ext uri="{FF2B5EF4-FFF2-40B4-BE49-F238E27FC236}">
                    <a16:creationId xmlns="" xmlns:a16="http://schemas.microsoft.com/office/drawing/2014/main" id="{1AC3C35C-5600-4DED-A36B-80E67F71F6A6}"/>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Freeform: Shape 20">
                <a:extLst>
                  <a:ext uri="{FF2B5EF4-FFF2-40B4-BE49-F238E27FC236}">
                    <a16:creationId xmlns="" xmlns:a16="http://schemas.microsoft.com/office/drawing/2014/main" id="{5B3D78AE-25E1-4132-A8FD-439962878094}"/>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3" name="Freeform: Shape 21">
                <a:extLst>
                  <a:ext uri="{FF2B5EF4-FFF2-40B4-BE49-F238E27FC236}">
                    <a16:creationId xmlns="" xmlns:a16="http://schemas.microsoft.com/office/drawing/2014/main" id="{0065FA5D-6CD7-4D25-AA70-BA4C4E9579EA}"/>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4" name="Freeform: Shape 22">
                <a:extLst>
                  <a:ext uri="{FF2B5EF4-FFF2-40B4-BE49-F238E27FC236}">
                    <a16:creationId xmlns="" xmlns:a16="http://schemas.microsoft.com/office/drawing/2014/main" id="{D25E0F78-2971-4A6E-9C85-6762D10DB9FB}"/>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5" name="Freeform: Shape 23">
                <a:extLst>
                  <a:ext uri="{FF2B5EF4-FFF2-40B4-BE49-F238E27FC236}">
                    <a16:creationId xmlns="" xmlns:a16="http://schemas.microsoft.com/office/drawing/2014/main" id="{98219631-F95E-419E-A250-A98F26D4A0B8}"/>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6" name="Freeform: Shape 24">
                <a:extLst>
                  <a:ext uri="{FF2B5EF4-FFF2-40B4-BE49-F238E27FC236}">
                    <a16:creationId xmlns="" xmlns:a16="http://schemas.microsoft.com/office/drawing/2014/main" id="{43880A85-9EAF-4297-A168-C9F51ADB2D87}"/>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7" name="Freeform: Shape 25">
                <a:extLst>
                  <a:ext uri="{FF2B5EF4-FFF2-40B4-BE49-F238E27FC236}">
                    <a16:creationId xmlns="" xmlns:a16="http://schemas.microsoft.com/office/drawing/2014/main" id="{5D02524D-1DBB-4131-8EF9-A4E04CC60B1E}"/>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8" name="Freeform: Shape 26">
                <a:extLst>
                  <a:ext uri="{FF2B5EF4-FFF2-40B4-BE49-F238E27FC236}">
                    <a16:creationId xmlns="" xmlns:a16="http://schemas.microsoft.com/office/drawing/2014/main" id="{18F532F2-83FA-4445-A8F2-36A55539F715}"/>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9" name="Freeform: Shape 27">
                <a:extLst>
                  <a:ext uri="{FF2B5EF4-FFF2-40B4-BE49-F238E27FC236}">
                    <a16:creationId xmlns="" xmlns:a16="http://schemas.microsoft.com/office/drawing/2014/main" id="{E824233F-DB1C-4572-BAAB-6B023AB13DFB}"/>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0" name="Freeform: Shape 28">
                <a:extLst>
                  <a:ext uri="{FF2B5EF4-FFF2-40B4-BE49-F238E27FC236}">
                    <a16:creationId xmlns="" xmlns:a16="http://schemas.microsoft.com/office/drawing/2014/main" id="{46975956-DA73-4B3A-8494-A16FC385936E}"/>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1" name="Freeform: Shape 29">
                <a:extLst>
                  <a:ext uri="{FF2B5EF4-FFF2-40B4-BE49-F238E27FC236}">
                    <a16:creationId xmlns="" xmlns:a16="http://schemas.microsoft.com/office/drawing/2014/main" id="{1202BB33-DB57-4501-B138-7A71CB300755}"/>
                  </a:ext>
                </a:extLst>
              </p:cNvPr>
              <p:cNvSpPr>
                <a:spLocks/>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2" name="Freeform: Shape 30">
                <a:extLst>
                  <a:ext uri="{FF2B5EF4-FFF2-40B4-BE49-F238E27FC236}">
                    <a16:creationId xmlns="" xmlns:a16="http://schemas.microsoft.com/office/drawing/2014/main" id="{21BBF25B-69AB-4ED4-9E24-4D91484A3764}"/>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3" name="Freeform: Shape 31">
                <a:extLst>
                  <a:ext uri="{FF2B5EF4-FFF2-40B4-BE49-F238E27FC236}">
                    <a16:creationId xmlns="" xmlns:a16="http://schemas.microsoft.com/office/drawing/2014/main" id="{3AF10D94-9085-448E-88C8-5F8402B91EFF}"/>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4" name="Freeform: Shape 32">
                <a:extLst>
                  <a:ext uri="{FF2B5EF4-FFF2-40B4-BE49-F238E27FC236}">
                    <a16:creationId xmlns="" xmlns:a16="http://schemas.microsoft.com/office/drawing/2014/main" id="{1F74E722-666B-43C9-B835-C05F7D9F2811}"/>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5" name="Freeform: Shape 33">
                <a:extLst>
                  <a:ext uri="{FF2B5EF4-FFF2-40B4-BE49-F238E27FC236}">
                    <a16:creationId xmlns="" xmlns:a16="http://schemas.microsoft.com/office/drawing/2014/main" id="{CDA468D3-9AF1-473E-B29E-1C8E4402A302}"/>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6" name="Freeform: Shape 34">
                <a:extLst>
                  <a:ext uri="{FF2B5EF4-FFF2-40B4-BE49-F238E27FC236}">
                    <a16:creationId xmlns="" xmlns:a16="http://schemas.microsoft.com/office/drawing/2014/main" id="{43F86DAE-A01B-4440-95C3-A35B94C1BC34}"/>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7" name="Freeform: Shape 35">
                <a:extLst>
                  <a:ext uri="{FF2B5EF4-FFF2-40B4-BE49-F238E27FC236}">
                    <a16:creationId xmlns="" xmlns:a16="http://schemas.microsoft.com/office/drawing/2014/main" id="{6B3309C4-2441-45AD-98B3-B14FF8DD221A}"/>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8" name="Freeform: Shape 36">
                <a:extLst>
                  <a:ext uri="{FF2B5EF4-FFF2-40B4-BE49-F238E27FC236}">
                    <a16:creationId xmlns="" xmlns:a16="http://schemas.microsoft.com/office/drawing/2014/main" id="{5CF08872-CA13-4B6E-B1AB-1A243A0E6883}"/>
                  </a:ext>
                </a:extLst>
              </p:cNvPr>
              <p:cNvSpPr>
                <a:spLocks/>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9" name="Freeform: Shape 37">
                <a:extLst>
                  <a:ext uri="{FF2B5EF4-FFF2-40B4-BE49-F238E27FC236}">
                    <a16:creationId xmlns="" xmlns:a16="http://schemas.microsoft.com/office/drawing/2014/main" id="{0F722481-381A-4E38-BFE8-4CB048515862}"/>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0" name="Freeform: Shape 38">
                <a:extLst>
                  <a:ext uri="{FF2B5EF4-FFF2-40B4-BE49-F238E27FC236}">
                    <a16:creationId xmlns="" xmlns:a16="http://schemas.microsoft.com/office/drawing/2014/main" id="{978A7C65-51E0-4C78-8557-3C9ECBA92219}"/>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1" name="Freeform: Shape 39">
                <a:extLst>
                  <a:ext uri="{FF2B5EF4-FFF2-40B4-BE49-F238E27FC236}">
                    <a16:creationId xmlns="" xmlns:a16="http://schemas.microsoft.com/office/drawing/2014/main" id="{0D67C474-B884-4696-A47A-A23FCA21CAC0}"/>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2" name="Freeform: Shape 40">
                <a:extLst>
                  <a:ext uri="{FF2B5EF4-FFF2-40B4-BE49-F238E27FC236}">
                    <a16:creationId xmlns="" xmlns:a16="http://schemas.microsoft.com/office/drawing/2014/main" id="{A6D27F40-82C0-42C5-8A78-A30462DE7231}"/>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3" name="Freeform: Shape 41">
                <a:extLst>
                  <a:ext uri="{FF2B5EF4-FFF2-40B4-BE49-F238E27FC236}">
                    <a16:creationId xmlns="" xmlns:a16="http://schemas.microsoft.com/office/drawing/2014/main" id="{C6269385-002C-4F75-9269-71F67C76A520}"/>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4" name="Freeform: Shape 42">
                <a:extLst>
                  <a:ext uri="{FF2B5EF4-FFF2-40B4-BE49-F238E27FC236}">
                    <a16:creationId xmlns="" xmlns:a16="http://schemas.microsoft.com/office/drawing/2014/main" id="{B576FFB6-1779-431B-8CA2-6293FD2F9C9C}"/>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5" name="Freeform: Shape 43">
                <a:extLst>
                  <a:ext uri="{FF2B5EF4-FFF2-40B4-BE49-F238E27FC236}">
                    <a16:creationId xmlns="" xmlns:a16="http://schemas.microsoft.com/office/drawing/2014/main" id="{53E133A8-80E6-4A86-A722-5098A1AA37A9}"/>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6" name="Freeform: Shape 44">
                <a:extLst>
                  <a:ext uri="{FF2B5EF4-FFF2-40B4-BE49-F238E27FC236}">
                    <a16:creationId xmlns="" xmlns:a16="http://schemas.microsoft.com/office/drawing/2014/main" id="{27746ED1-3D55-463A-9302-4D147C0BF7F6}"/>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7" name="Freeform: Shape 45">
                <a:extLst>
                  <a:ext uri="{FF2B5EF4-FFF2-40B4-BE49-F238E27FC236}">
                    <a16:creationId xmlns="" xmlns:a16="http://schemas.microsoft.com/office/drawing/2014/main" id="{0DAFF162-C6DF-4EA5-B551-77747068CD5F}"/>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8" name="Freeform: Shape 46">
                <a:extLst>
                  <a:ext uri="{FF2B5EF4-FFF2-40B4-BE49-F238E27FC236}">
                    <a16:creationId xmlns="" xmlns:a16="http://schemas.microsoft.com/office/drawing/2014/main" id="{90B1F981-6B75-42FD-8CA6-0DC2C7E381E1}"/>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84" name="矩形 83">
              <a:extLst>
                <a:ext uri="{FF2B5EF4-FFF2-40B4-BE49-F238E27FC236}">
                  <a16:creationId xmlns="" xmlns:a16="http://schemas.microsoft.com/office/drawing/2014/main" id="{16036F8C-060D-4C9C-9E5C-185723E8EBB1}"/>
                </a:ext>
              </a:extLst>
            </p:cNvPr>
            <p:cNvSpPr/>
            <p:nvPr/>
          </p:nvSpPr>
          <p:spPr>
            <a:xfrm>
              <a:off x="4173814" y="2672962"/>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5" name="矩形 84">
              <a:extLst>
                <a:ext uri="{FF2B5EF4-FFF2-40B4-BE49-F238E27FC236}">
                  <a16:creationId xmlns="" xmlns:a16="http://schemas.microsoft.com/office/drawing/2014/main" id="{6544DF4E-F67F-4D7F-89F1-EBE99CB736EE}"/>
                </a:ext>
              </a:extLst>
            </p:cNvPr>
            <p:cNvSpPr/>
            <p:nvPr/>
          </p:nvSpPr>
          <p:spPr>
            <a:xfrm>
              <a:off x="4173814" y="3849907"/>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6" name="矩形 85">
              <a:extLst>
                <a:ext uri="{FF2B5EF4-FFF2-40B4-BE49-F238E27FC236}">
                  <a16:creationId xmlns="" xmlns:a16="http://schemas.microsoft.com/office/drawing/2014/main" id="{D2987350-C3BA-4DDF-A44A-04450D6DB812}"/>
                </a:ext>
              </a:extLst>
            </p:cNvPr>
            <p:cNvSpPr/>
            <p:nvPr/>
          </p:nvSpPr>
          <p:spPr>
            <a:xfrm>
              <a:off x="5579047" y="327764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87" name="矩形 86">
              <a:extLst>
                <a:ext uri="{FF2B5EF4-FFF2-40B4-BE49-F238E27FC236}">
                  <a16:creationId xmlns="" xmlns:a16="http://schemas.microsoft.com/office/drawing/2014/main" id="{690DD37D-6B8F-4519-A3C3-4FFB54F20D4E}"/>
                </a:ext>
              </a:extLst>
            </p:cNvPr>
            <p:cNvSpPr/>
            <p:nvPr/>
          </p:nvSpPr>
          <p:spPr>
            <a:xfrm>
              <a:off x="5579047" y="4496753"/>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grpSp>
      <p:sp>
        <p:nvSpPr>
          <p:cNvPr id="88" name="矩形 87">
            <a:extLst>
              <a:ext uri="{FF2B5EF4-FFF2-40B4-BE49-F238E27FC236}">
                <a16:creationId xmlns="" xmlns:a16="http://schemas.microsoft.com/office/drawing/2014/main" id="{D9FC6E06-8AAE-4862-BDAD-205C6BF9DD07}"/>
              </a:ext>
            </a:extLst>
          </p:cNvPr>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89" name="矩形 88">
            <a:extLst>
              <a:ext uri="{FF2B5EF4-FFF2-40B4-BE49-F238E27FC236}">
                <a16:creationId xmlns="" xmlns:a16="http://schemas.microsoft.com/office/drawing/2014/main" id="{5306171B-CBCC-419D-90BD-0C296016F6C4}"/>
              </a:ext>
            </a:extLst>
          </p:cNvPr>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90" name="矩形 89">
            <a:extLst>
              <a:ext uri="{FF2B5EF4-FFF2-40B4-BE49-F238E27FC236}">
                <a16:creationId xmlns="" xmlns:a16="http://schemas.microsoft.com/office/drawing/2014/main" id="{D9CB9182-2957-450B-9243-6487CC69FB37}"/>
              </a:ext>
            </a:extLst>
          </p:cNvPr>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nvGrpSpPr>
          <p:cNvPr id="72" name="组合 71"/>
          <p:cNvGrpSpPr/>
          <p:nvPr/>
        </p:nvGrpSpPr>
        <p:grpSpPr>
          <a:xfrm>
            <a:off x="3320458" y="333481"/>
            <a:ext cx="5572519" cy="784778"/>
            <a:chOff x="1679798" y="438128"/>
            <a:chExt cx="5572519" cy="784778"/>
          </a:xfrm>
        </p:grpSpPr>
        <p:sp>
          <p:nvSpPr>
            <p:cNvPr id="73" name="文本框 72"/>
            <p:cNvSpPr txBox="1"/>
            <p:nvPr/>
          </p:nvSpPr>
          <p:spPr>
            <a:xfrm>
              <a:off x="3347802" y="438128"/>
              <a:ext cx="2236510"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公司与团队</a:t>
              </a:r>
            </a:p>
          </p:txBody>
        </p:sp>
        <p:sp>
          <p:nvSpPr>
            <p:cNvPr id="74" name="文本框 73"/>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36787095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1000" fill="hold"/>
                                        <p:tgtEl>
                                          <p:spTgt spid="91"/>
                                        </p:tgtEl>
                                        <p:attrNameLst>
                                          <p:attrName>ppt_w</p:attrName>
                                        </p:attrNameLst>
                                      </p:cBhvr>
                                      <p:tavLst>
                                        <p:tav tm="0">
                                          <p:val>
                                            <p:fltVal val="0"/>
                                          </p:val>
                                        </p:tav>
                                        <p:tav tm="100000">
                                          <p:val>
                                            <p:strVal val="#ppt_w"/>
                                          </p:val>
                                        </p:tav>
                                      </p:tavLst>
                                    </p:anim>
                                    <p:anim calcmode="lin" valueType="num">
                                      <p:cBhvr>
                                        <p:cTn id="8" dur="1000" fill="hold"/>
                                        <p:tgtEl>
                                          <p:spTgt spid="91"/>
                                        </p:tgtEl>
                                        <p:attrNameLst>
                                          <p:attrName>ppt_h</p:attrName>
                                        </p:attrNameLst>
                                      </p:cBhvr>
                                      <p:tavLst>
                                        <p:tav tm="0">
                                          <p:val>
                                            <p:fltVal val="0"/>
                                          </p:val>
                                        </p:tav>
                                        <p:tav tm="100000">
                                          <p:val>
                                            <p:strVal val="#ppt_h"/>
                                          </p:val>
                                        </p:tav>
                                      </p:tavLst>
                                    </p:anim>
                                    <p:anim calcmode="lin" valueType="num">
                                      <p:cBhvr>
                                        <p:cTn id="9" dur="1000" fill="hold"/>
                                        <p:tgtEl>
                                          <p:spTgt spid="91"/>
                                        </p:tgtEl>
                                        <p:attrNameLst>
                                          <p:attrName>style.rotation</p:attrName>
                                        </p:attrNameLst>
                                      </p:cBhvr>
                                      <p:tavLst>
                                        <p:tav tm="0">
                                          <p:val>
                                            <p:fltVal val="90"/>
                                          </p:val>
                                        </p:tav>
                                        <p:tav tm="100000">
                                          <p:val>
                                            <p:fltVal val="0"/>
                                          </p:val>
                                        </p:tav>
                                      </p:tavLst>
                                    </p:anim>
                                    <p:animEffect transition="in" filter="fade">
                                      <p:cBhvr>
                                        <p:cTn id="10" dur="1000"/>
                                        <p:tgtEl>
                                          <p:spTgt spid="91"/>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89"/>
                                        </p:tgtEl>
                                        <p:attrNameLst>
                                          <p:attrName>style.visibility</p:attrName>
                                        </p:attrNameLst>
                                      </p:cBhvr>
                                      <p:to>
                                        <p:strVal val="visible"/>
                                      </p:to>
                                    </p:set>
                                    <p:anim calcmode="lin" valueType="num">
                                      <p:cBhvr additive="base">
                                        <p:cTn id="14" dur="500" fill="hold"/>
                                        <p:tgtEl>
                                          <p:spTgt spid="89"/>
                                        </p:tgtEl>
                                        <p:attrNameLst>
                                          <p:attrName>ppt_x</p:attrName>
                                        </p:attrNameLst>
                                      </p:cBhvr>
                                      <p:tavLst>
                                        <p:tav tm="0">
                                          <p:val>
                                            <p:strVal val="#ppt_x"/>
                                          </p:val>
                                        </p:tav>
                                        <p:tav tm="100000">
                                          <p:val>
                                            <p:strVal val="#ppt_x"/>
                                          </p:val>
                                        </p:tav>
                                      </p:tavLst>
                                    </p:anim>
                                    <p:anim calcmode="lin" valueType="num">
                                      <p:cBhvr additive="base">
                                        <p:cTn id="15" dur="500" fill="hold"/>
                                        <p:tgtEl>
                                          <p:spTgt spid="8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additive="base">
                                        <p:cTn id="18" dur="500" fill="hold"/>
                                        <p:tgtEl>
                                          <p:spTgt spid="90"/>
                                        </p:tgtEl>
                                        <p:attrNameLst>
                                          <p:attrName>ppt_x</p:attrName>
                                        </p:attrNameLst>
                                      </p:cBhvr>
                                      <p:tavLst>
                                        <p:tav tm="0">
                                          <p:val>
                                            <p:strVal val="#ppt_x"/>
                                          </p:val>
                                        </p:tav>
                                        <p:tav tm="100000">
                                          <p:val>
                                            <p:strVal val="#ppt_x"/>
                                          </p:val>
                                        </p:tav>
                                      </p:tavLst>
                                    </p:anim>
                                    <p:anim calcmode="lin" valueType="num">
                                      <p:cBhvr additive="base">
                                        <p:cTn id="19" dur="500" fill="hold"/>
                                        <p:tgtEl>
                                          <p:spTgt spid="9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ppt_x"/>
                                          </p:val>
                                        </p:tav>
                                        <p:tav tm="100000">
                                          <p:val>
                                            <p:strVal val="#ppt_x"/>
                                          </p:val>
                                        </p:tav>
                                      </p:tavLst>
                                    </p:anim>
                                    <p:anim calcmode="lin" valueType="num">
                                      <p:cBhvr additive="base">
                                        <p:cTn id="23" dur="500" fill="hold"/>
                                        <p:tgtEl>
                                          <p:spTgt spid="8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fill="hold"/>
                                        <p:tgtEl>
                                          <p:spTgt spid="88"/>
                                        </p:tgtEl>
                                        <p:attrNameLst>
                                          <p:attrName>ppt_x</p:attrName>
                                        </p:attrNameLst>
                                      </p:cBhvr>
                                      <p:tavLst>
                                        <p:tav tm="0">
                                          <p:val>
                                            <p:strVal val="#ppt_x"/>
                                          </p:val>
                                        </p:tav>
                                        <p:tav tm="100000">
                                          <p:val>
                                            <p:strVal val="#ppt_x"/>
                                          </p:val>
                                        </p:tav>
                                      </p:tavLst>
                                    </p:anim>
                                    <p:anim calcmode="lin" valueType="num">
                                      <p:cBhvr additive="base">
                                        <p:cTn id="27"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8" grpId="0"/>
      <p:bldP spid="89"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862902" y="3986975"/>
            <a:ext cx="5514632" cy="1415325"/>
            <a:chOff x="6170281" y="2999855"/>
            <a:chExt cx="5514632" cy="1415325"/>
          </a:xfrm>
        </p:grpSpPr>
        <p:sp>
          <p:nvSpPr>
            <p:cNvPr id="11" name="文本框 10"/>
            <p:cNvSpPr txBox="1"/>
            <p:nvPr/>
          </p:nvSpPr>
          <p:spPr>
            <a:xfrm>
              <a:off x="6170281" y="2999855"/>
              <a:ext cx="2448106" cy="769441"/>
            </a:xfrm>
            <a:prstGeom prst="rect">
              <a:avLst/>
            </a:prstGeom>
            <a:noFill/>
          </p:spPr>
          <p:txBody>
            <a:bodyPr wrap="none" rtlCol="0">
              <a:spAutoFit/>
              <a:scene3d>
                <a:camera prst="orthographicFront"/>
                <a:lightRig rig="threePt" dir="t"/>
              </a:scene3d>
              <a:sp3d contourW="12700"/>
            </a:bodyPr>
            <a:lstStyle/>
            <a:p>
              <a:r>
                <a:rPr lang="zh-CN" altLang="en-US" sz="4400" b="1" dirty="0" smtClean="0">
                  <a:solidFill>
                    <a:srgbClr val="B5042B"/>
                  </a:solidFill>
                  <a:cs typeface="+mn-ea"/>
                  <a:sym typeface="+mn-lt"/>
                </a:rPr>
                <a:t>项目介绍</a:t>
              </a:r>
              <a:endParaRPr lang="zh-CN" altLang="en-US" sz="4400" b="1" dirty="0">
                <a:solidFill>
                  <a:srgbClr val="B5042B"/>
                </a:solidFill>
                <a:cs typeface="+mn-ea"/>
                <a:sym typeface="+mn-lt"/>
              </a:endParaRPr>
            </a:p>
          </p:txBody>
        </p:sp>
        <p:sp>
          <p:nvSpPr>
            <p:cNvPr id="12" name="文本框 11"/>
            <p:cNvSpPr txBox="1"/>
            <p:nvPr/>
          </p:nvSpPr>
          <p:spPr>
            <a:xfrm>
              <a:off x="6200261" y="3670207"/>
              <a:ext cx="5484652" cy="461665"/>
            </a:xfrm>
            <a:prstGeom prst="rect">
              <a:avLst/>
            </a:prstGeom>
            <a:noFill/>
          </p:spPr>
          <p:txBody>
            <a:bodyPr wrap="square" rtlCol="0">
              <a:spAutoFit/>
              <a:scene3d>
                <a:camera prst="orthographicFront"/>
                <a:lightRig rig="threePt" dir="t"/>
              </a:scene3d>
              <a:sp3d contourW="12700"/>
            </a:bodyPr>
            <a:lstStyle/>
            <a:p>
              <a:pPr algn="just">
                <a:spcBef>
                  <a:spcPct val="0"/>
                </a:spcBef>
                <a:buNone/>
              </a:pPr>
              <a:r>
                <a:rPr lang="zh-CN" altLang="en-US" sz="12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cxnSp>
          <p:nvCxnSpPr>
            <p:cNvPr id="13" name="直接连接符 12"/>
            <p:cNvCxnSpPr/>
            <p:nvPr/>
          </p:nvCxnSpPr>
          <p:spPr>
            <a:xfrm>
              <a:off x="6304418" y="4415180"/>
              <a:ext cx="9144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矩形 11"/>
          <p:cNvSpPr/>
          <p:nvPr/>
        </p:nvSpPr>
        <p:spPr>
          <a:xfrm>
            <a:off x="0" y="-2982"/>
            <a:ext cx="5446643"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DD3F5F"/>
          </a:solidFill>
          <a:ln>
            <a:noFill/>
          </a:ln>
          <a:effectLst>
            <a:outerShdw blurRad="381000" dist="1905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1"/>
          <p:cNvSpPr/>
          <p:nvPr/>
        </p:nvSpPr>
        <p:spPr>
          <a:xfrm>
            <a:off x="0" y="-2982"/>
            <a:ext cx="4835236" cy="6858000"/>
          </a:xfrm>
          <a:custGeom>
            <a:avLst/>
            <a:gdLst>
              <a:gd name="connsiteX0" fmla="*/ 0 w 4835236"/>
              <a:gd name="connsiteY0" fmla="*/ 0 h 6858000"/>
              <a:gd name="connsiteX1" fmla="*/ 4835236 w 4835236"/>
              <a:gd name="connsiteY1" fmla="*/ 0 h 6858000"/>
              <a:gd name="connsiteX2" fmla="*/ 4835236 w 4835236"/>
              <a:gd name="connsiteY2" fmla="*/ 6858000 h 6858000"/>
              <a:gd name="connsiteX3" fmla="*/ 0 w 4835236"/>
              <a:gd name="connsiteY3" fmla="*/ 6858000 h 6858000"/>
              <a:gd name="connsiteX4" fmla="*/ 0 w 4835236"/>
              <a:gd name="connsiteY4" fmla="*/ 0 h 6858000"/>
              <a:gd name="connsiteX0" fmla="*/ 0 w 4835236"/>
              <a:gd name="connsiteY0" fmla="*/ 0 h 6858000"/>
              <a:gd name="connsiteX1" fmla="*/ 4835236 w 4835236"/>
              <a:gd name="connsiteY1" fmla="*/ 6858000 h 6858000"/>
              <a:gd name="connsiteX2" fmla="*/ 0 w 4835236"/>
              <a:gd name="connsiteY2" fmla="*/ 6858000 h 6858000"/>
              <a:gd name="connsiteX3" fmla="*/ 0 w 4835236"/>
              <a:gd name="connsiteY3" fmla="*/ 0 h 6858000"/>
            </a:gdLst>
            <a:ahLst/>
            <a:cxnLst>
              <a:cxn ang="0">
                <a:pos x="connsiteX0" y="connsiteY0"/>
              </a:cxn>
              <a:cxn ang="0">
                <a:pos x="connsiteX1" y="connsiteY1"/>
              </a:cxn>
              <a:cxn ang="0">
                <a:pos x="connsiteX2" y="connsiteY2"/>
              </a:cxn>
              <a:cxn ang="0">
                <a:pos x="connsiteX3" y="connsiteY3"/>
              </a:cxn>
            </a:cxnLst>
            <a:rect l="l" t="t" r="r" b="b"/>
            <a:pathLst>
              <a:path w="4835236" h="6858000">
                <a:moveTo>
                  <a:pt x="0" y="0"/>
                </a:moveTo>
                <a:lnTo>
                  <a:pt x="4835236" y="6858000"/>
                </a:lnTo>
                <a:lnTo>
                  <a:pt x="0" y="6858000"/>
                </a:lnTo>
                <a:lnTo>
                  <a:pt x="0" y="0"/>
                </a:lnTo>
                <a:close/>
              </a:path>
            </a:pathLst>
          </a:custGeom>
          <a:solidFill>
            <a:srgbClr val="B5042B"/>
          </a:solidFill>
          <a:ln>
            <a:noFill/>
          </a:ln>
          <a:effectLst>
            <a:outerShdw blurRad="254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0"/>
          <p:cNvSpPr/>
          <p:nvPr/>
        </p:nvSpPr>
        <p:spPr>
          <a:xfrm>
            <a:off x="0" y="16868"/>
            <a:ext cx="11091341" cy="4407597"/>
          </a:xfrm>
          <a:custGeom>
            <a:avLst/>
            <a:gdLst>
              <a:gd name="connsiteX0" fmla="*/ 0 w 11091341"/>
              <a:gd name="connsiteY0" fmla="*/ 0 h 3796145"/>
              <a:gd name="connsiteX1" fmla="*/ 11091341 w 11091341"/>
              <a:gd name="connsiteY1" fmla="*/ 0 h 3796145"/>
              <a:gd name="connsiteX2" fmla="*/ 11091341 w 11091341"/>
              <a:gd name="connsiteY2" fmla="*/ 3796145 h 3796145"/>
              <a:gd name="connsiteX3" fmla="*/ 0 w 11091341"/>
              <a:gd name="connsiteY3" fmla="*/ 3796145 h 3796145"/>
              <a:gd name="connsiteX4" fmla="*/ 0 w 11091341"/>
              <a:gd name="connsiteY4" fmla="*/ 0 h 3796145"/>
              <a:gd name="connsiteX0" fmla="*/ 0 w 11091341"/>
              <a:gd name="connsiteY0" fmla="*/ 0 h 3796145"/>
              <a:gd name="connsiteX1" fmla="*/ 11091341 w 11091341"/>
              <a:gd name="connsiteY1" fmla="*/ 0 h 3796145"/>
              <a:gd name="connsiteX2" fmla="*/ 0 w 11091341"/>
              <a:gd name="connsiteY2" fmla="*/ 3796145 h 3796145"/>
              <a:gd name="connsiteX3" fmla="*/ 0 w 11091341"/>
              <a:gd name="connsiteY3" fmla="*/ 0 h 3796145"/>
            </a:gdLst>
            <a:ahLst/>
            <a:cxnLst>
              <a:cxn ang="0">
                <a:pos x="connsiteX0" y="connsiteY0"/>
              </a:cxn>
              <a:cxn ang="0">
                <a:pos x="connsiteX1" y="connsiteY1"/>
              </a:cxn>
              <a:cxn ang="0">
                <a:pos x="connsiteX2" y="connsiteY2"/>
              </a:cxn>
              <a:cxn ang="0">
                <a:pos x="connsiteX3" y="connsiteY3"/>
              </a:cxn>
            </a:cxnLst>
            <a:rect l="l" t="t" r="r" b="b"/>
            <a:pathLst>
              <a:path w="11091341" h="3796145">
                <a:moveTo>
                  <a:pt x="0" y="0"/>
                </a:moveTo>
                <a:lnTo>
                  <a:pt x="11091341" y="0"/>
                </a:lnTo>
                <a:lnTo>
                  <a:pt x="0" y="3796145"/>
                </a:lnTo>
                <a:lnTo>
                  <a:pt x="0" y="0"/>
                </a:lnTo>
                <a:close/>
              </a:path>
            </a:pathLst>
          </a:custGeom>
          <a:solidFill>
            <a:srgbClr val="DD3F5F"/>
          </a:solidFill>
          <a:ln>
            <a:noFill/>
          </a:ln>
          <a:effectLst>
            <a:outerShdw blurRad="381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12150" y="3500479"/>
            <a:ext cx="167065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tx1">
                    <a:lumMod val="85000"/>
                    <a:lumOff val="15000"/>
                  </a:schemeClr>
                </a:solidFill>
                <a:cs typeface="+mn-ea"/>
                <a:sym typeface="+mn-lt"/>
              </a:rPr>
              <a:t>PART 02</a:t>
            </a:r>
            <a:endParaRPr lang="zh-CN" altLang="en-US" sz="2400"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231448692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p:grpSpPr>
        <p:sp>
          <p:nvSpPr>
            <p:cNvPr id="32" name="矩形 31"/>
            <p:cNvSpPr/>
            <p:nvPr/>
          </p:nvSpPr>
          <p:spPr>
            <a:xfrm>
              <a:off x="9266662" y="787400"/>
              <a:ext cx="2912637" cy="25560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8" name="组合 7"/>
          <p:cNvGrpSpPr/>
          <p:nvPr/>
        </p:nvGrpSpPr>
        <p:grpSpPr>
          <a:xfrm>
            <a:off x="1360388" y="4879975"/>
            <a:ext cx="4038926" cy="996648"/>
            <a:chOff x="1157188" y="5013498"/>
            <a:chExt cx="3458574" cy="853440"/>
          </a:xfrm>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a:extLst/>
            </p:spPr>
            <p:txBody>
              <a:bodyPr wrap="none" anchor="ctr"/>
              <a:lstStyle/>
              <a:p>
                <a:pPr eaLnBrk="1" hangingPunct="1">
                  <a:defRPr/>
                </a:pPr>
                <a:endParaRPr lang="zh-CN" altLang="en-US">
                  <a:cs typeface="+mn-ea"/>
                  <a:sym typeface="+mn-lt"/>
                </a:endParaRP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257050" y="1633653"/>
            <a:ext cx="2538589" cy="2051569"/>
          </a:xfrm>
        </p:spPr>
      </p:pic>
      <p:pic>
        <p:nvPicPr>
          <p:cNvPr id="16" name="图片占位符 15"/>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249640" y="3817109"/>
            <a:ext cx="5067649" cy="2125732"/>
          </a:xfrm>
        </p:spPr>
      </p:pic>
      <p:grpSp>
        <p:nvGrpSpPr>
          <p:cNvPr id="49" name="组合 48"/>
          <p:cNvGrpSpPr/>
          <p:nvPr/>
        </p:nvGrpSpPr>
        <p:grpSpPr>
          <a:xfrm>
            <a:off x="1246088" y="1912474"/>
            <a:ext cx="4405412" cy="1040135"/>
            <a:chOff x="7483989" y="3301782"/>
            <a:chExt cx="4405412" cy="1040135"/>
          </a:xfrm>
        </p:grpSpPr>
        <p:sp>
          <p:nvSpPr>
            <p:cNvPr id="50" name="矩形 49"/>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a:t>
              </a:r>
              <a:r>
                <a:rPr lang="zh-CN" altLang="en-US" sz="1400" dirty="0" smtClean="0">
                  <a:solidFill>
                    <a:schemeClr val="tx1">
                      <a:lumMod val="65000"/>
                      <a:lumOff val="35000"/>
                    </a:schemeClr>
                  </a:solidFill>
                  <a:cs typeface="+mn-ea"/>
                  <a:sym typeface="+mn-lt"/>
                </a:rPr>
                <a:t>胶片可以将演示文稿打印</a:t>
              </a:r>
              <a:endParaRPr lang="zh-CN" altLang="en-US" sz="1400" dirty="0">
                <a:solidFill>
                  <a:schemeClr val="tx1">
                    <a:lumMod val="65000"/>
                    <a:lumOff val="35000"/>
                  </a:schemeClr>
                </a:solidFill>
                <a:cs typeface="+mn-ea"/>
                <a:sym typeface="+mn-lt"/>
              </a:endParaRPr>
            </a:p>
          </p:txBody>
        </p:sp>
        <p:sp>
          <p:nvSpPr>
            <p:cNvPr id="51" name="矩形 50"/>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项目来源</a:t>
              </a:r>
              <a:endParaRPr lang="zh-CN" altLang="en-US" sz="2400" b="1" dirty="0">
                <a:solidFill>
                  <a:schemeClr val="tx1">
                    <a:lumMod val="65000"/>
                    <a:lumOff val="35000"/>
                  </a:schemeClr>
                </a:solidFill>
                <a:cs typeface="+mn-ea"/>
                <a:sym typeface="+mn-lt"/>
              </a:endParaRPr>
            </a:p>
          </p:txBody>
        </p:sp>
      </p:grpSp>
      <p:grpSp>
        <p:nvGrpSpPr>
          <p:cNvPr id="52" name="组合 51"/>
          <p:cNvGrpSpPr/>
          <p:nvPr/>
        </p:nvGrpSpPr>
        <p:grpSpPr>
          <a:xfrm>
            <a:off x="1246088" y="3256010"/>
            <a:ext cx="4405412" cy="1040135"/>
            <a:chOff x="7483989" y="3301782"/>
            <a:chExt cx="4405412" cy="1040135"/>
          </a:xfrm>
        </p:grpSpPr>
        <p:sp>
          <p:nvSpPr>
            <p:cNvPr id="53" name="矩形 52"/>
            <p:cNvSpPr/>
            <p:nvPr/>
          </p:nvSpPr>
          <p:spPr>
            <a:xfrm>
              <a:off x="7483989" y="3732519"/>
              <a:ext cx="440541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用户可以在投影仪或者计算机上进行演示也可以将演示文稿打印出来制作成</a:t>
              </a:r>
              <a:r>
                <a:rPr lang="zh-CN" altLang="en-US" sz="1400" dirty="0" smtClean="0">
                  <a:solidFill>
                    <a:schemeClr val="tx1">
                      <a:lumMod val="65000"/>
                      <a:lumOff val="35000"/>
                    </a:schemeClr>
                  </a:solidFill>
                  <a:cs typeface="+mn-ea"/>
                  <a:sym typeface="+mn-lt"/>
                </a:rPr>
                <a:t>胶片可以将演示文稿打印</a:t>
              </a:r>
              <a:endParaRPr lang="zh-CN" altLang="en-US" sz="1400" dirty="0">
                <a:solidFill>
                  <a:schemeClr val="tx1">
                    <a:lumMod val="65000"/>
                    <a:lumOff val="35000"/>
                  </a:schemeClr>
                </a:solidFill>
                <a:cs typeface="+mn-ea"/>
                <a:sym typeface="+mn-lt"/>
              </a:endParaRPr>
            </a:p>
          </p:txBody>
        </p:sp>
        <p:sp>
          <p:nvSpPr>
            <p:cNvPr id="54" name="矩形 53"/>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smtClean="0">
                  <a:solidFill>
                    <a:schemeClr val="tx1">
                      <a:lumMod val="65000"/>
                      <a:lumOff val="35000"/>
                    </a:schemeClr>
                  </a:solidFill>
                  <a:cs typeface="+mn-ea"/>
                  <a:sym typeface="+mn-lt"/>
                </a:rPr>
                <a:t>需求分析</a:t>
              </a:r>
              <a:endParaRPr lang="zh-CN" altLang="en-US" sz="2400" b="1" dirty="0">
                <a:solidFill>
                  <a:schemeClr val="tx1">
                    <a:lumMod val="65000"/>
                    <a:lumOff val="35000"/>
                  </a:schemeClr>
                </a:solidFill>
                <a:cs typeface="+mn-ea"/>
                <a:sym typeface="+mn-lt"/>
              </a:endParaRPr>
            </a:p>
          </p:txBody>
        </p:sp>
      </p:grpSp>
      <p:grpSp>
        <p:nvGrpSpPr>
          <p:cNvPr id="27" name="组合 26"/>
          <p:cNvGrpSpPr/>
          <p:nvPr/>
        </p:nvGrpSpPr>
        <p:grpSpPr>
          <a:xfrm>
            <a:off x="3320458" y="333481"/>
            <a:ext cx="5572519" cy="784778"/>
            <a:chOff x="1679798" y="438128"/>
            <a:chExt cx="5572519" cy="784778"/>
          </a:xfrm>
        </p:grpSpPr>
        <p:sp>
          <p:nvSpPr>
            <p:cNvPr id="28" name="文本框 27"/>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9" name="文本框 28"/>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41570727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6="http://schemas.microsoft.com/office/drawing/2014/main" id="{18153373-87D3-4AAC-ABD9-55A3BBC4516E}"/>
              </a:ext>
            </a:extLst>
          </p:cNvPr>
          <p:cNvGrpSpPr/>
          <p:nvPr/>
        </p:nvGrpSpPr>
        <p:grpSpPr>
          <a:xfrm>
            <a:off x="1435102" y="1903702"/>
            <a:ext cx="2800231" cy="3800313"/>
            <a:chOff x="1435102" y="1903702"/>
            <a:chExt cx="2800231" cy="3800313"/>
          </a:xfrm>
        </p:grpSpPr>
        <p:sp>
          <p:nvSpPr>
            <p:cNvPr id="5" name="Arrow: Pentagon 2">
              <a:extLst>
                <a:ext uri="{FF2B5EF4-FFF2-40B4-BE49-F238E27FC236}">
                  <a16:creationId xmlns="" xmlns:a16="http://schemas.microsoft.com/office/drawing/2014/main"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cs typeface="+mn-ea"/>
                <a:sym typeface="+mn-lt"/>
              </a:endParaRPr>
            </a:p>
          </p:txBody>
        </p:sp>
        <p:sp>
          <p:nvSpPr>
            <p:cNvPr id="11" name="Freeform: Shape 20">
              <a:extLst>
                <a:ext uri="{FF2B5EF4-FFF2-40B4-BE49-F238E27FC236}">
                  <a16:creationId xmlns="" xmlns:a16="http://schemas.microsoft.com/office/drawing/2014/main"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4" name="Rectangle 1">
              <a:extLst>
                <a:ext uri="{FF2B5EF4-FFF2-40B4-BE49-F238E27FC236}">
                  <a16:creationId xmlns="" xmlns:a16="http://schemas.microsoft.com/office/drawing/2014/main"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6" name="矩形 25">
              <a:extLst>
                <a:ext uri="{FF2B5EF4-FFF2-40B4-BE49-F238E27FC236}">
                  <a16:creationId xmlns="" xmlns:a16="http://schemas.microsoft.com/office/drawing/2014/main" id="{F1F983FB-011F-467D-A1E1-DE3EDF19C057}"/>
                </a:ext>
              </a:extLst>
            </p:cNvPr>
            <p:cNvSpPr/>
            <p:nvPr/>
          </p:nvSpPr>
          <p:spPr>
            <a:xfrm>
              <a:off x="1713183"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2C4F63C9-B35F-4AF7-A419-E6895264FB5C}"/>
                </a:ext>
              </a:extLst>
            </p:cNvPr>
            <p:cNvSpPr/>
            <p:nvPr/>
          </p:nvSpPr>
          <p:spPr>
            <a:xfrm>
              <a:off x="1714230"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grpSp>
      <p:grpSp>
        <p:nvGrpSpPr>
          <p:cNvPr id="33" name="组合 32">
            <a:extLst>
              <a:ext uri="{FF2B5EF4-FFF2-40B4-BE49-F238E27FC236}">
                <a16:creationId xmlns="" xmlns:a16="http://schemas.microsoft.com/office/drawing/2014/main" id="{C7DFE3CA-E1CA-4064-B762-7230B90584D6}"/>
              </a:ext>
            </a:extLst>
          </p:cNvPr>
          <p:cNvGrpSpPr/>
          <p:nvPr/>
        </p:nvGrpSpPr>
        <p:grpSpPr>
          <a:xfrm>
            <a:off x="4695885" y="1903702"/>
            <a:ext cx="2800231" cy="3800313"/>
            <a:chOff x="4695885" y="1903702"/>
            <a:chExt cx="2800231" cy="3800313"/>
          </a:xfrm>
        </p:grpSpPr>
        <p:sp>
          <p:nvSpPr>
            <p:cNvPr id="7" name="Arrow: Pentagon 7">
              <a:extLst>
                <a:ext uri="{FF2B5EF4-FFF2-40B4-BE49-F238E27FC236}">
                  <a16:creationId xmlns="" xmlns:a16="http://schemas.microsoft.com/office/drawing/2014/main"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cs typeface="+mn-ea"/>
                <a:sym typeface="+mn-lt"/>
              </a:endParaRPr>
            </a:p>
          </p:txBody>
        </p:sp>
        <p:sp>
          <p:nvSpPr>
            <p:cNvPr id="12" name="Freeform: Shape 21">
              <a:extLst>
                <a:ext uri="{FF2B5EF4-FFF2-40B4-BE49-F238E27FC236}">
                  <a16:creationId xmlns="" xmlns:a16="http://schemas.microsoft.com/office/drawing/2014/main"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sp>
          <p:nvSpPr>
            <p:cNvPr id="6" name="Rectangle 6">
              <a:extLst>
                <a:ext uri="{FF2B5EF4-FFF2-40B4-BE49-F238E27FC236}">
                  <a16:creationId xmlns="" xmlns:a16="http://schemas.microsoft.com/office/drawing/2014/main"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8" name="矩形 27">
              <a:extLst>
                <a:ext uri="{FF2B5EF4-FFF2-40B4-BE49-F238E27FC236}">
                  <a16:creationId xmlns="" xmlns:a16="http://schemas.microsoft.com/office/drawing/2014/main" id="{78FAE88E-3B1E-4B72-8FE2-CC2C520627F0}"/>
                </a:ext>
              </a:extLst>
            </p:cNvPr>
            <p:cNvSpPr/>
            <p:nvPr/>
          </p:nvSpPr>
          <p:spPr>
            <a:xfrm>
              <a:off x="4975011"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30" name="矩形 29">
              <a:extLst>
                <a:ext uri="{FF2B5EF4-FFF2-40B4-BE49-F238E27FC236}">
                  <a16:creationId xmlns="" xmlns:a16="http://schemas.microsoft.com/office/drawing/2014/main" id="{D3EABEEF-A8D8-4C3B-9F82-D177013FCDF9}"/>
                </a:ext>
              </a:extLst>
            </p:cNvPr>
            <p:cNvSpPr/>
            <p:nvPr/>
          </p:nvSpPr>
          <p:spPr>
            <a:xfrm>
              <a:off x="4975011"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34" name="组合 33">
            <a:extLst>
              <a:ext uri="{FF2B5EF4-FFF2-40B4-BE49-F238E27FC236}">
                <a16:creationId xmlns="" xmlns:a16="http://schemas.microsoft.com/office/drawing/2014/main" id="{7571B6D6-9464-4CF3-AF68-B66693C8F4FF}"/>
              </a:ext>
            </a:extLst>
          </p:cNvPr>
          <p:cNvGrpSpPr/>
          <p:nvPr/>
        </p:nvGrpSpPr>
        <p:grpSpPr>
          <a:xfrm>
            <a:off x="7956669" y="1903702"/>
            <a:ext cx="2800231" cy="3800313"/>
            <a:chOff x="7956669" y="1903702"/>
            <a:chExt cx="2800231" cy="3800313"/>
          </a:xfrm>
        </p:grpSpPr>
        <p:sp>
          <p:nvSpPr>
            <p:cNvPr id="9" name="Arrow: Pentagon 12">
              <a:extLst>
                <a:ext uri="{FF2B5EF4-FFF2-40B4-BE49-F238E27FC236}">
                  <a16:creationId xmlns="" xmlns:a16="http://schemas.microsoft.com/office/drawing/2014/main"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cs typeface="+mn-ea"/>
                <a:sym typeface="+mn-lt"/>
              </a:endParaRPr>
            </a:p>
          </p:txBody>
        </p:sp>
        <p:sp>
          <p:nvSpPr>
            <p:cNvPr id="10" name="Freeform: Shape 19">
              <a:extLst>
                <a:ext uri="{FF2B5EF4-FFF2-40B4-BE49-F238E27FC236}">
                  <a16:creationId xmlns="" xmlns:a16="http://schemas.microsoft.com/office/drawing/2014/main"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8" name="Rectangle 11">
              <a:extLst>
                <a:ext uri="{FF2B5EF4-FFF2-40B4-BE49-F238E27FC236}">
                  <a16:creationId xmlns="" xmlns:a16="http://schemas.microsoft.com/office/drawing/2014/main"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cs typeface="+mn-ea"/>
                <a:sym typeface="+mn-lt"/>
              </a:endParaRPr>
            </a:p>
          </p:txBody>
        </p:sp>
        <p:sp>
          <p:nvSpPr>
            <p:cNvPr id="29" name="矩形 28">
              <a:extLst>
                <a:ext uri="{FF2B5EF4-FFF2-40B4-BE49-F238E27FC236}">
                  <a16:creationId xmlns="" xmlns:a16="http://schemas.microsoft.com/office/drawing/2014/main" id="{B1ED2202-D6FE-4CEA-BE4D-D9882D60F5B4}"/>
                </a:ext>
              </a:extLst>
            </p:cNvPr>
            <p:cNvSpPr/>
            <p:nvPr/>
          </p:nvSpPr>
          <p:spPr>
            <a:xfrm>
              <a:off x="8235797" y="212189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31" name="矩形 30">
              <a:extLst>
                <a:ext uri="{FF2B5EF4-FFF2-40B4-BE49-F238E27FC236}">
                  <a16:creationId xmlns="" xmlns:a16="http://schemas.microsoft.com/office/drawing/2014/main" id="{EF667F3E-2A39-477E-AD88-6442E38DACF2}"/>
                </a:ext>
              </a:extLst>
            </p:cNvPr>
            <p:cNvSpPr/>
            <p:nvPr/>
          </p:nvSpPr>
          <p:spPr>
            <a:xfrm>
              <a:off x="8273761" y="4372199"/>
              <a:ext cx="224302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23" name="组合 22"/>
          <p:cNvGrpSpPr/>
          <p:nvPr/>
        </p:nvGrpSpPr>
        <p:grpSpPr>
          <a:xfrm>
            <a:off x="3320458" y="333481"/>
            <a:ext cx="5572519" cy="784778"/>
            <a:chOff x="1679798" y="438128"/>
            <a:chExt cx="5572519" cy="784778"/>
          </a:xfrm>
        </p:grpSpPr>
        <p:sp>
          <p:nvSpPr>
            <p:cNvPr id="24" name="文本框 23"/>
            <p:cNvSpPr txBox="1"/>
            <p:nvPr/>
          </p:nvSpPr>
          <p:spPr>
            <a:xfrm>
              <a:off x="3552986" y="438128"/>
              <a:ext cx="1826141" cy="584775"/>
            </a:xfrm>
            <a:prstGeom prst="rect">
              <a:avLst/>
            </a:prstGeom>
            <a:noFill/>
          </p:spPr>
          <p:txBody>
            <a:bodyPr wrap="none" rtlCol="0">
              <a:spAutoFit/>
              <a:scene3d>
                <a:camera prst="orthographicFront"/>
                <a:lightRig rig="threePt" dir="t"/>
              </a:scene3d>
              <a:sp3d contourW="12700"/>
            </a:bodyPr>
            <a:lstStyle/>
            <a:p>
              <a:pPr lvl="0" algn="ctr">
                <a:defRPr/>
              </a:pPr>
              <a:r>
                <a:rPr lang="zh-CN" altLang="en-US" sz="3200" b="1" dirty="0">
                  <a:solidFill>
                    <a:schemeClr val="accent1"/>
                  </a:solidFill>
                  <a:cs typeface="+mn-ea"/>
                  <a:sym typeface="+mn-lt"/>
                </a:rPr>
                <a:t>项目介绍</a:t>
              </a:r>
            </a:p>
          </p:txBody>
        </p:sp>
        <p:sp>
          <p:nvSpPr>
            <p:cNvPr id="25" name="文本框 24"/>
            <p:cNvSpPr txBox="1"/>
            <p:nvPr/>
          </p:nvSpPr>
          <p:spPr>
            <a:xfrm>
              <a:off x="1679798" y="951998"/>
              <a:ext cx="5572519" cy="27090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smtClean="0">
                  <a:ln>
                    <a:noFill/>
                  </a:ln>
                  <a:solidFill>
                    <a:schemeClr val="bg1">
                      <a:lumMod val="65000"/>
                    </a:schemeClr>
                  </a:solidFill>
                  <a:effectLst/>
                  <a:uLnTx/>
                  <a:uFillTx/>
                  <a:cs typeface="+mn-ea"/>
                  <a:sym typeface="+mn-lt"/>
                </a:rPr>
                <a:t>print </a:t>
              </a:r>
              <a:r>
                <a:rPr kumimoji="0" lang="en-US" altLang="zh-CN" sz="1050" b="0" i="0" u="none" strike="noStrike" kern="1200" cap="none" spc="0" normalizeH="0" baseline="0" noProof="0" dirty="0">
                  <a:ln>
                    <a:noFill/>
                  </a:ln>
                  <a:solidFill>
                    <a:schemeClr val="bg1">
                      <a:lumMod val="65000"/>
                    </a:schemeClr>
                  </a:solidFill>
                  <a:effectLst/>
                  <a:uLnTx/>
                  <a:uFillTx/>
                  <a:cs typeface="+mn-ea"/>
                  <a:sym typeface="+mn-lt"/>
                </a:rPr>
                <a:t>the presentation and make it into a film to be used in a wider field</a:t>
              </a:r>
            </a:p>
          </p:txBody>
        </p:sp>
      </p:grpSp>
    </p:spTree>
    <p:extLst>
      <p:ext uri="{BB962C8B-B14F-4D97-AF65-F5344CB8AC3E}">
        <p14:creationId xmlns:p14="http://schemas.microsoft.com/office/powerpoint/2010/main" val="17483428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100000">
                                          <p:val>
                                            <p:strVal val="#ppt_x"/>
                                          </p:val>
                                        </p:tav>
                                      </p:tavLst>
                                    </p:anim>
                                    <p:anim calcmode="lin" valueType="num">
                                      <p:cBhvr>
                                        <p:cTn id="8" dur="500" fill="hold"/>
                                        <p:tgtEl>
                                          <p:spTgt spid="32"/>
                                        </p:tgtEl>
                                        <p:attrNameLst>
                                          <p:attrName>ppt_y</p:attrName>
                                        </p:attrNameLst>
                                      </p:cBhvr>
                                      <p:tavLst>
                                        <p:tav tm="0">
                                          <p:val>
                                            <p:strVal val="#ppt_y-#ppt_h/2"/>
                                          </p:val>
                                        </p:tav>
                                        <p:tav tm="100000">
                                          <p:val>
                                            <p:strVal val="#ppt_y"/>
                                          </p:val>
                                        </p:tav>
                                      </p:tavLst>
                                    </p:anim>
                                    <p:anim calcmode="lin" valueType="num">
                                      <p:cBhvr>
                                        <p:cTn id="9" dur="500" fill="hold"/>
                                        <p:tgtEl>
                                          <p:spTgt spid="32"/>
                                        </p:tgtEl>
                                        <p:attrNameLst>
                                          <p:attrName>ppt_w</p:attrName>
                                        </p:attrNameLst>
                                      </p:cBhvr>
                                      <p:tavLst>
                                        <p:tav tm="0">
                                          <p:val>
                                            <p:strVal val="#ppt_w"/>
                                          </p:val>
                                        </p:tav>
                                        <p:tav tm="100000">
                                          <p:val>
                                            <p:strVal val="#ppt_w"/>
                                          </p:val>
                                        </p:tav>
                                      </p:tavLst>
                                    </p:anim>
                                    <p:anim calcmode="lin" valueType="num">
                                      <p:cBhvr>
                                        <p:cTn id="10" dur="500" fill="hold"/>
                                        <p:tgtEl>
                                          <p:spTgt spid="32"/>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500" fill="hold"/>
                                        <p:tgtEl>
                                          <p:spTgt spid="33"/>
                                        </p:tgtEl>
                                        <p:attrNameLst>
                                          <p:attrName>ppt_y</p:attrName>
                                        </p:attrNameLst>
                                      </p:cBhvr>
                                      <p:tavLst>
                                        <p:tav tm="0">
                                          <p:val>
                                            <p:strVal val="#ppt_y-#ppt_h/2"/>
                                          </p:val>
                                        </p:tav>
                                        <p:tav tm="100000">
                                          <p:val>
                                            <p:strVal val="#ppt_y"/>
                                          </p:val>
                                        </p:tav>
                                      </p:tavLst>
                                    </p:anim>
                                    <p:anim calcmode="lin" valueType="num">
                                      <p:cBhvr>
                                        <p:cTn id="16" dur="500" fill="hold"/>
                                        <p:tgtEl>
                                          <p:spTgt spid="33"/>
                                        </p:tgtEl>
                                        <p:attrNameLst>
                                          <p:attrName>ppt_w</p:attrName>
                                        </p:attrNameLst>
                                      </p:cBhvr>
                                      <p:tavLst>
                                        <p:tav tm="0">
                                          <p:val>
                                            <p:strVal val="#ppt_w"/>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7"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ppt_x</p:attrName>
                                        </p:attrNameLst>
                                      </p:cBhvr>
                                      <p:tavLst>
                                        <p:tav tm="0">
                                          <p:val>
                                            <p:strVal val="#ppt_x"/>
                                          </p:val>
                                        </p:tav>
                                        <p:tav tm="100000">
                                          <p:val>
                                            <p:strVal val="#ppt_x"/>
                                          </p:val>
                                        </p:tav>
                                      </p:tavLst>
                                    </p:anim>
                                    <p:anim calcmode="lin" valueType="num">
                                      <p:cBhvr>
                                        <p:cTn id="22" dur="500" fill="hold"/>
                                        <p:tgtEl>
                                          <p:spTgt spid="34"/>
                                        </p:tgtEl>
                                        <p:attrNameLst>
                                          <p:attrName>ppt_y</p:attrName>
                                        </p:attrNameLst>
                                      </p:cBhvr>
                                      <p:tavLst>
                                        <p:tav tm="0">
                                          <p:val>
                                            <p:strVal val="#ppt_y-#ppt_h/2"/>
                                          </p:val>
                                        </p:tav>
                                        <p:tav tm="100000">
                                          <p:val>
                                            <p:strVal val="#ppt_y"/>
                                          </p:val>
                                        </p:tav>
                                      </p:tavLst>
                                    </p:anim>
                                    <p:anim calcmode="lin" valueType="num">
                                      <p:cBhvr>
                                        <p:cTn id="23" dur="500" fill="hold"/>
                                        <p:tgtEl>
                                          <p:spTgt spid="34"/>
                                        </p:tgtEl>
                                        <p:attrNameLst>
                                          <p:attrName>ppt_w</p:attrName>
                                        </p:attrNameLst>
                                      </p:cBhvr>
                                      <p:tavLst>
                                        <p:tav tm="0">
                                          <p:val>
                                            <p:strVal val="#ppt_w"/>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80DEC718-5A0B-4F6D-87D5-0BF2DE9FA93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包图主题2">
  <a:themeElements>
    <a:clrScheme name="自定义 179">
      <a:dk1>
        <a:srgbClr val="000000"/>
      </a:dk1>
      <a:lt1>
        <a:srgbClr val="FFFFFF"/>
      </a:lt1>
      <a:dk2>
        <a:srgbClr val="778495"/>
      </a:dk2>
      <a:lt2>
        <a:srgbClr val="F0F0F0"/>
      </a:lt2>
      <a:accent1>
        <a:srgbClr val="CE1126"/>
      </a:accent1>
      <a:accent2>
        <a:srgbClr val="CE1126"/>
      </a:accent2>
      <a:accent3>
        <a:srgbClr val="CE1126"/>
      </a:accent3>
      <a:accent4>
        <a:srgbClr val="CE1126"/>
      </a:accent4>
      <a:accent5>
        <a:srgbClr val="CE1126"/>
      </a:accent5>
      <a:accent6>
        <a:srgbClr val="CE1126"/>
      </a:accent6>
      <a:hlink>
        <a:srgbClr val="0085C3"/>
      </a:hlink>
      <a:folHlink>
        <a:srgbClr val="BFBFBF"/>
      </a:folHlink>
    </a:clrScheme>
    <a:fontScheme name="ugvdzqhk">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计划书.potm" id="{28732306-E204-4495-9C47-0395E47C454B}" vid="{51EF089B-A398-411A-88F7-60F19BF5FE9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225</TotalTime>
  <Words>4038</Words>
  <Application>Microsoft Office PowerPoint</Application>
  <PresentationFormat>宽屏</PresentationFormat>
  <Paragraphs>293</Paragraphs>
  <Slides>30</Slides>
  <Notes>29</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30</vt:i4>
      </vt:variant>
    </vt:vector>
  </HeadingPairs>
  <TitlesOfParts>
    <vt:vector size="43" baseType="lpstr">
      <vt:lpstr>FZHei-B01S</vt:lpstr>
      <vt:lpstr>FZZhengHeiS-R-GB</vt:lpstr>
      <vt:lpstr>Meiryo</vt:lpstr>
      <vt:lpstr>等线</vt:lpstr>
      <vt:lpstr>宋体</vt:lpstr>
      <vt:lpstr>微软雅黑</vt:lpstr>
      <vt:lpstr>Arial</vt:lpstr>
      <vt:lpstr>Calibri</vt:lpstr>
      <vt:lpstr>Calibri Light</vt:lpstr>
      <vt:lpstr>Wingdings</vt:lpstr>
      <vt:lpstr>包图主题2</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优品PPT</cp:lastModifiedBy>
  <cp:revision>99</cp:revision>
  <dcterms:created xsi:type="dcterms:W3CDTF">2017-09-19T03:01:22Z</dcterms:created>
  <dcterms:modified xsi:type="dcterms:W3CDTF">2018-10-23T00:41:51Z</dcterms:modified>
</cp:coreProperties>
</file>